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Override1.xml" ContentType="application/vnd.openxmlformats-officedocument.themeOverride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6" r:id="rId1"/>
  </p:sldMasterIdLst>
  <p:notesMasterIdLst>
    <p:notesMasterId r:id="rId2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</p:sldIdLst>
  <p:sldSz cx="12192000" cy="6858000"/>
  <p:notesSz cx="6858000" cy="9144000"/>
  <p:custDataLst>
    <p:tags r:id="rId25"/>
  </p:custDataLst>
  <p:defaultTextStyle>
    <a:defPPr>
      <a:defRPr lang="zh-CN"/>
    </a:defPPr>
    <a:lvl1pPr marL="0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89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377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566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754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943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131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320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509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73A1C"/>
    <a:srgbClr val="F23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278" autoAdjust="0"/>
    <p:restoredTop sz="93673"/>
  </p:normalViewPr>
  <p:slideViewPr>
    <p:cSldViewPr snapToGrid="0" snapToObjects="1">
      <p:cViewPr varScale="1">
        <p:scale>
          <a:sx n="86" d="100"/>
          <a:sy n="86" d="100"/>
        </p:scale>
        <p:origin x="816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91C4-4205-A808-6789481113FC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91C4-4205-A808-6789481113FC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27"/>
        <c:overlap val="29"/>
        <c:axId val="350727968"/>
        <c:axId val="350729600"/>
      </c:barChart>
      <c:catAx>
        <c:axId val="35072796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350729600"/>
        <c:crosses val="autoZero"/>
        <c:auto val="1"/>
        <c:lblAlgn val="ctr"/>
        <c:lblOffset val="100"/>
        <c:noMultiLvlLbl val="0"/>
      </c:catAx>
      <c:valAx>
        <c:axId val="350729600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35072796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ln>
              <a:noFill/>
            </a:ln>
          </c:spPr>
          <c:explosion val="5"/>
          <c:dPt>
            <c:idx val="0"/>
            <c:bubble3D val="0"/>
            <c:spPr>
              <a:solidFill>
                <a:schemeClr val="accent1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C30E-4150-9CE9-0851C1728AFD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C30E-4150-9CE9-0851C1728AFD}"/>
              </c:ext>
            </c:extLst>
          </c:dPt>
          <c:cat>
            <c:strRef>
              <c:f>Sheet1!$A$2:$A$3</c:f>
              <c:strCache>
                <c:ptCount val="2"/>
                <c:pt idx="0">
                  <c:v>第一类</c:v>
                </c:pt>
                <c:pt idx="1">
                  <c:v>第二类</c:v>
                </c:pt>
              </c:strCache>
            </c:strRef>
          </c:cat>
          <c:val>
            <c:numRef>
              <c:f>Sheet1!$B$2:$B$3</c:f>
              <c:numCache>
                <c:formatCode>0%</c:formatCode>
                <c:ptCount val="2"/>
                <c:pt idx="0">
                  <c:v>0.3</c:v>
                </c:pt>
                <c:pt idx="1">
                  <c:v>0.7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C30E-4150-9CE9-0851C1728AF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 rtl="0"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F5D33FE-361C-47E8-9507-5EE47A091C4A}" type="datetimeFigureOut">
              <a:rPr lang="zh-CN" altLang="en-US" smtClean="0"/>
              <a:t>2019/12/18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5620C45-6093-4C77-8FCB-CC1BC63CC1C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279379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620C45-6093-4C77-8FCB-CC1BC63CC1CC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547965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620C45-6093-4C77-8FCB-CC1BC63CC1CC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4677777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620C45-6093-4C77-8FCB-CC1BC63CC1CC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8522964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620C45-6093-4C77-8FCB-CC1BC63CC1CC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2273857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620C45-6093-4C77-8FCB-CC1BC63CC1CC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529723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620C45-6093-4C77-8FCB-CC1BC63CC1CC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8804101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620C45-6093-4C77-8FCB-CC1BC63CC1CC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124861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620C45-6093-4C77-8FCB-CC1BC63CC1CC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5378440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620C45-6093-4C77-8FCB-CC1BC63CC1CC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7953070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620C45-6093-4C77-8FCB-CC1BC63CC1CC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527580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620C45-6093-4C77-8FCB-CC1BC63CC1CC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579051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620C45-6093-4C77-8FCB-CC1BC63CC1CC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2068150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620C45-6093-4C77-8FCB-CC1BC63CC1CC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7435949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620C45-6093-4C77-8FCB-CC1BC63CC1CC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1491002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620C45-6093-4C77-8FCB-CC1BC63CC1CC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940804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620C45-6093-4C77-8FCB-CC1BC63CC1CC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048506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620C45-6093-4C77-8FCB-CC1BC63CC1CC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8973630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620C45-6093-4C77-8FCB-CC1BC63CC1CC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0493787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620C45-6093-4C77-8FCB-CC1BC63CC1CC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2768834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620C45-6093-4C77-8FCB-CC1BC63CC1CC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4412628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620C45-6093-4C77-8FCB-CC1BC63CC1CC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3230460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620C45-6093-4C77-8FCB-CC1BC63CC1CC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812537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microsoft.com/office/2007/relationships/hdphoto" Target="../media/hdphoto2.wdp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5" Type="http://schemas.microsoft.com/office/2007/relationships/hdphoto" Target="../media/hdphoto4.wdp"/><Relationship Id="rId4" Type="http://schemas.openxmlformats.org/officeDocument/2006/relationships/image" Target="../media/image4.png"/></Relationships>
</file>

<file path=ppt/slideLayouts/_rels/slideLayout3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5" Type="http://schemas.microsoft.com/office/2007/relationships/hdphoto" Target="../media/hdphoto4.wdp"/><Relationship Id="rId4" Type="http://schemas.openxmlformats.org/officeDocument/2006/relationships/image" Target="../media/image4.png"/></Relationships>
</file>

<file path=ppt/slideLayouts/_rels/slideLayout4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5" Type="http://schemas.microsoft.com/office/2007/relationships/hdphoto" Target="../media/hdphoto4.wdp"/><Relationship Id="rId4" Type="http://schemas.openxmlformats.org/officeDocument/2006/relationships/image" Target="../media/image4.png"/></Relationships>
</file>

<file path=ppt/slideLayouts/_rels/slideLayout5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5" Type="http://schemas.microsoft.com/office/2007/relationships/hdphoto" Target="../media/hdphoto4.wdp"/><Relationship Id="rId4" Type="http://schemas.openxmlformats.org/officeDocument/2006/relationships/image" Target="../media/image4.png"/></Relationships>
</file>

<file path=ppt/slideLayouts/_rels/slideLayout6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封面页">
    <p:bg>
      <p:bgPr>
        <a:pattFill prst="dotGrid">
          <a:fgClr>
            <a:schemeClr val="accent2">
              <a:lumMod val="60000"/>
              <a:lumOff val="40000"/>
            </a:schemeClr>
          </a:fgClr>
          <a:bgClr>
            <a:schemeClr val="accent2">
              <a:lumMod val="20000"/>
              <a:lumOff val="80000"/>
            </a:schemeClr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 userDrawn="1"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Texturizer scaling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63545" y="910683"/>
            <a:ext cx="10064910" cy="1150770"/>
          </a:xfrm>
          <a:prstGeom prst="rect">
            <a:avLst/>
          </a:prstGeom>
        </p:spPr>
      </p:pic>
      <p:sp>
        <p:nvSpPr>
          <p:cNvPr id="4" name="文本占位符 3"/>
          <p:cNvSpPr>
            <a:spLocks noGrp="1"/>
          </p:cNvSpPr>
          <p:nvPr>
            <p:ph type="body" sz="quarter" idx="10"/>
          </p:nvPr>
        </p:nvSpPr>
        <p:spPr>
          <a:xfrm>
            <a:off x="757238" y="2328863"/>
            <a:ext cx="10677524" cy="985838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6600" b="1"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pPr lvl="0"/>
            <a:endParaRPr kumimoji="1" lang="zh-CN" altLang="en-US"/>
          </a:p>
        </p:txBody>
      </p:sp>
      <p:sp>
        <p:nvSpPr>
          <p:cNvPr id="5" name="文本占位符 3"/>
          <p:cNvSpPr>
            <a:spLocks noGrp="1"/>
          </p:cNvSpPr>
          <p:nvPr>
            <p:ph type="body" sz="quarter" idx="11"/>
          </p:nvPr>
        </p:nvSpPr>
        <p:spPr>
          <a:xfrm>
            <a:off x="2116931" y="910683"/>
            <a:ext cx="7958138" cy="760955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3200" b="1">
                <a:solidFill>
                  <a:schemeClr val="bg1"/>
                </a:solidFill>
              </a:defRPr>
            </a:lvl1pPr>
          </a:lstStyle>
          <a:p>
            <a:pPr lvl="0"/>
            <a:endParaRPr kumimoji="1" lang="zh-CN" altLang="en-US"/>
          </a:p>
        </p:txBody>
      </p:sp>
      <p:sp>
        <p:nvSpPr>
          <p:cNvPr id="6" name="文本占位符 3"/>
          <p:cNvSpPr>
            <a:spLocks noGrp="1"/>
          </p:cNvSpPr>
          <p:nvPr>
            <p:ph type="body" sz="quarter" idx="12"/>
          </p:nvPr>
        </p:nvSpPr>
        <p:spPr>
          <a:xfrm>
            <a:off x="757238" y="3314701"/>
            <a:ext cx="10677524" cy="585787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3200" b="1">
                <a:solidFill>
                  <a:schemeClr val="accent2"/>
                </a:solidFill>
              </a:defRPr>
            </a:lvl1pPr>
          </a:lstStyle>
          <a:p>
            <a:pPr lvl="0"/>
            <a:endParaRPr kumimoji="1" lang="zh-CN" altLang="en-US"/>
          </a:p>
        </p:txBody>
      </p:sp>
      <p:sp>
        <p:nvSpPr>
          <p:cNvPr id="7" name="文本占位符 3"/>
          <p:cNvSpPr>
            <a:spLocks noGrp="1"/>
          </p:cNvSpPr>
          <p:nvPr>
            <p:ph type="body" sz="quarter" idx="13"/>
          </p:nvPr>
        </p:nvSpPr>
        <p:spPr>
          <a:xfrm>
            <a:off x="4657725" y="4530394"/>
            <a:ext cx="2876550" cy="392907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600" b="0"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pPr lvl="0"/>
            <a:endParaRPr kumimoji="1" lang="zh-CN" altLang="en-US" dirty="0"/>
          </a:p>
        </p:txBody>
      </p:sp>
      <p:cxnSp>
        <p:nvCxnSpPr>
          <p:cNvPr id="9" name="直接连接符 79"/>
          <p:cNvCxnSpPr/>
          <p:nvPr/>
        </p:nvCxnSpPr>
        <p:spPr>
          <a:xfrm>
            <a:off x="1764181" y="4715060"/>
            <a:ext cx="2755900" cy="0"/>
          </a:xfrm>
          <a:prstGeom prst="line">
            <a:avLst/>
          </a:prstGeom>
          <a:ln>
            <a:solidFill>
              <a:srgbClr val="77767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80"/>
          <p:cNvCxnSpPr/>
          <p:nvPr/>
        </p:nvCxnSpPr>
        <p:spPr>
          <a:xfrm>
            <a:off x="7637986" y="4715060"/>
            <a:ext cx="2755900" cy="0"/>
          </a:xfrm>
          <a:prstGeom prst="line">
            <a:avLst/>
          </a:prstGeom>
          <a:ln>
            <a:solidFill>
              <a:srgbClr val="77767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图片 11"/>
          <p:cNvPicPr>
            <a:picLocks noChangeAspect="1"/>
          </p:cNvPicPr>
          <p:nvPr userDrawn="1"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artisticTexturizer scaling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5266806"/>
            <a:ext cx="12193057" cy="1591194"/>
          </a:xfrm>
          <a:prstGeom prst="rect">
            <a:avLst/>
          </a:prstGeom>
        </p:spPr>
      </p:pic>
      <p:sp>
        <p:nvSpPr>
          <p:cNvPr id="13" name="任意多边形 29"/>
          <p:cNvSpPr/>
          <p:nvPr userDrawn="1"/>
        </p:nvSpPr>
        <p:spPr>
          <a:xfrm>
            <a:off x="125378" y="5499101"/>
            <a:ext cx="11941243" cy="1259002"/>
          </a:xfrm>
          <a:custGeom>
            <a:avLst/>
            <a:gdLst>
              <a:gd name="connsiteX0" fmla="*/ 6096000 w 12192000"/>
              <a:gd name="connsiteY0" fmla="*/ 0 h 1591193"/>
              <a:gd name="connsiteX1" fmla="*/ 6410502 w 12192000"/>
              <a:gd name="connsiteY1" fmla="*/ 322781 h 1591193"/>
              <a:gd name="connsiteX2" fmla="*/ 12192000 w 12192000"/>
              <a:gd name="connsiteY2" fmla="*/ 322781 h 1591193"/>
              <a:gd name="connsiteX3" fmla="*/ 12192000 w 12192000"/>
              <a:gd name="connsiteY3" fmla="*/ 1591193 h 1591193"/>
              <a:gd name="connsiteX4" fmla="*/ 0 w 12192000"/>
              <a:gd name="connsiteY4" fmla="*/ 1591193 h 1591193"/>
              <a:gd name="connsiteX5" fmla="*/ 0 w 12192000"/>
              <a:gd name="connsiteY5" fmla="*/ 322781 h 1591193"/>
              <a:gd name="connsiteX6" fmla="*/ 5781498 w 12192000"/>
              <a:gd name="connsiteY6" fmla="*/ 322781 h 15911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192000" h="1591193">
                <a:moveTo>
                  <a:pt x="6096000" y="0"/>
                </a:moveTo>
                <a:lnTo>
                  <a:pt x="6410502" y="322781"/>
                </a:lnTo>
                <a:lnTo>
                  <a:pt x="12192000" y="322781"/>
                </a:lnTo>
                <a:lnTo>
                  <a:pt x="12192000" y="1591193"/>
                </a:lnTo>
                <a:lnTo>
                  <a:pt x="0" y="1591193"/>
                </a:lnTo>
                <a:lnTo>
                  <a:pt x="0" y="322781"/>
                </a:lnTo>
                <a:lnTo>
                  <a:pt x="5781498" y="322781"/>
                </a:lnTo>
                <a:close/>
              </a:path>
            </a:pathLst>
          </a:custGeom>
          <a:noFill/>
          <a:ln w="19050">
            <a:solidFill>
              <a:schemeClr val="accent2">
                <a:lumMod val="20000"/>
                <a:lumOff val="80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4" name="文本占位符 3"/>
          <p:cNvSpPr>
            <a:spLocks noGrp="1"/>
          </p:cNvSpPr>
          <p:nvPr>
            <p:ph type="body" sz="quarter" idx="14"/>
          </p:nvPr>
        </p:nvSpPr>
        <p:spPr>
          <a:xfrm>
            <a:off x="757238" y="6062403"/>
            <a:ext cx="10677524" cy="409835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 b="1">
                <a:solidFill>
                  <a:schemeClr val="accent2">
                    <a:lumMod val="20000"/>
                    <a:lumOff val="80000"/>
                  </a:schemeClr>
                </a:solidFill>
              </a:defRPr>
            </a:lvl1pPr>
          </a:lstStyle>
          <a:p>
            <a:pPr lvl="0"/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6798210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目录页_三项目录">
    <p:bg>
      <p:bgPr>
        <a:pattFill prst="dotGrid">
          <a:fgClr>
            <a:schemeClr val="accent2">
              <a:lumMod val="60000"/>
              <a:lumOff val="40000"/>
            </a:schemeClr>
          </a:fgClr>
          <a:bgClr>
            <a:schemeClr val="accent2">
              <a:lumMod val="20000"/>
              <a:lumOff val="80000"/>
            </a:schemeClr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 userDrawn="1"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Texturizer scaling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-297"/>
            <a:ext cx="5194242" cy="6858594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 userDrawn="1"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artisticTexturizer scaling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856691" y="-297"/>
            <a:ext cx="335309" cy="6858594"/>
          </a:xfrm>
          <a:prstGeom prst="rect">
            <a:avLst/>
          </a:prstGeom>
        </p:spPr>
      </p:pic>
      <p:cxnSp>
        <p:nvCxnSpPr>
          <p:cNvPr id="4" name="直接连接符 19"/>
          <p:cNvCxnSpPr/>
          <p:nvPr userDrawn="1"/>
        </p:nvCxnSpPr>
        <p:spPr>
          <a:xfrm>
            <a:off x="12032650" y="177800"/>
            <a:ext cx="0" cy="6502400"/>
          </a:xfrm>
          <a:prstGeom prst="line">
            <a:avLst/>
          </a:prstGeom>
          <a:ln w="19050">
            <a:solidFill>
              <a:schemeClr val="accent2">
                <a:lumMod val="20000"/>
                <a:lumOff val="8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任意多边形 17"/>
          <p:cNvSpPr/>
          <p:nvPr userDrawn="1"/>
        </p:nvSpPr>
        <p:spPr>
          <a:xfrm>
            <a:off x="136037" y="177800"/>
            <a:ext cx="4864588" cy="6502400"/>
          </a:xfrm>
          <a:custGeom>
            <a:avLst/>
            <a:gdLst>
              <a:gd name="connsiteX0" fmla="*/ 0 w 5191349"/>
              <a:gd name="connsiteY0" fmla="*/ 0 h 6858000"/>
              <a:gd name="connsiteX1" fmla="*/ 4882718 w 5191349"/>
              <a:gd name="connsiteY1" fmla="*/ 0 h 6858000"/>
              <a:gd name="connsiteX2" fmla="*/ 4882718 w 5191349"/>
              <a:gd name="connsiteY2" fmla="*/ 3113151 h 6858000"/>
              <a:gd name="connsiteX3" fmla="*/ 5191349 w 5191349"/>
              <a:gd name="connsiteY3" fmla="*/ 3429000 h 6858000"/>
              <a:gd name="connsiteX4" fmla="*/ 4882718 w 5191349"/>
              <a:gd name="connsiteY4" fmla="*/ 3744848 h 6858000"/>
              <a:gd name="connsiteX5" fmla="*/ 4882718 w 5191349"/>
              <a:gd name="connsiteY5" fmla="*/ 6858000 h 6858000"/>
              <a:gd name="connsiteX6" fmla="*/ 0 w 5191349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191349" h="6858000">
                <a:moveTo>
                  <a:pt x="0" y="0"/>
                </a:moveTo>
                <a:lnTo>
                  <a:pt x="4882718" y="0"/>
                </a:lnTo>
                <a:lnTo>
                  <a:pt x="4882718" y="3113151"/>
                </a:lnTo>
                <a:lnTo>
                  <a:pt x="5191349" y="3429000"/>
                </a:lnTo>
                <a:lnTo>
                  <a:pt x="4882718" y="3744848"/>
                </a:lnTo>
                <a:lnTo>
                  <a:pt x="4882718" y="6858000"/>
                </a:lnTo>
                <a:lnTo>
                  <a:pt x="0" y="6858000"/>
                </a:lnTo>
                <a:close/>
              </a:path>
            </a:pathLst>
          </a:custGeom>
          <a:noFill/>
          <a:ln w="19050">
            <a:solidFill>
              <a:schemeClr val="accent2">
                <a:lumMod val="20000"/>
                <a:lumOff val="80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6" name="文本占位符 3"/>
          <p:cNvSpPr>
            <a:spLocks noGrp="1"/>
          </p:cNvSpPr>
          <p:nvPr>
            <p:ph type="body" sz="quarter" idx="10" hasCustomPrompt="1"/>
          </p:nvPr>
        </p:nvSpPr>
        <p:spPr>
          <a:xfrm>
            <a:off x="1225306" y="2200276"/>
            <a:ext cx="2686050" cy="1343024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9600" b="1">
                <a:solidFill>
                  <a:schemeClr val="accent2">
                    <a:lumMod val="20000"/>
                    <a:lumOff val="80000"/>
                  </a:schemeClr>
                </a:solidFill>
              </a:defRPr>
            </a:lvl1pPr>
          </a:lstStyle>
          <a:p>
            <a:pPr lvl="0"/>
            <a:r>
              <a:rPr kumimoji="1" lang="zh-CN" altLang="en-US"/>
              <a:t>标题</a:t>
            </a:r>
          </a:p>
        </p:txBody>
      </p:sp>
      <p:sp>
        <p:nvSpPr>
          <p:cNvPr id="7" name="文本占位符 3"/>
          <p:cNvSpPr>
            <a:spLocks noGrp="1"/>
          </p:cNvSpPr>
          <p:nvPr>
            <p:ph type="body" sz="quarter" idx="11" hasCustomPrompt="1"/>
          </p:nvPr>
        </p:nvSpPr>
        <p:spPr>
          <a:xfrm>
            <a:off x="1225306" y="3543300"/>
            <a:ext cx="2686050" cy="585788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3200" b="1">
                <a:solidFill>
                  <a:schemeClr val="accent2">
                    <a:lumMod val="20000"/>
                    <a:lumOff val="80000"/>
                  </a:schemeClr>
                </a:solidFill>
              </a:defRPr>
            </a:lvl1pPr>
          </a:lstStyle>
          <a:p>
            <a:pPr lvl="0"/>
            <a:r>
              <a:rPr kumimoji="1" lang="en-US" altLang="zh-CN" dirty="0"/>
              <a:t>TITLE</a:t>
            </a:r>
            <a:r>
              <a:rPr kumimoji="1" lang="zh-CN" altLang="en-US" dirty="0"/>
              <a:t> </a:t>
            </a:r>
            <a:r>
              <a:rPr kumimoji="1" lang="en-US" altLang="zh-CN" dirty="0"/>
              <a:t>HERE</a:t>
            </a:r>
            <a:endParaRPr kumimoji="1" lang="zh-CN" altLang="en-US" dirty="0"/>
          </a:p>
        </p:txBody>
      </p:sp>
      <p:sp>
        <p:nvSpPr>
          <p:cNvPr id="8" name="文本占位符 3"/>
          <p:cNvSpPr>
            <a:spLocks noGrp="1"/>
          </p:cNvSpPr>
          <p:nvPr>
            <p:ph type="body" sz="quarter" idx="12"/>
          </p:nvPr>
        </p:nvSpPr>
        <p:spPr>
          <a:xfrm>
            <a:off x="6449768" y="1609727"/>
            <a:ext cx="4208707" cy="590549"/>
          </a:xfrm>
          <a:prstGeom prst="rect">
            <a:avLst/>
          </a:prstGeom>
        </p:spPr>
        <p:txBody>
          <a:bodyPr anchor="ctr"/>
          <a:lstStyle>
            <a:lvl1pPr marL="0" indent="0" algn="l">
              <a:buNone/>
              <a:defRPr sz="3200" b="1">
                <a:solidFill>
                  <a:schemeClr val="accent6"/>
                </a:solidFill>
              </a:defRPr>
            </a:lvl1pPr>
          </a:lstStyle>
          <a:p>
            <a:pPr lvl="0"/>
            <a:endParaRPr kumimoji="1" lang="zh-CN" altLang="en-US"/>
          </a:p>
        </p:txBody>
      </p:sp>
      <p:sp>
        <p:nvSpPr>
          <p:cNvPr id="9" name="文本占位符 3"/>
          <p:cNvSpPr>
            <a:spLocks noGrp="1"/>
          </p:cNvSpPr>
          <p:nvPr>
            <p:ph type="body" sz="quarter" idx="13"/>
          </p:nvPr>
        </p:nvSpPr>
        <p:spPr>
          <a:xfrm>
            <a:off x="6449768" y="2940846"/>
            <a:ext cx="4208707" cy="590549"/>
          </a:xfrm>
          <a:prstGeom prst="rect">
            <a:avLst/>
          </a:prstGeom>
        </p:spPr>
        <p:txBody>
          <a:bodyPr anchor="ctr"/>
          <a:lstStyle>
            <a:lvl1pPr marL="0" indent="0" algn="l">
              <a:buNone/>
              <a:defRPr sz="3200" b="1">
                <a:solidFill>
                  <a:schemeClr val="accent6"/>
                </a:solidFill>
              </a:defRPr>
            </a:lvl1pPr>
          </a:lstStyle>
          <a:p>
            <a:pPr lvl="0"/>
            <a:endParaRPr kumimoji="1" lang="zh-CN" altLang="en-US"/>
          </a:p>
        </p:txBody>
      </p:sp>
      <p:sp>
        <p:nvSpPr>
          <p:cNvPr id="10" name="文本占位符 3"/>
          <p:cNvSpPr>
            <a:spLocks noGrp="1"/>
          </p:cNvSpPr>
          <p:nvPr>
            <p:ph type="body" sz="quarter" idx="14"/>
          </p:nvPr>
        </p:nvSpPr>
        <p:spPr>
          <a:xfrm>
            <a:off x="6449768" y="4271964"/>
            <a:ext cx="4208707" cy="590549"/>
          </a:xfrm>
          <a:prstGeom prst="rect">
            <a:avLst/>
          </a:prstGeom>
        </p:spPr>
        <p:txBody>
          <a:bodyPr anchor="ctr"/>
          <a:lstStyle>
            <a:lvl1pPr marL="0" indent="0" algn="l">
              <a:buNone/>
              <a:defRPr sz="3200" b="1">
                <a:solidFill>
                  <a:schemeClr val="accent6"/>
                </a:solidFill>
              </a:defRPr>
            </a:lvl1pPr>
          </a:lstStyle>
          <a:p>
            <a:pPr lvl="0"/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6704846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目录页_四项目录">
    <p:bg>
      <p:bgPr>
        <a:pattFill prst="dotGrid">
          <a:fgClr>
            <a:schemeClr val="accent2">
              <a:lumMod val="60000"/>
              <a:lumOff val="40000"/>
            </a:schemeClr>
          </a:fgClr>
          <a:bgClr>
            <a:schemeClr val="accent2">
              <a:lumMod val="20000"/>
              <a:lumOff val="80000"/>
            </a:schemeClr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 userDrawn="1"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Texturizer scaling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-297"/>
            <a:ext cx="5194242" cy="6858594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 userDrawn="1"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artisticTexturizer scaling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856691" y="-297"/>
            <a:ext cx="335309" cy="6858594"/>
          </a:xfrm>
          <a:prstGeom prst="rect">
            <a:avLst/>
          </a:prstGeom>
        </p:spPr>
      </p:pic>
      <p:cxnSp>
        <p:nvCxnSpPr>
          <p:cNvPr id="4" name="直接连接符 19"/>
          <p:cNvCxnSpPr/>
          <p:nvPr userDrawn="1"/>
        </p:nvCxnSpPr>
        <p:spPr>
          <a:xfrm>
            <a:off x="12032650" y="177800"/>
            <a:ext cx="0" cy="6502400"/>
          </a:xfrm>
          <a:prstGeom prst="line">
            <a:avLst/>
          </a:prstGeom>
          <a:ln w="19050">
            <a:solidFill>
              <a:schemeClr val="accent2">
                <a:lumMod val="20000"/>
                <a:lumOff val="8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任意多边形 17"/>
          <p:cNvSpPr/>
          <p:nvPr userDrawn="1"/>
        </p:nvSpPr>
        <p:spPr>
          <a:xfrm>
            <a:off x="136037" y="177800"/>
            <a:ext cx="4864588" cy="6502400"/>
          </a:xfrm>
          <a:custGeom>
            <a:avLst/>
            <a:gdLst>
              <a:gd name="connsiteX0" fmla="*/ 0 w 5191349"/>
              <a:gd name="connsiteY0" fmla="*/ 0 h 6858000"/>
              <a:gd name="connsiteX1" fmla="*/ 4882718 w 5191349"/>
              <a:gd name="connsiteY1" fmla="*/ 0 h 6858000"/>
              <a:gd name="connsiteX2" fmla="*/ 4882718 w 5191349"/>
              <a:gd name="connsiteY2" fmla="*/ 3113151 h 6858000"/>
              <a:gd name="connsiteX3" fmla="*/ 5191349 w 5191349"/>
              <a:gd name="connsiteY3" fmla="*/ 3429000 h 6858000"/>
              <a:gd name="connsiteX4" fmla="*/ 4882718 w 5191349"/>
              <a:gd name="connsiteY4" fmla="*/ 3744848 h 6858000"/>
              <a:gd name="connsiteX5" fmla="*/ 4882718 w 5191349"/>
              <a:gd name="connsiteY5" fmla="*/ 6858000 h 6858000"/>
              <a:gd name="connsiteX6" fmla="*/ 0 w 5191349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191349" h="6858000">
                <a:moveTo>
                  <a:pt x="0" y="0"/>
                </a:moveTo>
                <a:lnTo>
                  <a:pt x="4882718" y="0"/>
                </a:lnTo>
                <a:lnTo>
                  <a:pt x="4882718" y="3113151"/>
                </a:lnTo>
                <a:lnTo>
                  <a:pt x="5191349" y="3429000"/>
                </a:lnTo>
                <a:lnTo>
                  <a:pt x="4882718" y="3744848"/>
                </a:lnTo>
                <a:lnTo>
                  <a:pt x="4882718" y="6858000"/>
                </a:lnTo>
                <a:lnTo>
                  <a:pt x="0" y="6858000"/>
                </a:lnTo>
                <a:close/>
              </a:path>
            </a:pathLst>
          </a:custGeom>
          <a:noFill/>
          <a:ln w="19050">
            <a:solidFill>
              <a:schemeClr val="accent2">
                <a:lumMod val="20000"/>
                <a:lumOff val="80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6" name="文本占位符 3"/>
          <p:cNvSpPr>
            <a:spLocks noGrp="1"/>
          </p:cNvSpPr>
          <p:nvPr>
            <p:ph type="body" sz="quarter" idx="10" hasCustomPrompt="1"/>
          </p:nvPr>
        </p:nvSpPr>
        <p:spPr>
          <a:xfrm>
            <a:off x="1225306" y="2200276"/>
            <a:ext cx="2686050" cy="1343024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9600" b="1">
                <a:solidFill>
                  <a:schemeClr val="accent2">
                    <a:lumMod val="20000"/>
                    <a:lumOff val="80000"/>
                  </a:schemeClr>
                </a:solidFill>
              </a:defRPr>
            </a:lvl1pPr>
          </a:lstStyle>
          <a:p>
            <a:pPr lvl="0"/>
            <a:r>
              <a:rPr kumimoji="1" lang="zh-CN" altLang="en-US"/>
              <a:t>标题</a:t>
            </a:r>
          </a:p>
        </p:txBody>
      </p:sp>
      <p:sp>
        <p:nvSpPr>
          <p:cNvPr id="7" name="文本占位符 3"/>
          <p:cNvSpPr>
            <a:spLocks noGrp="1"/>
          </p:cNvSpPr>
          <p:nvPr>
            <p:ph type="body" sz="quarter" idx="11" hasCustomPrompt="1"/>
          </p:nvPr>
        </p:nvSpPr>
        <p:spPr>
          <a:xfrm>
            <a:off x="1225306" y="3543300"/>
            <a:ext cx="2686050" cy="585788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3200" b="1">
                <a:solidFill>
                  <a:schemeClr val="accent2">
                    <a:lumMod val="20000"/>
                    <a:lumOff val="80000"/>
                  </a:schemeClr>
                </a:solidFill>
              </a:defRPr>
            </a:lvl1pPr>
          </a:lstStyle>
          <a:p>
            <a:pPr lvl="0"/>
            <a:r>
              <a:rPr kumimoji="1" lang="en-US" altLang="zh-CN" dirty="0"/>
              <a:t>TITLE</a:t>
            </a:r>
            <a:r>
              <a:rPr kumimoji="1" lang="zh-CN" altLang="en-US" dirty="0"/>
              <a:t> </a:t>
            </a:r>
            <a:r>
              <a:rPr kumimoji="1" lang="en-US" altLang="zh-CN" dirty="0"/>
              <a:t>HERE</a:t>
            </a:r>
            <a:endParaRPr kumimoji="1" lang="zh-CN" altLang="en-US" dirty="0"/>
          </a:p>
        </p:txBody>
      </p:sp>
      <p:sp>
        <p:nvSpPr>
          <p:cNvPr id="8" name="文本占位符 3"/>
          <p:cNvSpPr>
            <a:spLocks noGrp="1"/>
          </p:cNvSpPr>
          <p:nvPr>
            <p:ph type="body" sz="quarter" idx="12"/>
          </p:nvPr>
        </p:nvSpPr>
        <p:spPr>
          <a:xfrm>
            <a:off x="6449768" y="1104902"/>
            <a:ext cx="4208707" cy="590549"/>
          </a:xfrm>
          <a:prstGeom prst="rect">
            <a:avLst/>
          </a:prstGeom>
        </p:spPr>
        <p:txBody>
          <a:bodyPr anchor="ctr"/>
          <a:lstStyle>
            <a:lvl1pPr marL="0" indent="0" algn="l">
              <a:buNone/>
              <a:defRPr sz="3200" b="1">
                <a:solidFill>
                  <a:schemeClr val="accent6"/>
                </a:solidFill>
              </a:defRPr>
            </a:lvl1pPr>
          </a:lstStyle>
          <a:p>
            <a:pPr lvl="0"/>
            <a:endParaRPr kumimoji="1" lang="zh-CN" altLang="en-US"/>
          </a:p>
        </p:txBody>
      </p:sp>
      <p:sp>
        <p:nvSpPr>
          <p:cNvPr id="9" name="文本占位符 3"/>
          <p:cNvSpPr>
            <a:spLocks noGrp="1"/>
          </p:cNvSpPr>
          <p:nvPr>
            <p:ph type="body" sz="quarter" idx="13"/>
          </p:nvPr>
        </p:nvSpPr>
        <p:spPr>
          <a:xfrm>
            <a:off x="6449768" y="2436021"/>
            <a:ext cx="4208707" cy="590549"/>
          </a:xfrm>
          <a:prstGeom prst="rect">
            <a:avLst/>
          </a:prstGeom>
        </p:spPr>
        <p:txBody>
          <a:bodyPr anchor="ctr"/>
          <a:lstStyle>
            <a:lvl1pPr marL="0" indent="0" algn="l">
              <a:buNone/>
              <a:defRPr sz="3200" b="1">
                <a:solidFill>
                  <a:schemeClr val="accent6"/>
                </a:solidFill>
              </a:defRPr>
            </a:lvl1pPr>
          </a:lstStyle>
          <a:p>
            <a:pPr lvl="0"/>
            <a:endParaRPr kumimoji="1" lang="zh-CN" altLang="en-US"/>
          </a:p>
        </p:txBody>
      </p:sp>
      <p:sp>
        <p:nvSpPr>
          <p:cNvPr id="11" name="文本占位符 3"/>
          <p:cNvSpPr>
            <a:spLocks noGrp="1"/>
          </p:cNvSpPr>
          <p:nvPr>
            <p:ph type="body" sz="quarter" idx="14"/>
          </p:nvPr>
        </p:nvSpPr>
        <p:spPr>
          <a:xfrm>
            <a:off x="6449768" y="3767139"/>
            <a:ext cx="4208707" cy="590549"/>
          </a:xfrm>
          <a:prstGeom prst="rect">
            <a:avLst/>
          </a:prstGeom>
        </p:spPr>
        <p:txBody>
          <a:bodyPr anchor="ctr"/>
          <a:lstStyle>
            <a:lvl1pPr marL="0" indent="0" algn="l">
              <a:buNone/>
              <a:defRPr sz="3200" b="1">
                <a:solidFill>
                  <a:schemeClr val="accent6"/>
                </a:solidFill>
              </a:defRPr>
            </a:lvl1pPr>
          </a:lstStyle>
          <a:p>
            <a:pPr lvl="0"/>
            <a:endParaRPr kumimoji="1" lang="zh-CN" altLang="en-US"/>
          </a:p>
        </p:txBody>
      </p:sp>
      <p:sp>
        <p:nvSpPr>
          <p:cNvPr id="12" name="文本占位符 3"/>
          <p:cNvSpPr>
            <a:spLocks noGrp="1"/>
          </p:cNvSpPr>
          <p:nvPr>
            <p:ph type="body" sz="quarter" idx="15"/>
          </p:nvPr>
        </p:nvSpPr>
        <p:spPr>
          <a:xfrm>
            <a:off x="6449768" y="5098258"/>
            <a:ext cx="4208707" cy="590549"/>
          </a:xfrm>
          <a:prstGeom prst="rect">
            <a:avLst/>
          </a:prstGeom>
        </p:spPr>
        <p:txBody>
          <a:bodyPr anchor="ctr"/>
          <a:lstStyle>
            <a:lvl1pPr marL="0" indent="0" algn="l">
              <a:buNone/>
              <a:defRPr sz="3200" b="1">
                <a:solidFill>
                  <a:schemeClr val="accent6"/>
                </a:solidFill>
              </a:defRPr>
            </a:lvl1pPr>
          </a:lstStyle>
          <a:p>
            <a:pPr lvl="0"/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8577569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目录页_五项目录">
    <p:bg>
      <p:bgPr>
        <a:pattFill prst="dotGrid">
          <a:fgClr>
            <a:schemeClr val="accent2">
              <a:lumMod val="60000"/>
              <a:lumOff val="40000"/>
            </a:schemeClr>
          </a:fgClr>
          <a:bgClr>
            <a:schemeClr val="accent2">
              <a:lumMod val="20000"/>
              <a:lumOff val="80000"/>
            </a:schemeClr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 userDrawn="1"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Texturizer scaling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-297"/>
            <a:ext cx="5194242" cy="6858594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 userDrawn="1"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artisticTexturizer scaling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856691" y="-297"/>
            <a:ext cx="335309" cy="6858594"/>
          </a:xfrm>
          <a:prstGeom prst="rect">
            <a:avLst/>
          </a:prstGeom>
        </p:spPr>
      </p:pic>
      <p:cxnSp>
        <p:nvCxnSpPr>
          <p:cNvPr id="4" name="直接连接符 19"/>
          <p:cNvCxnSpPr/>
          <p:nvPr userDrawn="1"/>
        </p:nvCxnSpPr>
        <p:spPr>
          <a:xfrm>
            <a:off x="12032650" y="177800"/>
            <a:ext cx="0" cy="6502400"/>
          </a:xfrm>
          <a:prstGeom prst="line">
            <a:avLst/>
          </a:prstGeom>
          <a:ln w="19050">
            <a:solidFill>
              <a:schemeClr val="accent2">
                <a:lumMod val="20000"/>
                <a:lumOff val="8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任意多边形 17"/>
          <p:cNvSpPr/>
          <p:nvPr userDrawn="1"/>
        </p:nvSpPr>
        <p:spPr>
          <a:xfrm>
            <a:off x="136037" y="177800"/>
            <a:ext cx="4864588" cy="6502400"/>
          </a:xfrm>
          <a:custGeom>
            <a:avLst/>
            <a:gdLst>
              <a:gd name="connsiteX0" fmla="*/ 0 w 5191349"/>
              <a:gd name="connsiteY0" fmla="*/ 0 h 6858000"/>
              <a:gd name="connsiteX1" fmla="*/ 4882718 w 5191349"/>
              <a:gd name="connsiteY1" fmla="*/ 0 h 6858000"/>
              <a:gd name="connsiteX2" fmla="*/ 4882718 w 5191349"/>
              <a:gd name="connsiteY2" fmla="*/ 3113151 h 6858000"/>
              <a:gd name="connsiteX3" fmla="*/ 5191349 w 5191349"/>
              <a:gd name="connsiteY3" fmla="*/ 3429000 h 6858000"/>
              <a:gd name="connsiteX4" fmla="*/ 4882718 w 5191349"/>
              <a:gd name="connsiteY4" fmla="*/ 3744848 h 6858000"/>
              <a:gd name="connsiteX5" fmla="*/ 4882718 w 5191349"/>
              <a:gd name="connsiteY5" fmla="*/ 6858000 h 6858000"/>
              <a:gd name="connsiteX6" fmla="*/ 0 w 5191349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191349" h="6858000">
                <a:moveTo>
                  <a:pt x="0" y="0"/>
                </a:moveTo>
                <a:lnTo>
                  <a:pt x="4882718" y="0"/>
                </a:lnTo>
                <a:lnTo>
                  <a:pt x="4882718" y="3113151"/>
                </a:lnTo>
                <a:lnTo>
                  <a:pt x="5191349" y="3429000"/>
                </a:lnTo>
                <a:lnTo>
                  <a:pt x="4882718" y="3744848"/>
                </a:lnTo>
                <a:lnTo>
                  <a:pt x="4882718" y="6858000"/>
                </a:lnTo>
                <a:lnTo>
                  <a:pt x="0" y="6858000"/>
                </a:lnTo>
                <a:close/>
              </a:path>
            </a:pathLst>
          </a:custGeom>
          <a:noFill/>
          <a:ln w="19050">
            <a:solidFill>
              <a:schemeClr val="accent2">
                <a:lumMod val="20000"/>
                <a:lumOff val="80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6" name="文本占位符 3"/>
          <p:cNvSpPr>
            <a:spLocks noGrp="1"/>
          </p:cNvSpPr>
          <p:nvPr>
            <p:ph type="body" sz="quarter" idx="10" hasCustomPrompt="1"/>
          </p:nvPr>
        </p:nvSpPr>
        <p:spPr>
          <a:xfrm>
            <a:off x="1225306" y="2200276"/>
            <a:ext cx="2686050" cy="1343024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9600" b="1">
                <a:solidFill>
                  <a:schemeClr val="accent2">
                    <a:lumMod val="20000"/>
                    <a:lumOff val="80000"/>
                  </a:schemeClr>
                </a:solidFill>
              </a:defRPr>
            </a:lvl1pPr>
          </a:lstStyle>
          <a:p>
            <a:pPr lvl="0"/>
            <a:r>
              <a:rPr kumimoji="1" lang="zh-CN" altLang="en-US"/>
              <a:t>标题</a:t>
            </a:r>
          </a:p>
        </p:txBody>
      </p:sp>
      <p:sp>
        <p:nvSpPr>
          <p:cNvPr id="7" name="文本占位符 3"/>
          <p:cNvSpPr>
            <a:spLocks noGrp="1"/>
          </p:cNvSpPr>
          <p:nvPr>
            <p:ph type="body" sz="quarter" idx="11" hasCustomPrompt="1"/>
          </p:nvPr>
        </p:nvSpPr>
        <p:spPr>
          <a:xfrm>
            <a:off x="1225306" y="3543300"/>
            <a:ext cx="2686050" cy="585788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3200" b="1">
                <a:solidFill>
                  <a:schemeClr val="accent2">
                    <a:lumMod val="20000"/>
                    <a:lumOff val="80000"/>
                  </a:schemeClr>
                </a:solidFill>
              </a:defRPr>
            </a:lvl1pPr>
          </a:lstStyle>
          <a:p>
            <a:pPr lvl="0"/>
            <a:r>
              <a:rPr kumimoji="1" lang="en-US" altLang="zh-CN" dirty="0"/>
              <a:t>TITLE</a:t>
            </a:r>
            <a:r>
              <a:rPr kumimoji="1" lang="zh-CN" altLang="en-US" dirty="0"/>
              <a:t> </a:t>
            </a:r>
            <a:r>
              <a:rPr kumimoji="1" lang="en-US" altLang="zh-CN" dirty="0"/>
              <a:t>HERE</a:t>
            </a:r>
            <a:endParaRPr kumimoji="1" lang="zh-CN" altLang="en-US" dirty="0"/>
          </a:p>
        </p:txBody>
      </p:sp>
      <p:sp>
        <p:nvSpPr>
          <p:cNvPr id="8" name="文本占位符 3"/>
          <p:cNvSpPr>
            <a:spLocks noGrp="1"/>
          </p:cNvSpPr>
          <p:nvPr>
            <p:ph type="body" sz="quarter" idx="12"/>
          </p:nvPr>
        </p:nvSpPr>
        <p:spPr>
          <a:xfrm>
            <a:off x="6449767" y="947740"/>
            <a:ext cx="4208707" cy="590549"/>
          </a:xfrm>
          <a:prstGeom prst="rect">
            <a:avLst/>
          </a:prstGeom>
        </p:spPr>
        <p:txBody>
          <a:bodyPr anchor="ctr"/>
          <a:lstStyle>
            <a:lvl1pPr marL="0" indent="0" algn="l">
              <a:buNone/>
              <a:defRPr sz="3200" b="1">
                <a:solidFill>
                  <a:schemeClr val="accent6"/>
                </a:solidFill>
              </a:defRPr>
            </a:lvl1pPr>
          </a:lstStyle>
          <a:p>
            <a:pPr lvl="0"/>
            <a:endParaRPr kumimoji="1" lang="zh-CN" altLang="en-US"/>
          </a:p>
        </p:txBody>
      </p:sp>
      <p:sp>
        <p:nvSpPr>
          <p:cNvPr id="9" name="文本占位符 3"/>
          <p:cNvSpPr>
            <a:spLocks noGrp="1"/>
          </p:cNvSpPr>
          <p:nvPr>
            <p:ph type="body" sz="quarter" idx="13"/>
          </p:nvPr>
        </p:nvSpPr>
        <p:spPr>
          <a:xfrm>
            <a:off x="6449767" y="2043115"/>
            <a:ext cx="4208707" cy="590549"/>
          </a:xfrm>
          <a:prstGeom prst="rect">
            <a:avLst/>
          </a:prstGeom>
        </p:spPr>
        <p:txBody>
          <a:bodyPr anchor="ctr"/>
          <a:lstStyle>
            <a:lvl1pPr marL="0" indent="0" algn="l">
              <a:buNone/>
              <a:defRPr sz="3200" b="1">
                <a:solidFill>
                  <a:schemeClr val="accent6"/>
                </a:solidFill>
              </a:defRPr>
            </a:lvl1pPr>
          </a:lstStyle>
          <a:p>
            <a:pPr lvl="0"/>
            <a:endParaRPr kumimoji="1" lang="zh-CN" altLang="en-US"/>
          </a:p>
        </p:txBody>
      </p:sp>
      <p:sp>
        <p:nvSpPr>
          <p:cNvPr id="11" name="文本占位符 3"/>
          <p:cNvSpPr>
            <a:spLocks noGrp="1"/>
          </p:cNvSpPr>
          <p:nvPr>
            <p:ph type="body" sz="quarter" idx="14"/>
          </p:nvPr>
        </p:nvSpPr>
        <p:spPr>
          <a:xfrm>
            <a:off x="6449767" y="3138490"/>
            <a:ext cx="4208707" cy="590549"/>
          </a:xfrm>
          <a:prstGeom prst="rect">
            <a:avLst/>
          </a:prstGeom>
        </p:spPr>
        <p:txBody>
          <a:bodyPr anchor="ctr"/>
          <a:lstStyle>
            <a:lvl1pPr marL="0" indent="0" algn="l">
              <a:buNone/>
              <a:defRPr sz="3200" b="1">
                <a:solidFill>
                  <a:schemeClr val="accent6"/>
                </a:solidFill>
              </a:defRPr>
            </a:lvl1pPr>
          </a:lstStyle>
          <a:p>
            <a:pPr lvl="0"/>
            <a:endParaRPr kumimoji="1" lang="zh-CN" altLang="en-US"/>
          </a:p>
        </p:txBody>
      </p:sp>
      <p:sp>
        <p:nvSpPr>
          <p:cNvPr id="12" name="文本占位符 3"/>
          <p:cNvSpPr>
            <a:spLocks noGrp="1"/>
          </p:cNvSpPr>
          <p:nvPr>
            <p:ph type="body" sz="quarter" idx="15"/>
          </p:nvPr>
        </p:nvSpPr>
        <p:spPr>
          <a:xfrm>
            <a:off x="6449767" y="4233865"/>
            <a:ext cx="4208707" cy="590549"/>
          </a:xfrm>
          <a:prstGeom prst="rect">
            <a:avLst/>
          </a:prstGeom>
        </p:spPr>
        <p:txBody>
          <a:bodyPr anchor="ctr"/>
          <a:lstStyle>
            <a:lvl1pPr marL="0" indent="0" algn="l">
              <a:buNone/>
              <a:defRPr sz="3200" b="1">
                <a:solidFill>
                  <a:schemeClr val="accent6"/>
                </a:solidFill>
              </a:defRPr>
            </a:lvl1pPr>
          </a:lstStyle>
          <a:p>
            <a:pPr lvl="0"/>
            <a:endParaRPr kumimoji="1" lang="zh-CN" altLang="en-US"/>
          </a:p>
        </p:txBody>
      </p:sp>
      <p:sp>
        <p:nvSpPr>
          <p:cNvPr id="13" name="文本占位符 3"/>
          <p:cNvSpPr>
            <a:spLocks noGrp="1"/>
          </p:cNvSpPr>
          <p:nvPr>
            <p:ph type="body" sz="quarter" idx="16"/>
          </p:nvPr>
        </p:nvSpPr>
        <p:spPr>
          <a:xfrm>
            <a:off x="6449767" y="5329241"/>
            <a:ext cx="4208707" cy="590549"/>
          </a:xfrm>
          <a:prstGeom prst="rect">
            <a:avLst/>
          </a:prstGeom>
        </p:spPr>
        <p:txBody>
          <a:bodyPr anchor="ctr"/>
          <a:lstStyle>
            <a:lvl1pPr marL="0" indent="0" algn="l">
              <a:buNone/>
              <a:defRPr sz="3200" b="1">
                <a:solidFill>
                  <a:schemeClr val="accent6"/>
                </a:solidFill>
              </a:defRPr>
            </a:lvl1pPr>
          </a:lstStyle>
          <a:p>
            <a:pPr lvl="0"/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3864186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目录页_六项目录">
    <p:bg>
      <p:bgPr>
        <a:pattFill prst="dotGrid">
          <a:fgClr>
            <a:schemeClr val="accent2">
              <a:lumMod val="60000"/>
              <a:lumOff val="40000"/>
            </a:schemeClr>
          </a:fgClr>
          <a:bgClr>
            <a:schemeClr val="accent2">
              <a:lumMod val="20000"/>
              <a:lumOff val="80000"/>
            </a:schemeClr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 userDrawn="1"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Texturizer scaling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-297"/>
            <a:ext cx="5194242" cy="6858594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 userDrawn="1"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artisticTexturizer scaling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856691" y="-297"/>
            <a:ext cx="335309" cy="6858594"/>
          </a:xfrm>
          <a:prstGeom prst="rect">
            <a:avLst/>
          </a:prstGeom>
        </p:spPr>
      </p:pic>
      <p:cxnSp>
        <p:nvCxnSpPr>
          <p:cNvPr id="4" name="直接连接符 19"/>
          <p:cNvCxnSpPr/>
          <p:nvPr userDrawn="1"/>
        </p:nvCxnSpPr>
        <p:spPr>
          <a:xfrm>
            <a:off x="12032650" y="177800"/>
            <a:ext cx="0" cy="6502400"/>
          </a:xfrm>
          <a:prstGeom prst="line">
            <a:avLst/>
          </a:prstGeom>
          <a:ln w="19050">
            <a:solidFill>
              <a:schemeClr val="accent2">
                <a:lumMod val="20000"/>
                <a:lumOff val="8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任意多边形 17"/>
          <p:cNvSpPr/>
          <p:nvPr userDrawn="1"/>
        </p:nvSpPr>
        <p:spPr>
          <a:xfrm>
            <a:off x="136037" y="177800"/>
            <a:ext cx="4864588" cy="6502400"/>
          </a:xfrm>
          <a:custGeom>
            <a:avLst/>
            <a:gdLst>
              <a:gd name="connsiteX0" fmla="*/ 0 w 5191349"/>
              <a:gd name="connsiteY0" fmla="*/ 0 h 6858000"/>
              <a:gd name="connsiteX1" fmla="*/ 4882718 w 5191349"/>
              <a:gd name="connsiteY1" fmla="*/ 0 h 6858000"/>
              <a:gd name="connsiteX2" fmla="*/ 4882718 w 5191349"/>
              <a:gd name="connsiteY2" fmla="*/ 3113151 h 6858000"/>
              <a:gd name="connsiteX3" fmla="*/ 5191349 w 5191349"/>
              <a:gd name="connsiteY3" fmla="*/ 3429000 h 6858000"/>
              <a:gd name="connsiteX4" fmla="*/ 4882718 w 5191349"/>
              <a:gd name="connsiteY4" fmla="*/ 3744848 h 6858000"/>
              <a:gd name="connsiteX5" fmla="*/ 4882718 w 5191349"/>
              <a:gd name="connsiteY5" fmla="*/ 6858000 h 6858000"/>
              <a:gd name="connsiteX6" fmla="*/ 0 w 5191349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191349" h="6858000">
                <a:moveTo>
                  <a:pt x="0" y="0"/>
                </a:moveTo>
                <a:lnTo>
                  <a:pt x="4882718" y="0"/>
                </a:lnTo>
                <a:lnTo>
                  <a:pt x="4882718" y="3113151"/>
                </a:lnTo>
                <a:lnTo>
                  <a:pt x="5191349" y="3429000"/>
                </a:lnTo>
                <a:lnTo>
                  <a:pt x="4882718" y="3744848"/>
                </a:lnTo>
                <a:lnTo>
                  <a:pt x="4882718" y="6858000"/>
                </a:lnTo>
                <a:lnTo>
                  <a:pt x="0" y="6858000"/>
                </a:lnTo>
                <a:close/>
              </a:path>
            </a:pathLst>
          </a:custGeom>
          <a:noFill/>
          <a:ln w="19050">
            <a:solidFill>
              <a:schemeClr val="accent2">
                <a:lumMod val="20000"/>
                <a:lumOff val="80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6" name="文本占位符 3"/>
          <p:cNvSpPr>
            <a:spLocks noGrp="1"/>
          </p:cNvSpPr>
          <p:nvPr>
            <p:ph type="body" sz="quarter" idx="10" hasCustomPrompt="1"/>
          </p:nvPr>
        </p:nvSpPr>
        <p:spPr>
          <a:xfrm>
            <a:off x="1225306" y="2200276"/>
            <a:ext cx="2686050" cy="1343024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9600" b="1">
                <a:solidFill>
                  <a:schemeClr val="accent2">
                    <a:lumMod val="20000"/>
                    <a:lumOff val="80000"/>
                  </a:schemeClr>
                </a:solidFill>
              </a:defRPr>
            </a:lvl1pPr>
          </a:lstStyle>
          <a:p>
            <a:pPr lvl="0"/>
            <a:r>
              <a:rPr kumimoji="1" lang="zh-CN" altLang="en-US"/>
              <a:t>标题</a:t>
            </a:r>
          </a:p>
        </p:txBody>
      </p:sp>
      <p:sp>
        <p:nvSpPr>
          <p:cNvPr id="7" name="文本占位符 3"/>
          <p:cNvSpPr>
            <a:spLocks noGrp="1"/>
          </p:cNvSpPr>
          <p:nvPr>
            <p:ph type="body" sz="quarter" idx="11" hasCustomPrompt="1"/>
          </p:nvPr>
        </p:nvSpPr>
        <p:spPr>
          <a:xfrm>
            <a:off x="1225306" y="3543300"/>
            <a:ext cx="2686050" cy="585788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3200" b="1">
                <a:solidFill>
                  <a:schemeClr val="accent2">
                    <a:lumMod val="20000"/>
                    <a:lumOff val="80000"/>
                  </a:schemeClr>
                </a:solidFill>
              </a:defRPr>
            </a:lvl1pPr>
          </a:lstStyle>
          <a:p>
            <a:pPr lvl="0"/>
            <a:r>
              <a:rPr kumimoji="1" lang="en-US" altLang="zh-CN" dirty="0"/>
              <a:t>TITLE</a:t>
            </a:r>
            <a:r>
              <a:rPr kumimoji="1" lang="zh-CN" altLang="en-US" dirty="0"/>
              <a:t> </a:t>
            </a:r>
            <a:r>
              <a:rPr kumimoji="1" lang="en-US" altLang="zh-CN" dirty="0"/>
              <a:t>HERE</a:t>
            </a:r>
            <a:endParaRPr kumimoji="1" lang="zh-CN" altLang="en-US" dirty="0"/>
          </a:p>
        </p:txBody>
      </p:sp>
      <p:sp>
        <p:nvSpPr>
          <p:cNvPr id="8" name="文本占位符 3"/>
          <p:cNvSpPr>
            <a:spLocks noGrp="1"/>
          </p:cNvSpPr>
          <p:nvPr>
            <p:ph type="body" sz="quarter" idx="12"/>
          </p:nvPr>
        </p:nvSpPr>
        <p:spPr>
          <a:xfrm>
            <a:off x="6449767" y="762003"/>
            <a:ext cx="4208707" cy="590549"/>
          </a:xfrm>
          <a:prstGeom prst="rect">
            <a:avLst/>
          </a:prstGeom>
        </p:spPr>
        <p:txBody>
          <a:bodyPr anchor="ctr"/>
          <a:lstStyle>
            <a:lvl1pPr marL="0" indent="0" algn="l">
              <a:buNone/>
              <a:defRPr sz="3200" b="1">
                <a:solidFill>
                  <a:schemeClr val="accent6"/>
                </a:solidFill>
              </a:defRPr>
            </a:lvl1pPr>
          </a:lstStyle>
          <a:p>
            <a:pPr lvl="0"/>
            <a:endParaRPr kumimoji="1" lang="zh-CN" altLang="en-US"/>
          </a:p>
        </p:txBody>
      </p:sp>
      <p:sp>
        <p:nvSpPr>
          <p:cNvPr id="9" name="文本占位符 3"/>
          <p:cNvSpPr>
            <a:spLocks noGrp="1"/>
          </p:cNvSpPr>
          <p:nvPr>
            <p:ph type="body" sz="quarter" idx="13"/>
          </p:nvPr>
        </p:nvSpPr>
        <p:spPr>
          <a:xfrm>
            <a:off x="6449767" y="1697358"/>
            <a:ext cx="4208707" cy="590549"/>
          </a:xfrm>
          <a:prstGeom prst="rect">
            <a:avLst/>
          </a:prstGeom>
        </p:spPr>
        <p:txBody>
          <a:bodyPr anchor="ctr"/>
          <a:lstStyle>
            <a:lvl1pPr marL="0" indent="0" algn="l">
              <a:buNone/>
              <a:defRPr sz="3200" b="1">
                <a:solidFill>
                  <a:schemeClr val="accent6"/>
                </a:solidFill>
              </a:defRPr>
            </a:lvl1pPr>
          </a:lstStyle>
          <a:p>
            <a:pPr lvl="0"/>
            <a:endParaRPr kumimoji="1" lang="zh-CN" altLang="en-US"/>
          </a:p>
        </p:txBody>
      </p:sp>
      <p:sp>
        <p:nvSpPr>
          <p:cNvPr id="11" name="文本占位符 3"/>
          <p:cNvSpPr>
            <a:spLocks noGrp="1"/>
          </p:cNvSpPr>
          <p:nvPr>
            <p:ph type="body" sz="quarter" idx="14"/>
          </p:nvPr>
        </p:nvSpPr>
        <p:spPr>
          <a:xfrm>
            <a:off x="6449767" y="2632713"/>
            <a:ext cx="4208707" cy="590549"/>
          </a:xfrm>
          <a:prstGeom prst="rect">
            <a:avLst/>
          </a:prstGeom>
        </p:spPr>
        <p:txBody>
          <a:bodyPr anchor="ctr"/>
          <a:lstStyle>
            <a:lvl1pPr marL="0" indent="0" algn="l">
              <a:buNone/>
              <a:defRPr sz="3200" b="1">
                <a:solidFill>
                  <a:schemeClr val="accent6"/>
                </a:solidFill>
              </a:defRPr>
            </a:lvl1pPr>
          </a:lstStyle>
          <a:p>
            <a:pPr lvl="0"/>
            <a:endParaRPr kumimoji="1" lang="zh-CN" altLang="en-US"/>
          </a:p>
        </p:txBody>
      </p:sp>
      <p:sp>
        <p:nvSpPr>
          <p:cNvPr id="12" name="文本占位符 3"/>
          <p:cNvSpPr>
            <a:spLocks noGrp="1"/>
          </p:cNvSpPr>
          <p:nvPr>
            <p:ph type="body" sz="quarter" idx="15"/>
          </p:nvPr>
        </p:nvSpPr>
        <p:spPr>
          <a:xfrm>
            <a:off x="6449767" y="3568068"/>
            <a:ext cx="4208707" cy="590549"/>
          </a:xfrm>
          <a:prstGeom prst="rect">
            <a:avLst/>
          </a:prstGeom>
        </p:spPr>
        <p:txBody>
          <a:bodyPr anchor="ctr"/>
          <a:lstStyle>
            <a:lvl1pPr marL="0" indent="0" algn="l">
              <a:buNone/>
              <a:defRPr sz="3200" b="1">
                <a:solidFill>
                  <a:schemeClr val="accent6"/>
                </a:solidFill>
              </a:defRPr>
            </a:lvl1pPr>
          </a:lstStyle>
          <a:p>
            <a:pPr lvl="0"/>
            <a:endParaRPr kumimoji="1" lang="zh-CN" altLang="en-US"/>
          </a:p>
        </p:txBody>
      </p:sp>
      <p:sp>
        <p:nvSpPr>
          <p:cNvPr id="13" name="文本占位符 3"/>
          <p:cNvSpPr>
            <a:spLocks noGrp="1"/>
          </p:cNvSpPr>
          <p:nvPr>
            <p:ph type="body" sz="quarter" idx="16"/>
          </p:nvPr>
        </p:nvSpPr>
        <p:spPr>
          <a:xfrm>
            <a:off x="6449767" y="4503423"/>
            <a:ext cx="4208707" cy="590549"/>
          </a:xfrm>
          <a:prstGeom prst="rect">
            <a:avLst/>
          </a:prstGeom>
        </p:spPr>
        <p:txBody>
          <a:bodyPr anchor="ctr"/>
          <a:lstStyle>
            <a:lvl1pPr marL="0" indent="0" algn="l">
              <a:buNone/>
              <a:defRPr sz="3200" b="1">
                <a:solidFill>
                  <a:schemeClr val="accent6"/>
                </a:solidFill>
              </a:defRPr>
            </a:lvl1pPr>
          </a:lstStyle>
          <a:p>
            <a:pPr lvl="0"/>
            <a:endParaRPr kumimoji="1" lang="zh-CN" altLang="en-US"/>
          </a:p>
        </p:txBody>
      </p:sp>
      <p:sp>
        <p:nvSpPr>
          <p:cNvPr id="14" name="文本占位符 3"/>
          <p:cNvSpPr>
            <a:spLocks noGrp="1"/>
          </p:cNvSpPr>
          <p:nvPr>
            <p:ph type="body" sz="quarter" idx="17"/>
          </p:nvPr>
        </p:nvSpPr>
        <p:spPr>
          <a:xfrm>
            <a:off x="6449767" y="5438780"/>
            <a:ext cx="4208707" cy="590549"/>
          </a:xfrm>
          <a:prstGeom prst="rect">
            <a:avLst/>
          </a:prstGeom>
        </p:spPr>
        <p:txBody>
          <a:bodyPr anchor="ctr"/>
          <a:lstStyle>
            <a:lvl1pPr marL="0" indent="0" algn="l">
              <a:buNone/>
              <a:defRPr sz="3200" b="1">
                <a:solidFill>
                  <a:schemeClr val="accent6"/>
                </a:solidFill>
              </a:defRPr>
            </a:lvl1pPr>
          </a:lstStyle>
          <a:p>
            <a:pPr lvl="0"/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1127200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副标题页">
    <p:bg>
      <p:bgPr>
        <a:pattFill prst="dotGrid">
          <a:fgClr>
            <a:schemeClr val="accent2">
              <a:lumMod val="60000"/>
              <a:lumOff val="40000"/>
            </a:schemeClr>
          </a:fgClr>
          <a:bgClr>
            <a:schemeClr val="accent2">
              <a:lumMod val="20000"/>
              <a:lumOff val="80000"/>
            </a:schemeClr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矩形 77"/>
          <p:cNvSpPr/>
          <p:nvPr userDrawn="1"/>
        </p:nvSpPr>
        <p:spPr>
          <a:xfrm>
            <a:off x="10469339" y="5191938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defTabSz="914400"/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  <p:pic>
        <p:nvPicPr>
          <p:cNvPr id="2" name="图片 1"/>
          <p:cNvPicPr>
            <a:picLocks noChangeAspect="1"/>
          </p:cNvPicPr>
          <p:nvPr userDrawn="1"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Texturizer scaling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-529" y="0"/>
            <a:ext cx="12193057" cy="6078239"/>
          </a:xfrm>
          <a:prstGeom prst="rect">
            <a:avLst/>
          </a:prstGeom>
          <a:ln>
            <a:noFill/>
          </a:ln>
        </p:spPr>
      </p:pic>
      <p:sp>
        <p:nvSpPr>
          <p:cNvPr id="3" name="任意多边形 5"/>
          <p:cNvSpPr/>
          <p:nvPr userDrawn="1"/>
        </p:nvSpPr>
        <p:spPr>
          <a:xfrm rot="10800000">
            <a:off x="178065" y="142981"/>
            <a:ext cx="11835867" cy="5718804"/>
          </a:xfrm>
          <a:custGeom>
            <a:avLst/>
            <a:gdLst>
              <a:gd name="connsiteX0" fmla="*/ 12192000 w 12192000"/>
              <a:gd name="connsiteY0" fmla="*/ 6074228 h 6074228"/>
              <a:gd name="connsiteX1" fmla="*/ 0 w 12192000"/>
              <a:gd name="connsiteY1" fmla="*/ 6074228 h 6074228"/>
              <a:gd name="connsiteX2" fmla="*/ 0 w 12192000"/>
              <a:gd name="connsiteY2" fmla="*/ 293914 h 6074228"/>
              <a:gd name="connsiteX3" fmla="*/ 5632768 w 12192000"/>
              <a:gd name="connsiteY3" fmla="*/ 293914 h 6074228"/>
              <a:gd name="connsiteX4" fmla="*/ 6096002 w 12192000"/>
              <a:gd name="connsiteY4" fmla="*/ 0 h 6074228"/>
              <a:gd name="connsiteX5" fmla="*/ 6559235 w 12192000"/>
              <a:gd name="connsiteY5" fmla="*/ 293914 h 6074228"/>
              <a:gd name="connsiteX6" fmla="*/ 12192000 w 12192000"/>
              <a:gd name="connsiteY6" fmla="*/ 293914 h 60742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192000" h="6074228">
                <a:moveTo>
                  <a:pt x="12192000" y="6074228"/>
                </a:moveTo>
                <a:lnTo>
                  <a:pt x="0" y="6074228"/>
                </a:lnTo>
                <a:lnTo>
                  <a:pt x="0" y="293914"/>
                </a:lnTo>
                <a:lnTo>
                  <a:pt x="5632768" y="293914"/>
                </a:lnTo>
                <a:lnTo>
                  <a:pt x="6096002" y="0"/>
                </a:lnTo>
                <a:lnTo>
                  <a:pt x="6559235" y="293914"/>
                </a:lnTo>
                <a:lnTo>
                  <a:pt x="12192000" y="293914"/>
                </a:lnTo>
                <a:close/>
              </a:path>
            </a:pathLst>
          </a:custGeom>
          <a:noFill/>
          <a:ln w="19050"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71" name="组 70"/>
          <p:cNvGrpSpPr/>
          <p:nvPr userDrawn="1"/>
        </p:nvGrpSpPr>
        <p:grpSpPr>
          <a:xfrm>
            <a:off x="3685541" y="345797"/>
            <a:ext cx="4820918" cy="4822970"/>
            <a:chOff x="3683902" y="345797"/>
            <a:chExt cx="4820918" cy="4822970"/>
          </a:xfrm>
        </p:grpSpPr>
        <p:grpSp>
          <p:nvGrpSpPr>
            <p:cNvPr id="17" name="组合 11"/>
            <p:cNvGrpSpPr/>
            <p:nvPr/>
          </p:nvGrpSpPr>
          <p:grpSpPr>
            <a:xfrm>
              <a:off x="3812098" y="462897"/>
              <a:ext cx="4568634" cy="4568633"/>
              <a:chOff x="3651549" y="975481"/>
              <a:chExt cx="2929467" cy="2929467"/>
            </a:xfrm>
          </p:grpSpPr>
          <p:sp>
            <p:nvSpPr>
              <p:cNvPr id="69" name="椭圆 68"/>
              <p:cNvSpPr/>
              <p:nvPr/>
            </p:nvSpPr>
            <p:spPr>
              <a:xfrm>
                <a:off x="3651549" y="975481"/>
                <a:ext cx="2929467" cy="2929467"/>
              </a:xfrm>
              <a:prstGeom prst="ellipse">
                <a:avLst/>
              </a:prstGeom>
              <a:solidFill>
                <a:schemeClr val="accent2">
                  <a:lumMod val="20000"/>
                  <a:lumOff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/>
              </a:p>
            </p:txBody>
          </p:sp>
          <p:sp>
            <p:nvSpPr>
              <p:cNvPr id="70" name="椭圆 69"/>
              <p:cNvSpPr/>
              <p:nvPr/>
            </p:nvSpPr>
            <p:spPr>
              <a:xfrm>
                <a:off x="3856282" y="1186757"/>
                <a:ext cx="2520000" cy="2519829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/>
              </a:p>
            </p:txBody>
          </p:sp>
        </p:grpSp>
        <p:cxnSp>
          <p:nvCxnSpPr>
            <p:cNvPr id="18" name="直接连接符 30"/>
            <p:cNvCxnSpPr/>
            <p:nvPr/>
          </p:nvCxnSpPr>
          <p:spPr>
            <a:xfrm rot="16200000" flipH="1">
              <a:off x="3751182" y="2509339"/>
              <a:ext cx="361327" cy="495887"/>
            </a:xfrm>
            <a:prstGeom prst="line">
              <a:avLst/>
            </a:prstGeom>
            <a:ln w="571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直接连接符 31"/>
            <p:cNvCxnSpPr/>
            <p:nvPr/>
          </p:nvCxnSpPr>
          <p:spPr>
            <a:xfrm rot="16623529" flipH="1">
              <a:off x="3767588" y="2243338"/>
              <a:ext cx="361327" cy="495887"/>
            </a:xfrm>
            <a:prstGeom prst="line">
              <a:avLst/>
            </a:prstGeom>
            <a:ln w="571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接连接符 32"/>
            <p:cNvCxnSpPr/>
            <p:nvPr/>
          </p:nvCxnSpPr>
          <p:spPr>
            <a:xfrm rot="17047059" flipH="1">
              <a:off x="3816559" y="1981370"/>
              <a:ext cx="361327" cy="495887"/>
            </a:xfrm>
            <a:prstGeom prst="line">
              <a:avLst/>
            </a:prstGeom>
            <a:ln w="571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接连接符 33"/>
            <p:cNvCxnSpPr/>
            <p:nvPr/>
          </p:nvCxnSpPr>
          <p:spPr>
            <a:xfrm rot="17470588" flipH="1">
              <a:off x="3897350" y="1727406"/>
              <a:ext cx="361327" cy="495887"/>
            </a:xfrm>
            <a:prstGeom prst="line">
              <a:avLst/>
            </a:prstGeom>
            <a:ln w="571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直接连接符 34"/>
            <p:cNvCxnSpPr/>
            <p:nvPr/>
          </p:nvCxnSpPr>
          <p:spPr>
            <a:xfrm rot="17894118" flipH="1">
              <a:off x="4008739" y="1485296"/>
              <a:ext cx="361327" cy="495887"/>
            </a:xfrm>
            <a:prstGeom prst="line">
              <a:avLst/>
            </a:prstGeom>
            <a:ln w="571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直接连接符 35"/>
            <p:cNvCxnSpPr/>
            <p:nvPr/>
          </p:nvCxnSpPr>
          <p:spPr>
            <a:xfrm rot="18317647" flipH="1">
              <a:off x="4149036" y="1258708"/>
              <a:ext cx="361327" cy="495887"/>
            </a:xfrm>
            <a:prstGeom prst="line">
              <a:avLst/>
            </a:prstGeom>
            <a:ln w="571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直接连接符 36"/>
            <p:cNvCxnSpPr/>
            <p:nvPr/>
          </p:nvCxnSpPr>
          <p:spPr>
            <a:xfrm rot="18741177" flipH="1">
              <a:off x="4316115" y="1051079"/>
              <a:ext cx="361327" cy="495887"/>
            </a:xfrm>
            <a:prstGeom prst="line">
              <a:avLst/>
            </a:prstGeom>
            <a:ln w="571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直接连接符 37"/>
            <p:cNvCxnSpPr/>
            <p:nvPr/>
          </p:nvCxnSpPr>
          <p:spPr>
            <a:xfrm rot="19164706" flipH="1">
              <a:off x="4507442" y="865555"/>
              <a:ext cx="361327" cy="495887"/>
            </a:xfrm>
            <a:prstGeom prst="line">
              <a:avLst/>
            </a:prstGeom>
            <a:ln w="571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直接连接符 38"/>
            <p:cNvCxnSpPr/>
            <p:nvPr/>
          </p:nvCxnSpPr>
          <p:spPr>
            <a:xfrm rot="19588235" flipH="1">
              <a:off x="4720118" y="704950"/>
              <a:ext cx="361327" cy="495887"/>
            </a:xfrm>
            <a:prstGeom prst="line">
              <a:avLst/>
            </a:prstGeom>
            <a:ln w="571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直接连接符 39"/>
            <p:cNvCxnSpPr/>
            <p:nvPr/>
          </p:nvCxnSpPr>
          <p:spPr>
            <a:xfrm rot="20011765" flipH="1">
              <a:off x="4950919" y="571697"/>
              <a:ext cx="361327" cy="495887"/>
            </a:xfrm>
            <a:prstGeom prst="line">
              <a:avLst/>
            </a:prstGeom>
            <a:ln w="571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接连接符 40"/>
            <p:cNvCxnSpPr/>
            <p:nvPr/>
          </p:nvCxnSpPr>
          <p:spPr>
            <a:xfrm rot="20435294" flipH="1">
              <a:off x="5196345" y="467817"/>
              <a:ext cx="361327" cy="495887"/>
            </a:xfrm>
            <a:prstGeom prst="line">
              <a:avLst/>
            </a:prstGeom>
            <a:ln w="571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直接连接符 41"/>
            <p:cNvCxnSpPr/>
            <p:nvPr/>
          </p:nvCxnSpPr>
          <p:spPr>
            <a:xfrm rot="20858823" flipH="1">
              <a:off x="5452677" y="394885"/>
              <a:ext cx="361327" cy="495887"/>
            </a:xfrm>
            <a:prstGeom prst="line">
              <a:avLst/>
            </a:prstGeom>
            <a:ln w="571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直接连接符 42"/>
            <p:cNvCxnSpPr/>
            <p:nvPr/>
          </p:nvCxnSpPr>
          <p:spPr>
            <a:xfrm rot="21282353" flipH="1">
              <a:off x="5716029" y="354004"/>
              <a:ext cx="361327" cy="495887"/>
            </a:xfrm>
            <a:prstGeom prst="line">
              <a:avLst/>
            </a:prstGeom>
            <a:ln w="571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直接连接符 43"/>
            <p:cNvCxnSpPr/>
            <p:nvPr/>
          </p:nvCxnSpPr>
          <p:spPr>
            <a:xfrm rot="105883" flipH="1">
              <a:off x="5982408" y="345797"/>
              <a:ext cx="361327" cy="495887"/>
            </a:xfrm>
            <a:prstGeom prst="line">
              <a:avLst/>
            </a:prstGeom>
            <a:ln w="571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直接连接符 44"/>
            <p:cNvCxnSpPr/>
            <p:nvPr/>
          </p:nvCxnSpPr>
          <p:spPr>
            <a:xfrm rot="529412" flipH="1">
              <a:off x="6247777" y="370388"/>
              <a:ext cx="361327" cy="495887"/>
            </a:xfrm>
            <a:prstGeom prst="line">
              <a:avLst/>
            </a:prstGeom>
            <a:ln w="571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直接连接符 45"/>
            <p:cNvCxnSpPr/>
            <p:nvPr/>
          </p:nvCxnSpPr>
          <p:spPr>
            <a:xfrm rot="952941" flipH="1">
              <a:off x="6508112" y="427402"/>
              <a:ext cx="361327" cy="495887"/>
            </a:xfrm>
            <a:prstGeom prst="line">
              <a:avLst/>
            </a:prstGeom>
            <a:ln w="571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直接连接符 46"/>
            <p:cNvCxnSpPr/>
            <p:nvPr/>
          </p:nvCxnSpPr>
          <p:spPr>
            <a:xfrm rot="1376471" flipH="1">
              <a:off x="6759468" y="515976"/>
              <a:ext cx="361327" cy="495887"/>
            </a:xfrm>
            <a:prstGeom prst="line">
              <a:avLst/>
            </a:prstGeom>
            <a:ln w="571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直接连接符 47"/>
            <p:cNvCxnSpPr/>
            <p:nvPr/>
          </p:nvCxnSpPr>
          <p:spPr>
            <a:xfrm rot="1800000" flipH="1">
              <a:off x="6998034" y="634768"/>
              <a:ext cx="361327" cy="495887"/>
            </a:xfrm>
            <a:prstGeom prst="line">
              <a:avLst/>
            </a:prstGeom>
            <a:ln w="571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直接连接符 48"/>
            <p:cNvCxnSpPr/>
            <p:nvPr/>
          </p:nvCxnSpPr>
          <p:spPr>
            <a:xfrm rot="2223529" flipH="1">
              <a:off x="7220194" y="781976"/>
              <a:ext cx="361327" cy="495887"/>
            </a:xfrm>
            <a:prstGeom prst="line">
              <a:avLst/>
            </a:prstGeom>
            <a:ln w="571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直接连接符 49"/>
            <p:cNvCxnSpPr/>
            <p:nvPr/>
          </p:nvCxnSpPr>
          <p:spPr>
            <a:xfrm rot="2647059" flipH="1">
              <a:off x="7422579" y="955370"/>
              <a:ext cx="361327" cy="495887"/>
            </a:xfrm>
            <a:prstGeom prst="line">
              <a:avLst/>
            </a:prstGeom>
            <a:ln w="571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直接连接符 50"/>
            <p:cNvCxnSpPr/>
            <p:nvPr/>
          </p:nvCxnSpPr>
          <p:spPr>
            <a:xfrm rot="3070588" flipH="1">
              <a:off x="7602123" y="1152319"/>
              <a:ext cx="361327" cy="495887"/>
            </a:xfrm>
            <a:prstGeom prst="line">
              <a:avLst/>
            </a:prstGeom>
            <a:ln w="571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直接连接符 51"/>
            <p:cNvCxnSpPr/>
            <p:nvPr/>
          </p:nvCxnSpPr>
          <p:spPr>
            <a:xfrm rot="3494117" flipH="1">
              <a:off x="7756103" y="1369840"/>
              <a:ext cx="361327" cy="495887"/>
            </a:xfrm>
            <a:prstGeom prst="line">
              <a:avLst/>
            </a:prstGeom>
            <a:ln w="571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直接连接符 52"/>
            <p:cNvCxnSpPr/>
            <p:nvPr/>
          </p:nvCxnSpPr>
          <p:spPr>
            <a:xfrm rot="3917647" flipH="1">
              <a:off x="7882185" y="1604635"/>
              <a:ext cx="361327" cy="495887"/>
            </a:xfrm>
            <a:prstGeom prst="line">
              <a:avLst/>
            </a:prstGeom>
            <a:ln w="571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直接连接符 53"/>
            <p:cNvCxnSpPr/>
            <p:nvPr/>
          </p:nvCxnSpPr>
          <p:spPr>
            <a:xfrm rot="4341176" flipH="1">
              <a:off x="7978457" y="1853143"/>
              <a:ext cx="361327" cy="495887"/>
            </a:xfrm>
            <a:prstGeom prst="line">
              <a:avLst/>
            </a:prstGeom>
            <a:ln w="571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直接连接符 54"/>
            <p:cNvCxnSpPr/>
            <p:nvPr/>
          </p:nvCxnSpPr>
          <p:spPr>
            <a:xfrm rot="4764706" flipH="1">
              <a:off x="8043462" y="2111600"/>
              <a:ext cx="361327" cy="495887"/>
            </a:xfrm>
            <a:prstGeom prst="line">
              <a:avLst/>
            </a:prstGeom>
            <a:ln w="571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直接连接符 55"/>
            <p:cNvCxnSpPr/>
            <p:nvPr/>
          </p:nvCxnSpPr>
          <p:spPr>
            <a:xfrm rot="5188236" flipH="1">
              <a:off x="8076213" y="2376086"/>
              <a:ext cx="361327" cy="495887"/>
            </a:xfrm>
            <a:prstGeom prst="line">
              <a:avLst/>
            </a:prstGeom>
            <a:ln w="571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直接连接符 56"/>
            <p:cNvCxnSpPr/>
            <p:nvPr/>
          </p:nvCxnSpPr>
          <p:spPr>
            <a:xfrm rot="5611765" flipH="1">
              <a:off x="8076213" y="2642591"/>
              <a:ext cx="361327" cy="495887"/>
            </a:xfrm>
            <a:prstGeom prst="line">
              <a:avLst/>
            </a:prstGeom>
            <a:ln w="571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直接连接符 57"/>
            <p:cNvCxnSpPr/>
            <p:nvPr/>
          </p:nvCxnSpPr>
          <p:spPr>
            <a:xfrm rot="6035294" flipH="1">
              <a:off x="8043462" y="2907077"/>
              <a:ext cx="361327" cy="495887"/>
            </a:xfrm>
            <a:prstGeom prst="line">
              <a:avLst/>
            </a:prstGeom>
            <a:ln w="571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直接连接符 58"/>
            <p:cNvCxnSpPr/>
            <p:nvPr/>
          </p:nvCxnSpPr>
          <p:spPr>
            <a:xfrm rot="6458824" flipH="1">
              <a:off x="7978457" y="3165534"/>
              <a:ext cx="361327" cy="495887"/>
            </a:xfrm>
            <a:prstGeom prst="line">
              <a:avLst/>
            </a:prstGeom>
            <a:ln w="571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直接连接符 59"/>
            <p:cNvCxnSpPr/>
            <p:nvPr/>
          </p:nvCxnSpPr>
          <p:spPr>
            <a:xfrm rot="6882353" flipH="1">
              <a:off x="7882185" y="3414042"/>
              <a:ext cx="361327" cy="495887"/>
            </a:xfrm>
            <a:prstGeom prst="line">
              <a:avLst/>
            </a:prstGeom>
            <a:ln w="571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直接连接符 60"/>
            <p:cNvCxnSpPr/>
            <p:nvPr/>
          </p:nvCxnSpPr>
          <p:spPr>
            <a:xfrm rot="7305883" flipH="1">
              <a:off x="7756103" y="3648837"/>
              <a:ext cx="361327" cy="495887"/>
            </a:xfrm>
            <a:prstGeom prst="line">
              <a:avLst/>
            </a:prstGeom>
            <a:ln w="571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直接连接符 61"/>
            <p:cNvCxnSpPr/>
            <p:nvPr/>
          </p:nvCxnSpPr>
          <p:spPr>
            <a:xfrm rot="7729412" flipH="1">
              <a:off x="7602123" y="3866358"/>
              <a:ext cx="361327" cy="495887"/>
            </a:xfrm>
            <a:prstGeom prst="line">
              <a:avLst/>
            </a:prstGeom>
            <a:ln w="571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直接连接符 62"/>
            <p:cNvCxnSpPr/>
            <p:nvPr/>
          </p:nvCxnSpPr>
          <p:spPr>
            <a:xfrm rot="8152941" flipH="1">
              <a:off x="7422579" y="4063308"/>
              <a:ext cx="361327" cy="495887"/>
            </a:xfrm>
            <a:prstGeom prst="line">
              <a:avLst/>
            </a:prstGeom>
            <a:ln w="571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直接连接符 63"/>
            <p:cNvCxnSpPr/>
            <p:nvPr/>
          </p:nvCxnSpPr>
          <p:spPr>
            <a:xfrm rot="8576471" flipH="1">
              <a:off x="7220194" y="4236701"/>
              <a:ext cx="361327" cy="495887"/>
            </a:xfrm>
            <a:prstGeom prst="line">
              <a:avLst/>
            </a:prstGeom>
            <a:ln w="571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直接连接符 64"/>
            <p:cNvCxnSpPr/>
            <p:nvPr/>
          </p:nvCxnSpPr>
          <p:spPr>
            <a:xfrm rot="9000000" flipH="1">
              <a:off x="6998034" y="4383909"/>
              <a:ext cx="361327" cy="495887"/>
            </a:xfrm>
            <a:prstGeom prst="line">
              <a:avLst/>
            </a:prstGeom>
            <a:ln w="571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直接连接符 65"/>
            <p:cNvCxnSpPr/>
            <p:nvPr/>
          </p:nvCxnSpPr>
          <p:spPr>
            <a:xfrm rot="9423529" flipH="1">
              <a:off x="6759468" y="4502701"/>
              <a:ext cx="361327" cy="495887"/>
            </a:xfrm>
            <a:prstGeom prst="line">
              <a:avLst/>
            </a:prstGeom>
            <a:ln w="571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直接连接符 66"/>
            <p:cNvCxnSpPr/>
            <p:nvPr/>
          </p:nvCxnSpPr>
          <p:spPr>
            <a:xfrm rot="9847059" flipH="1">
              <a:off x="6508111" y="4591275"/>
              <a:ext cx="361327" cy="495887"/>
            </a:xfrm>
            <a:prstGeom prst="line">
              <a:avLst/>
            </a:prstGeom>
            <a:ln w="571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直接连接符 67"/>
            <p:cNvCxnSpPr/>
            <p:nvPr/>
          </p:nvCxnSpPr>
          <p:spPr>
            <a:xfrm rot="10270589" flipH="1">
              <a:off x="6247777" y="4648291"/>
              <a:ext cx="361327" cy="495887"/>
            </a:xfrm>
            <a:prstGeom prst="line">
              <a:avLst/>
            </a:prstGeom>
            <a:ln w="571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直接连接符 68"/>
            <p:cNvCxnSpPr/>
            <p:nvPr/>
          </p:nvCxnSpPr>
          <p:spPr>
            <a:xfrm rot="10694117" flipH="1">
              <a:off x="5982408" y="4672880"/>
              <a:ext cx="361327" cy="495887"/>
            </a:xfrm>
            <a:prstGeom prst="line">
              <a:avLst/>
            </a:prstGeom>
            <a:ln w="571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直接连接符 69"/>
            <p:cNvCxnSpPr/>
            <p:nvPr/>
          </p:nvCxnSpPr>
          <p:spPr>
            <a:xfrm rot="11117648" flipH="1">
              <a:off x="5716029" y="4664673"/>
              <a:ext cx="361327" cy="495887"/>
            </a:xfrm>
            <a:prstGeom prst="line">
              <a:avLst/>
            </a:prstGeom>
            <a:ln w="571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直接连接符 70"/>
            <p:cNvCxnSpPr/>
            <p:nvPr/>
          </p:nvCxnSpPr>
          <p:spPr>
            <a:xfrm rot="11541176" flipH="1">
              <a:off x="5452677" y="4623793"/>
              <a:ext cx="361327" cy="495887"/>
            </a:xfrm>
            <a:prstGeom prst="line">
              <a:avLst/>
            </a:prstGeom>
            <a:ln w="571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直接连接符 71"/>
            <p:cNvCxnSpPr/>
            <p:nvPr/>
          </p:nvCxnSpPr>
          <p:spPr>
            <a:xfrm rot="11964706" flipH="1">
              <a:off x="5196345" y="4550860"/>
              <a:ext cx="361327" cy="495887"/>
            </a:xfrm>
            <a:prstGeom prst="line">
              <a:avLst/>
            </a:prstGeom>
            <a:ln w="571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直接连接符 72"/>
            <p:cNvCxnSpPr/>
            <p:nvPr/>
          </p:nvCxnSpPr>
          <p:spPr>
            <a:xfrm rot="12388235" flipH="1">
              <a:off x="4950919" y="4446980"/>
              <a:ext cx="361327" cy="495887"/>
            </a:xfrm>
            <a:prstGeom prst="line">
              <a:avLst/>
            </a:prstGeom>
            <a:ln w="571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直接连接符 73"/>
            <p:cNvCxnSpPr/>
            <p:nvPr/>
          </p:nvCxnSpPr>
          <p:spPr>
            <a:xfrm rot="12811765" flipH="1">
              <a:off x="4720118" y="4313728"/>
              <a:ext cx="361327" cy="495887"/>
            </a:xfrm>
            <a:prstGeom prst="line">
              <a:avLst/>
            </a:prstGeom>
            <a:ln w="571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直接连接符 74"/>
            <p:cNvCxnSpPr/>
            <p:nvPr/>
          </p:nvCxnSpPr>
          <p:spPr>
            <a:xfrm rot="13235294" flipH="1">
              <a:off x="4507443" y="4153123"/>
              <a:ext cx="361327" cy="495887"/>
            </a:xfrm>
            <a:prstGeom prst="line">
              <a:avLst/>
            </a:prstGeom>
            <a:ln w="571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直接连接符 75"/>
            <p:cNvCxnSpPr/>
            <p:nvPr/>
          </p:nvCxnSpPr>
          <p:spPr>
            <a:xfrm rot="13658824" flipH="1">
              <a:off x="4316115" y="3967598"/>
              <a:ext cx="361327" cy="495887"/>
            </a:xfrm>
            <a:prstGeom prst="line">
              <a:avLst/>
            </a:prstGeom>
            <a:ln w="571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直接连接符 76"/>
            <p:cNvCxnSpPr/>
            <p:nvPr/>
          </p:nvCxnSpPr>
          <p:spPr>
            <a:xfrm rot="14082352" flipH="1">
              <a:off x="4149036" y="3759971"/>
              <a:ext cx="361327" cy="495887"/>
            </a:xfrm>
            <a:prstGeom prst="line">
              <a:avLst/>
            </a:prstGeom>
            <a:ln w="571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直接连接符 77"/>
            <p:cNvCxnSpPr/>
            <p:nvPr/>
          </p:nvCxnSpPr>
          <p:spPr>
            <a:xfrm rot="14505883" flipH="1">
              <a:off x="4008739" y="3533381"/>
              <a:ext cx="361327" cy="495887"/>
            </a:xfrm>
            <a:prstGeom prst="line">
              <a:avLst/>
            </a:prstGeom>
            <a:ln w="571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直接连接符 78"/>
            <p:cNvCxnSpPr/>
            <p:nvPr/>
          </p:nvCxnSpPr>
          <p:spPr>
            <a:xfrm rot="14929413" flipH="1">
              <a:off x="3897350" y="3291270"/>
              <a:ext cx="361327" cy="495887"/>
            </a:xfrm>
            <a:prstGeom prst="line">
              <a:avLst/>
            </a:prstGeom>
            <a:ln w="571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直接连接符 79"/>
            <p:cNvCxnSpPr/>
            <p:nvPr/>
          </p:nvCxnSpPr>
          <p:spPr>
            <a:xfrm rot="15352941" flipH="1">
              <a:off x="3816559" y="3037307"/>
              <a:ext cx="361327" cy="495887"/>
            </a:xfrm>
            <a:prstGeom prst="line">
              <a:avLst/>
            </a:prstGeom>
            <a:ln w="571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直接连接符 80"/>
            <p:cNvCxnSpPr/>
            <p:nvPr/>
          </p:nvCxnSpPr>
          <p:spPr>
            <a:xfrm rot="15776472" flipH="1">
              <a:off x="3767588" y="2775338"/>
              <a:ext cx="361327" cy="495887"/>
            </a:xfrm>
            <a:prstGeom prst="line">
              <a:avLst/>
            </a:prstGeom>
            <a:ln w="571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72" name="直接连接符 132"/>
          <p:cNvCxnSpPr/>
          <p:nvPr userDrawn="1"/>
        </p:nvCxnSpPr>
        <p:spPr>
          <a:xfrm>
            <a:off x="4840431" y="2195273"/>
            <a:ext cx="1127340" cy="0"/>
          </a:xfrm>
          <a:prstGeom prst="line">
            <a:avLst/>
          </a:prstGeom>
          <a:ln>
            <a:solidFill>
              <a:srgbClr val="F5F0E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直接连接符 134"/>
          <p:cNvCxnSpPr/>
          <p:nvPr userDrawn="1"/>
        </p:nvCxnSpPr>
        <p:spPr>
          <a:xfrm>
            <a:off x="6218348" y="2195273"/>
            <a:ext cx="1127340" cy="0"/>
          </a:xfrm>
          <a:prstGeom prst="line">
            <a:avLst/>
          </a:prstGeom>
          <a:ln>
            <a:solidFill>
              <a:srgbClr val="F5F0E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椭圆 73"/>
          <p:cNvSpPr/>
          <p:nvPr userDrawn="1"/>
        </p:nvSpPr>
        <p:spPr>
          <a:xfrm>
            <a:off x="5996400" y="2094038"/>
            <a:ext cx="199137" cy="199137"/>
          </a:xfrm>
          <a:prstGeom prst="ellipse">
            <a:avLst/>
          </a:prstGeom>
          <a:noFill/>
          <a:ln>
            <a:solidFill>
              <a:srgbClr val="F5F0E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dirty="0"/>
          </a:p>
        </p:txBody>
      </p:sp>
      <p:sp>
        <p:nvSpPr>
          <p:cNvPr id="75" name="文本占位符 3"/>
          <p:cNvSpPr>
            <a:spLocks noGrp="1"/>
          </p:cNvSpPr>
          <p:nvPr>
            <p:ph type="body" sz="quarter" idx="12" hasCustomPrompt="1"/>
          </p:nvPr>
        </p:nvSpPr>
        <p:spPr>
          <a:xfrm>
            <a:off x="4837016" y="1471967"/>
            <a:ext cx="2517968" cy="590549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3600" b="0">
                <a:solidFill>
                  <a:schemeClr val="accent2">
                    <a:lumMod val="20000"/>
                    <a:lumOff val="80000"/>
                  </a:schemeClr>
                </a:solidFill>
              </a:defRPr>
            </a:lvl1pPr>
          </a:lstStyle>
          <a:p>
            <a:pPr lvl="0"/>
            <a:r>
              <a:rPr kumimoji="1" lang="zh-CN" altLang="en-US" dirty="0"/>
              <a:t>标题</a:t>
            </a:r>
          </a:p>
        </p:txBody>
      </p:sp>
      <p:sp>
        <p:nvSpPr>
          <p:cNvPr id="76" name="文本占位符 3"/>
          <p:cNvSpPr>
            <a:spLocks noGrp="1"/>
          </p:cNvSpPr>
          <p:nvPr>
            <p:ph type="body" sz="quarter" idx="13" hasCustomPrompt="1"/>
          </p:nvPr>
        </p:nvSpPr>
        <p:spPr>
          <a:xfrm>
            <a:off x="4382780" y="2477356"/>
            <a:ext cx="3415788" cy="715645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4800" b="1">
                <a:solidFill>
                  <a:schemeClr val="accent2">
                    <a:lumMod val="20000"/>
                    <a:lumOff val="80000"/>
                  </a:schemeClr>
                </a:solidFill>
              </a:defRPr>
            </a:lvl1pPr>
          </a:lstStyle>
          <a:p>
            <a:pPr lvl="0"/>
            <a:r>
              <a:rPr kumimoji="1" lang="zh-CN" altLang="en-US"/>
              <a:t>标题</a:t>
            </a:r>
            <a:endParaRPr kumimoji="1"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4446838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页">
    <p:bg>
      <p:bgPr>
        <a:pattFill prst="dotGrid">
          <a:fgClr>
            <a:schemeClr val="accent2">
              <a:lumMod val="60000"/>
              <a:lumOff val="40000"/>
            </a:schemeClr>
          </a:fgClr>
          <a:bgClr>
            <a:schemeClr val="accent2">
              <a:lumMod val="20000"/>
              <a:lumOff val="80000"/>
            </a:schemeClr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 userDrawn="1"/>
        </p:nvSpPr>
        <p:spPr>
          <a:xfrm>
            <a:off x="183931" y="176048"/>
            <a:ext cx="11824138" cy="6505904"/>
          </a:xfrm>
          <a:prstGeom prst="rect">
            <a:avLst/>
          </a:prstGeom>
          <a:noFill/>
          <a:ln w="28575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" name="五边形 4"/>
          <p:cNvSpPr/>
          <p:nvPr userDrawn="1"/>
        </p:nvSpPr>
        <p:spPr>
          <a:xfrm rot="5400000">
            <a:off x="431643" y="151946"/>
            <a:ext cx="891720" cy="587829"/>
          </a:xfrm>
          <a:prstGeom prst="homePlate">
            <a:avLst/>
          </a:prstGeom>
          <a:solidFill>
            <a:srgbClr val="79A5B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7" name="文本占位符 3"/>
          <p:cNvSpPr>
            <a:spLocks noGrp="1"/>
          </p:cNvSpPr>
          <p:nvPr>
            <p:ph type="body" sz="quarter" idx="10" hasCustomPrompt="1"/>
          </p:nvPr>
        </p:nvSpPr>
        <p:spPr>
          <a:xfrm>
            <a:off x="583588" y="0"/>
            <a:ext cx="587830" cy="746234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4000" b="1">
                <a:solidFill>
                  <a:schemeClr val="accent2">
                    <a:lumMod val="20000"/>
                    <a:lumOff val="80000"/>
                  </a:schemeClr>
                </a:solidFill>
              </a:defRPr>
            </a:lvl1pPr>
          </a:lstStyle>
          <a:p>
            <a:pPr lvl="0"/>
            <a:r>
              <a:rPr kumimoji="1" lang="en-US" altLang="zh-CN"/>
              <a:t>0</a:t>
            </a:r>
            <a:endParaRPr kumimoji="1" lang="zh-CN" altLang="en-US" dirty="0"/>
          </a:p>
        </p:txBody>
      </p:sp>
      <p:sp>
        <p:nvSpPr>
          <p:cNvPr id="9" name="文本占位符 3"/>
          <p:cNvSpPr>
            <a:spLocks noGrp="1"/>
          </p:cNvSpPr>
          <p:nvPr>
            <p:ph type="body" sz="quarter" idx="12"/>
          </p:nvPr>
        </p:nvSpPr>
        <p:spPr>
          <a:xfrm>
            <a:off x="1171418" y="213647"/>
            <a:ext cx="4208707" cy="464425"/>
          </a:xfrm>
          <a:prstGeom prst="rect">
            <a:avLst/>
          </a:prstGeom>
        </p:spPr>
        <p:txBody>
          <a:bodyPr anchor="ctr"/>
          <a:lstStyle>
            <a:lvl1pPr marL="0" indent="0" algn="l">
              <a:buNone/>
              <a:defRPr sz="2400" b="1">
                <a:solidFill>
                  <a:schemeClr val="accent6"/>
                </a:solidFill>
              </a:defRPr>
            </a:lvl1pPr>
          </a:lstStyle>
          <a:p>
            <a:pPr lvl="0"/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63262172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空白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87497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534688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4" r:id="rId2"/>
    <p:sldLayoutId id="2147483687" r:id="rId3"/>
    <p:sldLayoutId id="2147483688" r:id="rId4"/>
    <p:sldLayoutId id="2147483689" r:id="rId5"/>
    <p:sldLayoutId id="2147483685" r:id="rId6"/>
    <p:sldLayoutId id="2147483662" r:id="rId7"/>
    <p:sldLayoutId id="2147483686" r:id="rId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hyperlink" Target="http://www.officeplus.cn/" TargetMode="Externa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kumimoji="1" lang="en-US" altLang="zh-CN" dirty="0" err="1">
                <a:solidFill>
                  <a:srgbClr val="777671"/>
                </a:solidFill>
                <a:latin typeface="Microsoft YaHei" charset="0"/>
                <a:ea typeface="Microsoft YaHei" charset="0"/>
                <a:cs typeface="Microsoft YaHei" charset="0"/>
              </a:rPr>
              <a:t>ios</a:t>
            </a:r>
            <a:r>
              <a:rPr kumimoji="1" lang="zh-CN" altLang="en-US" dirty="0">
                <a:solidFill>
                  <a:srgbClr val="777671"/>
                </a:solidFill>
                <a:latin typeface="Microsoft YaHei" charset="0"/>
                <a:ea typeface="Microsoft YaHei" charset="0"/>
                <a:cs typeface="Microsoft YaHei" charset="0"/>
              </a:rPr>
              <a:t>开发毕业设计</a:t>
            </a:r>
            <a:r>
              <a:rPr kumimoji="1" lang="en-US" altLang="zh-CN" dirty="0" err="1">
                <a:solidFill>
                  <a:srgbClr val="777671"/>
                </a:solidFill>
                <a:latin typeface="Microsoft YaHei" charset="0"/>
                <a:ea typeface="Microsoft YaHei" charset="0"/>
                <a:cs typeface="Microsoft YaHei" charset="0"/>
              </a:rPr>
              <a:t>ppt</a:t>
            </a:r>
            <a:r>
              <a:rPr kumimoji="1" lang="zh-CN" altLang="en-US" dirty="0">
                <a:solidFill>
                  <a:srgbClr val="777671"/>
                </a:solidFill>
                <a:latin typeface="Microsoft YaHei" charset="0"/>
                <a:ea typeface="Microsoft YaHei" charset="0"/>
                <a:cs typeface="Microsoft YaHei" charset="0"/>
              </a:rPr>
              <a:t>模板</a:t>
            </a:r>
            <a:endParaRPr lang="zh-CN" altLang="en-US" dirty="0">
              <a:solidFill>
                <a:srgbClr val="777671"/>
              </a:solidFill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kumimoji="1" lang="zh-CN" altLang="en-US" dirty="0">
                <a:solidFill>
                  <a:srgbClr val="CDCAC3"/>
                </a:solidFill>
                <a:latin typeface="Microsoft YaHei" charset="0"/>
                <a:ea typeface="Microsoft YaHei" charset="0"/>
                <a:cs typeface="Microsoft YaHei" charset="0"/>
              </a:rPr>
              <a:t>请在此添加你的论文副标题名称</a:t>
            </a:r>
            <a:endParaRPr lang="zh-CN" altLang="en-US" dirty="0">
              <a:solidFill>
                <a:srgbClr val="CDCAC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18042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kumimoji="1" lang="zh-CN" altLang="en-US" dirty="0"/>
              <a:t>目录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kumimoji="1" lang="en-US" altLang="zh-CN" dirty="0"/>
              <a:t>CONTENTS</a:t>
            </a:r>
            <a:endParaRPr kumimoji="1"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pPr lvl="0"/>
            <a:r>
              <a:rPr lang="zh-CN" altLang="en-US" kern="0" dirty="0">
                <a:solidFill>
                  <a:srgbClr val="67666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第一部分 </a:t>
            </a:r>
            <a:r>
              <a:rPr lang="en-US" altLang="zh-CN" dirty="0">
                <a:solidFill>
                  <a:srgbClr val="676661"/>
                </a:solidFill>
              </a:rPr>
              <a:t>『</a:t>
            </a:r>
            <a:r>
              <a:rPr lang="zh-CN" altLang="en-US" kern="0" dirty="0">
                <a:solidFill>
                  <a:srgbClr val="67666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课题目的</a:t>
            </a:r>
            <a:r>
              <a:rPr lang="en-US" altLang="zh-CN" dirty="0">
                <a:solidFill>
                  <a:srgbClr val="676661"/>
                </a:solidFill>
              </a:rPr>
              <a:t>』</a:t>
            </a:r>
            <a:endParaRPr lang="zh-CN" altLang="en-US" kern="0" dirty="0">
              <a:solidFill>
                <a:srgbClr val="67666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13"/>
          </p:nvPr>
        </p:nvSpPr>
        <p:spPr>
          <a:xfrm>
            <a:off x="6449766" y="2043115"/>
            <a:ext cx="4603715" cy="590549"/>
          </a:xfrm>
        </p:spPr>
        <p:txBody>
          <a:bodyPr/>
          <a:lstStyle/>
          <a:p>
            <a:pPr lvl="0"/>
            <a:r>
              <a:rPr lang="zh-CN" altLang="en-US" kern="0" dirty="0">
                <a:solidFill>
                  <a:srgbClr val="67666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第二部分 </a:t>
            </a:r>
            <a:r>
              <a:rPr lang="en-US" altLang="zh-CN" dirty="0">
                <a:solidFill>
                  <a:srgbClr val="676661"/>
                </a:solidFill>
              </a:rPr>
              <a:t>『</a:t>
            </a:r>
            <a:r>
              <a:rPr lang="zh-CN" altLang="en-US" kern="0" dirty="0">
                <a:solidFill>
                  <a:srgbClr val="67666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进展成果</a:t>
            </a:r>
            <a:r>
              <a:rPr lang="en-US" altLang="zh-CN" dirty="0">
                <a:solidFill>
                  <a:srgbClr val="676661"/>
                </a:solidFill>
              </a:rPr>
              <a:t>』</a:t>
            </a:r>
            <a:endParaRPr lang="zh-CN" altLang="en-US" kern="0" dirty="0">
              <a:solidFill>
                <a:srgbClr val="67666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文本占位符 5"/>
          <p:cNvSpPr>
            <a:spLocks noGrp="1"/>
          </p:cNvSpPr>
          <p:nvPr>
            <p:ph type="body" sz="quarter" idx="14"/>
          </p:nvPr>
        </p:nvSpPr>
        <p:spPr>
          <a:xfrm>
            <a:off x="6449767" y="3138490"/>
            <a:ext cx="4747151" cy="590549"/>
          </a:xfrm>
        </p:spPr>
        <p:txBody>
          <a:bodyPr/>
          <a:lstStyle/>
          <a:p>
            <a:pPr lvl="0"/>
            <a:r>
              <a:rPr lang="zh-CN" altLang="en-US" kern="0" dirty="0">
                <a:solidFill>
                  <a:srgbClr val="67666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第三部分 </a:t>
            </a:r>
            <a:r>
              <a:rPr lang="en-US" altLang="zh-CN" dirty="0">
                <a:solidFill>
                  <a:srgbClr val="676661"/>
                </a:solidFill>
              </a:rPr>
              <a:t>『</a:t>
            </a:r>
            <a:r>
              <a:rPr lang="zh-CN" altLang="en-US" kern="0" dirty="0">
                <a:solidFill>
                  <a:srgbClr val="67666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存在问题</a:t>
            </a:r>
            <a:r>
              <a:rPr lang="en-US" altLang="zh-CN" dirty="0">
                <a:solidFill>
                  <a:srgbClr val="676661"/>
                </a:solidFill>
              </a:rPr>
              <a:t>』</a:t>
            </a:r>
            <a:endParaRPr lang="zh-CN" altLang="en-US" kern="0" dirty="0">
              <a:solidFill>
                <a:srgbClr val="67666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5"/>
          </p:nvPr>
        </p:nvSpPr>
        <p:spPr>
          <a:xfrm>
            <a:off x="6449767" y="4233865"/>
            <a:ext cx="4989198" cy="590549"/>
          </a:xfrm>
        </p:spPr>
        <p:txBody>
          <a:bodyPr/>
          <a:lstStyle/>
          <a:p>
            <a:pPr lvl="0"/>
            <a:r>
              <a:rPr lang="zh-CN" altLang="en-US" kern="0" dirty="0">
                <a:solidFill>
                  <a:srgbClr val="67666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第四部分 </a:t>
            </a:r>
            <a:r>
              <a:rPr lang="en-US" altLang="zh-CN" dirty="0">
                <a:solidFill>
                  <a:srgbClr val="676661"/>
                </a:solidFill>
              </a:rPr>
              <a:t>『</a:t>
            </a:r>
            <a:r>
              <a:rPr lang="zh-CN" altLang="en-US" kern="0" dirty="0">
                <a:solidFill>
                  <a:srgbClr val="67666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设想安排</a:t>
            </a:r>
            <a:r>
              <a:rPr lang="en-US" altLang="zh-CN" dirty="0">
                <a:solidFill>
                  <a:srgbClr val="676661"/>
                </a:solidFill>
              </a:rPr>
              <a:t>』</a:t>
            </a:r>
            <a:endParaRPr lang="zh-CN" altLang="en-US" kern="0" dirty="0">
              <a:solidFill>
                <a:srgbClr val="67666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文本占位符 7"/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pPr lvl="0"/>
            <a:r>
              <a:rPr lang="zh-CN" altLang="en-US" kern="0" dirty="0">
                <a:solidFill>
                  <a:srgbClr val="67666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第五部分 </a:t>
            </a:r>
            <a:r>
              <a:rPr lang="en-US" altLang="zh-CN" dirty="0">
                <a:solidFill>
                  <a:srgbClr val="676661"/>
                </a:solidFill>
              </a:rPr>
              <a:t>『</a:t>
            </a:r>
            <a:r>
              <a:rPr lang="zh-CN" altLang="en-US" kern="0" dirty="0">
                <a:solidFill>
                  <a:srgbClr val="67666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解决办法</a:t>
            </a:r>
            <a:r>
              <a:rPr lang="en-US" altLang="zh-CN" dirty="0">
                <a:solidFill>
                  <a:srgbClr val="676661"/>
                </a:solidFill>
              </a:rPr>
              <a:t>』</a:t>
            </a:r>
            <a:endParaRPr lang="zh-CN" altLang="en-US" kern="0" dirty="0">
              <a:solidFill>
                <a:srgbClr val="67666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三角形 8"/>
          <p:cNvSpPr/>
          <p:nvPr/>
        </p:nvSpPr>
        <p:spPr>
          <a:xfrm rot="5400000">
            <a:off x="6074702" y="1107385"/>
            <a:ext cx="255592" cy="220338"/>
          </a:xfrm>
          <a:prstGeom prst="triangle">
            <a:avLst/>
          </a:prstGeom>
          <a:noFill/>
          <a:ln w="381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0" name="三角形 9"/>
          <p:cNvSpPr/>
          <p:nvPr/>
        </p:nvSpPr>
        <p:spPr>
          <a:xfrm rot="5400000">
            <a:off x="6074702" y="5514346"/>
            <a:ext cx="255592" cy="220338"/>
          </a:xfrm>
          <a:prstGeom prst="triangle">
            <a:avLst/>
          </a:prstGeom>
          <a:noFill/>
          <a:ln w="381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1" name="三角形 10"/>
          <p:cNvSpPr/>
          <p:nvPr/>
        </p:nvSpPr>
        <p:spPr>
          <a:xfrm rot="5400000">
            <a:off x="6074702" y="2209125"/>
            <a:ext cx="255592" cy="220338"/>
          </a:xfrm>
          <a:prstGeom prst="triangle">
            <a:avLst/>
          </a:prstGeom>
          <a:noFill/>
          <a:ln w="381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2" name="三角形 11"/>
          <p:cNvSpPr/>
          <p:nvPr/>
        </p:nvSpPr>
        <p:spPr>
          <a:xfrm rot="5400000">
            <a:off x="6074702" y="3310865"/>
            <a:ext cx="255592" cy="220338"/>
          </a:xfrm>
          <a:prstGeom prst="triangle">
            <a:avLst/>
          </a:prstGeom>
          <a:noFill/>
          <a:ln w="381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3" name="三角形 12"/>
          <p:cNvSpPr/>
          <p:nvPr/>
        </p:nvSpPr>
        <p:spPr>
          <a:xfrm rot="5400000">
            <a:off x="6074702" y="4412605"/>
            <a:ext cx="255592" cy="220338"/>
          </a:xfrm>
          <a:prstGeom prst="triangle">
            <a:avLst/>
          </a:prstGeom>
          <a:noFill/>
          <a:ln w="381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190668363"/>
      </p:ext>
    </p:extLst>
  </p:cSld>
  <p:clrMapOvr>
    <a:masterClrMapping/>
  </p:clrMapOvr>
  <p:transition spd="slow">
    <p:push dir="u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kumimoji="1" lang="zh-CN" altLang="en-US" dirty="0"/>
              <a:t>第一部分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kumimoji="1" lang="zh-CN" altLang="en-US" dirty="0"/>
              <a:t>课题目的</a:t>
            </a:r>
          </a:p>
        </p:txBody>
      </p:sp>
      <p:grpSp>
        <p:nvGrpSpPr>
          <p:cNvPr id="4" name="组合 22"/>
          <p:cNvGrpSpPr/>
          <p:nvPr/>
        </p:nvGrpSpPr>
        <p:grpSpPr>
          <a:xfrm>
            <a:off x="5698556" y="3477426"/>
            <a:ext cx="794889" cy="623974"/>
            <a:chOff x="3654425" y="5089525"/>
            <a:chExt cx="1860550" cy="1460500"/>
          </a:xfrm>
          <a:solidFill>
            <a:schemeClr val="accent2">
              <a:lumMod val="20000"/>
              <a:lumOff val="80000"/>
            </a:schemeClr>
          </a:solidFill>
        </p:grpSpPr>
        <p:sp>
          <p:nvSpPr>
            <p:cNvPr id="5" name="Freeform 12"/>
            <p:cNvSpPr>
              <a:spLocks noEditPoints="1"/>
            </p:cNvSpPr>
            <p:nvPr/>
          </p:nvSpPr>
          <p:spPr bwMode="auto">
            <a:xfrm>
              <a:off x="3654425" y="5089525"/>
              <a:ext cx="1860550" cy="1460500"/>
            </a:xfrm>
            <a:custGeom>
              <a:avLst/>
              <a:gdLst>
                <a:gd name="T0" fmla="*/ 2372 w 2506"/>
                <a:gd name="T1" fmla="*/ 1716 h 1970"/>
                <a:gd name="T2" fmla="*/ 2372 w 2506"/>
                <a:gd name="T3" fmla="*/ 1716 h 1970"/>
                <a:gd name="T4" fmla="*/ 1858 w 2506"/>
                <a:gd name="T5" fmla="*/ 1575 h 1970"/>
                <a:gd name="T6" fmla="*/ 1818 w 2506"/>
                <a:gd name="T7" fmla="*/ 1576 h 1970"/>
                <a:gd name="T8" fmla="*/ 1323 w 2506"/>
                <a:gd name="T9" fmla="*/ 1715 h 1970"/>
                <a:gd name="T10" fmla="*/ 1323 w 2506"/>
                <a:gd name="T11" fmla="*/ 308 h 1970"/>
                <a:gd name="T12" fmla="*/ 1847 w 2506"/>
                <a:gd name="T13" fmla="*/ 133 h 1970"/>
                <a:gd name="T14" fmla="*/ 2372 w 2506"/>
                <a:gd name="T15" fmla="*/ 310 h 1970"/>
                <a:gd name="T16" fmla="*/ 2372 w 2506"/>
                <a:gd name="T17" fmla="*/ 1716 h 1970"/>
                <a:gd name="T18" fmla="*/ 1182 w 2506"/>
                <a:gd name="T19" fmla="*/ 1715 h 1970"/>
                <a:gd name="T20" fmla="*/ 1182 w 2506"/>
                <a:gd name="T21" fmla="*/ 1715 h 1970"/>
                <a:gd name="T22" fmla="*/ 688 w 2506"/>
                <a:gd name="T23" fmla="*/ 1576 h 1970"/>
                <a:gd name="T24" fmla="*/ 647 w 2506"/>
                <a:gd name="T25" fmla="*/ 1575 h 1970"/>
                <a:gd name="T26" fmla="*/ 133 w 2506"/>
                <a:gd name="T27" fmla="*/ 1716 h 1970"/>
                <a:gd name="T28" fmla="*/ 133 w 2506"/>
                <a:gd name="T29" fmla="*/ 310 h 1970"/>
                <a:gd name="T30" fmla="*/ 659 w 2506"/>
                <a:gd name="T31" fmla="*/ 133 h 1970"/>
                <a:gd name="T32" fmla="*/ 1182 w 2506"/>
                <a:gd name="T33" fmla="*/ 308 h 1970"/>
                <a:gd name="T34" fmla="*/ 1182 w 2506"/>
                <a:gd name="T35" fmla="*/ 1715 h 1970"/>
                <a:gd name="T36" fmla="*/ 1849 w 2506"/>
                <a:gd name="T37" fmla="*/ 0 h 1970"/>
                <a:gd name="T38" fmla="*/ 1849 w 2506"/>
                <a:gd name="T39" fmla="*/ 0 h 1970"/>
                <a:gd name="T40" fmla="*/ 1823 w 2506"/>
                <a:gd name="T41" fmla="*/ 0 h 1970"/>
                <a:gd name="T42" fmla="*/ 1253 w 2506"/>
                <a:gd name="T43" fmla="*/ 184 h 1970"/>
                <a:gd name="T44" fmla="*/ 683 w 2506"/>
                <a:gd name="T45" fmla="*/ 0 h 1970"/>
                <a:gd name="T46" fmla="*/ 657 w 2506"/>
                <a:gd name="T47" fmla="*/ 0 h 1970"/>
                <a:gd name="T48" fmla="*/ 5 w 2506"/>
                <a:gd name="T49" fmla="*/ 267 h 1970"/>
                <a:gd name="T50" fmla="*/ 0 w 2506"/>
                <a:gd name="T51" fmla="*/ 279 h 1970"/>
                <a:gd name="T52" fmla="*/ 0 w 2506"/>
                <a:gd name="T53" fmla="*/ 1970 h 1970"/>
                <a:gd name="T54" fmla="*/ 107 w 2506"/>
                <a:gd name="T55" fmla="*/ 1889 h 1970"/>
                <a:gd name="T56" fmla="*/ 682 w 2506"/>
                <a:gd name="T57" fmla="*/ 1709 h 1970"/>
                <a:gd name="T58" fmla="*/ 1190 w 2506"/>
                <a:gd name="T59" fmla="*/ 1876 h 1970"/>
                <a:gd name="T60" fmla="*/ 1208 w 2506"/>
                <a:gd name="T61" fmla="*/ 1888 h 1970"/>
                <a:gd name="T62" fmla="*/ 1253 w 2506"/>
                <a:gd name="T63" fmla="*/ 1924 h 1970"/>
                <a:gd name="T64" fmla="*/ 1298 w 2506"/>
                <a:gd name="T65" fmla="*/ 1888 h 1970"/>
                <a:gd name="T66" fmla="*/ 1316 w 2506"/>
                <a:gd name="T67" fmla="*/ 1876 h 1970"/>
                <a:gd name="T68" fmla="*/ 1824 w 2506"/>
                <a:gd name="T69" fmla="*/ 1709 h 1970"/>
                <a:gd name="T70" fmla="*/ 2399 w 2506"/>
                <a:gd name="T71" fmla="*/ 1889 h 1970"/>
                <a:gd name="T72" fmla="*/ 2506 w 2506"/>
                <a:gd name="T73" fmla="*/ 1970 h 1970"/>
                <a:gd name="T74" fmla="*/ 2506 w 2506"/>
                <a:gd name="T75" fmla="*/ 279 h 1970"/>
                <a:gd name="T76" fmla="*/ 2501 w 2506"/>
                <a:gd name="T77" fmla="*/ 267 h 1970"/>
                <a:gd name="T78" fmla="*/ 1849 w 2506"/>
                <a:gd name="T79" fmla="*/ 0 h 19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506" h="1970">
                  <a:moveTo>
                    <a:pt x="2372" y="1716"/>
                  </a:moveTo>
                  <a:lnTo>
                    <a:pt x="2372" y="1716"/>
                  </a:lnTo>
                  <a:cubicBezTo>
                    <a:pt x="2261" y="1655"/>
                    <a:pt x="2075" y="1575"/>
                    <a:pt x="1858" y="1575"/>
                  </a:cubicBezTo>
                  <a:cubicBezTo>
                    <a:pt x="1845" y="1575"/>
                    <a:pt x="1831" y="1576"/>
                    <a:pt x="1818" y="1576"/>
                  </a:cubicBezTo>
                  <a:cubicBezTo>
                    <a:pt x="1599" y="1587"/>
                    <a:pt x="1427" y="1659"/>
                    <a:pt x="1323" y="1715"/>
                  </a:cubicBezTo>
                  <a:lnTo>
                    <a:pt x="1323" y="308"/>
                  </a:lnTo>
                  <a:cubicBezTo>
                    <a:pt x="1347" y="271"/>
                    <a:pt x="1462" y="127"/>
                    <a:pt x="1847" y="133"/>
                  </a:cubicBezTo>
                  <a:cubicBezTo>
                    <a:pt x="2229" y="140"/>
                    <a:pt x="2347" y="273"/>
                    <a:pt x="2372" y="310"/>
                  </a:cubicBezTo>
                  <a:lnTo>
                    <a:pt x="2372" y="1716"/>
                  </a:lnTo>
                  <a:close/>
                  <a:moveTo>
                    <a:pt x="1182" y="1715"/>
                  </a:moveTo>
                  <a:lnTo>
                    <a:pt x="1182" y="1715"/>
                  </a:lnTo>
                  <a:cubicBezTo>
                    <a:pt x="1079" y="1659"/>
                    <a:pt x="906" y="1587"/>
                    <a:pt x="688" y="1576"/>
                  </a:cubicBezTo>
                  <a:cubicBezTo>
                    <a:pt x="674" y="1576"/>
                    <a:pt x="661" y="1575"/>
                    <a:pt x="647" y="1575"/>
                  </a:cubicBezTo>
                  <a:cubicBezTo>
                    <a:pt x="431" y="1575"/>
                    <a:pt x="244" y="1655"/>
                    <a:pt x="133" y="1716"/>
                  </a:cubicBezTo>
                  <a:lnTo>
                    <a:pt x="133" y="310"/>
                  </a:lnTo>
                  <a:cubicBezTo>
                    <a:pt x="159" y="273"/>
                    <a:pt x="276" y="140"/>
                    <a:pt x="659" y="133"/>
                  </a:cubicBezTo>
                  <a:cubicBezTo>
                    <a:pt x="1044" y="127"/>
                    <a:pt x="1159" y="271"/>
                    <a:pt x="1182" y="308"/>
                  </a:cubicBezTo>
                  <a:lnTo>
                    <a:pt x="1182" y="1715"/>
                  </a:lnTo>
                  <a:close/>
                  <a:moveTo>
                    <a:pt x="1849" y="0"/>
                  </a:moveTo>
                  <a:lnTo>
                    <a:pt x="1849" y="0"/>
                  </a:lnTo>
                  <a:cubicBezTo>
                    <a:pt x="1840" y="0"/>
                    <a:pt x="1831" y="0"/>
                    <a:pt x="1823" y="0"/>
                  </a:cubicBezTo>
                  <a:cubicBezTo>
                    <a:pt x="1490" y="0"/>
                    <a:pt x="1328" y="105"/>
                    <a:pt x="1253" y="184"/>
                  </a:cubicBezTo>
                  <a:cubicBezTo>
                    <a:pt x="1178" y="105"/>
                    <a:pt x="1015" y="0"/>
                    <a:pt x="683" y="0"/>
                  </a:cubicBezTo>
                  <a:cubicBezTo>
                    <a:pt x="674" y="0"/>
                    <a:pt x="666" y="0"/>
                    <a:pt x="657" y="0"/>
                  </a:cubicBezTo>
                  <a:cubicBezTo>
                    <a:pt x="127" y="9"/>
                    <a:pt x="16" y="240"/>
                    <a:pt x="5" y="267"/>
                  </a:cubicBezTo>
                  <a:lnTo>
                    <a:pt x="0" y="279"/>
                  </a:lnTo>
                  <a:lnTo>
                    <a:pt x="0" y="1970"/>
                  </a:lnTo>
                  <a:lnTo>
                    <a:pt x="107" y="1889"/>
                  </a:lnTo>
                  <a:cubicBezTo>
                    <a:pt x="109" y="1887"/>
                    <a:pt x="369" y="1695"/>
                    <a:pt x="682" y="1709"/>
                  </a:cubicBezTo>
                  <a:cubicBezTo>
                    <a:pt x="943" y="1722"/>
                    <a:pt x="1133" y="1837"/>
                    <a:pt x="1190" y="1876"/>
                  </a:cubicBezTo>
                  <a:cubicBezTo>
                    <a:pt x="1201" y="1883"/>
                    <a:pt x="1207" y="1888"/>
                    <a:pt x="1208" y="1888"/>
                  </a:cubicBezTo>
                  <a:lnTo>
                    <a:pt x="1253" y="1924"/>
                  </a:lnTo>
                  <a:lnTo>
                    <a:pt x="1298" y="1888"/>
                  </a:lnTo>
                  <a:cubicBezTo>
                    <a:pt x="1298" y="1888"/>
                    <a:pt x="1304" y="1883"/>
                    <a:pt x="1316" y="1876"/>
                  </a:cubicBezTo>
                  <a:cubicBezTo>
                    <a:pt x="1373" y="1837"/>
                    <a:pt x="1563" y="1722"/>
                    <a:pt x="1824" y="1709"/>
                  </a:cubicBezTo>
                  <a:cubicBezTo>
                    <a:pt x="2135" y="1695"/>
                    <a:pt x="2396" y="1887"/>
                    <a:pt x="2399" y="1889"/>
                  </a:cubicBezTo>
                  <a:lnTo>
                    <a:pt x="2506" y="1970"/>
                  </a:lnTo>
                  <a:lnTo>
                    <a:pt x="2506" y="279"/>
                  </a:lnTo>
                  <a:lnTo>
                    <a:pt x="2501" y="267"/>
                  </a:lnTo>
                  <a:cubicBezTo>
                    <a:pt x="2490" y="240"/>
                    <a:pt x="2379" y="9"/>
                    <a:pt x="1849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" name="Freeform 13"/>
            <p:cNvSpPr>
              <a:spLocks/>
            </p:cNvSpPr>
            <p:nvPr/>
          </p:nvSpPr>
          <p:spPr bwMode="auto">
            <a:xfrm>
              <a:off x="3829050" y="5399088"/>
              <a:ext cx="627063" cy="152400"/>
            </a:xfrm>
            <a:custGeom>
              <a:avLst/>
              <a:gdLst>
                <a:gd name="T0" fmla="*/ 822 w 844"/>
                <a:gd name="T1" fmla="*/ 128 h 206"/>
                <a:gd name="T2" fmla="*/ 822 w 844"/>
                <a:gd name="T3" fmla="*/ 128 h 206"/>
                <a:gd name="T4" fmla="*/ 441 w 844"/>
                <a:gd name="T5" fmla="*/ 10 h 206"/>
                <a:gd name="T6" fmla="*/ 23 w 844"/>
                <a:gd name="T7" fmla="*/ 127 h 206"/>
                <a:gd name="T8" fmla="*/ 12 w 844"/>
                <a:gd name="T9" fmla="*/ 183 h 206"/>
                <a:gd name="T10" fmla="*/ 45 w 844"/>
                <a:gd name="T11" fmla="*/ 200 h 206"/>
                <a:gd name="T12" fmla="*/ 68 w 844"/>
                <a:gd name="T13" fmla="*/ 193 h 206"/>
                <a:gd name="T14" fmla="*/ 437 w 844"/>
                <a:gd name="T15" fmla="*/ 89 h 206"/>
                <a:gd name="T16" fmla="*/ 775 w 844"/>
                <a:gd name="T17" fmla="*/ 193 h 206"/>
                <a:gd name="T18" fmla="*/ 831 w 844"/>
                <a:gd name="T19" fmla="*/ 183 h 206"/>
                <a:gd name="T20" fmla="*/ 822 w 844"/>
                <a:gd name="T21" fmla="*/ 128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44" h="206">
                  <a:moveTo>
                    <a:pt x="822" y="128"/>
                  </a:moveTo>
                  <a:lnTo>
                    <a:pt x="822" y="128"/>
                  </a:lnTo>
                  <a:cubicBezTo>
                    <a:pt x="815" y="123"/>
                    <a:pt x="667" y="19"/>
                    <a:pt x="441" y="10"/>
                  </a:cubicBezTo>
                  <a:cubicBezTo>
                    <a:pt x="213" y="0"/>
                    <a:pt x="30" y="122"/>
                    <a:pt x="23" y="127"/>
                  </a:cubicBezTo>
                  <a:cubicBezTo>
                    <a:pt x="4" y="139"/>
                    <a:pt x="0" y="164"/>
                    <a:pt x="12" y="183"/>
                  </a:cubicBezTo>
                  <a:cubicBezTo>
                    <a:pt x="20" y="194"/>
                    <a:pt x="32" y="200"/>
                    <a:pt x="45" y="200"/>
                  </a:cubicBezTo>
                  <a:cubicBezTo>
                    <a:pt x="53" y="200"/>
                    <a:pt x="61" y="198"/>
                    <a:pt x="68" y="193"/>
                  </a:cubicBezTo>
                  <a:cubicBezTo>
                    <a:pt x="69" y="192"/>
                    <a:pt x="236" y="81"/>
                    <a:pt x="437" y="89"/>
                  </a:cubicBezTo>
                  <a:cubicBezTo>
                    <a:pt x="639" y="98"/>
                    <a:pt x="774" y="192"/>
                    <a:pt x="775" y="193"/>
                  </a:cubicBezTo>
                  <a:cubicBezTo>
                    <a:pt x="793" y="206"/>
                    <a:pt x="818" y="201"/>
                    <a:pt x="831" y="183"/>
                  </a:cubicBezTo>
                  <a:cubicBezTo>
                    <a:pt x="844" y="165"/>
                    <a:pt x="840" y="140"/>
                    <a:pt x="822" y="128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" name="Freeform 14"/>
            <p:cNvSpPr>
              <a:spLocks/>
            </p:cNvSpPr>
            <p:nvPr/>
          </p:nvSpPr>
          <p:spPr bwMode="auto">
            <a:xfrm>
              <a:off x="3829050" y="5678488"/>
              <a:ext cx="627063" cy="152400"/>
            </a:xfrm>
            <a:custGeom>
              <a:avLst/>
              <a:gdLst>
                <a:gd name="T0" fmla="*/ 822 w 844"/>
                <a:gd name="T1" fmla="*/ 128 h 206"/>
                <a:gd name="T2" fmla="*/ 822 w 844"/>
                <a:gd name="T3" fmla="*/ 128 h 206"/>
                <a:gd name="T4" fmla="*/ 441 w 844"/>
                <a:gd name="T5" fmla="*/ 10 h 206"/>
                <a:gd name="T6" fmla="*/ 23 w 844"/>
                <a:gd name="T7" fmla="*/ 128 h 206"/>
                <a:gd name="T8" fmla="*/ 12 w 844"/>
                <a:gd name="T9" fmla="*/ 183 h 206"/>
                <a:gd name="T10" fmla="*/ 45 w 844"/>
                <a:gd name="T11" fmla="*/ 201 h 206"/>
                <a:gd name="T12" fmla="*/ 68 w 844"/>
                <a:gd name="T13" fmla="*/ 194 h 206"/>
                <a:gd name="T14" fmla="*/ 437 w 844"/>
                <a:gd name="T15" fmla="*/ 90 h 206"/>
                <a:gd name="T16" fmla="*/ 775 w 844"/>
                <a:gd name="T17" fmla="*/ 194 h 206"/>
                <a:gd name="T18" fmla="*/ 831 w 844"/>
                <a:gd name="T19" fmla="*/ 184 h 206"/>
                <a:gd name="T20" fmla="*/ 822 w 844"/>
                <a:gd name="T21" fmla="*/ 128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44" h="206">
                  <a:moveTo>
                    <a:pt x="822" y="128"/>
                  </a:moveTo>
                  <a:lnTo>
                    <a:pt x="822" y="128"/>
                  </a:lnTo>
                  <a:cubicBezTo>
                    <a:pt x="815" y="124"/>
                    <a:pt x="667" y="20"/>
                    <a:pt x="441" y="10"/>
                  </a:cubicBezTo>
                  <a:cubicBezTo>
                    <a:pt x="213" y="0"/>
                    <a:pt x="30" y="123"/>
                    <a:pt x="23" y="128"/>
                  </a:cubicBezTo>
                  <a:cubicBezTo>
                    <a:pt x="4" y="140"/>
                    <a:pt x="0" y="165"/>
                    <a:pt x="12" y="183"/>
                  </a:cubicBezTo>
                  <a:cubicBezTo>
                    <a:pt x="20" y="195"/>
                    <a:pt x="32" y="201"/>
                    <a:pt x="45" y="201"/>
                  </a:cubicBezTo>
                  <a:cubicBezTo>
                    <a:pt x="53" y="201"/>
                    <a:pt x="61" y="199"/>
                    <a:pt x="68" y="194"/>
                  </a:cubicBezTo>
                  <a:cubicBezTo>
                    <a:pt x="69" y="193"/>
                    <a:pt x="236" y="82"/>
                    <a:pt x="437" y="90"/>
                  </a:cubicBezTo>
                  <a:cubicBezTo>
                    <a:pt x="639" y="99"/>
                    <a:pt x="774" y="193"/>
                    <a:pt x="775" y="194"/>
                  </a:cubicBezTo>
                  <a:cubicBezTo>
                    <a:pt x="793" y="206"/>
                    <a:pt x="818" y="202"/>
                    <a:pt x="831" y="184"/>
                  </a:cubicBezTo>
                  <a:cubicBezTo>
                    <a:pt x="844" y="166"/>
                    <a:pt x="840" y="141"/>
                    <a:pt x="822" y="128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" name="Freeform 15"/>
            <p:cNvSpPr>
              <a:spLocks/>
            </p:cNvSpPr>
            <p:nvPr/>
          </p:nvSpPr>
          <p:spPr bwMode="auto">
            <a:xfrm>
              <a:off x="3829050" y="5957888"/>
              <a:ext cx="627063" cy="153988"/>
            </a:xfrm>
            <a:custGeom>
              <a:avLst/>
              <a:gdLst>
                <a:gd name="T0" fmla="*/ 822 w 844"/>
                <a:gd name="T1" fmla="*/ 128 h 206"/>
                <a:gd name="T2" fmla="*/ 822 w 844"/>
                <a:gd name="T3" fmla="*/ 128 h 206"/>
                <a:gd name="T4" fmla="*/ 441 w 844"/>
                <a:gd name="T5" fmla="*/ 10 h 206"/>
                <a:gd name="T6" fmla="*/ 23 w 844"/>
                <a:gd name="T7" fmla="*/ 128 h 206"/>
                <a:gd name="T8" fmla="*/ 12 w 844"/>
                <a:gd name="T9" fmla="*/ 183 h 206"/>
                <a:gd name="T10" fmla="*/ 45 w 844"/>
                <a:gd name="T11" fmla="*/ 201 h 206"/>
                <a:gd name="T12" fmla="*/ 68 w 844"/>
                <a:gd name="T13" fmla="*/ 194 h 206"/>
                <a:gd name="T14" fmla="*/ 437 w 844"/>
                <a:gd name="T15" fmla="*/ 90 h 206"/>
                <a:gd name="T16" fmla="*/ 775 w 844"/>
                <a:gd name="T17" fmla="*/ 193 h 206"/>
                <a:gd name="T18" fmla="*/ 831 w 844"/>
                <a:gd name="T19" fmla="*/ 184 h 206"/>
                <a:gd name="T20" fmla="*/ 822 w 844"/>
                <a:gd name="T21" fmla="*/ 128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44" h="206">
                  <a:moveTo>
                    <a:pt x="822" y="128"/>
                  </a:moveTo>
                  <a:lnTo>
                    <a:pt x="822" y="128"/>
                  </a:lnTo>
                  <a:cubicBezTo>
                    <a:pt x="815" y="124"/>
                    <a:pt x="667" y="20"/>
                    <a:pt x="441" y="10"/>
                  </a:cubicBezTo>
                  <a:cubicBezTo>
                    <a:pt x="213" y="0"/>
                    <a:pt x="30" y="122"/>
                    <a:pt x="23" y="128"/>
                  </a:cubicBezTo>
                  <a:cubicBezTo>
                    <a:pt x="4" y="140"/>
                    <a:pt x="0" y="165"/>
                    <a:pt x="12" y="183"/>
                  </a:cubicBezTo>
                  <a:cubicBezTo>
                    <a:pt x="20" y="195"/>
                    <a:pt x="32" y="201"/>
                    <a:pt x="45" y="201"/>
                  </a:cubicBezTo>
                  <a:cubicBezTo>
                    <a:pt x="53" y="201"/>
                    <a:pt x="61" y="198"/>
                    <a:pt x="68" y="194"/>
                  </a:cubicBezTo>
                  <a:cubicBezTo>
                    <a:pt x="69" y="193"/>
                    <a:pt x="236" y="82"/>
                    <a:pt x="437" y="90"/>
                  </a:cubicBezTo>
                  <a:cubicBezTo>
                    <a:pt x="639" y="99"/>
                    <a:pt x="774" y="192"/>
                    <a:pt x="775" y="193"/>
                  </a:cubicBezTo>
                  <a:cubicBezTo>
                    <a:pt x="793" y="206"/>
                    <a:pt x="818" y="202"/>
                    <a:pt x="831" y="184"/>
                  </a:cubicBezTo>
                  <a:cubicBezTo>
                    <a:pt x="844" y="166"/>
                    <a:pt x="840" y="141"/>
                    <a:pt x="822" y="128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" name="Freeform 16"/>
            <p:cNvSpPr>
              <a:spLocks/>
            </p:cNvSpPr>
            <p:nvPr/>
          </p:nvSpPr>
          <p:spPr bwMode="auto">
            <a:xfrm>
              <a:off x="4713288" y="5437188"/>
              <a:ext cx="627063" cy="152400"/>
            </a:xfrm>
            <a:custGeom>
              <a:avLst/>
              <a:gdLst>
                <a:gd name="T0" fmla="*/ 822 w 844"/>
                <a:gd name="T1" fmla="*/ 127 h 205"/>
                <a:gd name="T2" fmla="*/ 822 w 844"/>
                <a:gd name="T3" fmla="*/ 127 h 205"/>
                <a:gd name="T4" fmla="*/ 441 w 844"/>
                <a:gd name="T5" fmla="*/ 9 h 205"/>
                <a:gd name="T6" fmla="*/ 23 w 844"/>
                <a:gd name="T7" fmla="*/ 127 h 205"/>
                <a:gd name="T8" fmla="*/ 12 w 844"/>
                <a:gd name="T9" fmla="*/ 182 h 205"/>
                <a:gd name="T10" fmla="*/ 45 w 844"/>
                <a:gd name="T11" fmla="*/ 200 h 205"/>
                <a:gd name="T12" fmla="*/ 67 w 844"/>
                <a:gd name="T13" fmla="*/ 193 h 205"/>
                <a:gd name="T14" fmla="*/ 437 w 844"/>
                <a:gd name="T15" fmla="*/ 89 h 205"/>
                <a:gd name="T16" fmla="*/ 775 w 844"/>
                <a:gd name="T17" fmla="*/ 193 h 205"/>
                <a:gd name="T18" fmla="*/ 831 w 844"/>
                <a:gd name="T19" fmla="*/ 183 h 205"/>
                <a:gd name="T20" fmla="*/ 822 w 844"/>
                <a:gd name="T21" fmla="*/ 127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44" h="205">
                  <a:moveTo>
                    <a:pt x="822" y="127"/>
                  </a:moveTo>
                  <a:lnTo>
                    <a:pt x="822" y="127"/>
                  </a:lnTo>
                  <a:cubicBezTo>
                    <a:pt x="815" y="123"/>
                    <a:pt x="667" y="19"/>
                    <a:pt x="441" y="9"/>
                  </a:cubicBezTo>
                  <a:cubicBezTo>
                    <a:pt x="213" y="0"/>
                    <a:pt x="30" y="122"/>
                    <a:pt x="23" y="127"/>
                  </a:cubicBezTo>
                  <a:cubicBezTo>
                    <a:pt x="4" y="139"/>
                    <a:pt x="0" y="164"/>
                    <a:pt x="12" y="182"/>
                  </a:cubicBezTo>
                  <a:cubicBezTo>
                    <a:pt x="20" y="194"/>
                    <a:pt x="32" y="200"/>
                    <a:pt x="45" y="200"/>
                  </a:cubicBezTo>
                  <a:cubicBezTo>
                    <a:pt x="53" y="200"/>
                    <a:pt x="61" y="198"/>
                    <a:pt x="67" y="193"/>
                  </a:cubicBezTo>
                  <a:cubicBezTo>
                    <a:pt x="69" y="192"/>
                    <a:pt x="236" y="81"/>
                    <a:pt x="437" y="89"/>
                  </a:cubicBezTo>
                  <a:cubicBezTo>
                    <a:pt x="639" y="98"/>
                    <a:pt x="774" y="192"/>
                    <a:pt x="775" y="193"/>
                  </a:cubicBezTo>
                  <a:cubicBezTo>
                    <a:pt x="793" y="205"/>
                    <a:pt x="818" y="201"/>
                    <a:pt x="831" y="183"/>
                  </a:cubicBezTo>
                  <a:cubicBezTo>
                    <a:pt x="844" y="165"/>
                    <a:pt x="840" y="140"/>
                    <a:pt x="822" y="12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" name="Freeform 17"/>
            <p:cNvSpPr>
              <a:spLocks/>
            </p:cNvSpPr>
            <p:nvPr/>
          </p:nvSpPr>
          <p:spPr bwMode="auto">
            <a:xfrm>
              <a:off x="4713288" y="5716588"/>
              <a:ext cx="627063" cy="152400"/>
            </a:xfrm>
            <a:custGeom>
              <a:avLst/>
              <a:gdLst>
                <a:gd name="T0" fmla="*/ 822 w 844"/>
                <a:gd name="T1" fmla="*/ 128 h 206"/>
                <a:gd name="T2" fmla="*/ 822 w 844"/>
                <a:gd name="T3" fmla="*/ 128 h 206"/>
                <a:gd name="T4" fmla="*/ 441 w 844"/>
                <a:gd name="T5" fmla="*/ 10 h 206"/>
                <a:gd name="T6" fmla="*/ 23 w 844"/>
                <a:gd name="T7" fmla="*/ 128 h 206"/>
                <a:gd name="T8" fmla="*/ 12 w 844"/>
                <a:gd name="T9" fmla="*/ 183 h 206"/>
                <a:gd name="T10" fmla="*/ 45 w 844"/>
                <a:gd name="T11" fmla="*/ 201 h 206"/>
                <a:gd name="T12" fmla="*/ 67 w 844"/>
                <a:gd name="T13" fmla="*/ 194 h 206"/>
                <a:gd name="T14" fmla="*/ 437 w 844"/>
                <a:gd name="T15" fmla="*/ 90 h 206"/>
                <a:gd name="T16" fmla="*/ 775 w 844"/>
                <a:gd name="T17" fmla="*/ 193 h 206"/>
                <a:gd name="T18" fmla="*/ 831 w 844"/>
                <a:gd name="T19" fmla="*/ 184 h 206"/>
                <a:gd name="T20" fmla="*/ 822 w 844"/>
                <a:gd name="T21" fmla="*/ 128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44" h="206">
                  <a:moveTo>
                    <a:pt x="822" y="128"/>
                  </a:moveTo>
                  <a:lnTo>
                    <a:pt x="822" y="128"/>
                  </a:lnTo>
                  <a:cubicBezTo>
                    <a:pt x="815" y="124"/>
                    <a:pt x="667" y="20"/>
                    <a:pt x="441" y="10"/>
                  </a:cubicBezTo>
                  <a:cubicBezTo>
                    <a:pt x="213" y="0"/>
                    <a:pt x="30" y="122"/>
                    <a:pt x="23" y="128"/>
                  </a:cubicBezTo>
                  <a:cubicBezTo>
                    <a:pt x="4" y="140"/>
                    <a:pt x="0" y="165"/>
                    <a:pt x="12" y="183"/>
                  </a:cubicBezTo>
                  <a:cubicBezTo>
                    <a:pt x="20" y="195"/>
                    <a:pt x="32" y="201"/>
                    <a:pt x="45" y="201"/>
                  </a:cubicBezTo>
                  <a:cubicBezTo>
                    <a:pt x="53" y="201"/>
                    <a:pt x="61" y="199"/>
                    <a:pt x="67" y="194"/>
                  </a:cubicBezTo>
                  <a:cubicBezTo>
                    <a:pt x="69" y="193"/>
                    <a:pt x="236" y="82"/>
                    <a:pt x="437" y="90"/>
                  </a:cubicBezTo>
                  <a:cubicBezTo>
                    <a:pt x="639" y="99"/>
                    <a:pt x="774" y="192"/>
                    <a:pt x="775" y="193"/>
                  </a:cubicBezTo>
                  <a:cubicBezTo>
                    <a:pt x="793" y="206"/>
                    <a:pt x="818" y="202"/>
                    <a:pt x="831" y="184"/>
                  </a:cubicBezTo>
                  <a:cubicBezTo>
                    <a:pt x="844" y="166"/>
                    <a:pt x="840" y="141"/>
                    <a:pt x="822" y="128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auto">
            <a:xfrm>
              <a:off x="4713288" y="5997575"/>
              <a:ext cx="627063" cy="152400"/>
            </a:xfrm>
            <a:custGeom>
              <a:avLst/>
              <a:gdLst>
                <a:gd name="T0" fmla="*/ 822 w 844"/>
                <a:gd name="T1" fmla="*/ 128 h 206"/>
                <a:gd name="T2" fmla="*/ 822 w 844"/>
                <a:gd name="T3" fmla="*/ 128 h 206"/>
                <a:gd name="T4" fmla="*/ 441 w 844"/>
                <a:gd name="T5" fmla="*/ 10 h 206"/>
                <a:gd name="T6" fmla="*/ 23 w 844"/>
                <a:gd name="T7" fmla="*/ 127 h 206"/>
                <a:gd name="T8" fmla="*/ 12 w 844"/>
                <a:gd name="T9" fmla="*/ 183 h 206"/>
                <a:gd name="T10" fmla="*/ 45 w 844"/>
                <a:gd name="T11" fmla="*/ 201 h 206"/>
                <a:gd name="T12" fmla="*/ 67 w 844"/>
                <a:gd name="T13" fmla="*/ 194 h 206"/>
                <a:gd name="T14" fmla="*/ 437 w 844"/>
                <a:gd name="T15" fmla="*/ 90 h 206"/>
                <a:gd name="T16" fmla="*/ 775 w 844"/>
                <a:gd name="T17" fmla="*/ 193 h 206"/>
                <a:gd name="T18" fmla="*/ 831 w 844"/>
                <a:gd name="T19" fmla="*/ 184 h 206"/>
                <a:gd name="T20" fmla="*/ 822 w 844"/>
                <a:gd name="T21" fmla="*/ 128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44" h="206">
                  <a:moveTo>
                    <a:pt x="822" y="128"/>
                  </a:moveTo>
                  <a:lnTo>
                    <a:pt x="822" y="128"/>
                  </a:lnTo>
                  <a:cubicBezTo>
                    <a:pt x="815" y="124"/>
                    <a:pt x="667" y="20"/>
                    <a:pt x="441" y="10"/>
                  </a:cubicBezTo>
                  <a:cubicBezTo>
                    <a:pt x="213" y="0"/>
                    <a:pt x="30" y="122"/>
                    <a:pt x="23" y="127"/>
                  </a:cubicBezTo>
                  <a:cubicBezTo>
                    <a:pt x="4" y="140"/>
                    <a:pt x="0" y="165"/>
                    <a:pt x="12" y="183"/>
                  </a:cubicBezTo>
                  <a:cubicBezTo>
                    <a:pt x="20" y="194"/>
                    <a:pt x="32" y="201"/>
                    <a:pt x="45" y="201"/>
                  </a:cubicBezTo>
                  <a:cubicBezTo>
                    <a:pt x="53" y="201"/>
                    <a:pt x="61" y="198"/>
                    <a:pt x="67" y="194"/>
                  </a:cubicBezTo>
                  <a:cubicBezTo>
                    <a:pt x="69" y="193"/>
                    <a:pt x="236" y="82"/>
                    <a:pt x="437" y="90"/>
                  </a:cubicBezTo>
                  <a:cubicBezTo>
                    <a:pt x="639" y="98"/>
                    <a:pt x="774" y="192"/>
                    <a:pt x="775" y="193"/>
                  </a:cubicBezTo>
                  <a:cubicBezTo>
                    <a:pt x="793" y="206"/>
                    <a:pt x="818" y="202"/>
                    <a:pt x="831" y="184"/>
                  </a:cubicBezTo>
                  <a:cubicBezTo>
                    <a:pt x="844" y="166"/>
                    <a:pt x="840" y="141"/>
                    <a:pt x="822" y="128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0660773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kumimoji="1" lang="en-US" altLang="zh-CN" dirty="0"/>
              <a:t>1</a:t>
            </a:r>
            <a:endParaRPr kumimoji="1"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kumimoji="1" lang="zh-CN" altLang="en-US" dirty="0"/>
              <a:t>课题目的</a:t>
            </a:r>
          </a:p>
        </p:txBody>
      </p:sp>
      <p:sp>
        <p:nvSpPr>
          <p:cNvPr id="4" name="矩形 3"/>
          <p:cNvSpPr/>
          <p:nvPr/>
        </p:nvSpPr>
        <p:spPr>
          <a:xfrm>
            <a:off x="1164601" y="1123882"/>
            <a:ext cx="226215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609585"/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" charset="0"/>
              </a:rPr>
              <a:t>▷ 点击此处添加标题</a:t>
            </a:r>
          </a:p>
        </p:txBody>
      </p:sp>
      <p:sp>
        <p:nvSpPr>
          <p:cNvPr id="5" name="矩形 4"/>
          <p:cNvSpPr/>
          <p:nvPr/>
        </p:nvSpPr>
        <p:spPr>
          <a:xfrm>
            <a:off x="1397930" y="1468483"/>
            <a:ext cx="10384052" cy="5724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609585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8-14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号字，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1.3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8-14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号字，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1.3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倍字间距。</a:t>
            </a:r>
          </a:p>
        </p:txBody>
      </p:sp>
      <p:cxnSp>
        <p:nvCxnSpPr>
          <p:cNvPr id="6" name="直接连接符 9"/>
          <p:cNvCxnSpPr/>
          <p:nvPr/>
        </p:nvCxnSpPr>
        <p:spPr>
          <a:xfrm>
            <a:off x="3426759" y="1385383"/>
            <a:ext cx="2755900" cy="0"/>
          </a:xfrm>
          <a:prstGeom prst="line">
            <a:avLst/>
          </a:prstGeom>
          <a:ln>
            <a:solidFill>
              <a:srgbClr val="77767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矩形 6"/>
          <p:cNvSpPr/>
          <p:nvPr/>
        </p:nvSpPr>
        <p:spPr>
          <a:xfrm>
            <a:off x="1164601" y="2040947"/>
            <a:ext cx="226215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609585"/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" charset="0"/>
              </a:rPr>
              <a:t>▷ 点击此处添加标题</a:t>
            </a:r>
          </a:p>
        </p:txBody>
      </p:sp>
      <p:sp>
        <p:nvSpPr>
          <p:cNvPr id="8" name="矩形 7"/>
          <p:cNvSpPr/>
          <p:nvPr/>
        </p:nvSpPr>
        <p:spPr>
          <a:xfrm>
            <a:off x="1397930" y="2385548"/>
            <a:ext cx="10384052" cy="5724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609585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8-14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号字，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1.3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8-14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号字，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1.3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倍字间距。</a:t>
            </a:r>
          </a:p>
        </p:txBody>
      </p:sp>
      <p:cxnSp>
        <p:nvCxnSpPr>
          <p:cNvPr id="9" name="直接连接符 15"/>
          <p:cNvCxnSpPr/>
          <p:nvPr/>
        </p:nvCxnSpPr>
        <p:spPr>
          <a:xfrm>
            <a:off x="3426759" y="2302448"/>
            <a:ext cx="2755900" cy="0"/>
          </a:xfrm>
          <a:prstGeom prst="line">
            <a:avLst/>
          </a:prstGeom>
          <a:ln>
            <a:solidFill>
              <a:srgbClr val="77767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" name="组合 16"/>
          <p:cNvGrpSpPr/>
          <p:nvPr/>
        </p:nvGrpSpPr>
        <p:grpSpPr>
          <a:xfrm>
            <a:off x="2887693" y="3228877"/>
            <a:ext cx="6389807" cy="2929575"/>
            <a:chOff x="1611683" y="1446502"/>
            <a:chExt cx="5920633" cy="3027758"/>
          </a:xfrm>
          <a:solidFill>
            <a:schemeClr val="bg1">
              <a:lumMod val="85000"/>
            </a:schemeClr>
          </a:solidFill>
        </p:grpSpPr>
        <p:sp>
          <p:nvSpPr>
            <p:cNvPr id="11" name="Freeform 559"/>
            <p:cNvSpPr>
              <a:spLocks/>
            </p:cNvSpPr>
            <p:nvPr/>
          </p:nvSpPr>
          <p:spPr bwMode="auto">
            <a:xfrm>
              <a:off x="4299491" y="2445520"/>
              <a:ext cx="75667" cy="117338"/>
            </a:xfrm>
            <a:custGeom>
              <a:avLst/>
              <a:gdLst>
                <a:gd name="T0" fmla="*/ 2147483647 w 56"/>
                <a:gd name="T1" fmla="*/ 2147483647 h 88"/>
                <a:gd name="T2" fmla="*/ 0 w 56"/>
                <a:gd name="T3" fmla="*/ 2147483647 h 88"/>
                <a:gd name="T4" fmla="*/ 0 w 56"/>
                <a:gd name="T5" fmla="*/ 2147483647 h 88"/>
                <a:gd name="T6" fmla="*/ 0 w 56"/>
                <a:gd name="T7" fmla="*/ 2147483647 h 88"/>
                <a:gd name="T8" fmla="*/ 2147483647 w 56"/>
                <a:gd name="T9" fmla="*/ 2147483647 h 88"/>
                <a:gd name="T10" fmla="*/ 2147483647 w 56"/>
                <a:gd name="T11" fmla="*/ 2147483647 h 88"/>
                <a:gd name="T12" fmla="*/ 0 w 56"/>
                <a:gd name="T13" fmla="*/ 2147483647 h 88"/>
                <a:gd name="T14" fmla="*/ 2147483647 w 56"/>
                <a:gd name="T15" fmla="*/ 2147483647 h 88"/>
                <a:gd name="T16" fmla="*/ 0 w 56"/>
                <a:gd name="T17" fmla="*/ 2147483647 h 88"/>
                <a:gd name="T18" fmla="*/ 2147483647 w 56"/>
                <a:gd name="T19" fmla="*/ 2147483647 h 88"/>
                <a:gd name="T20" fmla="*/ 2147483647 w 56"/>
                <a:gd name="T21" fmla="*/ 2147483647 h 88"/>
                <a:gd name="T22" fmla="*/ 2147483647 w 56"/>
                <a:gd name="T23" fmla="*/ 0 h 88"/>
                <a:gd name="T24" fmla="*/ 2147483647 w 56"/>
                <a:gd name="T25" fmla="*/ 2147483647 h 88"/>
                <a:gd name="T26" fmla="*/ 2147483647 w 56"/>
                <a:gd name="T27" fmla="*/ 2147483647 h 88"/>
                <a:gd name="T28" fmla="*/ 2147483647 w 56"/>
                <a:gd name="T29" fmla="*/ 2147483647 h 88"/>
                <a:gd name="T30" fmla="*/ 2147483647 w 56"/>
                <a:gd name="T31" fmla="*/ 2147483647 h 88"/>
                <a:gd name="T32" fmla="*/ 2147483647 w 56"/>
                <a:gd name="T33" fmla="*/ 2147483647 h 88"/>
                <a:gd name="T34" fmla="*/ 2147483647 w 56"/>
                <a:gd name="T35" fmla="*/ 2147483647 h 88"/>
                <a:gd name="T36" fmla="*/ 2147483647 w 56"/>
                <a:gd name="T37" fmla="*/ 2147483647 h 88"/>
                <a:gd name="T38" fmla="*/ 2147483647 w 56"/>
                <a:gd name="T39" fmla="*/ 2147483647 h 88"/>
                <a:gd name="T40" fmla="*/ 2147483647 w 56"/>
                <a:gd name="T41" fmla="*/ 2147483647 h 88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56"/>
                <a:gd name="T64" fmla="*/ 0 h 88"/>
                <a:gd name="T65" fmla="*/ 56 w 56"/>
                <a:gd name="T66" fmla="*/ 88 h 88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56" h="88">
                  <a:moveTo>
                    <a:pt x="8" y="88"/>
                  </a:moveTo>
                  <a:lnTo>
                    <a:pt x="0" y="80"/>
                  </a:lnTo>
                  <a:lnTo>
                    <a:pt x="0" y="72"/>
                  </a:lnTo>
                  <a:lnTo>
                    <a:pt x="0" y="64"/>
                  </a:lnTo>
                  <a:lnTo>
                    <a:pt x="8" y="56"/>
                  </a:lnTo>
                  <a:lnTo>
                    <a:pt x="8" y="48"/>
                  </a:lnTo>
                  <a:lnTo>
                    <a:pt x="0" y="40"/>
                  </a:lnTo>
                  <a:lnTo>
                    <a:pt x="8" y="40"/>
                  </a:lnTo>
                  <a:lnTo>
                    <a:pt x="0" y="24"/>
                  </a:lnTo>
                  <a:lnTo>
                    <a:pt x="16" y="24"/>
                  </a:lnTo>
                  <a:lnTo>
                    <a:pt x="16" y="16"/>
                  </a:lnTo>
                  <a:lnTo>
                    <a:pt x="32" y="0"/>
                  </a:lnTo>
                  <a:lnTo>
                    <a:pt x="40" y="8"/>
                  </a:lnTo>
                  <a:lnTo>
                    <a:pt x="48" y="8"/>
                  </a:lnTo>
                  <a:lnTo>
                    <a:pt x="48" y="16"/>
                  </a:lnTo>
                  <a:lnTo>
                    <a:pt x="56" y="24"/>
                  </a:lnTo>
                  <a:lnTo>
                    <a:pt x="48" y="32"/>
                  </a:lnTo>
                  <a:lnTo>
                    <a:pt x="48" y="48"/>
                  </a:lnTo>
                  <a:lnTo>
                    <a:pt x="48" y="64"/>
                  </a:lnTo>
                  <a:lnTo>
                    <a:pt x="32" y="72"/>
                  </a:lnTo>
                  <a:lnTo>
                    <a:pt x="8" y="88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2" name="Freeform 560"/>
            <p:cNvSpPr>
              <a:spLocks/>
            </p:cNvSpPr>
            <p:nvPr/>
          </p:nvSpPr>
          <p:spPr bwMode="auto">
            <a:xfrm>
              <a:off x="4364192" y="2347921"/>
              <a:ext cx="128304" cy="247835"/>
            </a:xfrm>
            <a:custGeom>
              <a:avLst/>
              <a:gdLst>
                <a:gd name="T0" fmla="*/ 2147483647 w 96"/>
                <a:gd name="T1" fmla="*/ 2147483647 h 184"/>
                <a:gd name="T2" fmla="*/ 2147483647 w 96"/>
                <a:gd name="T3" fmla="*/ 2147483647 h 184"/>
                <a:gd name="T4" fmla="*/ 2147483647 w 96"/>
                <a:gd name="T5" fmla="*/ 2147483647 h 184"/>
                <a:gd name="T6" fmla="*/ 2147483647 w 96"/>
                <a:gd name="T7" fmla="*/ 2147483647 h 184"/>
                <a:gd name="T8" fmla="*/ 2147483647 w 96"/>
                <a:gd name="T9" fmla="*/ 2147483647 h 184"/>
                <a:gd name="T10" fmla="*/ 2147483647 w 96"/>
                <a:gd name="T11" fmla="*/ 2147483647 h 184"/>
                <a:gd name="T12" fmla="*/ 2147483647 w 96"/>
                <a:gd name="T13" fmla="*/ 2147483647 h 184"/>
                <a:gd name="T14" fmla="*/ 2147483647 w 96"/>
                <a:gd name="T15" fmla="*/ 2147483647 h 184"/>
                <a:gd name="T16" fmla="*/ 2147483647 w 96"/>
                <a:gd name="T17" fmla="*/ 2147483647 h 184"/>
                <a:gd name="T18" fmla="*/ 2147483647 w 96"/>
                <a:gd name="T19" fmla="*/ 2147483647 h 184"/>
                <a:gd name="T20" fmla="*/ 2147483647 w 96"/>
                <a:gd name="T21" fmla="*/ 2147483647 h 184"/>
                <a:gd name="T22" fmla="*/ 2147483647 w 96"/>
                <a:gd name="T23" fmla="*/ 2147483647 h 184"/>
                <a:gd name="T24" fmla="*/ 2147483647 w 96"/>
                <a:gd name="T25" fmla="*/ 2147483647 h 184"/>
                <a:gd name="T26" fmla="*/ 2147483647 w 96"/>
                <a:gd name="T27" fmla="*/ 2147483647 h 184"/>
                <a:gd name="T28" fmla="*/ 2147483647 w 96"/>
                <a:gd name="T29" fmla="*/ 2147483647 h 184"/>
                <a:gd name="T30" fmla="*/ 0 w 96"/>
                <a:gd name="T31" fmla="*/ 2147483647 h 184"/>
                <a:gd name="T32" fmla="*/ 0 w 96"/>
                <a:gd name="T33" fmla="*/ 2147483647 h 184"/>
                <a:gd name="T34" fmla="*/ 0 w 96"/>
                <a:gd name="T35" fmla="*/ 2147483647 h 184"/>
                <a:gd name="T36" fmla="*/ 0 w 96"/>
                <a:gd name="T37" fmla="*/ 2147483647 h 184"/>
                <a:gd name="T38" fmla="*/ 0 w 96"/>
                <a:gd name="T39" fmla="*/ 2147483647 h 184"/>
                <a:gd name="T40" fmla="*/ 2147483647 w 96"/>
                <a:gd name="T41" fmla="*/ 2147483647 h 184"/>
                <a:gd name="T42" fmla="*/ 2147483647 w 96"/>
                <a:gd name="T43" fmla="*/ 0 h 184"/>
                <a:gd name="T44" fmla="*/ 2147483647 w 96"/>
                <a:gd name="T45" fmla="*/ 0 h 184"/>
                <a:gd name="T46" fmla="*/ 2147483647 w 96"/>
                <a:gd name="T47" fmla="*/ 0 h 184"/>
                <a:gd name="T48" fmla="*/ 2147483647 w 96"/>
                <a:gd name="T49" fmla="*/ 2147483647 h 184"/>
                <a:gd name="T50" fmla="*/ 2147483647 w 96"/>
                <a:gd name="T51" fmla="*/ 2147483647 h 184"/>
                <a:gd name="T52" fmla="*/ 2147483647 w 96"/>
                <a:gd name="T53" fmla="*/ 2147483647 h 184"/>
                <a:gd name="T54" fmla="*/ 2147483647 w 96"/>
                <a:gd name="T55" fmla="*/ 2147483647 h 184"/>
                <a:gd name="T56" fmla="*/ 2147483647 w 96"/>
                <a:gd name="T57" fmla="*/ 2147483647 h 184"/>
                <a:gd name="T58" fmla="*/ 2147483647 w 96"/>
                <a:gd name="T59" fmla="*/ 2147483647 h 184"/>
                <a:gd name="T60" fmla="*/ 2147483647 w 96"/>
                <a:gd name="T61" fmla="*/ 2147483647 h 184"/>
                <a:gd name="T62" fmla="*/ 2147483647 w 96"/>
                <a:gd name="T63" fmla="*/ 2147483647 h 184"/>
                <a:gd name="T64" fmla="*/ 2147483647 w 96"/>
                <a:gd name="T65" fmla="*/ 2147483647 h 184"/>
                <a:gd name="T66" fmla="*/ 2147483647 w 96"/>
                <a:gd name="T67" fmla="*/ 2147483647 h 184"/>
                <a:gd name="T68" fmla="*/ 2147483647 w 96"/>
                <a:gd name="T69" fmla="*/ 2147483647 h 184"/>
                <a:gd name="T70" fmla="*/ 2147483647 w 96"/>
                <a:gd name="T71" fmla="*/ 2147483647 h 184"/>
                <a:gd name="T72" fmla="*/ 2147483647 w 96"/>
                <a:gd name="T73" fmla="*/ 2147483647 h 184"/>
                <a:gd name="T74" fmla="*/ 2147483647 w 96"/>
                <a:gd name="T75" fmla="*/ 2147483647 h 184"/>
                <a:gd name="T76" fmla="*/ 2147483647 w 96"/>
                <a:gd name="T77" fmla="*/ 2147483647 h 184"/>
                <a:gd name="T78" fmla="*/ 2147483647 w 96"/>
                <a:gd name="T79" fmla="*/ 2147483647 h 184"/>
                <a:gd name="T80" fmla="*/ 2147483647 w 96"/>
                <a:gd name="T81" fmla="*/ 2147483647 h 184"/>
                <a:gd name="T82" fmla="*/ 2147483647 w 96"/>
                <a:gd name="T83" fmla="*/ 2147483647 h 184"/>
                <a:gd name="T84" fmla="*/ 2147483647 w 96"/>
                <a:gd name="T85" fmla="*/ 2147483647 h 184"/>
                <a:gd name="T86" fmla="*/ 2147483647 w 96"/>
                <a:gd name="T87" fmla="*/ 2147483647 h 184"/>
                <a:gd name="T88" fmla="*/ 2147483647 w 96"/>
                <a:gd name="T89" fmla="*/ 2147483647 h 184"/>
                <a:gd name="T90" fmla="*/ 2147483647 w 96"/>
                <a:gd name="T91" fmla="*/ 2147483647 h 184"/>
                <a:gd name="T92" fmla="*/ 2147483647 w 96"/>
                <a:gd name="T93" fmla="*/ 2147483647 h 184"/>
                <a:gd name="T94" fmla="*/ 2147483647 w 96"/>
                <a:gd name="T95" fmla="*/ 2147483647 h 184"/>
                <a:gd name="T96" fmla="*/ 2147483647 w 96"/>
                <a:gd name="T97" fmla="*/ 2147483647 h 184"/>
                <a:gd name="T98" fmla="*/ 2147483647 w 96"/>
                <a:gd name="T99" fmla="*/ 2147483647 h 184"/>
                <a:gd name="T100" fmla="*/ 2147483647 w 96"/>
                <a:gd name="T101" fmla="*/ 2147483647 h 184"/>
                <a:gd name="T102" fmla="*/ 2147483647 w 96"/>
                <a:gd name="T103" fmla="*/ 2147483647 h 184"/>
                <a:gd name="T104" fmla="*/ 2147483647 w 96"/>
                <a:gd name="T105" fmla="*/ 2147483647 h 184"/>
                <a:gd name="T106" fmla="*/ 2147483647 w 96"/>
                <a:gd name="T107" fmla="*/ 2147483647 h 184"/>
                <a:gd name="T108" fmla="*/ 2147483647 w 96"/>
                <a:gd name="T109" fmla="*/ 2147483647 h 184"/>
                <a:gd name="T110" fmla="*/ 2147483647 w 96"/>
                <a:gd name="T111" fmla="*/ 2147483647 h 184"/>
                <a:gd name="T112" fmla="*/ 2147483647 w 96"/>
                <a:gd name="T113" fmla="*/ 2147483647 h 184"/>
                <a:gd name="T114" fmla="*/ 2147483647 w 96"/>
                <a:gd name="T115" fmla="*/ 2147483647 h 184"/>
                <a:gd name="T116" fmla="*/ 2147483647 w 96"/>
                <a:gd name="T117" fmla="*/ 2147483647 h 184"/>
                <a:gd name="T118" fmla="*/ 2147483647 w 96"/>
                <a:gd name="T119" fmla="*/ 2147483647 h 184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w 96"/>
                <a:gd name="T181" fmla="*/ 0 h 184"/>
                <a:gd name="T182" fmla="*/ 96 w 96"/>
                <a:gd name="T183" fmla="*/ 184 h 184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T180" t="T181" r="T182" b="T183"/>
              <a:pathLst>
                <a:path w="96" h="184">
                  <a:moveTo>
                    <a:pt x="16" y="144"/>
                  </a:moveTo>
                  <a:lnTo>
                    <a:pt x="24" y="136"/>
                  </a:lnTo>
                  <a:lnTo>
                    <a:pt x="24" y="128"/>
                  </a:lnTo>
                  <a:lnTo>
                    <a:pt x="16" y="128"/>
                  </a:lnTo>
                  <a:lnTo>
                    <a:pt x="24" y="120"/>
                  </a:lnTo>
                  <a:lnTo>
                    <a:pt x="40" y="112"/>
                  </a:lnTo>
                  <a:lnTo>
                    <a:pt x="40" y="104"/>
                  </a:lnTo>
                  <a:lnTo>
                    <a:pt x="40" y="96"/>
                  </a:lnTo>
                  <a:lnTo>
                    <a:pt x="32" y="88"/>
                  </a:lnTo>
                  <a:lnTo>
                    <a:pt x="24" y="88"/>
                  </a:lnTo>
                  <a:lnTo>
                    <a:pt x="16" y="88"/>
                  </a:lnTo>
                  <a:lnTo>
                    <a:pt x="16" y="80"/>
                  </a:lnTo>
                  <a:lnTo>
                    <a:pt x="16" y="64"/>
                  </a:lnTo>
                  <a:lnTo>
                    <a:pt x="8" y="64"/>
                  </a:lnTo>
                  <a:lnTo>
                    <a:pt x="8" y="72"/>
                  </a:lnTo>
                  <a:lnTo>
                    <a:pt x="0" y="64"/>
                  </a:lnTo>
                  <a:lnTo>
                    <a:pt x="0" y="48"/>
                  </a:lnTo>
                  <a:lnTo>
                    <a:pt x="0" y="40"/>
                  </a:lnTo>
                  <a:lnTo>
                    <a:pt x="0" y="32"/>
                  </a:lnTo>
                  <a:lnTo>
                    <a:pt x="0" y="24"/>
                  </a:lnTo>
                  <a:lnTo>
                    <a:pt x="8" y="16"/>
                  </a:lnTo>
                  <a:lnTo>
                    <a:pt x="16" y="0"/>
                  </a:lnTo>
                  <a:lnTo>
                    <a:pt x="24" y="0"/>
                  </a:lnTo>
                  <a:lnTo>
                    <a:pt x="32" y="0"/>
                  </a:lnTo>
                  <a:lnTo>
                    <a:pt x="24" y="16"/>
                  </a:lnTo>
                  <a:lnTo>
                    <a:pt x="32" y="24"/>
                  </a:lnTo>
                  <a:lnTo>
                    <a:pt x="40" y="16"/>
                  </a:lnTo>
                  <a:lnTo>
                    <a:pt x="56" y="24"/>
                  </a:lnTo>
                  <a:lnTo>
                    <a:pt x="48" y="32"/>
                  </a:lnTo>
                  <a:lnTo>
                    <a:pt x="48" y="40"/>
                  </a:lnTo>
                  <a:lnTo>
                    <a:pt x="40" y="56"/>
                  </a:lnTo>
                  <a:lnTo>
                    <a:pt x="48" y="64"/>
                  </a:lnTo>
                  <a:lnTo>
                    <a:pt x="56" y="64"/>
                  </a:lnTo>
                  <a:lnTo>
                    <a:pt x="64" y="88"/>
                  </a:lnTo>
                  <a:lnTo>
                    <a:pt x="72" y="96"/>
                  </a:lnTo>
                  <a:lnTo>
                    <a:pt x="80" y="112"/>
                  </a:lnTo>
                  <a:lnTo>
                    <a:pt x="80" y="120"/>
                  </a:lnTo>
                  <a:lnTo>
                    <a:pt x="80" y="128"/>
                  </a:lnTo>
                  <a:lnTo>
                    <a:pt x="88" y="128"/>
                  </a:lnTo>
                  <a:lnTo>
                    <a:pt x="96" y="128"/>
                  </a:lnTo>
                  <a:lnTo>
                    <a:pt x="96" y="144"/>
                  </a:lnTo>
                  <a:lnTo>
                    <a:pt x="88" y="152"/>
                  </a:lnTo>
                  <a:lnTo>
                    <a:pt x="88" y="160"/>
                  </a:lnTo>
                  <a:lnTo>
                    <a:pt x="96" y="160"/>
                  </a:lnTo>
                  <a:lnTo>
                    <a:pt x="88" y="160"/>
                  </a:lnTo>
                  <a:lnTo>
                    <a:pt x="72" y="168"/>
                  </a:lnTo>
                  <a:lnTo>
                    <a:pt x="56" y="168"/>
                  </a:lnTo>
                  <a:lnTo>
                    <a:pt x="48" y="176"/>
                  </a:lnTo>
                  <a:lnTo>
                    <a:pt x="40" y="168"/>
                  </a:lnTo>
                  <a:lnTo>
                    <a:pt x="32" y="176"/>
                  </a:lnTo>
                  <a:lnTo>
                    <a:pt x="24" y="176"/>
                  </a:lnTo>
                  <a:lnTo>
                    <a:pt x="16" y="176"/>
                  </a:lnTo>
                  <a:lnTo>
                    <a:pt x="16" y="184"/>
                  </a:lnTo>
                  <a:lnTo>
                    <a:pt x="8" y="184"/>
                  </a:lnTo>
                  <a:lnTo>
                    <a:pt x="8" y="176"/>
                  </a:lnTo>
                  <a:lnTo>
                    <a:pt x="24" y="168"/>
                  </a:lnTo>
                  <a:lnTo>
                    <a:pt x="32" y="152"/>
                  </a:lnTo>
                  <a:lnTo>
                    <a:pt x="24" y="152"/>
                  </a:lnTo>
                  <a:lnTo>
                    <a:pt x="16" y="152"/>
                  </a:lnTo>
                  <a:lnTo>
                    <a:pt x="16" y="144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3" name="Freeform 561"/>
            <p:cNvSpPr>
              <a:spLocks/>
            </p:cNvSpPr>
            <p:nvPr/>
          </p:nvSpPr>
          <p:spPr bwMode="auto">
            <a:xfrm>
              <a:off x="5342373" y="1479400"/>
              <a:ext cx="300473" cy="375043"/>
            </a:xfrm>
            <a:custGeom>
              <a:avLst/>
              <a:gdLst>
                <a:gd name="T0" fmla="*/ 2147483647 w 224"/>
                <a:gd name="T1" fmla="*/ 2147483647 h 280"/>
                <a:gd name="T2" fmla="*/ 2147483647 w 224"/>
                <a:gd name="T3" fmla="*/ 2147483647 h 280"/>
                <a:gd name="T4" fmla="*/ 2147483647 w 224"/>
                <a:gd name="T5" fmla="*/ 2147483647 h 280"/>
                <a:gd name="T6" fmla="*/ 2147483647 w 224"/>
                <a:gd name="T7" fmla="*/ 2147483647 h 280"/>
                <a:gd name="T8" fmla="*/ 2147483647 w 224"/>
                <a:gd name="T9" fmla="*/ 2147483647 h 280"/>
                <a:gd name="T10" fmla="*/ 2147483647 w 224"/>
                <a:gd name="T11" fmla="*/ 2147483647 h 280"/>
                <a:gd name="T12" fmla="*/ 2147483647 w 224"/>
                <a:gd name="T13" fmla="*/ 2147483647 h 280"/>
                <a:gd name="T14" fmla="*/ 2147483647 w 224"/>
                <a:gd name="T15" fmla="*/ 2147483647 h 280"/>
                <a:gd name="T16" fmla="*/ 2147483647 w 224"/>
                <a:gd name="T17" fmla="*/ 2147483647 h 280"/>
                <a:gd name="T18" fmla="*/ 2147483647 w 224"/>
                <a:gd name="T19" fmla="*/ 2147483647 h 280"/>
                <a:gd name="T20" fmla="*/ 2147483647 w 224"/>
                <a:gd name="T21" fmla="*/ 0 h 280"/>
                <a:gd name="T22" fmla="*/ 2147483647 w 224"/>
                <a:gd name="T23" fmla="*/ 0 h 280"/>
                <a:gd name="T24" fmla="*/ 2147483647 w 224"/>
                <a:gd name="T25" fmla="*/ 2147483647 h 280"/>
                <a:gd name="T26" fmla="*/ 2147483647 w 224"/>
                <a:gd name="T27" fmla="*/ 2147483647 h 280"/>
                <a:gd name="T28" fmla="*/ 2147483647 w 224"/>
                <a:gd name="T29" fmla="*/ 2147483647 h 280"/>
                <a:gd name="T30" fmla="*/ 2147483647 w 224"/>
                <a:gd name="T31" fmla="*/ 2147483647 h 280"/>
                <a:gd name="T32" fmla="*/ 2147483647 w 224"/>
                <a:gd name="T33" fmla="*/ 2147483647 h 280"/>
                <a:gd name="T34" fmla="*/ 2147483647 w 224"/>
                <a:gd name="T35" fmla="*/ 2147483647 h 280"/>
                <a:gd name="T36" fmla="*/ 2147483647 w 224"/>
                <a:gd name="T37" fmla="*/ 2147483647 h 280"/>
                <a:gd name="T38" fmla="*/ 2147483647 w 224"/>
                <a:gd name="T39" fmla="*/ 2147483647 h 280"/>
                <a:gd name="T40" fmla="*/ 2147483647 w 224"/>
                <a:gd name="T41" fmla="*/ 2147483647 h 280"/>
                <a:gd name="T42" fmla="*/ 2147483647 w 224"/>
                <a:gd name="T43" fmla="*/ 2147483647 h 280"/>
                <a:gd name="T44" fmla="*/ 2147483647 w 224"/>
                <a:gd name="T45" fmla="*/ 2147483647 h 280"/>
                <a:gd name="T46" fmla="*/ 2147483647 w 224"/>
                <a:gd name="T47" fmla="*/ 2147483647 h 280"/>
                <a:gd name="T48" fmla="*/ 2147483647 w 224"/>
                <a:gd name="T49" fmla="*/ 2147483647 h 280"/>
                <a:gd name="T50" fmla="*/ 2147483647 w 224"/>
                <a:gd name="T51" fmla="*/ 2147483647 h 280"/>
                <a:gd name="T52" fmla="*/ 2147483647 w 224"/>
                <a:gd name="T53" fmla="*/ 2147483647 h 280"/>
                <a:gd name="T54" fmla="*/ 0 w 224"/>
                <a:gd name="T55" fmla="*/ 2147483647 h 280"/>
                <a:gd name="T56" fmla="*/ 2147483647 w 224"/>
                <a:gd name="T57" fmla="*/ 2147483647 h 280"/>
                <a:gd name="T58" fmla="*/ 2147483647 w 224"/>
                <a:gd name="T59" fmla="*/ 2147483647 h 280"/>
                <a:gd name="T60" fmla="*/ 2147483647 w 224"/>
                <a:gd name="T61" fmla="*/ 2147483647 h 280"/>
                <a:gd name="T62" fmla="*/ 2147483647 w 224"/>
                <a:gd name="T63" fmla="*/ 2147483647 h 280"/>
                <a:gd name="T64" fmla="*/ 2147483647 w 224"/>
                <a:gd name="T65" fmla="*/ 2147483647 h 280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224"/>
                <a:gd name="T100" fmla="*/ 0 h 280"/>
                <a:gd name="T101" fmla="*/ 224 w 224"/>
                <a:gd name="T102" fmla="*/ 280 h 280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224" h="280">
                  <a:moveTo>
                    <a:pt x="80" y="280"/>
                  </a:moveTo>
                  <a:lnTo>
                    <a:pt x="64" y="264"/>
                  </a:lnTo>
                  <a:lnTo>
                    <a:pt x="48" y="216"/>
                  </a:lnTo>
                  <a:lnTo>
                    <a:pt x="64" y="184"/>
                  </a:lnTo>
                  <a:lnTo>
                    <a:pt x="96" y="120"/>
                  </a:lnTo>
                  <a:lnTo>
                    <a:pt x="128" y="96"/>
                  </a:lnTo>
                  <a:lnTo>
                    <a:pt x="144" y="72"/>
                  </a:lnTo>
                  <a:lnTo>
                    <a:pt x="168" y="64"/>
                  </a:lnTo>
                  <a:lnTo>
                    <a:pt x="192" y="48"/>
                  </a:lnTo>
                  <a:lnTo>
                    <a:pt x="224" y="16"/>
                  </a:lnTo>
                  <a:lnTo>
                    <a:pt x="216" y="0"/>
                  </a:lnTo>
                  <a:lnTo>
                    <a:pt x="192" y="0"/>
                  </a:lnTo>
                  <a:lnTo>
                    <a:pt x="176" y="16"/>
                  </a:lnTo>
                  <a:lnTo>
                    <a:pt x="168" y="24"/>
                  </a:lnTo>
                  <a:lnTo>
                    <a:pt x="144" y="32"/>
                  </a:lnTo>
                  <a:lnTo>
                    <a:pt x="120" y="32"/>
                  </a:lnTo>
                  <a:lnTo>
                    <a:pt x="112" y="40"/>
                  </a:lnTo>
                  <a:lnTo>
                    <a:pt x="104" y="48"/>
                  </a:lnTo>
                  <a:lnTo>
                    <a:pt x="72" y="80"/>
                  </a:lnTo>
                  <a:lnTo>
                    <a:pt x="56" y="88"/>
                  </a:lnTo>
                  <a:lnTo>
                    <a:pt x="56" y="112"/>
                  </a:lnTo>
                  <a:lnTo>
                    <a:pt x="40" y="120"/>
                  </a:lnTo>
                  <a:lnTo>
                    <a:pt x="24" y="144"/>
                  </a:lnTo>
                  <a:lnTo>
                    <a:pt x="24" y="160"/>
                  </a:lnTo>
                  <a:lnTo>
                    <a:pt x="16" y="176"/>
                  </a:lnTo>
                  <a:lnTo>
                    <a:pt x="8" y="192"/>
                  </a:lnTo>
                  <a:lnTo>
                    <a:pt x="8" y="216"/>
                  </a:lnTo>
                  <a:lnTo>
                    <a:pt x="0" y="232"/>
                  </a:lnTo>
                  <a:lnTo>
                    <a:pt x="8" y="256"/>
                  </a:lnTo>
                  <a:lnTo>
                    <a:pt x="32" y="264"/>
                  </a:lnTo>
                  <a:lnTo>
                    <a:pt x="32" y="272"/>
                  </a:lnTo>
                  <a:lnTo>
                    <a:pt x="48" y="280"/>
                  </a:lnTo>
                  <a:lnTo>
                    <a:pt x="80" y="280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4" name="Freeform 562"/>
            <p:cNvSpPr>
              <a:spLocks/>
            </p:cNvSpPr>
            <p:nvPr/>
          </p:nvSpPr>
          <p:spPr bwMode="auto">
            <a:xfrm>
              <a:off x="4299491" y="2445520"/>
              <a:ext cx="75667" cy="117338"/>
            </a:xfrm>
            <a:custGeom>
              <a:avLst/>
              <a:gdLst>
                <a:gd name="T0" fmla="*/ 2147483647 w 56"/>
                <a:gd name="T1" fmla="*/ 2147483647 h 88"/>
                <a:gd name="T2" fmla="*/ 0 w 56"/>
                <a:gd name="T3" fmla="*/ 2147483647 h 88"/>
                <a:gd name="T4" fmla="*/ 0 w 56"/>
                <a:gd name="T5" fmla="*/ 2147483647 h 88"/>
                <a:gd name="T6" fmla="*/ 0 w 56"/>
                <a:gd name="T7" fmla="*/ 2147483647 h 88"/>
                <a:gd name="T8" fmla="*/ 2147483647 w 56"/>
                <a:gd name="T9" fmla="*/ 2147483647 h 88"/>
                <a:gd name="T10" fmla="*/ 2147483647 w 56"/>
                <a:gd name="T11" fmla="*/ 2147483647 h 88"/>
                <a:gd name="T12" fmla="*/ 0 w 56"/>
                <a:gd name="T13" fmla="*/ 2147483647 h 88"/>
                <a:gd name="T14" fmla="*/ 2147483647 w 56"/>
                <a:gd name="T15" fmla="*/ 2147483647 h 88"/>
                <a:gd name="T16" fmla="*/ 0 w 56"/>
                <a:gd name="T17" fmla="*/ 2147483647 h 88"/>
                <a:gd name="T18" fmla="*/ 2147483647 w 56"/>
                <a:gd name="T19" fmla="*/ 2147483647 h 88"/>
                <a:gd name="T20" fmla="*/ 2147483647 w 56"/>
                <a:gd name="T21" fmla="*/ 2147483647 h 88"/>
                <a:gd name="T22" fmla="*/ 2147483647 w 56"/>
                <a:gd name="T23" fmla="*/ 0 h 88"/>
                <a:gd name="T24" fmla="*/ 2147483647 w 56"/>
                <a:gd name="T25" fmla="*/ 2147483647 h 88"/>
                <a:gd name="T26" fmla="*/ 2147483647 w 56"/>
                <a:gd name="T27" fmla="*/ 2147483647 h 88"/>
                <a:gd name="T28" fmla="*/ 2147483647 w 56"/>
                <a:gd name="T29" fmla="*/ 2147483647 h 88"/>
                <a:gd name="T30" fmla="*/ 2147483647 w 56"/>
                <a:gd name="T31" fmla="*/ 2147483647 h 88"/>
                <a:gd name="T32" fmla="*/ 2147483647 w 56"/>
                <a:gd name="T33" fmla="*/ 2147483647 h 88"/>
                <a:gd name="T34" fmla="*/ 2147483647 w 56"/>
                <a:gd name="T35" fmla="*/ 2147483647 h 88"/>
                <a:gd name="T36" fmla="*/ 2147483647 w 56"/>
                <a:gd name="T37" fmla="*/ 2147483647 h 88"/>
                <a:gd name="T38" fmla="*/ 2147483647 w 56"/>
                <a:gd name="T39" fmla="*/ 2147483647 h 88"/>
                <a:gd name="T40" fmla="*/ 2147483647 w 56"/>
                <a:gd name="T41" fmla="*/ 2147483647 h 88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56"/>
                <a:gd name="T64" fmla="*/ 0 h 88"/>
                <a:gd name="T65" fmla="*/ 56 w 56"/>
                <a:gd name="T66" fmla="*/ 88 h 88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56" h="88">
                  <a:moveTo>
                    <a:pt x="8" y="88"/>
                  </a:moveTo>
                  <a:lnTo>
                    <a:pt x="0" y="80"/>
                  </a:lnTo>
                  <a:lnTo>
                    <a:pt x="0" y="72"/>
                  </a:lnTo>
                  <a:lnTo>
                    <a:pt x="0" y="64"/>
                  </a:lnTo>
                  <a:lnTo>
                    <a:pt x="8" y="56"/>
                  </a:lnTo>
                  <a:lnTo>
                    <a:pt x="8" y="48"/>
                  </a:lnTo>
                  <a:lnTo>
                    <a:pt x="0" y="40"/>
                  </a:lnTo>
                  <a:lnTo>
                    <a:pt x="8" y="40"/>
                  </a:lnTo>
                  <a:lnTo>
                    <a:pt x="0" y="24"/>
                  </a:lnTo>
                  <a:lnTo>
                    <a:pt x="16" y="24"/>
                  </a:lnTo>
                  <a:lnTo>
                    <a:pt x="16" y="16"/>
                  </a:lnTo>
                  <a:lnTo>
                    <a:pt x="32" y="0"/>
                  </a:lnTo>
                  <a:lnTo>
                    <a:pt x="40" y="8"/>
                  </a:lnTo>
                  <a:lnTo>
                    <a:pt x="48" y="8"/>
                  </a:lnTo>
                  <a:lnTo>
                    <a:pt x="48" y="16"/>
                  </a:lnTo>
                  <a:lnTo>
                    <a:pt x="56" y="24"/>
                  </a:lnTo>
                  <a:lnTo>
                    <a:pt x="48" y="32"/>
                  </a:lnTo>
                  <a:lnTo>
                    <a:pt x="48" y="48"/>
                  </a:lnTo>
                  <a:lnTo>
                    <a:pt x="48" y="64"/>
                  </a:lnTo>
                  <a:lnTo>
                    <a:pt x="32" y="72"/>
                  </a:lnTo>
                  <a:lnTo>
                    <a:pt x="8" y="88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5" name="Freeform 563"/>
            <p:cNvSpPr>
              <a:spLocks/>
            </p:cNvSpPr>
            <p:nvPr/>
          </p:nvSpPr>
          <p:spPr bwMode="auto">
            <a:xfrm>
              <a:off x="5342373" y="1479400"/>
              <a:ext cx="300473" cy="375043"/>
            </a:xfrm>
            <a:custGeom>
              <a:avLst/>
              <a:gdLst>
                <a:gd name="T0" fmla="*/ 2147483647 w 224"/>
                <a:gd name="T1" fmla="*/ 2147483647 h 280"/>
                <a:gd name="T2" fmla="*/ 2147483647 w 224"/>
                <a:gd name="T3" fmla="*/ 2147483647 h 280"/>
                <a:gd name="T4" fmla="*/ 2147483647 w 224"/>
                <a:gd name="T5" fmla="*/ 2147483647 h 280"/>
                <a:gd name="T6" fmla="*/ 2147483647 w 224"/>
                <a:gd name="T7" fmla="*/ 2147483647 h 280"/>
                <a:gd name="T8" fmla="*/ 2147483647 w 224"/>
                <a:gd name="T9" fmla="*/ 2147483647 h 280"/>
                <a:gd name="T10" fmla="*/ 2147483647 w 224"/>
                <a:gd name="T11" fmla="*/ 2147483647 h 280"/>
                <a:gd name="T12" fmla="*/ 2147483647 w 224"/>
                <a:gd name="T13" fmla="*/ 2147483647 h 280"/>
                <a:gd name="T14" fmla="*/ 2147483647 w 224"/>
                <a:gd name="T15" fmla="*/ 2147483647 h 280"/>
                <a:gd name="T16" fmla="*/ 2147483647 w 224"/>
                <a:gd name="T17" fmla="*/ 2147483647 h 280"/>
                <a:gd name="T18" fmla="*/ 2147483647 w 224"/>
                <a:gd name="T19" fmla="*/ 2147483647 h 280"/>
                <a:gd name="T20" fmla="*/ 2147483647 w 224"/>
                <a:gd name="T21" fmla="*/ 0 h 280"/>
                <a:gd name="T22" fmla="*/ 2147483647 w 224"/>
                <a:gd name="T23" fmla="*/ 0 h 280"/>
                <a:gd name="T24" fmla="*/ 2147483647 w 224"/>
                <a:gd name="T25" fmla="*/ 2147483647 h 280"/>
                <a:gd name="T26" fmla="*/ 2147483647 w 224"/>
                <a:gd name="T27" fmla="*/ 2147483647 h 280"/>
                <a:gd name="T28" fmla="*/ 2147483647 w 224"/>
                <a:gd name="T29" fmla="*/ 2147483647 h 280"/>
                <a:gd name="T30" fmla="*/ 2147483647 w 224"/>
                <a:gd name="T31" fmla="*/ 2147483647 h 280"/>
                <a:gd name="T32" fmla="*/ 2147483647 w 224"/>
                <a:gd name="T33" fmla="*/ 2147483647 h 280"/>
                <a:gd name="T34" fmla="*/ 2147483647 w 224"/>
                <a:gd name="T35" fmla="*/ 2147483647 h 280"/>
                <a:gd name="T36" fmla="*/ 2147483647 w 224"/>
                <a:gd name="T37" fmla="*/ 2147483647 h 280"/>
                <a:gd name="T38" fmla="*/ 2147483647 w 224"/>
                <a:gd name="T39" fmla="*/ 2147483647 h 280"/>
                <a:gd name="T40" fmla="*/ 2147483647 w 224"/>
                <a:gd name="T41" fmla="*/ 2147483647 h 280"/>
                <a:gd name="T42" fmla="*/ 2147483647 w 224"/>
                <a:gd name="T43" fmla="*/ 2147483647 h 280"/>
                <a:gd name="T44" fmla="*/ 2147483647 w 224"/>
                <a:gd name="T45" fmla="*/ 2147483647 h 280"/>
                <a:gd name="T46" fmla="*/ 2147483647 w 224"/>
                <a:gd name="T47" fmla="*/ 2147483647 h 280"/>
                <a:gd name="T48" fmla="*/ 2147483647 w 224"/>
                <a:gd name="T49" fmla="*/ 2147483647 h 280"/>
                <a:gd name="T50" fmla="*/ 2147483647 w 224"/>
                <a:gd name="T51" fmla="*/ 2147483647 h 280"/>
                <a:gd name="T52" fmla="*/ 2147483647 w 224"/>
                <a:gd name="T53" fmla="*/ 2147483647 h 280"/>
                <a:gd name="T54" fmla="*/ 0 w 224"/>
                <a:gd name="T55" fmla="*/ 2147483647 h 280"/>
                <a:gd name="T56" fmla="*/ 2147483647 w 224"/>
                <a:gd name="T57" fmla="*/ 2147483647 h 280"/>
                <a:gd name="T58" fmla="*/ 2147483647 w 224"/>
                <a:gd name="T59" fmla="*/ 2147483647 h 280"/>
                <a:gd name="T60" fmla="*/ 2147483647 w 224"/>
                <a:gd name="T61" fmla="*/ 2147483647 h 280"/>
                <a:gd name="T62" fmla="*/ 2147483647 w 224"/>
                <a:gd name="T63" fmla="*/ 2147483647 h 280"/>
                <a:gd name="T64" fmla="*/ 2147483647 w 224"/>
                <a:gd name="T65" fmla="*/ 2147483647 h 280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224"/>
                <a:gd name="T100" fmla="*/ 0 h 280"/>
                <a:gd name="T101" fmla="*/ 224 w 224"/>
                <a:gd name="T102" fmla="*/ 280 h 280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224" h="280">
                  <a:moveTo>
                    <a:pt x="80" y="280"/>
                  </a:moveTo>
                  <a:lnTo>
                    <a:pt x="64" y="264"/>
                  </a:lnTo>
                  <a:lnTo>
                    <a:pt x="48" y="216"/>
                  </a:lnTo>
                  <a:lnTo>
                    <a:pt x="64" y="184"/>
                  </a:lnTo>
                  <a:lnTo>
                    <a:pt x="96" y="120"/>
                  </a:lnTo>
                  <a:lnTo>
                    <a:pt x="128" y="96"/>
                  </a:lnTo>
                  <a:lnTo>
                    <a:pt x="144" y="72"/>
                  </a:lnTo>
                  <a:lnTo>
                    <a:pt x="168" y="64"/>
                  </a:lnTo>
                  <a:lnTo>
                    <a:pt x="192" y="48"/>
                  </a:lnTo>
                  <a:lnTo>
                    <a:pt x="224" y="16"/>
                  </a:lnTo>
                  <a:lnTo>
                    <a:pt x="216" y="0"/>
                  </a:lnTo>
                  <a:lnTo>
                    <a:pt x="192" y="0"/>
                  </a:lnTo>
                  <a:lnTo>
                    <a:pt x="176" y="16"/>
                  </a:lnTo>
                  <a:lnTo>
                    <a:pt x="168" y="24"/>
                  </a:lnTo>
                  <a:lnTo>
                    <a:pt x="144" y="32"/>
                  </a:lnTo>
                  <a:lnTo>
                    <a:pt x="120" y="32"/>
                  </a:lnTo>
                  <a:lnTo>
                    <a:pt x="112" y="40"/>
                  </a:lnTo>
                  <a:lnTo>
                    <a:pt x="104" y="48"/>
                  </a:lnTo>
                  <a:lnTo>
                    <a:pt x="72" y="80"/>
                  </a:lnTo>
                  <a:lnTo>
                    <a:pt x="56" y="88"/>
                  </a:lnTo>
                  <a:lnTo>
                    <a:pt x="56" y="112"/>
                  </a:lnTo>
                  <a:lnTo>
                    <a:pt x="40" y="120"/>
                  </a:lnTo>
                  <a:lnTo>
                    <a:pt x="24" y="144"/>
                  </a:lnTo>
                  <a:lnTo>
                    <a:pt x="24" y="160"/>
                  </a:lnTo>
                  <a:lnTo>
                    <a:pt x="16" y="176"/>
                  </a:lnTo>
                  <a:lnTo>
                    <a:pt x="8" y="192"/>
                  </a:lnTo>
                  <a:lnTo>
                    <a:pt x="8" y="216"/>
                  </a:lnTo>
                  <a:lnTo>
                    <a:pt x="0" y="232"/>
                  </a:lnTo>
                  <a:lnTo>
                    <a:pt x="8" y="256"/>
                  </a:lnTo>
                  <a:lnTo>
                    <a:pt x="32" y="264"/>
                  </a:lnTo>
                  <a:lnTo>
                    <a:pt x="32" y="272"/>
                  </a:lnTo>
                  <a:lnTo>
                    <a:pt x="48" y="280"/>
                  </a:lnTo>
                  <a:lnTo>
                    <a:pt x="80" y="280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6" name="Freeform 564"/>
            <p:cNvSpPr>
              <a:spLocks/>
            </p:cNvSpPr>
            <p:nvPr/>
          </p:nvSpPr>
          <p:spPr bwMode="auto">
            <a:xfrm>
              <a:off x="5194330" y="3786681"/>
              <a:ext cx="107468" cy="236869"/>
            </a:xfrm>
            <a:custGeom>
              <a:avLst/>
              <a:gdLst>
                <a:gd name="T0" fmla="*/ 0 w 80"/>
                <a:gd name="T1" fmla="*/ 2147483647 h 176"/>
                <a:gd name="T2" fmla="*/ 0 w 80"/>
                <a:gd name="T3" fmla="*/ 2147483647 h 176"/>
                <a:gd name="T4" fmla="*/ 2147483647 w 80"/>
                <a:gd name="T5" fmla="*/ 2147483647 h 176"/>
                <a:gd name="T6" fmla="*/ 2147483647 w 80"/>
                <a:gd name="T7" fmla="*/ 2147483647 h 176"/>
                <a:gd name="T8" fmla="*/ 2147483647 w 80"/>
                <a:gd name="T9" fmla="*/ 2147483647 h 176"/>
                <a:gd name="T10" fmla="*/ 2147483647 w 80"/>
                <a:gd name="T11" fmla="*/ 2147483647 h 176"/>
                <a:gd name="T12" fmla="*/ 2147483647 w 80"/>
                <a:gd name="T13" fmla="*/ 2147483647 h 176"/>
                <a:gd name="T14" fmla="*/ 2147483647 w 80"/>
                <a:gd name="T15" fmla="*/ 2147483647 h 176"/>
                <a:gd name="T16" fmla="*/ 2147483647 w 80"/>
                <a:gd name="T17" fmla="*/ 0 h 176"/>
                <a:gd name="T18" fmla="*/ 2147483647 w 80"/>
                <a:gd name="T19" fmla="*/ 2147483647 h 176"/>
                <a:gd name="T20" fmla="*/ 2147483647 w 80"/>
                <a:gd name="T21" fmla="*/ 2147483647 h 176"/>
                <a:gd name="T22" fmla="*/ 2147483647 w 80"/>
                <a:gd name="T23" fmla="*/ 2147483647 h 176"/>
                <a:gd name="T24" fmla="*/ 2147483647 w 80"/>
                <a:gd name="T25" fmla="*/ 2147483647 h 176"/>
                <a:gd name="T26" fmla="*/ 2147483647 w 80"/>
                <a:gd name="T27" fmla="*/ 2147483647 h 176"/>
                <a:gd name="T28" fmla="*/ 2147483647 w 80"/>
                <a:gd name="T29" fmla="*/ 2147483647 h 176"/>
                <a:gd name="T30" fmla="*/ 0 w 80"/>
                <a:gd name="T31" fmla="*/ 2147483647 h 176"/>
                <a:gd name="T32" fmla="*/ 0 w 80"/>
                <a:gd name="T33" fmla="*/ 2147483647 h 17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80"/>
                <a:gd name="T52" fmla="*/ 0 h 176"/>
                <a:gd name="T53" fmla="*/ 80 w 80"/>
                <a:gd name="T54" fmla="*/ 176 h 17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80" h="176">
                  <a:moveTo>
                    <a:pt x="0" y="144"/>
                  </a:moveTo>
                  <a:lnTo>
                    <a:pt x="0" y="128"/>
                  </a:lnTo>
                  <a:lnTo>
                    <a:pt x="8" y="112"/>
                  </a:lnTo>
                  <a:lnTo>
                    <a:pt x="16" y="88"/>
                  </a:lnTo>
                  <a:lnTo>
                    <a:pt x="8" y="56"/>
                  </a:lnTo>
                  <a:lnTo>
                    <a:pt x="16" y="48"/>
                  </a:lnTo>
                  <a:lnTo>
                    <a:pt x="32" y="40"/>
                  </a:lnTo>
                  <a:lnTo>
                    <a:pt x="48" y="16"/>
                  </a:lnTo>
                  <a:lnTo>
                    <a:pt x="72" y="0"/>
                  </a:lnTo>
                  <a:lnTo>
                    <a:pt x="80" y="16"/>
                  </a:lnTo>
                  <a:lnTo>
                    <a:pt x="80" y="40"/>
                  </a:lnTo>
                  <a:lnTo>
                    <a:pt x="80" y="56"/>
                  </a:lnTo>
                  <a:lnTo>
                    <a:pt x="48" y="168"/>
                  </a:lnTo>
                  <a:lnTo>
                    <a:pt x="32" y="168"/>
                  </a:lnTo>
                  <a:lnTo>
                    <a:pt x="16" y="176"/>
                  </a:lnTo>
                  <a:lnTo>
                    <a:pt x="0" y="160"/>
                  </a:lnTo>
                  <a:lnTo>
                    <a:pt x="0" y="144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7" name="Freeform 565"/>
            <p:cNvSpPr>
              <a:spLocks/>
            </p:cNvSpPr>
            <p:nvPr/>
          </p:nvSpPr>
          <p:spPr bwMode="auto">
            <a:xfrm>
              <a:off x="5825981" y="3421508"/>
              <a:ext cx="31802" cy="43865"/>
            </a:xfrm>
            <a:custGeom>
              <a:avLst/>
              <a:gdLst>
                <a:gd name="T0" fmla="*/ 0 w 24"/>
                <a:gd name="T1" fmla="*/ 0 h 32"/>
                <a:gd name="T2" fmla="*/ 0 w 24"/>
                <a:gd name="T3" fmla="*/ 2147483647 h 32"/>
                <a:gd name="T4" fmla="*/ 0 w 24"/>
                <a:gd name="T5" fmla="*/ 2147483647 h 32"/>
                <a:gd name="T6" fmla="*/ 2147483647 w 24"/>
                <a:gd name="T7" fmla="*/ 2147483647 h 32"/>
                <a:gd name="T8" fmla="*/ 2147483647 w 24"/>
                <a:gd name="T9" fmla="*/ 2147483647 h 32"/>
                <a:gd name="T10" fmla="*/ 0 w 24"/>
                <a:gd name="T11" fmla="*/ 0 h 3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4"/>
                <a:gd name="T19" fmla="*/ 0 h 32"/>
                <a:gd name="T20" fmla="*/ 24 w 24"/>
                <a:gd name="T21" fmla="*/ 32 h 32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4" h="32">
                  <a:moveTo>
                    <a:pt x="0" y="0"/>
                  </a:moveTo>
                  <a:lnTo>
                    <a:pt x="0" y="16"/>
                  </a:lnTo>
                  <a:lnTo>
                    <a:pt x="0" y="32"/>
                  </a:lnTo>
                  <a:lnTo>
                    <a:pt x="16" y="32"/>
                  </a:lnTo>
                  <a:lnTo>
                    <a:pt x="24" y="16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8" name="Freeform 566"/>
            <p:cNvSpPr>
              <a:spLocks/>
            </p:cNvSpPr>
            <p:nvPr/>
          </p:nvSpPr>
          <p:spPr bwMode="auto">
            <a:xfrm>
              <a:off x="6319458" y="3228504"/>
              <a:ext cx="31802" cy="32898"/>
            </a:xfrm>
            <a:custGeom>
              <a:avLst/>
              <a:gdLst>
                <a:gd name="T0" fmla="*/ 0 w 24"/>
                <a:gd name="T1" fmla="*/ 2147483647 h 24"/>
                <a:gd name="T2" fmla="*/ 2147483647 w 24"/>
                <a:gd name="T3" fmla="*/ 2147483647 h 24"/>
                <a:gd name="T4" fmla="*/ 2147483647 w 24"/>
                <a:gd name="T5" fmla="*/ 0 h 24"/>
                <a:gd name="T6" fmla="*/ 2147483647 w 24"/>
                <a:gd name="T7" fmla="*/ 2147483647 h 24"/>
                <a:gd name="T8" fmla="*/ 2147483647 w 24"/>
                <a:gd name="T9" fmla="*/ 2147483647 h 24"/>
                <a:gd name="T10" fmla="*/ 2147483647 w 24"/>
                <a:gd name="T11" fmla="*/ 2147483647 h 24"/>
                <a:gd name="T12" fmla="*/ 0 w 24"/>
                <a:gd name="T13" fmla="*/ 2147483647 h 24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4"/>
                <a:gd name="T22" fmla="*/ 0 h 24"/>
                <a:gd name="T23" fmla="*/ 24 w 24"/>
                <a:gd name="T24" fmla="*/ 24 h 24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4" h="24">
                  <a:moveTo>
                    <a:pt x="0" y="16"/>
                  </a:moveTo>
                  <a:lnTo>
                    <a:pt x="8" y="8"/>
                  </a:lnTo>
                  <a:lnTo>
                    <a:pt x="16" y="0"/>
                  </a:lnTo>
                  <a:lnTo>
                    <a:pt x="24" y="8"/>
                  </a:lnTo>
                  <a:lnTo>
                    <a:pt x="16" y="16"/>
                  </a:lnTo>
                  <a:lnTo>
                    <a:pt x="8" y="24"/>
                  </a:lnTo>
                  <a:lnTo>
                    <a:pt x="0" y="16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9" name="Freeform 567"/>
            <p:cNvSpPr>
              <a:spLocks/>
            </p:cNvSpPr>
            <p:nvPr/>
          </p:nvSpPr>
          <p:spPr bwMode="auto">
            <a:xfrm>
              <a:off x="5825981" y="3421508"/>
              <a:ext cx="31802" cy="43865"/>
            </a:xfrm>
            <a:custGeom>
              <a:avLst/>
              <a:gdLst>
                <a:gd name="T0" fmla="*/ 0 w 24"/>
                <a:gd name="T1" fmla="*/ 0 h 32"/>
                <a:gd name="T2" fmla="*/ 0 w 24"/>
                <a:gd name="T3" fmla="*/ 2147483647 h 32"/>
                <a:gd name="T4" fmla="*/ 0 w 24"/>
                <a:gd name="T5" fmla="*/ 2147483647 h 32"/>
                <a:gd name="T6" fmla="*/ 2147483647 w 24"/>
                <a:gd name="T7" fmla="*/ 2147483647 h 32"/>
                <a:gd name="T8" fmla="*/ 2147483647 w 24"/>
                <a:gd name="T9" fmla="*/ 2147483647 h 32"/>
                <a:gd name="T10" fmla="*/ 0 w 24"/>
                <a:gd name="T11" fmla="*/ 0 h 3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4"/>
                <a:gd name="T19" fmla="*/ 0 h 32"/>
                <a:gd name="T20" fmla="*/ 24 w 24"/>
                <a:gd name="T21" fmla="*/ 32 h 32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4" h="32">
                  <a:moveTo>
                    <a:pt x="0" y="0"/>
                  </a:moveTo>
                  <a:lnTo>
                    <a:pt x="0" y="16"/>
                  </a:lnTo>
                  <a:lnTo>
                    <a:pt x="0" y="32"/>
                  </a:lnTo>
                  <a:lnTo>
                    <a:pt x="16" y="32"/>
                  </a:lnTo>
                  <a:lnTo>
                    <a:pt x="24" y="16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20" name="Freeform 568"/>
            <p:cNvSpPr>
              <a:spLocks/>
            </p:cNvSpPr>
            <p:nvPr/>
          </p:nvSpPr>
          <p:spPr bwMode="auto">
            <a:xfrm>
              <a:off x="6319458" y="3228504"/>
              <a:ext cx="31802" cy="32898"/>
            </a:xfrm>
            <a:custGeom>
              <a:avLst/>
              <a:gdLst>
                <a:gd name="T0" fmla="*/ 0 w 24"/>
                <a:gd name="T1" fmla="*/ 2147483647 h 24"/>
                <a:gd name="T2" fmla="*/ 2147483647 w 24"/>
                <a:gd name="T3" fmla="*/ 2147483647 h 24"/>
                <a:gd name="T4" fmla="*/ 2147483647 w 24"/>
                <a:gd name="T5" fmla="*/ 0 h 24"/>
                <a:gd name="T6" fmla="*/ 2147483647 w 24"/>
                <a:gd name="T7" fmla="*/ 2147483647 h 24"/>
                <a:gd name="T8" fmla="*/ 2147483647 w 24"/>
                <a:gd name="T9" fmla="*/ 2147483647 h 24"/>
                <a:gd name="T10" fmla="*/ 2147483647 w 24"/>
                <a:gd name="T11" fmla="*/ 2147483647 h 24"/>
                <a:gd name="T12" fmla="*/ 0 w 24"/>
                <a:gd name="T13" fmla="*/ 2147483647 h 24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4"/>
                <a:gd name="T22" fmla="*/ 0 h 24"/>
                <a:gd name="T23" fmla="*/ 24 w 24"/>
                <a:gd name="T24" fmla="*/ 24 h 24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4" h="24">
                  <a:moveTo>
                    <a:pt x="0" y="16"/>
                  </a:moveTo>
                  <a:lnTo>
                    <a:pt x="8" y="8"/>
                  </a:lnTo>
                  <a:lnTo>
                    <a:pt x="16" y="0"/>
                  </a:lnTo>
                  <a:lnTo>
                    <a:pt x="24" y="8"/>
                  </a:lnTo>
                  <a:lnTo>
                    <a:pt x="16" y="16"/>
                  </a:lnTo>
                  <a:lnTo>
                    <a:pt x="8" y="24"/>
                  </a:lnTo>
                  <a:lnTo>
                    <a:pt x="0" y="16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21" name="Freeform 569"/>
            <p:cNvSpPr>
              <a:spLocks/>
            </p:cNvSpPr>
            <p:nvPr/>
          </p:nvSpPr>
          <p:spPr bwMode="auto">
            <a:xfrm>
              <a:off x="6512463" y="3132002"/>
              <a:ext cx="21932" cy="64700"/>
            </a:xfrm>
            <a:custGeom>
              <a:avLst/>
              <a:gdLst>
                <a:gd name="T0" fmla="*/ 0 w 16"/>
                <a:gd name="T1" fmla="*/ 2147483647 h 48"/>
                <a:gd name="T2" fmla="*/ 0 w 16"/>
                <a:gd name="T3" fmla="*/ 2147483647 h 48"/>
                <a:gd name="T4" fmla="*/ 2147483647 w 16"/>
                <a:gd name="T5" fmla="*/ 0 h 48"/>
                <a:gd name="T6" fmla="*/ 2147483647 w 16"/>
                <a:gd name="T7" fmla="*/ 2147483647 h 48"/>
                <a:gd name="T8" fmla="*/ 2147483647 w 16"/>
                <a:gd name="T9" fmla="*/ 2147483647 h 48"/>
                <a:gd name="T10" fmla="*/ 0 w 16"/>
                <a:gd name="T11" fmla="*/ 2147483647 h 4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6"/>
                <a:gd name="T19" fmla="*/ 0 h 48"/>
                <a:gd name="T20" fmla="*/ 16 w 16"/>
                <a:gd name="T21" fmla="*/ 48 h 48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6" h="48">
                  <a:moveTo>
                    <a:pt x="0" y="32"/>
                  </a:moveTo>
                  <a:lnTo>
                    <a:pt x="0" y="16"/>
                  </a:lnTo>
                  <a:lnTo>
                    <a:pt x="16" y="0"/>
                  </a:lnTo>
                  <a:lnTo>
                    <a:pt x="16" y="16"/>
                  </a:lnTo>
                  <a:lnTo>
                    <a:pt x="8" y="48"/>
                  </a:lnTo>
                  <a:lnTo>
                    <a:pt x="0" y="32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22" name="Freeform 570"/>
            <p:cNvSpPr>
              <a:spLocks/>
            </p:cNvSpPr>
            <p:nvPr/>
          </p:nvSpPr>
          <p:spPr bwMode="auto">
            <a:xfrm>
              <a:off x="6673666" y="2970799"/>
              <a:ext cx="31802" cy="42768"/>
            </a:xfrm>
            <a:custGeom>
              <a:avLst/>
              <a:gdLst>
                <a:gd name="T0" fmla="*/ 0 w 24"/>
                <a:gd name="T1" fmla="*/ 2147483647 h 32"/>
                <a:gd name="T2" fmla="*/ 2147483647 w 24"/>
                <a:gd name="T3" fmla="*/ 2147483647 h 32"/>
                <a:gd name="T4" fmla="*/ 2147483647 w 24"/>
                <a:gd name="T5" fmla="*/ 2147483647 h 32"/>
                <a:gd name="T6" fmla="*/ 2147483647 w 24"/>
                <a:gd name="T7" fmla="*/ 2147483647 h 32"/>
                <a:gd name="T8" fmla="*/ 2147483647 w 24"/>
                <a:gd name="T9" fmla="*/ 2147483647 h 32"/>
                <a:gd name="T10" fmla="*/ 2147483647 w 24"/>
                <a:gd name="T11" fmla="*/ 0 h 32"/>
                <a:gd name="T12" fmla="*/ 0 w 24"/>
                <a:gd name="T13" fmla="*/ 2147483647 h 3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4"/>
                <a:gd name="T22" fmla="*/ 0 h 32"/>
                <a:gd name="T23" fmla="*/ 24 w 24"/>
                <a:gd name="T24" fmla="*/ 32 h 32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4" h="32">
                  <a:moveTo>
                    <a:pt x="0" y="8"/>
                  </a:moveTo>
                  <a:lnTo>
                    <a:pt x="8" y="24"/>
                  </a:lnTo>
                  <a:lnTo>
                    <a:pt x="8" y="32"/>
                  </a:lnTo>
                  <a:lnTo>
                    <a:pt x="24" y="24"/>
                  </a:lnTo>
                  <a:lnTo>
                    <a:pt x="24" y="8"/>
                  </a:lnTo>
                  <a:lnTo>
                    <a:pt x="24" y="0"/>
                  </a:lnTo>
                  <a:lnTo>
                    <a:pt x="0" y="8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23" name="Freeform 571"/>
            <p:cNvSpPr>
              <a:spLocks/>
            </p:cNvSpPr>
            <p:nvPr/>
          </p:nvSpPr>
          <p:spPr bwMode="auto">
            <a:xfrm>
              <a:off x="6512463" y="3132002"/>
              <a:ext cx="21932" cy="64700"/>
            </a:xfrm>
            <a:custGeom>
              <a:avLst/>
              <a:gdLst>
                <a:gd name="T0" fmla="*/ 0 w 16"/>
                <a:gd name="T1" fmla="*/ 2147483647 h 48"/>
                <a:gd name="T2" fmla="*/ 0 w 16"/>
                <a:gd name="T3" fmla="*/ 2147483647 h 48"/>
                <a:gd name="T4" fmla="*/ 2147483647 w 16"/>
                <a:gd name="T5" fmla="*/ 0 h 48"/>
                <a:gd name="T6" fmla="*/ 2147483647 w 16"/>
                <a:gd name="T7" fmla="*/ 2147483647 h 48"/>
                <a:gd name="T8" fmla="*/ 2147483647 w 16"/>
                <a:gd name="T9" fmla="*/ 2147483647 h 48"/>
                <a:gd name="T10" fmla="*/ 0 w 16"/>
                <a:gd name="T11" fmla="*/ 2147483647 h 4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6"/>
                <a:gd name="T19" fmla="*/ 0 h 48"/>
                <a:gd name="T20" fmla="*/ 16 w 16"/>
                <a:gd name="T21" fmla="*/ 48 h 48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6" h="48">
                  <a:moveTo>
                    <a:pt x="0" y="32"/>
                  </a:moveTo>
                  <a:lnTo>
                    <a:pt x="0" y="16"/>
                  </a:lnTo>
                  <a:lnTo>
                    <a:pt x="16" y="0"/>
                  </a:lnTo>
                  <a:lnTo>
                    <a:pt x="16" y="16"/>
                  </a:lnTo>
                  <a:lnTo>
                    <a:pt x="8" y="48"/>
                  </a:lnTo>
                  <a:lnTo>
                    <a:pt x="0" y="32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24" name="Freeform 572"/>
            <p:cNvSpPr>
              <a:spLocks/>
            </p:cNvSpPr>
            <p:nvPr/>
          </p:nvSpPr>
          <p:spPr bwMode="auto">
            <a:xfrm>
              <a:off x="6673666" y="2970799"/>
              <a:ext cx="31802" cy="42768"/>
            </a:xfrm>
            <a:custGeom>
              <a:avLst/>
              <a:gdLst>
                <a:gd name="T0" fmla="*/ 0 w 24"/>
                <a:gd name="T1" fmla="*/ 2147483647 h 32"/>
                <a:gd name="T2" fmla="*/ 2147483647 w 24"/>
                <a:gd name="T3" fmla="*/ 2147483647 h 32"/>
                <a:gd name="T4" fmla="*/ 2147483647 w 24"/>
                <a:gd name="T5" fmla="*/ 2147483647 h 32"/>
                <a:gd name="T6" fmla="*/ 2147483647 w 24"/>
                <a:gd name="T7" fmla="*/ 2147483647 h 32"/>
                <a:gd name="T8" fmla="*/ 2147483647 w 24"/>
                <a:gd name="T9" fmla="*/ 2147483647 h 32"/>
                <a:gd name="T10" fmla="*/ 2147483647 w 24"/>
                <a:gd name="T11" fmla="*/ 0 h 32"/>
                <a:gd name="T12" fmla="*/ 0 w 24"/>
                <a:gd name="T13" fmla="*/ 2147483647 h 3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4"/>
                <a:gd name="T22" fmla="*/ 0 h 32"/>
                <a:gd name="T23" fmla="*/ 24 w 24"/>
                <a:gd name="T24" fmla="*/ 32 h 32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4" h="32">
                  <a:moveTo>
                    <a:pt x="0" y="8"/>
                  </a:moveTo>
                  <a:lnTo>
                    <a:pt x="8" y="24"/>
                  </a:lnTo>
                  <a:lnTo>
                    <a:pt x="8" y="32"/>
                  </a:lnTo>
                  <a:lnTo>
                    <a:pt x="24" y="24"/>
                  </a:lnTo>
                  <a:lnTo>
                    <a:pt x="24" y="8"/>
                  </a:lnTo>
                  <a:lnTo>
                    <a:pt x="24" y="0"/>
                  </a:lnTo>
                  <a:lnTo>
                    <a:pt x="0" y="8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25" name="Freeform 573"/>
            <p:cNvSpPr>
              <a:spLocks/>
            </p:cNvSpPr>
            <p:nvPr/>
          </p:nvSpPr>
          <p:spPr bwMode="auto">
            <a:xfrm>
              <a:off x="6716433" y="2724060"/>
              <a:ext cx="235773" cy="257704"/>
            </a:xfrm>
            <a:custGeom>
              <a:avLst/>
              <a:gdLst>
                <a:gd name="T0" fmla="*/ 0 w 176"/>
                <a:gd name="T1" fmla="*/ 2147483647 h 192"/>
                <a:gd name="T2" fmla="*/ 2147483647 w 176"/>
                <a:gd name="T3" fmla="*/ 2147483647 h 192"/>
                <a:gd name="T4" fmla="*/ 2147483647 w 176"/>
                <a:gd name="T5" fmla="*/ 2147483647 h 192"/>
                <a:gd name="T6" fmla="*/ 2147483647 w 176"/>
                <a:gd name="T7" fmla="*/ 2147483647 h 192"/>
                <a:gd name="T8" fmla="*/ 2147483647 w 176"/>
                <a:gd name="T9" fmla="*/ 2147483647 h 192"/>
                <a:gd name="T10" fmla="*/ 2147483647 w 176"/>
                <a:gd name="T11" fmla="*/ 2147483647 h 192"/>
                <a:gd name="T12" fmla="*/ 2147483647 w 176"/>
                <a:gd name="T13" fmla="*/ 2147483647 h 192"/>
                <a:gd name="T14" fmla="*/ 2147483647 w 176"/>
                <a:gd name="T15" fmla="*/ 2147483647 h 192"/>
                <a:gd name="T16" fmla="*/ 2147483647 w 176"/>
                <a:gd name="T17" fmla="*/ 2147483647 h 192"/>
                <a:gd name="T18" fmla="*/ 2147483647 w 176"/>
                <a:gd name="T19" fmla="*/ 2147483647 h 192"/>
                <a:gd name="T20" fmla="*/ 2147483647 w 176"/>
                <a:gd name="T21" fmla="*/ 0 h 192"/>
                <a:gd name="T22" fmla="*/ 2147483647 w 176"/>
                <a:gd name="T23" fmla="*/ 2147483647 h 192"/>
                <a:gd name="T24" fmla="*/ 2147483647 w 176"/>
                <a:gd name="T25" fmla="*/ 2147483647 h 192"/>
                <a:gd name="T26" fmla="*/ 2147483647 w 176"/>
                <a:gd name="T27" fmla="*/ 2147483647 h 192"/>
                <a:gd name="T28" fmla="*/ 2147483647 w 176"/>
                <a:gd name="T29" fmla="*/ 2147483647 h 192"/>
                <a:gd name="T30" fmla="*/ 2147483647 w 176"/>
                <a:gd name="T31" fmla="*/ 2147483647 h 192"/>
                <a:gd name="T32" fmla="*/ 2147483647 w 176"/>
                <a:gd name="T33" fmla="*/ 2147483647 h 192"/>
                <a:gd name="T34" fmla="*/ 2147483647 w 176"/>
                <a:gd name="T35" fmla="*/ 2147483647 h 192"/>
                <a:gd name="T36" fmla="*/ 2147483647 w 176"/>
                <a:gd name="T37" fmla="*/ 2147483647 h 192"/>
                <a:gd name="T38" fmla="*/ 2147483647 w 176"/>
                <a:gd name="T39" fmla="*/ 2147483647 h 192"/>
                <a:gd name="T40" fmla="*/ 2147483647 w 176"/>
                <a:gd name="T41" fmla="*/ 2147483647 h 192"/>
                <a:gd name="T42" fmla="*/ 2147483647 w 176"/>
                <a:gd name="T43" fmla="*/ 2147483647 h 192"/>
                <a:gd name="T44" fmla="*/ 2147483647 w 176"/>
                <a:gd name="T45" fmla="*/ 2147483647 h 192"/>
                <a:gd name="T46" fmla="*/ 2147483647 w 176"/>
                <a:gd name="T47" fmla="*/ 2147483647 h 192"/>
                <a:gd name="T48" fmla="*/ 2147483647 w 176"/>
                <a:gd name="T49" fmla="*/ 2147483647 h 192"/>
                <a:gd name="T50" fmla="*/ 2147483647 w 176"/>
                <a:gd name="T51" fmla="*/ 2147483647 h 192"/>
                <a:gd name="T52" fmla="*/ 2147483647 w 176"/>
                <a:gd name="T53" fmla="*/ 2147483647 h 192"/>
                <a:gd name="T54" fmla="*/ 2147483647 w 176"/>
                <a:gd name="T55" fmla="*/ 2147483647 h 192"/>
                <a:gd name="T56" fmla="*/ 2147483647 w 176"/>
                <a:gd name="T57" fmla="*/ 2147483647 h 192"/>
                <a:gd name="T58" fmla="*/ 2147483647 w 176"/>
                <a:gd name="T59" fmla="*/ 2147483647 h 192"/>
                <a:gd name="T60" fmla="*/ 2147483647 w 176"/>
                <a:gd name="T61" fmla="*/ 2147483647 h 192"/>
                <a:gd name="T62" fmla="*/ 2147483647 w 176"/>
                <a:gd name="T63" fmla="*/ 2147483647 h 192"/>
                <a:gd name="T64" fmla="*/ 2147483647 w 176"/>
                <a:gd name="T65" fmla="*/ 2147483647 h 192"/>
                <a:gd name="T66" fmla="*/ 0 w 176"/>
                <a:gd name="T67" fmla="*/ 2147483647 h 192"/>
                <a:gd name="T68" fmla="*/ 0 w 176"/>
                <a:gd name="T69" fmla="*/ 2147483647 h 192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176"/>
                <a:gd name="T106" fmla="*/ 0 h 192"/>
                <a:gd name="T107" fmla="*/ 176 w 176"/>
                <a:gd name="T108" fmla="*/ 192 h 192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176" h="192">
                  <a:moveTo>
                    <a:pt x="0" y="160"/>
                  </a:moveTo>
                  <a:lnTo>
                    <a:pt x="24" y="152"/>
                  </a:lnTo>
                  <a:lnTo>
                    <a:pt x="40" y="152"/>
                  </a:lnTo>
                  <a:lnTo>
                    <a:pt x="72" y="128"/>
                  </a:lnTo>
                  <a:lnTo>
                    <a:pt x="88" y="120"/>
                  </a:lnTo>
                  <a:lnTo>
                    <a:pt x="96" y="104"/>
                  </a:lnTo>
                  <a:lnTo>
                    <a:pt x="104" y="72"/>
                  </a:lnTo>
                  <a:lnTo>
                    <a:pt x="104" y="48"/>
                  </a:lnTo>
                  <a:lnTo>
                    <a:pt x="112" y="32"/>
                  </a:lnTo>
                  <a:lnTo>
                    <a:pt x="112" y="8"/>
                  </a:lnTo>
                  <a:lnTo>
                    <a:pt x="120" y="0"/>
                  </a:lnTo>
                  <a:lnTo>
                    <a:pt x="136" y="8"/>
                  </a:lnTo>
                  <a:lnTo>
                    <a:pt x="160" y="16"/>
                  </a:lnTo>
                  <a:lnTo>
                    <a:pt x="176" y="16"/>
                  </a:lnTo>
                  <a:lnTo>
                    <a:pt x="160" y="32"/>
                  </a:lnTo>
                  <a:lnTo>
                    <a:pt x="144" y="40"/>
                  </a:lnTo>
                  <a:lnTo>
                    <a:pt x="136" y="56"/>
                  </a:lnTo>
                  <a:lnTo>
                    <a:pt x="120" y="40"/>
                  </a:lnTo>
                  <a:lnTo>
                    <a:pt x="104" y="64"/>
                  </a:lnTo>
                  <a:lnTo>
                    <a:pt x="120" y="88"/>
                  </a:lnTo>
                  <a:lnTo>
                    <a:pt x="112" y="112"/>
                  </a:lnTo>
                  <a:lnTo>
                    <a:pt x="104" y="128"/>
                  </a:lnTo>
                  <a:lnTo>
                    <a:pt x="104" y="152"/>
                  </a:lnTo>
                  <a:lnTo>
                    <a:pt x="96" y="160"/>
                  </a:lnTo>
                  <a:lnTo>
                    <a:pt x="88" y="160"/>
                  </a:lnTo>
                  <a:lnTo>
                    <a:pt x="80" y="160"/>
                  </a:lnTo>
                  <a:lnTo>
                    <a:pt x="64" y="160"/>
                  </a:lnTo>
                  <a:lnTo>
                    <a:pt x="56" y="160"/>
                  </a:lnTo>
                  <a:lnTo>
                    <a:pt x="40" y="176"/>
                  </a:lnTo>
                  <a:lnTo>
                    <a:pt x="40" y="168"/>
                  </a:lnTo>
                  <a:lnTo>
                    <a:pt x="32" y="176"/>
                  </a:lnTo>
                  <a:lnTo>
                    <a:pt x="24" y="176"/>
                  </a:lnTo>
                  <a:lnTo>
                    <a:pt x="8" y="192"/>
                  </a:lnTo>
                  <a:lnTo>
                    <a:pt x="0" y="168"/>
                  </a:lnTo>
                  <a:lnTo>
                    <a:pt x="0" y="160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26" name="Freeform 574"/>
            <p:cNvSpPr>
              <a:spLocks/>
            </p:cNvSpPr>
            <p:nvPr/>
          </p:nvSpPr>
          <p:spPr bwMode="auto">
            <a:xfrm>
              <a:off x="6877636" y="2488287"/>
              <a:ext cx="42768" cy="203971"/>
            </a:xfrm>
            <a:custGeom>
              <a:avLst/>
              <a:gdLst>
                <a:gd name="T0" fmla="*/ 2147483647 w 32"/>
                <a:gd name="T1" fmla="*/ 2147483647 h 152"/>
                <a:gd name="T2" fmla="*/ 2147483647 w 32"/>
                <a:gd name="T3" fmla="*/ 2147483647 h 152"/>
                <a:gd name="T4" fmla="*/ 2147483647 w 32"/>
                <a:gd name="T5" fmla="*/ 2147483647 h 152"/>
                <a:gd name="T6" fmla="*/ 0 w 32"/>
                <a:gd name="T7" fmla="*/ 2147483647 h 152"/>
                <a:gd name="T8" fmla="*/ 2147483647 w 32"/>
                <a:gd name="T9" fmla="*/ 2147483647 h 152"/>
                <a:gd name="T10" fmla="*/ 2147483647 w 32"/>
                <a:gd name="T11" fmla="*/ 0 h 152"/>
                <a:gd name="T12" fmla="*/ 2147483647 w 32"/>
                <a:gd name="T13" fmla="*/ 2147483647 h 152"/>
                <a:gd name="T14" fmla="*/ 2147483647 w 32"/>
                <a:gd name="T15" fmla="*/ 2147483647 h 152"/>
                <a:gd name="T16" fmla="*/ 2147483647 w 32"/>
                <a:gd name="T17" fmla="*/ 2147483647 h 152"/>
                <a:gd name="T18" fmla="*/ 2147483647 w 32"/>
                <a:gd name="T19" fmla="*/ 2147483647 h 152"/>
                <a:gd name="T20" fmla="*/ 2147483647 w 32"/>
                <a:gd name="T21" fmla="*/ 2147483647 h 152"/>
                <a:gd name="T22" fmla="*/ 2147483647 w 32"/>
                <a:gd name="T23" fmla="*/ 2147483647 h 152"/>
                <a:gd name="T24" fmla="*/ 2147483647 w 32"/>
                <a:gd name="T25" fmla="*/ 2147483647 h 152"/>
                <a:gd name="T26" fmla="*/ 2147483647 w 32"/>
                <a:gd name="T27" fmla="*/ 2147483647 h 152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32"/>
                <a:gd name="T43" fmla="*/ 0 h 152"/>
                <a:gd name="T44" fmla="*/ 32 w 32"/>
                <a:gd name="T45" fmla="*/ 152 h 152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32" h="152">
                  <a:moveTo>
                    <a:pt x="8" y="144"/>
                  </a:moveTo>
                  <a:lnTo>
                    <a:pt x="8" y="120"/>
                  </a:lnTo>
                  <a:lnTo>
                    <a:pt x="8" y="56"/>
                  </a:lnTo>
                  <a:lnTo>
                    <a:pt x="0" y="40"/>
                  </a:lnTo>
                  <a:lnTo>
                    <a:pt x="8" y="16"/>
                  </a:lnTo>
                  <a:lnTo>
                    <a:pt x="8" y="0"/>
                  </a:lnTo>
                  <a:lnTo>
                    <a:pt x="16" y="24"/>
                  </a:lnTo>
                  <a:lnTo>
                    <a:pt x="16" y="40"/>
                  </a:lnTo>
                  <a:lnTo>
                    <a:pt x="32" y="104"/>
                  </a:lnTo>
                  <a:lnTo>
                    <a:pt x="24" y="96"/>
                  </a:lnTo>
                  <a:lnTo>
                    <a:pt x="16" y="112"/>
                  </a:lnTo>
                  <a:lnTo>
                    <a:pt x="16" y="128"/>
                  </a:lnTo>
                  <a:lnTo>
                    <a:pt x="32" y="152"/>
                  </a:lnTo>
                  <a:lnTo>
                    <a:pt x="8" y="144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27" name="Freeform 575"/>
            <p:cNvSpPr>
              <a:spLocks/>
            </p:cNvSpPr>
            <p:nvPr/>
          </p:nvSpPr>
          <p:spPr bwMode="auto">
            <a:xfrm>
              <a:off x="7306413" y="4333893"/>
              <a:ext cx="118435" cy="140367"/>
            </a:xfrm>
            <a:custGeom>
              <a:avLst/>
              <a:gdLst>
                <a:gd name="T0" fmla="*/ 0 w 88"/>
                <a:gd name="T1" fmla="*/ 2147483647 h 104"/>
                <a:gd name="T2" fmla="*/ 2147483647 w 88"/>
                <a:gd name="T3" fmla="*/ 2147483647 h 104"/>
                <a:gd name="T4" fmla="*/ 2147483647 w 88"/>
                <a:gd name="T5" fmla="*/ 2147483647 h 104"/>
                <a:gd name="T6" fmla="*/ 2147483647 w 88"/>
                <a:gd name="T7" fmla="*/ 2147483647 h 104"/>
                <a:gd name="T8" fmla="*/ 2147483647 w 88"/>
                <a:gd name="T9" fmla="*/ 2147483647 h 104"/>
                <a:gd name="T10" fmla="*/ 2147483647 w 88"/>
                <a:gd name="T11" fmla="*/ 2147483647 h 104"/>
                <a:gd name="T12" fmla="*/ 2147483647 w 88"/>
                <a:gd name="T13" fmla="*/ 0 h 104"/>
                <a:gd name="T14" fmla="*/ 2147483647 w 88"/>
                <a:gd name="T15" fmla="*/ 2147483647 h 104"/>
                <a:gd name="T16" fmla="*/ 2147483647 w 88"/>
                <a:gd name="T17" fmla="*/ 2147483647 h 104"/>
                <a:gd name="T18" fmla="*/ 2147483647 w 88"/>
                <a:gd name="T19" fmla="*/ 2147483647 h 104"/>
                <a:gd name="T20" fmla="*/ 2147483647 w 88"/>
                <a:gd name="T21" fmla="*/ 2147483647 h 104"/>
                <a:gd name="T22" fmla="*/ 2147483647 w 88"/>
                <a:gd name="T23" fmla="*/ 2147483647 h 104"/>
                <a:gd name="T24" fmla="*/ 2147483647 w 88"/>
                <a:gd name="T25" fmla="*/ 2147483647 h 104"/>
                <a:gd name="T26" fmla="*/ 2147483647 w 88"/>
                <a:gd name="T27" fmla="*/ 2147483647 h 104"/>
                <a:gd name="T28" fmla="*/ 2147483647 w 88"/>
                <a:gd name="T29" fmla="*/ 2147483647 h 104"/>
                <a:gd name="T30" fmla="*/ 2147483647 w 88"/>
                <a:gd name="T31" fmla="*/ 2147483647 h 104"/>
                <a:gd name="T32" fmla="*/ 2147483647 w 88"/>
                <a:gd name="T33" fmla="*/ 2147483647 h 104"/>
                <a:gd name="T34" fmla="*/ 0 w 88"/>
                <a:gd name="T35" fmla="*/ 2147483647 h 104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88"/>
                <a:gd name="T55" fmla="*/ 0 h 104"/>
                <a:gd name="T56" fmla="*/ 88 w 88"/>
                <a:gd name="T57" fmla="*/ 104 h 104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88" h="104">
                  <a:moveTo>
                    <a:pt x="0" y="88"/>
                  </a:moveTo>
                  <a:lnTo>
                    <a:pt x="8" y="64"/>
                  </a:lnTo>
                  <a:lnTo>
                    <a:pt x="16" y="48"/>
                  </a:lnTo>
                  <a:lnTo>
                    <a:pt x="40" y="40"/>
                  </a:lnTo>
                  <a:lnTo>
                    <a:pt x="48" y="32"/>
                  </a:lnTo>
                  <a:lnTo>
                    <a:pt x="56" y="16"/>
                  </a:lnTo>
                  <a:lnTo>
                    <a:pt x="64" y="0"/>
                  </a:lnTo>
                  <a:lnTo>
                    <a:pt x="72" y="8"/>
                  </a:lnTo>
                  <a:lnTo>
                    <a:pt x="88" y="8"/>
                  </a:lnTo>
                  <a:lnTo>
                    <a:pt x="88" y="24"/>
                  </a:lnTo>
                  <a:lnTo>
                    <a:pt x="72" y="32"/>
                  </a:lnTo>
                  <a:lnTo>
                    <a:pt x="64" y="40"/>
                  </a:lnTo>
                  <a:lnTo>
                    <a:pt x="48" y="56"/>
                  </a:lnTo>
                  <a:lnTo>
                    <a:pt x="48" y="72"/>
                  </a:lnTo>
                  <a:lnTo>
                    <a:pt x="40" y="96"/>
                  </a:lnTo>
                  <a:lnTo>
                    <a:pt x="24" y="104"/>
                  </a:lnTo>
                  <a:lnTo>
                    <a:pt x="8" y="96"/>
                  </a:lnTo>
                  <a:lnTo>
                    <a:pt x="0" y="88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28" name="Freeform 576"/>
            <p:cNvSpPr>
              <a:spLocks/>
            </p:cNvSpPr>
            <p:nvPr/>
          </p:nvSpPr>
          <p:spPr bwMode="auto">
            <a:xfrm>
              <a:off x="6877636" y="2488287"/>
              <a:ext cx="42768" cy="203971"/>
            </a:xfrm>
            <a:custGeom>
              <a:avLst/>
              <a:gdLst>
                <a:gd name="T0" fmla="*/ 2147483647 w 32"/>
                <a:gd name="T1" fmla="*/ 2147483647 h 152"/>
                <a:gd name="T2" fmla="*/ 2147483647 w 32"/>
                <a:gd name="T3" fmla="*/ 2147483647 h 152"/>
                <a:gd name="T4" fmla="*/ 2147483647 w 32"/>
                <a:gd name="T5" fmla="*/ 2147483647 h 152"/>
                <a:gd name="T6" fmla="*/ 0 w 32"/>
                <a:gd name="T7" fmla="*/ 2147483647 h 152"/>
                <a:gd name="T8" fmla="*/ 2147483647 w 32"/>
                <a:gd name="T9" fmla="*/ 2147483647 h 152"/>
                <a:gd name="T10" fmla="*/ 2147483647 w 32"/>
                <a:gd name="T11" fmla="*/ 0 h 152"/>
                <a:gd name="T12" fmla="*/ 2147483647 w 32"/>
                <a:gd name="T13" fmla="*/ 2147483647 h 152"/>
                <a:gd name="T14" fmla="*/ 2147483647 w 32"/>
                <a:gd name="T15" fmla="*/ 2147483647 h 152"/>
                <a:gd name="T16" fmla="*/ 2147483647 w 32"/>
                <a:gd name="T17" fmla="*/ 2147483647 h 152"/>
                <a:gd name="T18" fmla="*/ 2147483647 w 32"/>
                <a:gd name="T19" fmla="*/ 2147483647 h 152"/>
                <a:gd name="T20" fmla="*/ 2147483647 w 32"/>
                <a:gd name="T21" fmla="*/ 2147483647 h 152"/>
                <a:gd name="T22" fmla="*/ 2147483647 w 32"/>
                <a:gd name="T23" fmla="*/ 2147483647 h 152"/>
                <a:gd name="T24" fmla="*/ 2147483647 w 32"/>
                <a:gd name="T25" fmla="*/ 2147483647 h 152"/>
                <a:gd name="T26" fmla="*/ 2147483647 w 32"/>
                <a:gd name="T27" fmla="*/ 2147483647 h 152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32"/>
                <a:gd name="T43" fmla="*/ 0 h 152"/>
                <a:gd name="T44" fmla="*/ 32 w 32"/>
                <a:gd name="T45" fmla="*/ 152 h 152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32" h="152">
                  <a:moveTo>
                    <a:pt x="8" y="144"/>
                  </a:moveTo>
                  <a:lnTo>
                    <a:pt x="8" y="120"/>
                  </a:lnTo>
                  <a:lnTo>
                    <a:pt x="8" y="56"/>
                  </a:lnTo>
                  <a:lnTo>
                    <a:pt x="0" y="40"/>
                  </a:lnTo>
                  <a:lnTo>
                    <a:pt x="8" y="16"/>
                  </a:lnTo>
                  <a:lnTo>
                    <a:pt x="8" y="0"/>
                  </a:lnTo>
                  <a:lnTo>
                    <a:pt x="16" y="24"/>
                  </a:lnTo>
                  <a:lnTo>
                    <a:pt x="16" y="40"/>
                  </a:lnTo>
                  <a:lnTo>
                    <a:pt x="32" y="104"/>
                  </a:lnTo>
                  <a:lnTo>
                    <a:pt x="24" y="96"/>
                  </a:lnTo>
                  <a:lnTo>
                    <a:pt x="16" y="112"/>
                  </a:lnTo>
                  <a:lnTo>
                    <a:pt x="16" y="128"/>
                  </a:lnTo>
                  <a:lnTo>
                    <a:pt x="32" y="152"/>
                  </a:lnTo>
                  <a:lnTo>
                    <a:pt x="8" y="144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29" name="Freeform 577"/>
            <p:cNvSpPr>
              <a:spLocks/>
            </p:cNvSpPr>
            <p:nvPr/>
          </p:nvSpPr>
          <p:spPr bwMode="auto">
            <a:xfrm>
              <a:off x="7306413" y="4333893"/>
              <a:ext cx="118435" cy="140367"/>
            </a:xfrm>
            <a:custGeom>
              <a:avLst/>
              <a:gdLst>
                <a:gd name="T0" fmla="*/ 0 w 88"/>
                <a:gd name="T1" fmla="*/ 2147483647 h 104"/>
                <a:gd name="T2" fmla="*/ 2147483647 w 88"/>
                <a:gd name="T3" fmla="*/ 2147483647 h 104"/>
                <a:gd name="T4" fmla="*/ 2147483647 w 88"/>
                <a:gd name="T5" fmla="*/ 2147483647 h 104"/>
                <a:gd name="T6" fmla="*/ 2147483647 w 88"/>
                <a:gd name="T7" fmla="*/ 2147483647 h 104"/>
                <a:gd name="T8" fmla="*/ 2147483647 w 88"/>
                <a:gd name="T9" fmla="*/ 2147483647 h 104"/>
                <a:gd name="T10" fmla="*/ 2147483647 w 88"/>
                <a:gd name="T11" fmla="*/ 2147483647 h 104"/>
                <a:gd name="T12" fmla="*/ 2147483647 w 88"/>
                <a:gd name="T13" fmla="*/ 0 h 104"/>
                <a:gd name="T14" fmla="*/ 2147483647 w 88"/>
                <a:gd name="T15" fmla="*/ 2147483647 h 104"/>
                <a:gd name="T16" fmla="*/ 2147483647 w 88"/>
                <a:gd name="T17" fmla="*/ 2147483647 h 104"/>
                <a:gd name="T18" fmla="*/ 2147483647 w 88"/>
                <a:gd name="T19" fmla="*/ 2147483647 h 104"/>
                <a:gd name="T20" fmla="*/ 2147483647 w 88"/>
                <a:gd name="T21" fmla="*/ 2147483647 h 104"/>
                <a:gd name="T22" fmla="*/ 2147483647 w 88"/>
                <a:gd name="T23" fmla="*/ 2147483647 h 104"/>
                <a:gd name="T24" fmla="*/ 2147483647 w 88"/>
                <a:gd name="T25" fmla="*/ 2147483647 h 104"/>
                <a:gd name="T26" fmla="*/ 2147483647 w 88"/>
                <a:gd name="T27" fmla="*/ 2147483647 h 104"/>
                <a:gd name="T28" fmla="*/ 2147483647 w 88"/>
                <a:gd name="T29" fmla="*/ 2147483647 h 104"/>
                <a:gd name="T30" fmla="*/ 2147483647 w 88"/>
                <a:gd name="T31" fmla="*/ 2147483647 h 104"/>
                <a:gd name="T32" fmla="*/ 2147483647 w 88"/>
                <a:gd name="T33" fmla="*/ 2147483647 h 104"/>
                <a:gd name="T34" fmla="*/ 0 w 88"/>
                <a:gd name="T35" fmla="*/ 2147483647 h 104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88"/>
                <a:gd name="T55" fmla="*/ 0 h 104"/>
                <a:gd name="T56" fmla="*/ 88 w 88"/>
                <a:gd name="T57" fmla="*/ 104 h 104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88" h="104">
                  <a:moveTo>
                    <a:pt x="0" y="88"/>
                  </a:moveTo>
                  <a:lnTo>
                    <a:pt x="8" y="64"/>
                  </a:lnTo>
                  <a:lnTo>
                    <a:pt x="16" y="48"/>
                  </a:lnTo>
                  <a:lnTo>
                    <a:pt x="40" y="40"/>
                  </a:lnTo>
                  <a:lnTo>
                    <a:pt x="48" y="32"/>
                  </a:lnTo>
                  <a:lnTo>
                    <a:pt x="56" y="16"/>
                  </a:lnTo>
                  <a:lnTo>
                    <a:pt x="64" y="0"/>
                  </a:lnTo>
                  <a:lnTo>
                    <a:pt x="72" y="8"/>
                  </a:lnTo>
                  <a:lnTo>
                    <a:pt x="88" y="8"/>
                  </a:lnTo>
                  <a:lnTo>
                    <a:pt x="88" y="24"/>
                  </a:lnTo>
                  <a:lnTo>
                    <a:pt x="72" y="32"/>
                  </a:lnTo>
                  <a:lnTo>
                    <a:pt x="64" y="40"/>
                  </a:lnTo>
                  <a:lnTo>
                    <a:pt x="48" y="56"/>
                  </a:lnTo>
                  <a:lnTo>
                    <a:pt x="48" y="72"/>
                  </a:lnTo>
                  <a:lnTo>
                    <a:pt x="40" y="96"/>
                  </a:lnTo>
                  <a:lnTo>
                    <a:pt x="24" y="104"/>
                  </a:lnTo>
                  <a:lnTo>
                    <a:pt x="8" y="96"/>
                  </a:lnTo>
                  <a:lnTo>
                    <a:pt x="0" y="88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30" name="Freeform 578"/>
            <p:cNvSpPr>
              <a:spLocks/>
            </p:cNvSpPr>
            <p:nvPr/>
          </p:nvSpPr>
          <p:spPr bwMode="auto">
            <a:xfrm>
              <a:off x="7413881" y="4205589"/>
              <a:ext cx="86633" cy="139271"/>
            </a:xfrm>
            <a:custGeom>
              <a:avLst/>
              <a:gdLst>
                <a:gd name="T0" fmla="*/ 0 w 64"/>
                <a:gd name="T1" fmla="*/ 2147483647 h 104"/>
                <a:gd name="T2" fmla="*/ 2147483647 w 64"/>
                <a:gd name="T3" fmla="*/ 2147483647 h 104"/>
                <a:gd name="T4" fmla="*/ 2147483647 w 64"/>
                <a:gd name="T5" fmla="*/ 2147483647 h 104"/>
                <a:gd name="T6" fmla="*/ 0 w 64"/>
                <a:gd name="T7" fmla="*/ 0 h 104"/>
                <a:gd name="T8" fmla="*/ 2147483647 w 64"/>
                <a:gd name="T9" fmla="*/ 2147483647 h 104"/>
                <a:gd name="T10" fmla="*/ 2147483647 w 64"/>
                <a:gd name="T11" fmla="*/ 2147483647 h 104"/>
                <a:gd name="T12" fmla="*/ 2147483647 w 64"/>
                <a:gd name="T13" fmla="*/ 2147483647 h 104"/>
                <a:gd name="T14" fmla="*/ 2147483647 w 64"/>
                <a:gd name="T15" fmla="*/ 2147483647 h 104"/>
                <a:gd name="T16" fmla="*/ 2147483647 w 64"/>
                <a:gd name="T17" fmla="*/ 2147483647 h 104"/>
                <a:gd name="T18" fmla="*/ 2147483647 w 64"/>
                <a:gd name="T19" fmla="*/ 2147483647 h 104"/>
                <a:gd name="T20" fmla="*/ 2147483647 w 64"/>
                <a:gd name="T21" fmla="*/ 2147483647 h 104"/>
                <a:gd name="T22" fmla="*/ 2147483647 w 64"/>
                <a:gd name="T23" fmla="*/ 2147483647 h 104"/>
                <a:gd name="T24" fmla="*/ 2147483647 w 64"/>
                <a:gd name="T25" fmla="*/ 2147483647 h 104"/>
                <a:gd name="T26" fmla="*/ 2147483647 w 64"/>
                <a:gd name="T27" fmla="*/ 2147483647 h 104"/>
                <a:gd name="T28" fmla="*/ 2147483647 w 64"/>
                <a:gd name="T29" fmla="*/ 2147483647 h 104"/>
                <a:gd name="T30" fmla="*/ 2147483647 w 64"/>
                <a:gd name="T31" fmla="*/ 2147483647 h 104"/>
                <a:gd name="T32" fmla="*/ 2147483647 w 64"/>
                <a:gd name="T33" fmla="*/ 2147483647 h 104"/>
                <a:gd name="T34" fmla="*/ 0 w 64"/>
                <a:gd name="T35" fmla="*/ 2147483647 h 104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64"/>
                <a:gd name="T55" fmla="*/ 0 h 104"/>
                <a:gd name="T56" fmla="*/ 64 w 64"/>
                <a:gd name="T57" fmla="*/ 104 h 104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64" h="104">
                  <a:moveTo>
                    <a:pt x="0" y="72"/>
                  </a:moveTo>
                  <a:lnTo>
                    <a:pt x="16" y="48"/>
                  </a:lnTo>
                  <a:lnTo>
                    <a:pt x="16" y="32"/>
                  </a:lnTo>
                  <a:lnTo>
                    <a:pt x="0" y="0"/>
                  </a:lnTo>
                  <a:lnTo>
                    <a:pt x="16" y="8"/>
                  </a:lnTo>
                  <a:lnTo>
                    <a:pt x="16" y="24"/>
                  </a:lnTo>
                  <a:lnTo>
                    <a:pt x="24" y="40"/>
                  </a:lnTo>
                  <a:lnTo>
                    <a:pt x="40" y="48"/>
                  </a:lnTo>
                  <a:lnTo>
                    <a:pt x="56" y="40"/>
                  </a:lnTo>
                  <a:lnTo>
                    <a:pt x="64" y="48"/>
                  </a:lnTo>
                  <a:lnTo>
                    <a:pt x="56" y="56"/>
                  </a:lnTo>
                  <a:lnTo>
                    <a:pt x="48" y="64"/>
                  </a:lnTo>
                  <a:lnTo>
                    <a:pt x="40" y="72"/>
                  </a:lnTo>
                  <a:lnTo>
                    <a:pt x="40" y="88"/>
                  </a:lnTo>
                  <a:lnTo>
                    <a:pt x="24" y="104"/>
                  </a:lnTo>
                  <a:lnTo>
                    <a:pt x="16" y="96"/>
                  </a:lnTo>
                  <a:lnTo>
                    <a:pt x="16" y="80"/>
                  </a:lnTo>
                  <a:lnTo>
                    <a:pt x="0" y="72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31" name="Freeform 579"/>
            <p:cNvSpPr>
              <a:spLocks/>
            </p:cNvSpPr>
            <p:nvPr/>
          </p:nvSpPr>
          <p:spPr bwMode="auto">
            <a:xfrm>
              <a:off x="6394028" y="3775715"/>
              <a:ext cx="676613" cy="515410"/>
            </a:xfrm>
            <a:custGeom>
              <a:avLst/>
              <a:gdLst>
                <a:gd name="T0" fmla="*/ 2147483647 w 504"/>
                <a:gd name="T1" fmla="*/ 2147483647 h 384"/>
                <a:gd name="T2" fmla="*/ 2147483647 w 504"/>
                <a:gd name="T3" fmla="*/ 2147483647 h 384"/>
                <a:gd name="T4" fmla="*/ 0 w 504"/>
                <a:gd name="T5" fmla="*/ 2147483647 h 384"/>
                <a:gd name="T6" fmla="*/ 2147483647 w 504"/>
                <a:gd name="T7" fmla="*/ 2147483647 h 384"/>
                <a:gd name="T8" fmla="*/ 2147483647 w 504"/>
                <a:gd name="T9" fmla="*/ 2147483647 h 384"/>
                <a:gd name="T10" fmla="*/ 2147483647 w 504"/>
                <a:gd name="T11" fmla="*/ 2147483647 h 384"/>
                <a:gd name="T12" fmla="*/ 2147483647 w 504"/>
                <a:gd name="T13" fmla="*/ 2147483647 h 384"/>
                <a:gd name="T14" fmla="*/ 2147483647 w 504"/>
                <a:gd name="T15" fmla="*/ 2147483647 h 384"/>
                <a:gd name="T16" fmla="*/ 2147483647 w 504"/>
                <a:gd name="T17" fmla="*/ 2147483647 h 384"/>
                <a:gd name="T18" fmla="*/ 2147483647 w 504"/>
                <a:gd name="T19" fmla="*/ 2147483647 h 384"/>
                <a:gd name="T20" fmla="*/ 2147483647 w 504"/>
                <a:gd name="T21" fmla="*/ 0 h 384"/>
                <a:gd name="T22" fmla="*/ 2147483647 w 504"/>
                <a:gd name="T23" fmla="*/ 2147483647 h 384"/>
                <a:gd name="T24" fmla="*/ 2147483647 w 504"/>
                <a:gd name="T25" fmla="*/ 2147483647 h 384"/>
                <a:gd name="T26" fmla="*/ 2147483647 w 504"/>
                <a:gd name="T27" fmla="*/ 2147483647 h 384"/>
                <a:gd name="T28" fmla="*/ 2147483647 w 504"/>
                <a:gd name="T29" fmla="*/ 2147483647 h 384"/>
                <a:gd name="T30" fmla="*/ 2147483647 w 504"/>
                <a:gd name="T31" fmla="*/ 2147483647 h 384"/>
                <a:gd name="T32" fmla="*/ 2147483647 w 504"/>
                <a:gd name="T33" fmla="*/ 2147483647 h 384"/>
                <a:gd name="T34" fmla="*/ 2147483647 w 504"/>
                <a:gd name="T35" fmla="*/ 2147483647 h 384"/>
                <a:gd name="T36" fmla="*/ 2147483647 w 504"/>
                <a:gd name="T37" fmla="*/ 2147483647 h 384"/>
                <a:gd name="T38" fmla="*/ 2147483647 w 504"/>
                <a:gd name="T39" fmla="*/ 2147483647 h 384"/>
                <a:gd name="T40" fmla="*/ 2147483647 w 504"/>
                <a:gd name="T41" fmla="*/ 2147483647 h 384"/>
                <a:gd name="T42" fmla="*/ 2147483647 w 504"/>
                <a:gd name="T43" fmla="*/ 2147483647 h 384"/>
                <a:gd name="T44" fmla="*/ 2147483647 w 504"/>
                <a:gd name="T45" fmla="*/ 2147483647 h 384"/>
                <a:gd name="T46" fmla="*/ 2147483647 w 504"/>
                <a:gd name="T47" fmla="*/ 2147483647 h 384"/>
                <a:gd name="T48" fmla="*/ 2147483647 w 504"/>
                <a:gd name="T49" fmla="*/ 2147483647 h 384"/>
                <a:gd name="T50" fmla="*/ 2147483647 w 504"/>
                <a:gd name="T51" fmla="*/ 2147483647 h 384"/>
                <a:gd name="T52" fmla="*/ 2147483647 w 504"/>
                <a:gd name="T53" fmla="*/ 2147483647 h 384"/>
                <a:gd name="T54" fmla="*/ 2147483647 w 504"/>
                <a:gd name="T55" fmla="*/ 2147483647 h 384"/>
                <a:gd name="T56" fmla="*/ 2147483647 w 504"/>
                <a:gd name="T57" fmla="*/ 2147483647 h 384"/>
                <a:gd name="T58" fmla="*/ 2147483647 w 504"/>
                <a:gd name="T59" fmla="*/ 2147483647 h 384"/>
                <a:gd name="T60" fmla="*/ 2147483647 w 504"/>
                <a:gd name="T61" fmla="*/ 2147483647 h 384"/>
                <a:gd name="T62" fmla="*/ 2147483647 w 504"/>
                <a:gd name="T63" fmla="*/ 2147483647 h 384"/>
                <a:gd name="T64" fmla="*/ 2147483647 w 504"/>
                <a:gd name="T65" fmla="*/ 2147483647 h 384"/>
                <a:gd name="T66" fmla="*/ 2147483647 w 504"/>
                <a:gd name="T67" fmla="*/ 2147483647 h 384"/>
                <a:gd name="T68" fmla="*/ 2147483647 w 504"/>
                <a:gd name="T69" fmla="*/ 2147483647 h 384"/>
                <a:gd name="T70" fmla="*/ 2147483647 w 504"/>
                <a:gd name="T71" fmla="*/ 2147483647 h 384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504"/>
                <a:gd name="T109" fmla="*/ 0 h 384"/>
                <a:gd name="T110" fmla="*/ 504 w 504"/>
                <a:gd name="T111" fmla="*/ 384 h 384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504" h="384">
                  <a:moveTo>
                    <a:pt x="24" y="304"/>
                  </a:moveTo>
                  <a:lnTo>
                    <a:pt x="24" y="272"/>
                  </a:lnTo>
                  <a:lnTo>
                    <a:pt x="24" y="256"/>
                  </a:lnTo>
                  <a:lnTo>
                    <a:pt x="8" y="200"/>
                  </a:lnTo>
                  <a:lnTo>
                    <a:pt x="8" y="184"/>
                  </a:lnTo>
                  <a:lnTo>
                    <a:pt x="0" y="160"/>
                  </a:lnTo>
                  <a:lnTo>
                    <a:pt x="8" y="144"/>
                  </a:lnTo>
                  <a:lnTo>
                    <a:pt x="24" y="128"/>
                  </a:lnTo>
                  <a:lnTo>
                    <a:pt x="56" y="112"/>
                  </a:lnTo>
                  <a:lnTo>
                    <a:pt x="80" y="96"/>
                  </a:lnTo>
                  <a:lnTo>
                    <a:pt x="96" y="96"/>
                  </a:lnTo>
                  <a:lnTo>
                    <a:pt x="104" y="72"/>
                  </a:lnTo>
                  <a:lnTo>
                    <a:pt x="120" y="64"/>
                  </a:lnTo>
                  <a:lnTo>
                    <a:pt x="136" y="56"/>
                  </a:lnTo>
                  <a:lnTo>
                    <a:pt x="160" y="40"/>
                  </a:lnTo>
                  <a:lnTo>
                    <a:pt x="176" y="32"/>
                  </a:lnTo>
                  <a:lnTo>
                    <a:pt x="192" y="40"/>
                  </a:lnTo>
                  <a:lnTo>
                    <a:pt x="200" y="40"/>
                  </a:lnTo>
                  <a:lnTo>
                    <a:pt x="208" y="24"/>
                  </a:lnTo>
                  <a:lnTo>
                    <a:pt x="224" y="16"/>
                  </a:lnTo>
                  <a:lnTo>
                    <a:pt x="240" y="8"/>
                  </a:lnTo>
                  <a:lnTo>
                    <a:pt x="248" y="0"/>
                  </a:lnTo>
                  <a:lnTo>
                    <a:pt x="264" y="0"/>
                  </a:lnTo>
                  <a:lnTo>
                    <a:pt x="296" y="8"/>
                  </a:lnTo>
                  <a:lnTo>
                    <a:pt x="288" y="24"/>
                  </a:lnTo>
                  <a:lnTo>
                    <a:pt x="280" y="40"/>
                  </a:lnTo>
                  <a:lnTo>
                    <a:pt x="296" y="48"/>
                  </a:lnTo>
                  <a:lnTo>
                    <a:pt x="312" y="48"/>
                  </a:lnTo>
                  <a:lnTo>
                    <a:pt x="328" y="72"/>
                  </a:lnTo>
                  <a:lnTo>
                    <a:pt x="344" y="72"/>
                  </a:lnTo>
                  <a:lnTo>
                    <a:pt x="360" y="56"/>
                  </a:lnTo>
                  <a:lnTo>
                    <a:pt x="360" y="16"/>
                  </a:lnTo>
                  <a:lnTo>
                    <a:pt x="376" y="0"/>
                  </a:lnTo>
                  <a:lnTo>
                    <a:pt x="384" y="24"/>
                  </a:lnTo>
                  <a:lnTo>
                    <a:pt x="392" y="32"/>
                  </a:lnTo>
                  <a:lnTo>
                    <a:pt x="400" y="40"/>
                  </a:lnTo>
                  <a:lnTo>
                    <a:pt x="408" y="80"/>
                  </a:lnTo>
                  <a:lnTo>
                    <a:pt x="432" y="96"/>
                  </a:lnTo>
                  <a:lnTo>
                    <a:pt x="456" y="104"/>
                  </a:lnTo>
                  <a:lnTo>
                    <a:pt x="464" y="128"/>
                  </a:lnTo>
                  <a:lnTo>
                    <a:pt x="472" y="136"/>
                  </a:lnTo>
                  <a:lnTo>
                    <a:pt x="480" y="160"/>
                  </a:lnTo>
                  <a:lnTo>
                    <a:pt x="504" y="176"/>
                  </a:lnTo>
                  <a:lnTo>
                    <a:pt x="504" y="192"/>
                  </a:lnTo>
                  <a:lnTo>
                    <a:pt x="504" y="216"/>
                  </a:lnTo>
                  <a:lnTo>
                    <a:pt x="504" y="248"/>
                  </a:lnTo>
                  <a:lnTo>
                    <a:pt x="480" y="312"/>
                  </a:lnTo>
                  <a:lnTo>
                    <a:pt x="464" y="344"/>
                  </a:lnTo>
                  <a:lnTo>
                    <a:pt x="464" y="360"/>
                  </a:lnTo>
                  <a:lnTo>
                    <a:pt x="456" y="360"/>
                  </a:lnTo>
                  <a:lnTo>
                    <a:pt x="440" y="368"/>
                  </a:lnTo>
                  <a:lnTo>
                    <a:pt x="424" y="384"/>
                  </a:lnTo>
                  <a:lnTo>
                    <a:pt x="416" y="384"/>
                  </a:lnTo>
                  <a:lnTo>
                    <a:pt x="400" y="368"/>
                  </a:lnTo>
                  <a:lnTo>
                    <a:pt x="384" y="376"/>
                  </a:lnTo>
                  <a:lnTo>
                    <a:pt x="360" y="368"/>
                  </a:lnTo>
                  <a:lnTo>
                    <a:pt x="336" y="352"/>
                  </a:lnTo>
                  <a:lnTo>
                    <a:pt x="320" y="336"/>
                  </a:lnTo>
                  <a:lnTo>
                    <a:pt x="312" y="320"/>
                  </a:lnTo>
                  <a:lnTo>
                    <a:pt x="296" y="320"/>
                  </a:lnTo>
                  <a:lnTo>
                    <a:pt x="280" y="304"/>
                  </a:lnTo>
                  <a:lnTo>
                    <a:pt x="256" y="280"/>
                  </a:lnTo>
                  <a:lnTo>
                    <a:pt x="208" y="272"/>
                  </a:lnTo>
                  <a:lnTo>
                    <a:pt x="176" y="272"/>
                  </a:lnTo>
                  <a:lnTo>
                    <a:pt x="136" y="288"/>
                  </a:lnTo>
                  <a:lnTo>
                    <a:pt x="136" y="296"/>
                  </a:lnTo>
                  <a:lnTo>
                    <a:pt x="112" y="304"/>
                  </a:lnTo>
                  <a:lnTo>
                    <a:pt x="96" y="304"/>
                  </a:lnTo>
                  <a:lnTo>
                    <a:pt x="80" y="312"/>
                  </a:lnTo>
                  <a:lnTo>
                    <a:pt x="56" y="320"/>
                  </a:lnTo>
                  <a:lnTo>
                    <a:pt x="40" y="320"/>
                  </a:lnTo>
                  <a:lnTo>
                    <a:pt x="24" y="304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32" name="Freeform 580"/>
            <p:cNvSpPr>
              <a:spLocks/>
            </p:cNvSpPr>
            <p:nvPr/>
          </p:nvSpPr>
          <p:spPr bwMode="auto">
            <a:xfrm>
              <a:off x="7413881" y="4205589"/>
              <a:ext cx="86633" cy="139271"/>
            </a:xfrm>
            <a:custGeom>
              <a:avLst/>
              <a:gdLst>
                <a:gd name="T0" fmla="*/ 0 w 64"/>
                <a:gd name="T1" fmla="*/ 2147483647 h 104"/>
                <a:gd name="T2" fmla="*/ 2147483647 w 64"/>
                <a:gd name="T3" fmla="*/ 2147483647 h 104"/>
                <a:gd name="T4" fmla="*/ 2147483647 w 64"/>
                <a:gd name="T5" fmla="*/ 2147483647 h 104"/>
                <a:gd name="T6" fmla="*/ 0 w 64"/>
                <a:gd name="T7" fmla="*/ 0 h 104"/>
                <a:gd name="T8" fmla="*/ 2147483647 w 64"/>
                <a:gd name="T9" fmla="*/ 2147483647 h 104"/>
                <a:gd name="T10" fmla="*/ 2147483647 w 64"/>
                <a:gd name="T11" fmla="*/ 2147483647 h 104"/>
                <a:gd name="T12" fmla="*/ 2147483647 w 64"/>
                <a:gd name="T13" fmla="*/ 2147483647 h 104"/>
                <a:gd name="T14" fmla="*/ 2147483647 w 64"/>
                <a:gd name="T15" fmla="*/ 2147483647 h 104"/>
                <a:gd name="T16" fmla="*/ 2147483647 w 64"/>
                <a:gd name="T17" fmla="*/ 2147483647 h 104"/>
                <a:gd name="T18" fmla="*/ 2147483647 w 64"/>
                <a:gd name="T19" fmla="*/ 2147483647 h 104"/>
                <a:gd name="T20" fmla="*/ 2147483647 w 64"/>
                <a:gd name="T21" fmla="*/ 2147483647 h 104"/>
                <a:gd name="T22" fmla="*/ 2147483647 w 64"/>
                <a:gd name="T23" fmla="*/ 2147483647 h 104"/>
                <a:gd name="T24" fmla="*/ 2147483647 w 64"/>
                <a:gd name="T25" fmla="*/ 2147483647 h 104"/>
                <a:gd name="T26" fmla="*/ 2147483647 w 64"/>
                <a:gd name="T27" fmla="*/ 2147483647 h 104"/>
                <a:gd name="T28" fmla="*/ 2147483647 w 64"/>
                <a:gd name="T29" fmla="*/ 2147483647 h 104"/>
                <a:gd name="T30" fmla="*/ 2147483647 w 64"/>
                <a:gd name="T31" fmla="*/ 2147483647 h 104"/>
                <a:gd name="T32" fmla="*/ 2147483647 w 64"/>
                <a:gd name="T33" fmla="*/ 2147483647 h 104"/>
                <a:gd name="T34" fmla="*/ 0 w 64"/>
                <a:gd name="T35" fmla="*/ 2147483647 h 104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64"/>
                <a:gd name="T55" fmla="*/ 0 h 104"/>
                <a:gd name="T56" fmla="*/ 64 w 64"/>
                <a:gd name="T57" fmla="*/ 104 h 104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64" h="104">
                  <a:moveTo>
                    <a:pt x="0" y="72"/>
                  </a:moveTo>
                  <a:lnTo>
                    <a:pt x="16" y="48"/>
                  </a:lnTo>
                  <a:lnTo>
                    <a:pt x="16" y="32"/>
                  </a:lnTo>
                  <a:lnTo>
                    <a:pt x="0" y="0"/>
                  </a:lnTo>
                  <a:lnTo>
                    <a:pt x="16" y="8"/>
                  </a:lnTo>
                  <a:lnTo>
                    <a:pt x="16" y="24"/>
                  </a:lnTo>
                  <a:lnTo>
                    <a:pt x="24" y="40"/>
                  </a:lnTo>
                  <a:lnTo>
                    <a:pt x="40" y="48"/>
                  </a:lnTo>
                  <a:lnTo>
                    <a:pt x="56" y="40"/>
                  </a:lnTo>
                  <a:lnTo>
                    <a:pt x="64" y="48"/>
                  </a:lnTo>
                  <a:lnTo>
                    <a:pt x="56" y="56"/>
                  </a:lnTo>
                  <a:lnTo>
                    <a:pt x="48" y="64"/>
                  </a:lnTo>
                  <a:lnTo>
                    <a:pt x="40" y="72"/>
                  </a:lnTo>
                  <a:lnTo>
                    <a:pt x="40" y="88"/>
                  </a:lnTo>
                  <a:lnTo>
                    <a:pt x="24" y="104"/>
                  </a:lnTo>
                  <a:lnTo>
                    <a:pt x="16" y="96"/>
                  </a:lnTo>
                  <a:lnTo>
                    <a:pt x="16" y="80"/>
                  </a:lnTo>
                  <a:lnTo>
                    <a:pt x="0" y="72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33" name="Freeform 581"/>
            <p:cNvSpPr>
              <a:spLocks/>
            </p:cNvSpPr>
            <p:nvPr/>
          </p:nvSpPr>
          <p:spPr bwMode="auto">
            <a:xfrm>
              <a:off x="6394028" y="3775715"/>
              <a:ext cx="676613" cy="515410"/>
            </a:xfrm>
            <a:custGeom>
              <a:avLst/>
              <a:gdLst>
                <a:gd name="T0" fmla="*/ 2147483647 w 504"/>
                <a:gd name="T1" fmla="*/ 2147483647 h 384"/>
                <a:gd name="T2" fmla="*/ 2147483647 w 504"/>
                <a:gd name="T3" fmla="*/ 2147483647 h 384"/>
                <a:gd name="T4" fmla="*/ 0 w 504"/>
                <a:gd name="T5" fmla="*/ 2147483647 h 384"/>
                <a:gd name="T6" fmla="*/ 2147483647 w 504"/>
                <a:gd name="T7" fmla="*/ 2147483647 h 384"/>
                <a:gd name="T8" fmla="*/ 2147483647 w 504"/>
                <a:gd name="T9" fmla="*/ 2147483647 h 384"/>
                <a:gd name="T10" fmla="*/ 2147483647 w 504"/>
                <a:gd name="T11" fmla="*/ 2147483647 h 384"/>
                <a:gd name="T12" fmla="*/ 2147483647 w 504"/>
                <a:gd name="T13" fmla="*/ 2147483647 h 384"/>
                <a:gd name="T14" fmla="*/ 2147483647 w 504"/>
                <a:gd name="T15" fmla="*/ 2147483647 h 384"/>
                <a:gd name="T16" fmla="*/ 2147483647 w 504"/>
                <a:gd name="T17" fmla="*/ 2147483647 h 384"/>
                <a:gd name="T18" fmla="*/ 2147483647 w 504"/>
                <a:gd name="T19" fmla="*/ 2147483647 h 384"/>
                <a:gd name="T20" fmla="*/ 2147483647 w 504"/>
                <a:gd name="T21" fmla="*/ 0 h 384"/>
                <a:gd name="T22" fmla="*/ 2147483647 w 504"/>
                <a:gd name="T23" fmla="*/ 2147483647 h 384"/>
                <a:gd name="T24" fmla="*/ 2147483647 w 504"/>
                <a:gd name="T25" fmla="*/ 2147483647 h 384"/>
                <a:gd name="T26" fmla="*/ 2147483647 w 504"/>
                <a:gd name="T27" fmla="*/ 2147483647 h 384"/>
                <a:gd name="T28" fmla="*/ 2147483647 w 504"/>
                <a:gd name="T29" fmla="*/ 2147483647 h 384"/>
                <a:gd name="T30" fmla="*/ 2147483647 w 504"/>
                <a:gd name="T31" fmla="*/ 2147483647 h 384"/>
                <a:gd name="T32" fmla="*/ 2147483647 w 504"/>
                <a:gd name="T33" fmla="*/ 2147483647 h 384"/>
                <a:gd name="T34" fmla="*/ 2147483647 w 504"/>
                <a:gd name="T35" fmla="*/ 2147483647 h 384"/>
                <a:gd name="T36" fmla="*/ 2147483647 w 504"/>
                <a:gd name="T37" fmla="*/ 2147483647 h 384"/>
                <a:gd name="T38" fmla="*/ 2147483647 w 504"/>
                <a:gd name="T39" fmla="*/ 2147483647 h 384"/>
                <a:gd name="T40" fmla="*/ 2147483647 w 504"/>
                <a:gd name="T41" fmla="*/ 2147483647 h 384"/>
                <a:gd name="T42" fmla="*/ 2147483647 w 504"/>
                <a:gd name="T43" fmla="*/ 2147483647 h 384"/>
                <a:gd name="T44" fmla="*/ 2147483647 w 504"/>
                <a:gd name="T45" fmla="*/ 2147483647 h 384"/>
                <a:gd name="T46" fmla="*/ 2147483647 w 504"/>
                <a:gd name="T47" fmla="*/ 2147483647 h 384"/>
                <a:gd name="T48" fmla="*/ 2147483647 w 504"/>
                <a:gd name="T49" fmla="*/ 2147483647 h 384"/>
                <a:gd name="T50" fmla="*/ 2147483647 w 504"/>
                <a:gd name="T51" fmla="*/ 2147483647 h 384"/>
                <a:gd name="T52" fmla="*/ 2147483647 w 504"/>
                <a:gd name="T53" fmla="*/ 2147483647 h 384"/>
                <a:gd name="T54" fmla="*/ 2147483647 w 504"/>
                <a:gd name="T55" fmla="*/ 2147483647 h 384"/>
                <a:gd name="T56" fmla="*/ 2147483647 w 504"/>
                <a:gd name="T57" fmla="*/ 2147483647 h 384"/>
                <a:gd name="T58" fmla="*/ 2147483647 w 504"/>
                <a:gd name="T59" fmla="*/ 2147483647 h 384"/>
                <a:gd name="T60" fmla="*/ 2147483647 w 504"/>
                <a:gd name="T61" fmla="*/ 2147483647 h 384"/>
                <a:gd name="T62" fmla="*/ 2147483647 w 504"/>
                <a:gd name="T63" fmla="*/ 2147483647 h 384"/>
                <a:gd name="T64" fmla="*/ 2147483647 w 504"/>
                <a:gd name="T65" fmla="*/ 2147483647 h 384"/>
                <a:gd name="T66" fmla="*/ 2147483647 w 504"/>
                <a:gd name="T67" fmla="*/ 2147483647 h 384"/>
                <a:gd name="T68" fmla="*/ 2147483647 w 504"/>
                <a:gd name="T69" fmla="*/ 2147483647 h 384"/>
                <a:gd name="T70" fmla="*/ 2147483647 w 504"/>
                <a:gd name="T71" fmla="*/ 2147483647 h 384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504"/>
                <a:gd name="T109" fmla="*/ 0 h 384"/>
                <a:gd name="T110" fmla="*/ 504 w 504"/>
                <a:gd name="T111" fmla="*/ 384 h 384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504" h="384">
                  <a:moveTo>
                    <a:pt x="24" y="304"/>
                  </a:moveTo>
                  <a:lnTo>
                    <a:pt x="24" y="272"/>
                  </a:lnTo>
                  <a:lnTo>
                    <a:pt x="24" y="256"/>
                  </a:lnTo>
                  <a:lnTo>
                    <a:pt x="8" y="200"/>
                  </a:lnTo>
                  <a:lnTo>
                    <a:pt x="8" y="184"/>
                  </a:lnTo>
                  <a:lnTo>
                    <a:pt x="0" y="160"/>
                  </a:lnTo>
                  <a:lnTo>
                    <a:pt x="8" y="144"/>
                  </a:lnTo>
                  <a:lnTo>
                    <a:pt x="24" y="128"/>
                  </a:lnTo>
                  <a:lnTo>
                    <a:pt x="56" y="112"/>
                  </a:lnTo>
                  <a:lnTo>
                    <a:pt x="80" y="96"/>
                  </a:lnTo>
                  <a:lnTo>
                    <a:pt x="96" y="96"/>
                  </a:lnTo>
                  <a:lnTo>
                    <a:pt x="104" y="72"/>
                  </a:lnTo>
                  <a:lnTo>
                    <a:pt x="120" y="64"/>
                  </a:lnTo>
                  <a:lnTo>
                    <a:pt x="136" y="56"/>
                  </a:lnTo>
                  <a:lnTo>
                    <a:pt x="160" y="40"/>
                  </a:lnTo>
                  <a:lnTo>
                    <a:pt x="176" y="32"/>
                  </a:lnTo>
                  <a:lnTo>
                    <a:pt x="192" y="40"/>
                  </a:lnTo>
                  <a:lnTo>
                    <a:pt x="200" y="40"/>
                  </a:lnTo>
                  <a:lnTo>
                    <a:pt x="208" y="24"/>
                  </a:lnTo>
                  <a:lnTo>
                    <a:pt x="224" y="16"/>
                  </a:lnTo>
                  <a:lnTo>
                    <a:pt x="240" y="8"/>
                  </a:lnTo>
                  <a:lnTo>
                    <a:pt x="248" y="0"/>
                  </a:lnTo>
                  <a:lnTo>
                    <a:pt x="264" y="0"/>
                  </a:lnTo>
                  <a:lnTo>
                    <a:pt x="296" y="8"/>
                  </a:lnTo>
                  <a:lnTo>
                    <a:pt x="288" y="24"/>
                  </a:lnTo>
                  <a:lnTo>
                    <a:pt x="280" y="40"/>
                  </a:lnTo>
                  <a:lnTo>
                    <a:pt x="296" y="48"/>
                  </a:lnTo>
                  <a:lnTo>
                    <a:pt x="312" y="48"/>
                  </a:lnTo>
                  <a:lnTo>
                    <a:pt x="328" y="72"/>
                  </a:lnTo>
                  <a:lnTo>
                    <a:pt x="344" y="72"/>
                  </a:lnTo>
                  <a:lnTo>
                    <a:pt x="360" y="56"/>
                  </a:lnTo>
                  <a:lnTo>
                    <a:pt x="360" y="16"/>
                  </a:lnTo>
                  <a:lnTo>
                    <a:pt x="376" y="0"/>
                  </a:lnTo>
                  <a:lnTo>
                    <a:pt x="384" y="24"/>
                  </a:lnTo>
                  <a:lnTo>
                    <a:pt x="392" y="32"/>
                  </a:lnTo>
                  <a:lnTo>
                    <a:pt x="400" y="40"/>
                  </a:lnTo>
                  <a:lnTo>
                    <a:pt x="408" y="80"/>
                  </a:lnTo>
                  <a:lnTo>
                    <a:pt x="432" y="96"/>
                  </a:lnTo>
                  <a:lnTo>
                    <a:pt x="456" y="104"/>
                  </a:lnTo>
                  <a:lnTo>
                    <a:pt x="464" y="128"/>
                  </a:lnTo>
                  <a:lnTo>
                    <a:pt x="472" y="136"/>
                  </a:lnTo>
                  <a:lnTo>
                    <a:pt x="480" y="160"/>
                  </a:lnTo>
                  <a:lnTo>
                    <a:pt x="504" y="176"/>
                  </a:lnTo>
                  <a:lnTo>
                    <a:pt x="504" y="192"/>
                  </a:lnTo>
                  <a:lnTo>
                    <a:pt x="504" y="216"/>
                  </a:lnTo>
                  <a:lnTo>
                    <a:pt x="504" y="248"/>
                  </a:lnTo>
                  <a:lnTo>
                    <a:pt x="480" y="312"/>
                  </a:lnTo>
                  <a:lnTo>
                    <a:pt x="464" y="344"/>
                  </a:lnTo>
                  <a:lnTo>
                    <a:pt x="464" y="360"/>
                  </a:lnTo>
                  <a:lnTo>
                    <a:pt x="456" y="360"/>
                  </a:lnTo>
                  <a:lnTo>
                    <a:pt x="440" y="368"/>
                  </a:lnTo>
                  <a:lnTo>
                    <a:pt x="424" y="384"/>
                  </a:lnTo>
                  <a:lnTo>
                    <a:pt x="416" y="384"/>
                  </a:lnTo>
                  <a:lnTo>
                    <a:pt x="400" y="368"/>
                  </a:lnTo>
                  <a:lnTo>
                    <a:pt x="384" y="376"/>
                  </a:lnTo>
                  <a:lnTo>
                    <a:pt x="360" y="368"/>
                  </a:lnTo>
                  <a:lnTo>
                    <a:pt x="336" y="352"/>
                  </a:lnTo>
                  <a:lnTo>
                    <a:pt x="320" y="336"/>
                  </a:lnTo>
                  <a:lnTo>
                    <a:pt x="312" y="320"/>
                  </a:lnTo>
                  <a:lnTo>
                    <a:pt x="296" y="320"/>
                  </a:lnTo>
                  <a:lnTo>
                    <a:pt x="280" y="304"/>
                  </a:lnTo>
                  <a:lnTo>
                    <a:pt x="256" y="280"/>
                  </a:lnTo>
                  <a:lnTo>
                    <a:pt x="208" y="272"/>
                  </a:lnTo>
                  <a:lnTo>
                    <a:pt x="176" y="272"/>
                  </a:lnTo>
                  <a:lnTo>
                    <a:pt x="136" y="288"/>
                  </a:lnTo>
                  <a:lnTo>
                    <a:pt x="136" y="296"/>
                  </a:lnTo>
                  <a:lnTo>
                    <a:pt x="112" y="304"/>
                  </a:lnTo>
                  <a:lnTo>
                    <a:pt x="96" y="304"/>
                  </a:lnTo>
                  <a:lnTo>
                    <a:pt x="80" y="312"/>
                  </a:lnTo>
                  <a:lnTo>
                    <a:pt x="56" y="320"/>
                  </a:lnTo>
                  <a:lnTo>
                    <a:pt x="40" y="320"/>
                  </a:lnTo>
                  <a:lnTo>
                    <a:pt x="24" y="304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34" name="Freeform 582"/>
            <p:cNvSpPr>
              <a:spLocks/>
            </p:cNvSpPr>
            <p:nvPr/>
          </p:nvSpPr>
          <p:spPr bwMode="auto">
            <a:xfrm>
              <a:off x="6931370" y="4324023"/>
              <a:ext cx="53735" cy="74570"/>
            </a:xfrm>
            <a:custGeom>
              <a:avLst/>
              <a:gdLst>
                <a:gd name="T0" fmla="*/ 0 w 40"/>
                <a:gd name="T1" fmla="*/ 2147483647 h 56"/>
                <a:gd name="T2" fmla="*/ 2147483647 w 40"/>
                <a:gd name="T3" fmla="*/ 2147483647 h 56"/>
                <a:gd name="T4" fmla="*/ 2147483647 w 40"/>
                <a:gd name="T5" fmla="*/ 2147483647 h 56"/>
                <a:gd name="T6" fmla="*/ 2147483647 w 40"/>
                <a:gd name="T7" fmla="*/ 2147483647 h 56"/>
                <a:gd name="T8" fmla="*/ 2147483647 w 40"/>
                <a:gd name="T9" fmla="*/ 2147483647 h 56"/>
                <a:gd name="T10" fmla="*/ 2147483647 w 40"/>
                <a:gd name="T11" fmla="*/ 2147483647 h 56"/>
                <a:gd name="T12" fmla="*/ 2147483647 w 40"/>
                <a:gd name="T13" fmla="*/ 0 h 56"/>
                <a:gd name="T14" fmla="*/ 2147483647 w 40"/>
                <a:gd name="T15" fmla="*/ 2147483647 h 56"/>
                <a:gd name="T16" fmla="*/ 0 w 40"/>
                <a:gd name="T17" fmla="*/ 2147483647 h 5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40"/>
                <a:gd name="T28" fmla="*/ 0 h 56"/>
                <a:gd name="T29" fmla="*/ 40 w 40"/>
                <a:gd name="T30" fmla="*/ 56 h 5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40" h="56">
                  <a:moveTo>
                    <a:pt x="0" y="8"/>
                  </a:moveTo>
                  <a:lnTo>
                    <a:pt x="8" y="32"/>
                  </a:lnTo>
                  <a:lnTo>
                    <a:pt x="8" y="48"/>
                  </a:lnTo>
                  <a:lnTo>
                    <a:pt x="24" y="56"/>
                  </a:lnTo>
                  <a:lnTo>
                    <a:pt x="32" y="40"/>
                  </a:lnTo>
                  <a:lnTo>
                    <a:pt x="40" y="16"/>
                  </a:lnTo>
                  <a:lnTo>
                    <a:pt x="40" y="0"/>
                  </a:lnTo>
                  <a:lnTo>
                    <a:pt x="24" y="8"/>
                  </a:lnTo>
                  <a:lnTo>
                    <a:pt x="0" y="8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35" name="Freeform 583"/>
            <p:cNvSpPr>
              <a:spLocks/>
            </p:cNvSpPr>
            <p:nvPr/>
          </p:nvSpPr>
          <p:spPr bwMode="auto">
            <a:xfrm>
              <a:off x="6104521" y="3486208"/>
              <a:ext cx="172169" cy="183135"/>
            </a:xfrm>
            <a:custGeom>
              <a:avLst/>
              <a:gdLst>
                <a:gd name="T0" fmla="*/ 0 w 128"/>
                <a:gd name="T1" fmla="*/ 0 h 136"/>
                <a:gd name="T2" fmla="*/ 2147483647 w 128"/>
                <a:gd name="T3" fmla="*/ 0 h 136"/>
                <a:gd name="T4" fmla="*/ 2147483647 w 128"/>
                <a:gd name="T5" fmla="*/ 2147483647 h 136"/>
                <a:gd name="T6" fmla="*/ 2147483647 w 128"/>
                <a:gd name="T7" fmla="*/ 2147483647 h 136"/>
                <a:gd name="T8" fmla="*/ 2147483647 w 128"/>
                <a:gd name="T9" fmla="*/ 2147483647 h 136"/>
                <a:gd name="T10" fmla="*/ 2147483647 w 128"/>
                <a:gd name="T11" fmla="*/ 2147483647 h 136"/>
                <a:gd name="T12" fmla="*/ 2147483647 w 128"/>
                <a:gd name="T13" fmla="*/ 2147483647 h 136"/>
                <a:gd name="T14" fmla="*/ 2147483647 w 128"/>
                <a:gd name="T15" fmla="*/ 2147483647 h 136"/>
                <a:gd name="T16" fmla="*/ 2147483647 w 128"/>
                <a:gd name="T17" fmla="*/ 2147483647 h 136"/>
                <a:gd name="T18" fmla="*/ 2147483647 w 128"/>
                <a:gd name="T19" fmla="*/ 2147483647 h 136"/>
                <a:gd name="T20" fmla="*/ 2147483647 w 128"/>
                <a:gd name="T21" fmla="*/ 2147483647 h 136"/>
                <a:gd name="T22" fmla="*/ 2147483647 w 128"/>
                <a:gd name="T23" fmla="*/ 2147483647 h 136"/>
                <a:gd name="T24" fmla="*/ 2147483647 w 128"/>
                <a:gd name="T25" fmla="*/ 2147483647 h 136"/>
                <a:gd name="T26" fmla="*/ 2147483647 w 128"/>
                <a:gd name="T27" fmla="*/ 2147483647 h 136"/>
                <a:gd name="T28" fmla="*/ 2147483647 w 128"/>
                <a:gd name="T29" fmla="*/ 2147483647 h 136"/>
                <a:gd name="T30" fmla="*/ 2147483647 w 128"/>
                <a:gd name="T31" fmla="*/ 2147483647 h 136"/>
                <a:gd name="T32" fmla="*/ 0 w 128"/>
                <a:gd name="T33" fmla="*/ 0 h 1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128"/>
                <a:gd name="T52" fmla="*/ 0 h 136"/>
                <a:gd name="T53" fmla="*/ 128 w 128"/>
                <a:gd name="T54" fmla="*/ 136 h 1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128" h="136">
                  <a:moveTo>
                    <a:pt x="0" y="0"/>
                  </a:moveTo>
                  <a:lnTo>
                    <a:pt x="16" y="0"/>
                  </a:lnTo>
                  <a:lnTo>
                    <a:pt x="32" y="24"/>
                  </a:lnTo>
                  <a:lnTo>
                    <a:pt x="48" y="32"/>
                  </a:lnTo>
                  <a:lnTo>
                    <a:pt x="64" y="40"/>
                  </a:lnTo>
                  <a:lnTo>
                    <a:pt x="96" y="72"/>
                  </a:lnTo>
                  <a:lnTo>
                    <a:pt x="104" y="80"/>
                  </a:lnTo>
                  <a:lnTo>
                    <a:pt x="120" y="104"/>
                  </a:lnTo>
                  <a:lnTo>
                    <a:pt x="128" y="128"/>
                  </a:lnTo>
                  <a:lnTo>
                    <a:pt x="112" y="136"/>
                  </a:lnTo>
                  <a:lnTo>
                    <a:pt x="88" y="120"/>
                  </a:lnTo>
                  <a:lnTo>
                    <a:pt x="64" y="104"/>
                  </a:lnTo>
                  <a:lnTo>
                    <a:pt x="48" y="72"/>
                  </a:lnTo>
                  <a:lnTo>
                    <a:pt x="40" y="64"/>
                  </a:lnTo>
                  <a:lnTo>
                    <a:pt x="24" y="48"/>
                  </a:lnTo>
                  <a:lnTo>
                    <a:pt x="8" y="32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36" name="Freeform 584"/>
            <p:cNvSpPr>
              <a:spLocks/>
            </p:cNvSpPr>
            <p:nvPr/>
          </p:nvSpPr>
          <p:spPr bwMode="auto">
            <a:xfrm>
              <a:off x="6330424" y="3454407"/>
              <a:ext cx="160106" cy="182038"/>
            </a:xfrm>
            <a:custGeom>
              <a:avLst/>
              <a:gdLst>
                <a:gd name="T0" fmla="*/ 2147483647 w 120"/>
                <a:gd name="T1" fmla="*/ 2147483647 h 136"/>
                <a:gd name="T2" fmla="*/ 0 w 120"/>
                <a:gd name="T3" fmla="*/ 2147483647 h 136"/>
                <a:gd name="T4" fmla="*/ 0 w 120"/>
                <a:gd name="T5" fmla="*/ 2147483647 h 136"/>
                <a:gd name="T6" fmla="*/ 2147483647 w 120"/>
                <a:gd name="T7" fmla="*/ 2147483647 h 136"/>
                <a:gd name="T8" fmla="*/ 2147483647 w 120"/>
                <a:gd name="T9" fmla="*/ 2147483647 h 136"/>
                <a:gd name="T10" fmla="*/ 2147483647 w 120"/>
                <a:gd name="T11" fmla="*/ 2147483647 h 136"/>
                <a:gd name="T12" fmla="*/ 2147483647 w 120"/>
                <a:gd name="T13" fmla="*/ 2147483647 h 136"/>
                <a:gd name="T14" fmla="*/ 2147483647 w 120"/>
                <a:gd name="T15" fmla="*/ 0 h 136"/>
                <a:gd name="T16" fmla="*/ 2147483647 w 120"/>
                <a:gd name="T17" fmla="*/ 2147483647 h 136"/>
                <a:gd name="T18" fmla="*/ 2147483647 w 120"/>
                <a:gd name="T19" fmla="*/ 2147483647 h 136"/>
                <a:gd name="T20" fmla="*/ 2147483647 w 120"/>
                <a:gd name="T21" fmla="*/ 2147483647 h 136"/>
                <a:gd name="T22" fmla="*/ 2147483647 w 120"/>
                <a:gd name="T23" fmla="*/ 2147483647 h 136"/>
                <a:gd name="T24" fmla="*/ 2147483647 w 120"/>
                <a:gd name="T25" fmla="*/ 2147483647 h 136"/>
                <a:gd name="T26" fmla="*/ 2147483647 w 120"/>
                <a:gd name="T27" fmla="*/ 2147483647 h 136"/>
                <a:gd name="T28" fmla="*/ 2147483647 w 120"/>
                <a:gd name="T29" fmla="*/ 2147483647 h 136"/>
                <a:gd name="T30" fmla="*/ 2147483647 w 120"/>
                <a:gd name="T31" fmla="*/ 2147483647 h 136"/>
                <a:gd name="T32" fmla="*/ 2147483647 w 120"/>
                <a:gd name="T33" fmla="*/ 2147483647 h 136"/>
                <a:gd name="T34" fmla="*/ 2147483647 w 120"/>
                <a:gd name="T35" fmla="*/ 2147483647 h 136"/>
                <a:gd name="T36" fmla="*/ 2147483647 w 120"/>
                <a:gd name="T37" fmla="*/ 2147483647 h 136"/>
                <a:gd name="T38" fmla="*/ 2147483647 w 120"/>
                <a:gd name="T39" fmla="*/ 2147483647 h 136"/>
                <a:gd name="T40" fmla="*/ 2147483647 w 120"/>
                <a:gd name="T41" fmla="*/ 2147483647 h 136"/>
                <a:gd name="T42" fmla="*/ 2147483647 w 120"/>
                <a:gd name="T43" fmla="*/ 2147483647 h 136"/>
                <a:gd name="T44" fmla="*/ 2147483647 w 120"/>
                <a:gd name="T45" fmla="*/ 2147483647 h 136"/>
                <a:gd name="T46" fmla="*/ 2147483647 w 120"/>
                <a:gd name="T47" fmla="*/ 2147483647 h 1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120"/>
                <a:gd name="T73" fmla="*/ 0 h 136"/>
                <a:gd name="T74" fmla="*/ 120 w 120"/>
                <a:gd name="T75" fmla="*/ 136 h 136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120" h="136">
                  <a:moveTo>
                    <a:pt x="8" y="112"/>
                  </a:moveTo>
                  <a:lnTo>
                    <a:pt x="0" y="96"/>
                  </a:lnTo>
                  <a:lnTo>
                    <a:pt x="0" y="72"/>
                  </a:lnTo>
                  <a:lnTo>
                    <a:pt x="8" y="64"/>
                  </a:lnTo>
                  <a:lnTo>
                    <a:pt x="24" y="56"/>
                  </a:lnTo>
                  <a:lnTo>
                    <a:pt x="40" y="48"/>
                  </a:lnTo>
                  <a:lnTo>
                    <a:pt x="64" y="16"/>
                  </a:lnTo>
                  <a:lnTo>
                    <a:pt x="96" y="0"/>
                  </a:lnTo>
                  <a:lnTo>
                    <a:pt x="112" y="8"/>
                  </a:lnTo>
                  <a:lnTo>
                    <a:pt x="120" y="24"/>
                  </a:lnTo>
                  <a:lnTo>
                    <a:pt x="104" y="32"/>
                  </a:lnTo>
                  <a:lnTo>
                    <a:pt x="104" y="48"/>
                  </a:lnTo>
                  <a:lnTo>
                    <a:pt x="104" y="64"/>
                  </a:lnTo>
                  <a:lnTo>
                    <a:pt x="120" y="72"/>
                  </a:lnTo>
                  <a:lnTo>
                    <a:pt x="104" y="80"/>
                  </a:lnTo>
                  <a:lnTo>
                    <a:pt x="104" y="88"/>
                  </a:lnTo>
                  <a:lnTo>
                    <a:pt x="96" y="104"/>
                  </a:lnTo>
                  <a:lnTo>
                    <a:pt x="88" y="112"/>
                  </a:lnTo>
                  <a:lnTo>
                    <a:pt x="80" y="136"/>
                  </a:lnTo>
                  <a:lnTo>
                    <a:pt x="64" y="136"/>
                  </a:lnTo>
                  <a:lnTo>
                    <a:pt x="48" y="128"/>
                  </a:lnTo>
                  <a:lnTo>
                    <a:pt x="32" y="128"/>
                  </a:lnTo>
                  <a:lnTo>
                    <a:pt x="16" y="128"/>
                  </a:lnTo>
                  <a:lnTo>
                    <a:pt x="8" y="112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37" name="Freeform 585"/>
            <p:cNvSpPr>
              <a:spLocks/>
            </p:cNvSpPr>
            <p:nvPr/>
          </p:nvSpPr>
          <p:spPr bwMode="auto">
            <a:xfrm>
              <a:off x="6694501" y="3582710"/>
              <a:ext cx="311439" cy="172169"/>
            </a:xfrm>
            <a:custGeom>
              <a:avLst/>
              <a:gdLst>
                <a:gd name="T0" fmla="*/ 0 w 232"/>
                <a:gd name="T1" fmla="*/ 2147483647 h 128"/>
                <a:gd name="T2" fmla="*/ 2147483647 w 232"/>
                <a:gd name="T3" fmla="*/ 2147483647 h 128"/>
                <a:gd name="T4" fmla="*/ 2147483647 w 232"/>
                <a:gd name="T5" fmla="*/ 2147483647 h 128"/>
                <a:gd name="T6" fmla="*/ 2147483647 w 232"/>
                <a:gd name="T7" fmla="*/ 2147483647 h 128"/>
                <a:gd name="T8" fmla="*/ 2147483647 w 232"/>
                <a:gd name="T9" fmla="*/ 2147483647 h 128"/>
                <a:gd name="T10" fmla="*/ 2147483647 w 232"/>
                <a:gd name="T11" fmla="*/ 2147483647 h 128"/>
                <a:gd name="T12" fmla="*/ 2147483647 w 232"/>
                <a:gd name="T13" fmla="*/ 2147483647 h 128"/>
                <a:gd name="T14" fmla="*/ 2147483647 w 232"/>
                <a:gd name="T15" fmla="*/ 2147483647 h 128"/>
                <a:gd name="T16" fmla="*/ 2147483647 w 232"/>
                <a:gd name="T17" fmla="*/ 2147483647 h 128"/>
                <a:gd name="T18" fmla="*/ 2147483647 w 232"/>
                <a:gd name="T19" fmla="*/ 2147483647 h 128"/>
                <a:gd name="T20" fmla="*/ 2147483647 w 232"/>
                <a:gd name="T21" fmla="*/ 2147483647 h 128"/>
                <a:gd name="T22" fmla="*/ 2147483647 w 232"/>
                <a:gd name="T23" fmla="*/ 2147483647 h 128"/>
                <a:gd name="T24" fmla="*/ 2147483647 w 232"/>
                <a:gd name="T25" fmla="*/ 2147483647 h 128"/>
                <a:gd name="T26" fmla="*/ 2147483647 w 232"/>
                <a:gd name="T27" fmla="*/ 2147483647 h 128"/>
                <a:gd name="T28" fmla="*/ 2147483647 w 232"/>
                <a:gd name="T29" fmla="*/ 2147483647 h 128"/>
                <a:gd name="T30" fmla="*/ 2147483647 w 232"/>
                <a:gd name="T31" fmla="*/ 2147483647 h 128"/>
                <a:gd name="T32" fmla="*/ 2147483647 w 232"/>
                <a:gd name="T33" fmla="*/ 2147483647 h 128"/>
                <a:gd name="T34" fmla="*/ 2147483647 w 232"/>
                <a:gd name="T35" fmla="*/ 2147483647 h 128"/>
                <a:gd name="T36" fmla="*/ 2147483647 w 232"/>
                <a:gd name="T37" fmla="*/ 2147483647 h 128"/>
                <a:gd name="T38" fmla="*/ 2147483647 w 232"/>
                <a:gd name="T39" fmla="*/ 2147483647 h 128"/>
                <a:gd name="T40" fmla="*/ 2147483647 w 232"/>
                <a:gd name="T41" fmla="*/ 2147483647 h 128"/>
                <a:gd name="T42" fmla="*/ 2147483647 w 232"/>
                <a:gd name="T43" fmla="*/ 2147483647 h 128"/>
                <a:gd name="T44" fmla="*/ 2147483647 w 232"/>
                <a:gd name="T45" fmla="*/ 2147483647 h 128"/>
                <a:gd name="T46" fmla="*/ 2147483647 w 232"/>
                <a:gd name="T47" fmla="*/ 2147483647 h 128"/>
                <a:gd name="T48" fmla="*/ 2147483647 w 232"/>
                <a:gd name="T49" fmla="*/ 2147483647 h 128"/>
                <a:gd name="T50" fmla="*/ 2147483647 w 232"/>
                <a:gd name="T51" fmla="*/ 2147483647 h 128"/>
                <a:gd name="T52" fmla="*/ 2147483647 w 232"/>
                <a:gd name="T53" fmla="*/ 2147483647 h 128"/>
                <a:gd name="T54" fmla="*/ 2147483647 w 232"/>
                <a:gd name="T55" fmla="*/ 2147483647 h 128"/>
                <a:gd name="T56" fmla="*/ 2147483647 w 232"/>
                <a:gd name="T57" fmla="*/ 2147483647 h 128"/>
                <a:gd name="T58" fmla="*/ 2147483647 w 232"/>
                <a:gd name="T59" fmla="*/ 2147483647 h 128"/>
                <a:gd name="T60" fmla="*/ 2147483647 w 232"/>
                <a:gd name="T61" fmla="*/ 0 h 128"/>
                <a:gd name="T62" fmla="*/ 2147483647 w 232"/>
                <a:gd name="T63" fmla="*/ 0 h 128"/>
                <a:gd name="T64" fmla="*/ 0 w 232"/>
                <a:gd name="T65" fmla="*/ 2147483647 h 128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232"/>
                <a:gd name="T100" fmla="*/ 0 h 128"/>
                <a:gd name="T101" fmla="*/ 232 w 232"/>
                <a:gd name="T102" fmla="*/ 128 h 128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232" h="128">
                  <a:moveTo>
                    <a:pt x="0" y="16"/>
                  </a:moveTo>
                  <a:lnTo>
                    <a:pt x="16" y="24"/>
                  </a:lnTo>
                  <a:lnTo>
                    <a:pt x="24" y="32"/>
                  </a:lnTo>
                  <a:lnTo>
                    <a:pt x="24" y="48"/>
                  </a:lnTo>
                  <a:lnTo>
                    <a:pt x="40" y="48"/>
                  </a:lnTo>
                  <a:lnTo>
                    <a:pt x="48" y="48"/>
                  </a:lnTo>
                  <a:lnTo>
                    <a:pt x="72" y="64"/>
                  </a:lnTo>
                  <a:lnTo>
                    <a:pt x="104" y="80"/>
                  </a:lnTo>
                  <a:lnTo>
                    <a:pt x="104" y="88"/>
                  </a:lnTo>
                  <a:lnTo>
                    <a:pt x="88" y="96"/>
                  </a:lnTo>
                  <a:lnTo>
                    <a:pt x="104" y="96"/>
                  </a:lnTo>
                  <a:lnTo>
                    <a:pt x="120" y="104"/>
                  </a:lnTo>
                  <a:lnTo>
                    <a:pt x="136" y="112"/>
                  </a:lnTo>
                  <a:lnTo>
                    <a:pt x="144" y="112"/>
                  </a:lnTo>
                  <a:lnTo>
                    <a:pt x="160" y="96"/>
                  </a:lnTo>
                  <a:lnTo>
                    <a:pt x="176" y="88"/>
                  </a:lnTo>
                  <a:lnTo>
                    <a:pt x="192" y="96"/>
                  </a:lnTo>
                  <a:lnTo>
                    <a:pt x="216" y="120"/>
                  </a:lnTo>
                  <a:lnTo>
                    <a:pt x="232" y="128"/>
                  </a:lnTo>
                  <a:lnTo>
                    <a:pt x="232" y="104"/>
                  </a:lnTo>
                  <a:lnTo>
                    <a:pt x="208" y="96"/>
                  </a:lnTo>
                  <a:lnTo>
                    <a:pt x="208" y="80"/>
                  </a:lnTo>
                  <a:lnTo>
                    <a:pt x="216" y="72"/>
                  </a:lnTo>
                  <a:lnTo>
                    <a:pt x="192" y="64"/>
                  </a:lnTo>
                  <a:lnTo>
                    <a:pt x="184" y="48"/>
                  </a:lnTo>
                  <a:lnTo>
                    <a:pt x="160" y="32"/>
                  </a:lnTo>
                  <a:lnTo>
                    <a:pt x="96" y="16"/>
                  </a:lnTo>
                  <a:lnTo>
                    <a:pt x="72" y="32"/>
                  </a:lnTo>
                  <a:lnTo>
                    <a:pt x="56" y="32"/>
                  </a:lnTo>
                  <a:lnTo>
                    <a:pt x="40" y="16"/>
                  </a:lnTo>
                  <a:lnTo>
                    <a:pt x="24" y="0"/>
                  </a:lnTo>
                  <a:lnTo>
                    <a:pt x="8" y="0"/>
                  </a:lnTo>
                  <a:lnTo>
                    <a:pt x="0" y="16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38" name="Freeform 586"/>
            <p:cNvSpPr>
              <a:spLocks/>
            </p:cNvSpPr>
            <p:nvPr/>
          </p:nvSpPr>
          <p:spPr bwMode="auto">
            <a:xfrm>
              <a:off x="6330424" y="3454407"/>
              <a:ext cx="160106" cy="182038"/>
            </a:xfrm>
            <a:custGeom>
              <a:avLst/>
              <a:gdLst>
                <a:gd name="T0" fmla="*/ 2147483647 w 120"/>
                <a:gd name="T1" fmla="*/ 2147483647 h 136"/>
                <a:gd name="T2" fmla="*/ 0 w 120"/>
                <a:gd name="T3" fmla="*/ 2147483647 h 136"/>
                <a:gd name="T4" fmla="*/ 0 w 120"/>
                <a:gd name="T5" fmla="*/ 2147483647 h 136"/>
                <a:gd name="T6" fmla="*/ 2147483647 w 120"/>
                <a:gd name="T7" fmla="*/ 2147483647 h 136"/>
                <a:gd name="T8" fmla="*/ 2147483647 w 120"/>
                <a:gd name="T9" fmla="*/ 2147483647 h 136"/>
                <a:gd name="T10" fmla="*/ 2147483647 w 120"/>
                <a:gd name="T11" fmla="*/ 2147483647 h 136"/>
                <a:gd name="T12" fmla="*/ 2147483647 w 120"/>
                <a:gd name="T13" fmla="*/ 2147483647 h 136"/>
                <a:gd name="T14" fmla="*/ 2147483647 w 120"/>
                <a:gd name="T15" fmla="*/ 0 h 136"/>
                <a:gd name="T16" fmla="*/ 2147483647 w 120"/>
                <a:gd name="T17" fmla="*/ 2147483647 h 136"/>
                <a:gd name="T18" fmla="*/ 2147483647 w 120"/>
                <a:gd name="T19" fmla="*/ 2147483647 h 136"/>
                <a:gd name="T20" fmla="*/ 2147483647 w 120"/>
                <a:gd name="T21" fmla="*/ 2147483647 h 136"/>
                <a:gd name="T22" fmla="*/ 2147483647 w 120"/>
                <a:gd name="T23" fmla="*/ 2147483647 h 136"/>
                <a:gd name="T24" fmla="*/ 2147483647 w 120"/>
                <a:gd name="T25" fmla="*/ 2147483647 h 136"/>
                <a:gd name="T26" fmla="*/ 2147483647 w 120"/>
                <a:gd name="T27" fmla="*/ 2147483647 h 136"/>
                <a:gd name="T28" fmla="*/ 2147483647 w 120"/>
                <a:gd name="T29" fmla="*/ 2147483647 h 136"/>
                <a:gd name="T30" fmla="*/ 2147483647 w 120"/>
                <a:gd name="T31" fmla="*/ 2147483647 h 136"/>
                <a:gd name="T32" fmla="*/ 2147483647 w 120"/>
                <a:gd name="T33" fmla="*/ 2147483647 h 136"/>
                <a:gd name="T34" fmla="*/ 2147483647 w 120"/>
                <a:gd name="T35" fmla="*/ 2147483647 h 136"/>
                <a:gd name="T36" fmla="*/ 2147483647 w 120"/>
                <a:gd name="T37" fmla="*/ 2147483647 h 136"/>
                <a:gd name="T38" fmla="*/ 2147483647 w 120"/>
                <a:gd name="T39" fmla="*/ 2147483647 h 136"/>
                <a:gd name="T40" fmla="*/ 2147483647 w 120"/>
                <a:gd name="T41" fmla="*/ 2147483647 h 136"/>
                <a:gd name="T42" fmla="*/ 2147483647 w 120"/>
                <a:gd name="T43" fmla="*/ 2147483647 h 136"/>
                <a:gd name="T44" fmla="*/ 2147483647 w 120"/>
                <a:gd name="T45" fmla="*/ 2147483647 h 136"/>
                <a:gd name="T46" fmla="*/ 2147483647 w 120"/>
                <a:gd name="T47" fmla="*/ 2147483647 h 1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120"/>
                <a:gd name="T73" fmla="*/ 0 h 136"/>
                <a:gd name="T74" fmla="*/ 120 w 120"/>
                <a:gd name="T75" fmla="*/ 136 h 136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120" h="136">
                  <a:moveTo>
                    <a:pt x="8" y="112"/>
                  </a:moveTo>
                  <a:lnTo>
                    <a:pt x="0" y="96"/>
                  </a:lnTo>
                  <a:lnTo>
                    <a:pt x="0" y="72"/>
                  </a:lnTo>
                  <a:lnTo>
                    <a:pt x="8" y="64"/>
                  </a:lnTo>
                  <a:lnTo>
                    <a:pt x="24" y="56"/>
                  </a:lnTo>
                  <a:lnTo>
                    <a:pt x="40" y="48"/>
                  </a:lnTo>
                  <a:lnTo>
                    <a:pt x="64" y="16"/>
                  </a:lnTo>
                  <a:lnTo>
                    <a:pt x="96" y="0"/>
                  </a:lnTo>
                  <a:lnTo>
                    <a:pt x="112" y="8"/>
                  </a:lnTo>
                  <a:lnTo>
                    <a:pt x="120" y="24"/>
                  </a:lnTo>
                  <a:lnTo>
                    <a:pt x="104" y="32"/>
                  </a:lnTo>
                  <a:lnTo>
                    <a:pt x="104" y="48"/>
                  </a:lnTo>
                  <a:lnTo>
                    <a:pt x="104" y="64"/>
                  </a:lnTo>
                  <a:lnTo>
                    <a:pt x="120" y="72"/>
                  </a:lnTo>
                  <a:lnTo>
                    <a:pt x="104" y="80"/>
                  </a:lnTo>
                  <a:lnTo>
                    <a:pt x="104" y="88"/>
                  </a:lnTo>
                  <a:lnTo>
                    <a:pt x="96" y="104"/>
                  </a:lnTo>
                  <a:lnTo>
                    <a:pt x="88" y="112"/>
                  </a:lnTo>
                  <a:lnTo>
                    <a:pt x="80" y="136"/>
                  </a:lnTo>
                  <a:lnTo>
                    <a:pt x="64" y="136"/>
                  </a:lnTo>
                  <a:lnTo>
                    <a:pt x="48" y="128"/>
                  </a:lnTo>
                  <a:lnTo>
                    <a:pt x="32" y="128"/>
                  </a:lnTo>
                  <a:lnTo>
                    <a:pt x="16" y="128"/>
                  </a:lnTo>
                  <a:lnTo>
                    <a:pt x="8" y="112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39" name="Freeform 587"/>
            <p:cNvSpPr>
              <a:spLocks/>
            </p:cNvSpPr>
            <p:nvPr/>
          </p:nvSpPr>
          <p:spPr bwMode="auto">
            <a:xfrm>
              <a:off x="6694501" y="3582710"/>
              <a:ext cx="311439" cy="172169"/>
            </a:xfrm>
            <a:custGeom>
              <a:avLst/>
              <a:gdLst>
                <a:gd name="T0" fmla="*/ 0 w 232"/>
                <a:gd name="T1" fmla="*/ 2147483647 h 128"/>
                <a:gd name="T2" fmla="*/ 2147483647 w 232"/>
                <a:gd name="T3" fmla="*/ 2147483647 h 128"/>
                <a:gd name="T4" fmla="*/ 2147483647 w 232"/>
                <a:gd name="T5" fmla="*/ 2147483647 h 128"/>
                <a:gd name="T6" fmla="*/ 2147483647 w 232"/>
                <a:gd name="T7" fmla="*/ 2147483647 h 128"/>
                <a:gd name="T8" fmla="*/ 2147483647 w 232"/>
                <a:gd name="T9" fmla="*/ 2147483647 h 128"/>
                <a:gd name="T10" fmla="*/ 2147483647 w 232"/>
                <a:gd name="T11" fmla="*/ 2147483647 h 128"/>
                <a:gd name="T12" fmla="*/ 2147483647 w 232"/>
                <a:gd name="T13" fmla="*/ 2147483647 h 128"/>
                <a:gd name="T14" fmla="*/ 2147483647 w 232"/>
                <a:gd name="T15" fmla="*/ 2147483647 h 128"/>
                <a:gd name="T16" fmla="*/ 2147483647 w 232"/>
                <a:gd name="T17" fmla="*/ 2147483647 h 128"/>
                <a:gd name="T18" fmla="*/ 2147483647 w 232"/>
                <a:gd name="T19" fmla="*/ 2147483647 h 128"/>
                <a:gd name="T20" fmla="*/ 2147483647 w 232"/>
                <a:gd name="T21" fmla="*/ 2147483647 h 128"/>
                <a:gd name="T22" fmla="*/ 2147483647 w 232"/>
                <a:gd name="T23" fmla="*/ 2147483647 h 128"/>
                <a:gd name="T24" fmla="*/ 2147483647 w 232"/>
                <a:gd name="T25" fmla="*/ 2147483647 h 128"/>
                <a:gd name="T26" fmla="*/ 2147483647 w 232"/>
                <a:gd name="T27" fmla="*/ 2147483647 h 128"/>
                <a:gd name="T28" fmla="*/ 2147483647 w 232"/>
                <a:gd name="T29" fmla="*/ 2147483647 h 128"/>
                <a:gd name="T30" fmla="*/ 2147483647 w 232"/>
                <a:gd name="T31" fmla="*/ 2147483647 h 128"/>
                <a:gd name="T32" fmla="*/ 2147483647 w 232"/>
                <a:gd name="T33" fmla="*/ 2147483647 h 128"/>
                <a:gd name="T34" fmla="*/ 2147483647 w 232"/>
                <a:gd name="T35" fmla="*/ 2147483647 h 128"/>
                <a:gd name="T36" fmla="*/ 2147483647 w 232"/>
                <a:gd name="T37" fmla="*/ 2147483647 h 128"/>
                <a:gd name="T38" fmla="*/ 2147483647 w 232"/>
                <a:gd name="T39" fmla="*/ 2147483647 h 128"/>
                <a:gd name="T40" fmla="*/ 2147483647 w 232"/>
                <a:gd name="T41" fmla="*/ 2147483647 h 128"/>
                <a:gd name="T42" fmla="*/ 2147483647 w 232"/>
                <a:gd name="T43" fmla="*/ 2147483647 h 128"/>
                <a:gd name="T44" fmla="*/ 2147483647 w 232"/>
                <a:gd name="T45" fmla="*/ 2147483647 h 128"/>
                <a:gd name="T46" fmla="*/ 2147483647 w 232"/>
                <a:gd name="T47" fmla="*/ 2147483647 h 128"/>
                <a:gd name="T48" fmla="*/ 2147483647 w 232"/>
                <a:gd name="T49" fmla="*/ 2147483647 h 128"/>
                <a:gd name="T50" fmla="*/ 2147483647 w 232"/>
                <a:gd name="T51" fmla="*/ 2147483647 h 128"/>
                <a:gd name="T52" fmla="*/ 2147483647 w 232"/>
                <a:gd name="T53" fmla="*/ 2147483647 h 128"/>
                <a:gd name="T54" fmla="*/ 2147483647 w 232"/>
                <a:gd name="T55" fmla="*/ 2147483647 h 128"/>
                <a:gd name="T56" fmla="*/ 2147483647 w 232"/>
                <a:gd name="T57" fmla="*/ 2147483647 h 128"/>
                <a:gd name="T58" fmla="*/ 2147483647 w 232"/>
                <a:gd name="T59" fmla="*/ 2147483647 h 128"/>
                <a:gd name="T60" fmla="*/ 2147483647 w 232"/>
                <a:gd name="T61" fmla="*/ 0 h 128"/>
                <a:gd name="T62" fmla="*/ 2147483647 w 232"/>
                <a:gd name="T63" fmla="*/ 0 h 128"/>
                <a:gd name="T64" fmla="*/ 0 w 232"/>
                <a:gd name="T65" fmla="*/ 2147483647 h 128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232"/>
                <a:gd name="T100" fmla="*/ 0 h 128"/>
                <a:gd name="T101" fmla="*/ 232 w 232"/>
                <a:gd name="T102" fmla="*/ 128 h 128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232" h="128">
                  <a:moveTo>
                    <a:pt x="0" y="16"/>
                  </a:moveTo>
                  <a:lnTo>
                    <a:pt x="16" y="24"/>
                  </a:lnTo>
                  <a:lnTo>
                    <a:pt x="24" y="32"/>
                  </a:lnTo>
                  <a:lnTo>
                    <a:pt x="24" y="48"/>
                  </a:lnTo>
                  <a:lnTo>
                    <a:pt x="40" y="48"/>
                  </a:lnTo>
                  <a:lnTo>
                    <a:pt x="48" y="48"/>
                  </a:lnTo>
                  <a:lnTo>
                    <a:pt x="72" y="64"/>
                  </a:lnTo>
                  <a:lnTo>
                    <a:pt x="104" y="80"/>
                  </a:lnTo>
                  <a:lnTo>
                    <a:pt x="104" y="88"/>
                  </a:lnTo>
                  <a:lnTo>
                    <a:pt x="88" y="96"/>
                  </a:lnTo>
                  <a:lnTo>
                    <a:pt x="104" y="96"/>
                  </a:lnTo>
                  <a:lnTo>
                    <a:pt x="120" y="104"/>
                  </a:lnTo>
                  <a:lnTo>
                    <a:pt x="136" y="112"/>
                  </a:lnTo>
                  <a:lnTo>
                    <a:pt x="144" y="112"/>
                  </a:lnTo>
                  <a:lnTo>
                    <a:pt x="160" y="96"/>
                  </a:lnTo>
                  <a:lnTo>
                    <a:pt x="176" y="88"/>
                  </a:lnTo>
                  <a:lnTo>
                    <a:pt x="192" y="96"/>
                  </a:lnTo>
                  <a:lnTo>
                    <a:pt x="216" y="120"/>
                  </a:lnTo>
                  <a:lnTo>
                    <a:pt x="232" y="128"/>
                  </a:lnTo>
                  <a:lnTo>
                    <a:pt x="232" y="104"/>
                  </a:lnTo>
                  <a:lnTo>
                    <a:pt x="208" y="96"/>
                  </a:lnTo>
                  <a:lnTo>
                    <a:pt x="208" y="80"/>
                  </a:lnTo>
                  <a:lnTo>
                    <a:pt x="216" y="72"/>
                  </a:lnTo>
                  <a:lnTo>
                    <a:pt x="192" y="64"/>
                  </a:lnTo>
                  <a:lnTo>
                    <a:pt x="184" y="48"/>
                  </a:lnTo>
                  <a:lnTo>
                    <a:pt x="160" y="32"/>
                  </a:lnTo>
                  <a:lnTo>
                    <a:pt x="96" y="16"/>
                  </a:lnTo>
                  <a:lnTo>
                    <a:pt x="72" y="32"/>
                  </a:lnTo>
                  <a:lnTo>
                    <a:pt x="56" y="32"/>
                  </a:lnTo>
                  <a:lnTo>
                    <a:pt x="40" y="16"/>
                  </a:lnTo>
                  <a:lnTo>
                    <a:pt x="24" y="0"/>
                  </a:lnTo>
                  <a:lnTo>
                    <a:pt x="8" y="0"/>
                  </a:lnTo>
                  <a:lnTo>
                    <a:pt x="0" y="16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40" name="Freeform 588"/>
            <p:cNvSpPr>
              <a:spLocks/>
            </p:cNvSpPr>
            <p:nvPr/>
          </p:nvSpPr>
          <p:spPr bwMode="auto">
            <a:xfrm>
              <a:off x="6501497" y="3261402"/>
              <a:ext cx="96502" cy="128304"/>
            </a:xfrm>
            <a:custGeom>
              <a:avLst/>
              <a:gdLst>
                <a:gd name="T0" fmla="*/ 2147483647 w 72"/>
                <a:gd name="T1" fmla="*/ 2147483647 h 96"/>
                <a:gd name="T2" fmla="*/ 0 w 72"/>
                <a:gd name="T3" fmla="*/ 2147483647 h 96"/>
                <a:gd name="T4" fmla="*/ 2147483647 w 72"/>
                <a:gd name="T5" fmla="*/ 2147483647 h 96"/>
                <a:gd name="T6" fmla="*/ 2147483647 w 72"/>
                <a:gd name="T7" fmla="*/ 2147483647 h 96"/>
                <a:gd name="T8" fmla="*/ 2147483647 w 72"/>
                <a:gd name="T9" fmla="*/ 2147483647 h 96"/>
                <a:gd name="T10" fmla="*/ 2147483647 w 72"/>
                <a:gd name="T11" fmla="*/ 2147483647 h 96"/>
                <a:gd name="T12" fmla="*/ 2147483647 w 72"/>
                <a:gd name="T13" fmla="*/ 2147483647 h 96"/>
                <a:gd name="T14" fmla="*/ 2147483647 w 72"/>
                <a:gd name="T15" fmla="*/ 2147483647 h 96"/>
                <a:gd name="T16" fmla="*/ 2147483647 w 72"/>
                <a:gd name="T17" fmla="*/ 2147483647 h 96"/>
                <a:gd name="T18" fmla="*/ 2147483647 w 72"/>
                <a:gd name="T19" fmla="*/ 2147483647 h 96"/>
                <a:gd name="T20" fmla="*/ 2147483647 w 72"/>
                <a:gd name="T21" fmla="*/ 2147483647 h 96"/>
                <a:gd name="T22" fmla="*/ 2147483647 w 72"/>
                <a:gd name="T23" fmla="*/ 2147483647 h 96"/>
                <a:gd name="T24" fmla="*/ 2147483647 w 72"/>
                <a:gd name="T25" fmla="*/ 2147483647 h 96"/>
                <a:gd name="T26" fmla="*/ 2147483647 w 72"/>
                <a:gd name="T27" fmla="*/ 0 h 96"/>
                <a:gd name="T28" fmla="*/ 2147483647 w 72"/>
                <a:gd name="T29" fmla="*/ 2147483647 h 9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72"/>
                <a:gd name="T46" fmla="*/ 0 h 96"/>
                <a:gd name="T47" fmla="*/ 72 w 72"/>
                <a:gd name="T48" fmla="*/ 96 h 9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72" h="96">
                  <a:moveTo>
                    <a:pt x="8" y="8"/>
                  </a:moveTo>
                  <a:lnTo>
                    <a:pt x="0" y="24"/>
                  </a:lnTo>
                  <a:lnTo>
                    <a:pt x="8" y="48"/>
                  </a:lnTo>
                  <a:lnTo>
                    <a:pt x="16" y="56"/>
                  </a:lnTo>
                  <a:lnTo>
                    <a:pt x="24" y="56"/>
                  </a:lnTo>
                  <a:lnTo>
                    <a:pt x="48" y="72"/>
                  </a:lnTo>
                  <a:lnTo>
                    <a:pt x="56" y="88"/>
                  </a:lnTo>
                  <a:lnTo>
                    <a:pt x="72" y="96"/>
                  </a:lnTo>
                  <a:lnTo>
                    <a:pt x="72" y="80"/>
                  </a:lnTo>
                  <a:lnTo>
                    <a:pt x="56" y="56"/>
                  </a:lnTo>
                  <a:lnTo>
                    <a:pt x="32" y="40"/>
                  </a:lnTo>
                  <a:lnTo>
                    <a:pt x="32" y="32"/>
                  </a:lnTo>
                  <a:lnTo>
                    <a:pt x="40" y="8"/>
                  </a:lnTo>
                  <a:lnTo>
                    <a:pt x="24" y="0"/>
                  </a:lnTo>
                  <a:lnTo>
                    <a:pt x="8" y="8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41" name="Freeform 589"/>
            <p:cNvSpPr>
              <a:spLocks/>
            </p:cNvSpPr>
            <p:nvPr/>
          </p:nvSpPr>
          <p:spPr bwMode="auto">
            <a:xfrm>
              <a:off x="6544265" y="3411638"/>
              <a:ext cx="75666" cy="63604"/>
            </a:xfrm>
            <a:custGeom>
              <a:avLst/>
              <a:gdLst>
                <a:gd name="T0" fmla="*/ 0 w 56"/>
                <a:gd name="T1" fmla="*/ 2147483647 h 48"/>
                <a:gd name="T2" fmla="*/ 2147483647 w 56"/>
                <a:gd name="T3" fmla="*/ 2147483647 h 48"/>
                <a:gd name="T4" fmla="*/ 2147483647 w 56"/>
                <a:gd name="T5" fmla="*/ 2147483647 h 48"/>
                <a:gd name="T6" fmla="*/ 2147483647 w 56"/>
                <a:gd name="T7" fmla="*/ 0 h 48"/>
                <a:gd name="T8" fmla="*/ 2147483647 w 56"/>
                <a:gd name="T9" fmla="*/ 2147483647 h 48"/>
                <a:gd name="T10" fmla="*/ 2147483647 w 56"/>
                <a:gd name="T11" fmla="*/ 2147483647 h 48"/>
                <a:gd name="T12" fmla="*/ 2147483647 w 56"/>
                <a:gd name="T13" fmla="*/ 2147483647 h 48"/>
                <a:gd name="T14" fmla="*/ 2147483647 w 56"/>
                <a:gd name="T15" fmla="*/ 2147483647 h 48"/>
                <a:gd name="T16" fmla="*/ 2147483647 w 56"/>
                <a:gd name="T17" fmla="*/ 2147483647 h 48"/>
                <a:gd name="T18" fmla="*/ 0 w 56"/>
                <a:gd name="T19" fmla="*/ 2147483647 h 48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56"/>
                <a:gd name="T31" fmla="*/ 0 h 48"/>
                <a:gd name="T32" fmla="*/ 56 w 56"/>
                <a:gd name="T33" fmla="*/ 48 h 48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56" h="48">
                  <a:moveTo>
                    <a:pt x="0" y="40"/>
                  </a:moveTo>
                  <a:lnTo>
                    <a:pt x="8" y="16"/>
                  </a:lnTo>
                  <a:lnTo>
                    <a:pt x="24" y="16"/>
                  </a:lnTo>
                  <a:lnTo>
                    <a:pt x="40" y="0"/>
                  </a:lnTo>
                  <a:lnTo>
                    <a:pt x="56" y="16"/>
                  </a:lnTo>
                  <a:lnTo>
                    <a:pt x="56" y="48"/>
                  </a:lnTo>
                  <a:lnTo>
                    <a:pt x="40" y="40"/>
                  </a:lnTo>
                  <a:lnTo>
                    <a:pt x="24" y="40"/>
                  </a:lnTo>
                  <a:lnTo>
                    <a:pt x="16" y="32"/>
                  </a:lnTo>
                  <a:lnTo>
                    <a:pt x="0" y="40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42" name="Freeform 590"/>
            <p:cNvSpPr>
              <a:spLocks/>
            </p:cNvSpPr>
            <p:nvPr/>
          </p:nvSpPr>
          <p:spPr bwMode="auto">
            <a:xfrm>
              <a:off x="6505883" y="3261402"/>
              <a:ext cx="96502" cy="128304"/>
            </a:xfrm>
            <a:custGeom>
              <a:avLst/>
              <a:gdLst>
                <a:gd name="T0" fmla="*/ 2147483647 w 72"/>
                <a:gd name="T1" fmla="*/ 2147483647 h 96"/>
                <a:gd name="T2" fmla="*/ 0 w 72"/>
                <a:gd name="T3" fmla="*/ 2147483647 h 96"/>
                <a:gd name="T4" fmla="*/ 2147483647 w 72"/>
                <a:gd name="T5" fmla="*/ 2147483647 h 96"/>
                <a:gd name="T6" fmla="*/ 2147483647 w 72"/>
                <a:gd name="T7" fmla="*/ 2147483647 h 96"/>
                <a:gd name="T8" fmla="*/ 2147483647 w 72"/>
                <a:gd name="T9" fmla="*/ 2147483647 h 96"/>
                <a:gd name="T10" fmla="*/ 2147483647 w 72"/>
                <a:gd name="T11" fmla="*/ 2147483647 h 96"/>
                <a:gd name="T12" fmla="*/ 2147483647 w 72"/>
                <a:gd name="T13" fmla="*/ 2147483647 h 96"/>
                <a:gd name="T14" fmla="*/ 2147483647 w 72"/>
                <a:gd name="T15" fmla="*/ 2147483647 h 96"/>
                <a:gd name="T16" fmla="*/ 2147483647 w 72"/>
                <a:gd name="T17" fmla="*/ 2147483647 h 96"/>
                <a:gd name="T18" fmla="*/ 2147483647 w 72"/>
                <a:gd name="T19" fmla="*/ 2147483647 h 96"/>
                <a:gd name="T20" fmla="*/ 2147483647 w 72"/>
                <a:gd name="T21" fmla="*/ 2147483647 h 96"/>
                <a:gd name="T22" fmla="*/ 2147483647 w 72"/>
                <a:gd name="T23" fmla="*/ 2147483647 h 96"/>
                <a:gd name="T24" fmla="*/ 2147483647 w 72"/>
                <a:gd name="T25" fmla="*/ 2147483647 h 96"/>
                <a:gd name="T26" fmla="*/ 2147483647 w 72"/>
                <a:gd name="T27" fmla="*/ 0 h 96"/>
                <a:gd name="T28" fmla="*/ 2147483647 w 72"/>
                <a:gd name="T29" fmla="*/ 2147483647 h 9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72"/>
                <a:gd name="T46" fmla="*/ 0 h 96"/>
                <a:gd name="T47" fmla="*/ 72 w 72"/>
                <a:gd name="T48" fmla="*/ 96 h 9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72" h="96">
                  <a:moveTo>
                    <a:pt x="8" y="8"/>
                  </a:moveTo>
                  <a:lnTo>
                    <a:pt x="0" y="24"/>
                  </a:lnTo>
                  <a:lnTo>
                    <a:pt x="8" y="48"/>
                  </a:lnTo>
                  <a:lnTo>
                    <a:pt x="16" y="56"/>
                  </a:lnTo>
                  <a:lnTo>
                    <a:pt x="24" y="56"/>
                  </a:lnTo>
                  <a:lnTo>
                    <a:pt x="48" y="72"/>
                  </a:lnTo>
                  <a:lnTo>
                    <a:pt x="56" y="88"/>
                  </a:lnTo>
                  <a:lnTo>
                    <a:pt x="72" y="96"/>
                  </a:lnTo>
                  <a:lnTo>
                    <a:pt x="72" y="80"/>
                  </a:lnTo>
                  <a:lnTo>
                    <a:pt x="56" y="56"/>
                  </a:lnTo>
                  <a:lnTo>
                    <a:pt x="32" y="40"/>
                  </a:lnTo>
                  <a:lnTo>
                    <a:pt x="32" y="32"/>
                  </a:lnTo>
                  <a:lnTo>
                    <a:pt x="40" y="8"/>
                  </a:lnTo>
                  <a:lnTo>
                    <a:pt x="24" y="0"/>
                  </a:lnTo>
                  <a:lnTo>
                    <a:pt x="8" y="8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43" name="Freeform 591"/>
            <p:cNvSpPr>
              <a:spLocks/>
            </p:cNvSpPr>
            <p:nvPr/>
          </p:nvSpPr>
          <p:spPr bwMode="auto">
            <a:xfrm>
              <a:off x="6544265" y="3411638"/>
              <a:ext cx="75666" cy="63604"/>
            </a:xfrm>
            <a:custGeom>
              <a:avLst/>
              <a:gdLst>
                <a:gd name="T0" fmla="*/ 0 w 56"/>
                <a:gd name="T1" fmla="*/ 2147483647 h 48"/>
                <a:gd name="T2" fmla="*/ 2147483647 w 56"/>
                <a:gd name="T3" fmla="*/ 2147483647 h 48"/>
                <a:gd name="T4" fmla="*/ 2147483647 w 56"/>
                <a:gd name="T5" fmla="*/ 2147483647 h 48"/>
                <a:gd name="T6" fmla="*/ 2147483647 w 56"/>
                <a:gd name="T7" fmla="*/ 0 h 48"/>
                <a:gd name="T8" fmla="*/ 2147483647 w 56"/>
                <a:gd name="T9" fmla="*/ 2147483647 h 48"/>
                <a:gd name="T10" fmla="*/ 2147483647 w 56"/>
                <a:gd name="T11" fmla="*/ 2147483647 h 48"/>
                <a:gd name="T12" fmla="*/ 2147483647 w 56"/>
                <a:gd name="T13" fmla="*/ 2147483647 h 48"/>
                <a:gd name="T14" fmla="*/ 2147483647 w 56"/>
                <a:gd name="T15" fmla="*/ 2147483647 h 48"/>
                <a:gd name="T16" fmla="*/ 2147483647 w 56"/>
                <a:gd name="T17" fmla="*/ 2147483647 h 48"/>
                <a:gd name="T18" fmla="*/ 0 w 56"/>
                <a:gd name="T19" fmla="*/ 2147483647 h 48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56"/>
                <a:gd name="T31" fmla="*/ 0 h 48"/>
                <a:gd name="T32" fmla="*/ 56 w 56"/>
                <a:gd name="T33" fmla="*/ 48 h 48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56" h="48">
                  <a:moveTo>
                    <a:pt x="0" y="40"/>
                  </a:moveTo>
                  <a:lnTo>
                    <a:pt x="8" y="16"/>
                  </a:lnTo>
                  <a:lnTo>
                    <a:pt x="24" y="16"/>
                  </a:lnTo>
                  <a:lnTo>
                    <a:pt x="40" y="0"/>
                  </a:lnTo>
                  <a:lnTo>
                    <a:pt x="56" y="16"/>
                  </a:lnTo>
                  <a:lnTo>
                    <a:pt x="56" y="48"/>
                  </a:lnTo>
                  <a:lnTo>
                    <a:pt x="40" y="40"/>
                  </a:lnTo>
                  <a:lnTo>
                    <a:pt x="24" y="40"/>
                  </a:lnTo>
                  <a:lnTo>
                    <a:pt x="16" y="32"/>
                  </a:lnTo>
                  <a:lnTo>
                    <a:pt x="0" y="40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44" name="Freeform 592"/>
            <p:cNvSpPr>
              <a:spLocks/>
            </p:cNvSpPr>
            <p:nvPr/>
          </p:nvSpPr>
          <p:spPr bwMode="auto">
            <a:xfrm>
              <a:off x="6490530" y="3550909"/>
              <a:ext cx="97599" cy="118435"/>
            </a:xfrm>
            <a:custGeom>
              <a:avLst/>
              <a:gdLst>
                <a:gd name="T0" fmla="*/ 2147483647 w 72"/>
                <a:gd name="T1" fmla="*/ 2147483647 h 88"/>
                <a:gd name="T2" fmla="*/ 2147483647 w 72"/>
                <a:gd name="T3" fmla="*/ 2147483647 h 88"/>
                <a:gd name="T4" fmla="*/ 0 w 72"/>
                <a:gd name="T5" fmla="*/ 2147483647 h 88"/>
                <a:gd name="T6" fmla="*/ 0 w 72"/>
                <a:gd name="T7" fmla="*/ 2147483647 h 88"/>
                <a:gd name="T8" fmla="*/ 2147483647 w 72"/>
                <a:gd name="T9" fmla="*/ 2147483647 h 88"/>
                <a:gd name="T10" fmla="*/ 2147483647 w 72"/>
                <a:gd name="T11" fmla="*/ 2147483647 h 88"/>
                <a:gd name="T12" fmla="*/ 2147483647 w 72"/>
                <a:gd name="T13" fmla="*/ 2147483647 h 88"/>
                <a:gd name="T14" fmla="*/ 2147483647 w 72"/>
                <a:gd name="T15" fmla="*/ 0 h 88"/>
                <a:gd name="T16" fmla="*/ 2147483647 w 72"/>
                <a:gd name="T17" fmla="*/ 2147483647 h 88"/>
                <a:gd name="T18" fmla="*/ 2147483647 w 72"/>
                <a:gd name="T19" fmla="*/ 2147483647 h 88"/>
                <a:gd name="T20" fmla="*/ 2147483647 w 72"/>
                <a:gd name="T21" fmla="*/ 2147483647 h 88"/>
                <a:gd name="T22" fmla="*/ 2147483647 w 72"/>
                <a:gd name="T23" fmla="*/ 2147483647 h 88"/>
                <a:gd name="T24" fmla="*/ 2147483647 w 72"/>
                <a:gd name="T25" fmla="*/ 2147483647 h 88"/>
                <a:gd name="T26" fmla="*/ 2147483647 w 72"/>
                <a:gd name="T27" fmla="*/ 2147483647 h 88"/>
                <a:gd name="T28" fmla="*/ 2147483647 w 72"/>
                <a:gd name="T29" fmla="*/ 2147483647 h 88"/>
                <a:gd name="T30" fmla="*/ 2147483647 w 72"/>
                <a:gd name="T31" fmla="*/ 2147483647 h 88"/>
                <a:gd name="T32" fmla="*/ 2147483647 w 72"/>
                <a:gd name="T33" fmla="*/ 2147483647 h 88"/>
                <a:gd name="T34" fmla="*/ 2147483647 w 72"/>
                <a:gd name="T35" fmla="*/ 2147483647 h 88"/>
                <a:gd name="T36" fmla="*/ 2147483647 w 72"/>
                <a:gd name="T37" fmla="*/ 2147483647 h 88"/>
                <a:gd name="T38" fmla="*/ 2147483647 w 72"/>
                <a:gd name="T39" fmla="*/ 2147483647 h 88"/>
                <a:gd name="T40" fmla="*/ 2147483647 w 72"/>
                <a:gd name="T41" fmla="*/ 2147483647 h 88"/>
                <a:gd name="T42" fmla="*/ 2147483647 w 72"/>
                <a:gd name="T43" fmla="*/ 2147483647 h 88"/>
                <a:gd name="T44" fmla="*/ 2147483647 w 72"/>
                <a:gd name="T45" fmla="*/ 2147483647 h 88"/>
                <a:gd name="T46" fmla="*/ 2147483647 w 72"/>
                <a:gd name="T47" fmla="*/ 2147483647 h 88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72"/>
                <a:gd name="T73" fmla="*/ 0 h 88"/>
                <a:gd name="T74" fmla="*/ 72 w 72"/>
                <a:gd name="T75" fmla="*/ 88 h 88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72" h="88">
                  <a:moveTo>
                    <a:pt x="8" y="88"/>
                  </a:moveTo>
                  <a:lnTo>
                    <a:pt x="8" y="72"/>
                  </a:lnTo>
                  <a:lnTo>
                    <a:pt x="0" y="56"/>
                  </a:lnTo>
                  <a:lnTo>
                    <a:pt x="0" y="48"/>
                  </a:lnTo>
                  <a:lnTo>
                    <a:pt x="16" y="16"/>
                  </a:lnTo>
                  <a:lnTo>
                    <a:pt x="24" y="8"/>
                  </a:lnTo>
                  <a:lnTo>
                    <a:pt x="40" y="8"/>
                  </a:lnTo>
                  <a:lnTo>
                    <a:pt x="72" y="0"/>
                  </a:lnTo>
                  <a:lnTo>
                    <a:pt x="72" y="8"/>
                  </a:lnTo>
                  <a:lnTo>
                    <a:pt x="56" y="8"/>
                  </a:lnTo>
                  <a:lnTo>
                    <a:pt x="32" y="16"/>
                  </a:lnTo>
                  <a:lnTo>
                    <a:pt x="24" y="32"/>
                  </a:lnTo>
                  <a:lnTo>
                    <a:pt x="56" y="32"/>
                  </a:lnTo>
                  <a:lnTo>
                    <a:pt x="56" y="40"/>
                  </a:lnTo>
                  <a:lnTo>
                    <a:pt x="48" y="48"/>
                  </a:lnTo>
                  <a:lnTo>
                    <a:pt x="40" y="56"/>
                  </a:lnTo>
                  <a:lnTo>
                    <a:pt x="56" y="72"/>
                  </a:lnTo>
                  <a:lnTo>
                    <a:pt x="64" y="88"/>
                  </a:lnTo>
                  <a:lnTo>
                    <a:pt x="48" y="88"/>
                  </a:lnTo>
                  <a:lnTo>
                    <a:pt x="32" y="72"/>
                  </a:lnTo>
                  <a:lnTo>
                    <a:pt x="24" y="56"/>
                  </a:lnTo>
                  <a:lnTo>
                    <a:pt x="24" y="80"/>
                  </a:lnTo>
                  <a:lnTo>
                    <a:pt x="24" y="88"/>
                  </a:lnTo>
                  <a:lnTo>
                    <a:pt x="8" y="88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45" name="Freeform 593"/>
            <p:cNvSpPr>
              <a:spLocks/>
            </p:cNvSpPr>
            <p:nvPr/>
          </p:nvSpPr>
          <p:spPr bwMode="auto">
            <a:xfrm>
              <a:off x="6265724" y="3690179"/>
              <a:ext cx="182038" cy="42768"/>
            </a:xfrm>
            <a:custGeom>
              <a:avLst/>
              <a:gdLst>
                <a:gd name="T0" fmla="*/ 0 w 136"/>
                <a:gd name="T1" fmla="*/ 0 h 32"/>
                <a:gd name="T2" fmla="*/ 2147483647 w 136"/>
                <a:gd name="T3" fmla="*/ 0 h 32"/>
                <a:gd name="T4" fmla="*/ 2147483647 w 136"/>
                <a:gd name="T5" fmla="*/ 0 h 32"/>
                <a:gd name="T6" fmla="*/ 2147483647 w 136"/>
                <a:gd name="T7" fmla="*/ 0 h 32"/>
                <a:gd name="T8" fmla="*/ 2147483647 w 136"/>
                <a:gd name="T9" fmla="*/ 2147483647 h 32"/>
                <a:gd name="T10" fmla="*/ 2147483647 w 136"/>
                <a:gd name="T11" fmla="*/ 2147483647 h 32"/>
                <a:gd name="T12" fmla="*/ 2147483647 w 136"/>
                <a:gd name="T13" fmla="*/ 2147483647 h 32"/>
                <a:gd name="T14" fmla="*/ 2147483647 w 136"/>
                <a:gd name="T15" fmla="*/ 2147483647 h 32"/>
                <a:gd name="T16" fmla="*/ 2147483647 w 136"/>
                <a:gd name="T17" fmla="*/ 2147483647 h 32"/>
                <a:gd name="T18" fmla="*/ 2147483647 w 136"/>
                <a:gd name="T19" fmla="*/ 2147483647 h 32"/>
                <a:gd name="T20" fmla="*/ 0 w 136"/>
                <a:gd name="T21" fmla="*/ 0 h 32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36"/>
                <a:gd name="T34" fmla="*/ 0 h 32"/>
                <a:gd name="T35" fmla="*/ 136 w 136"/>
                <a:gd name="T36" fmla="*/ 32 h 32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36" h="32">
                  <a:moveTo>
                    <a:pt x="0" y="0"/>
                  </a:moveTo>
                  <a:lnTo>
                    <a:pt x="40" y="0"/>
                  </a:lnTo>
                  <a:lnTo>
                    <a:pt x="64" y="0"/>
                  </a:lnTo>
                  <a:lnTo>
                    <a:pt x="80" y="0"/>
                  </a:lnTo>
                  <a:lnTo>
                    <a:pt x="96" y="8"/>
                  </a:lnTo>
                  <a:lnTo>
                    <a:pt x="128" y="16"/>
                  </a:lnTo>
                  <a:lnTo>
                    <a:pt x="136" y="32"/>
                  </a:lnTo>
                  <a:lnTo>
                    <a:pt x="104" y="24"/>
                  </a:lnTo>
                  <a:lnTo>
                    <a:pt x="80" y="24"/>
                  </a:lnTo>
                  <a:lnTo>
                    <a:pt x="32" y="16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46" name="Freeform 594"/>
            <p:cNvSpPr>
              <a:spLocks/>
            </p:cNvSpPr>
            <p:nvPr/>
          </p:nvSpPr>
          <p:spPr bwMode="auto">
            <a:xfrm>
              <a:off x="3462773" y="2551891"/>
              <a:ext cx="107468" cy="129401"/>
            </a:xfrm>
            <a:custGeom>
              <a:avLst/>
              <a:gdLst>
                <a:gd name="T0" fmla="*/ 0 w 80"/>
                <a:gd name="T1" fmla="*/ 2147483647 h 96"/>
                <a:gd name="T2" fmla="*/ 0 w 80"/>
                <a:gd name="T3" fmla="*/ 2147483647 h 96"/>
                <a:gd name="T4" fmla="*/ 0 w 80"/>
                <a:gd name="T5" fmla="*/ 2147483647 h 96"/>
                <a:gd name="T6" fmla="*/ 2147483647 w 80"/>
                <a:gd name="T7" fmla="*/ 2147483647 h 96"/>
                <a:gd name="T8" fmla="*/ 2147483647 w 80"/>
                <a:gd name="T9" fmla="*/ 0 h 96"/>
                <a:gd name="T10" fmla="*/ 2147483647 w 80"/>
                <a:gd name="T11" fmla="*/ 2147483647 h 96"/>
                <a:gd name="T12" fmla="*/ 2147483647 w 80"/>
                <a:gd name="T13" fmla="*/ 2147483647 h 96"/>
                <a:gd name="T14" fmla="*/ 2147483647 w 80"/>
                <a:gd name="T15" fmla="*/ 2147483647 h 96"/>
                <a:gd name="T16" fmla="*/ 2147483647 w 80"/>
                <a:gd name="T17" fmla="*/ 2147483647 h 96"/>
                <a:gd name="T18" fmla="*/ 2147483647 w 80"/>
                <a:gd name="T19" fmla="*/ 2147483647 h 96"/>
                <a:gd name="T20" fmla="*/ 2147483647 w 80"/>
                <a:gd name="T21" fmla="*/ 2147483647 h 96"/>
                <a:gd name="T22" fmla="*/ 2147483647 w 80"/>
                <a:gd name="T23" fmla="*/ 2147483647 h 96"/>
                <a:gd name="T24" fmla="*/ 2147483647 w 80"/>
                <a:gd name="T25" fmla="*/ 2147483647 h 96"/>
                <a:gd name="T26" fmla="*/ 2147483647 w 80"/>
                <a:gd name="T27" fmla="*/ 2147483647 h 96"/>
                <a:gd name="T28" fmla="*/ 2147483647 w 80"/>
                <a:gd name="T29" fmla="*/ 2147483647 h 96"/>
                <a:gd name="T30" fmla="*/ 2147483647 w 80"/>
                <a:gd name="T31" fmla="*/ 2147483647 h 96"/>
                <a:gd name="T32" fmla="*/ 0 w 80"/>
                <a:gd name="T33" fmla="*/ 2147483647 h 9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80"/>
                <a:gd name="T52" fmla="*/ 0 h 96"/>
                <a:gd name="T53" fmla="*/ 80 w 80"/>
                <a:gd name="T54" fmla="*/ 96 h 9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80" h="96">
                  <a:moveTo>
                    <a:pt x="0" y="80"/>
                  </a:moveTo>
                  <a:lnTo>
                    <a:pt x="0" y="64"/>
                  </a:lnTo>
                  <a:lnTo>
                    <a:pt x="0" y="48"/>
                  </a:lnTo>
                  <a:lnTo>
                    <a:pt x="24" y="16"/>
                  </a:lnTo>
                  <a:lnTo>
                    <a:pt x="40" y="0"/>
                  </a:lnTo>
                  <a:lnTo>
                    <a:pt x="40" y="16"/>
                  </a:lnTo>
                  <a:lnTo>
                    <a:pt x="32" y="32"/>
                  </a:lnTo>
                  <a:lnTo>
                    <a:pt x="40" y="40"/>
                  </a:lnTo>
                  <a:lnTo>
                    <a:pt x="72" y="56"/>
                  </a:lnTo>
                  <a:lnTo>
                    <a:pt x="80" y="72"/>
                  </a:lnTo>
                  <a:lnTo>
                    <a:pt x="80" y="88"/>
                  </a:lnTo>
                  <a:lnTo>
                    <a:pt x="64" y="96"/>
                  </a:lnTo>
                  <a:lnTo>
                    <a:pt x="56" y="80"/>
                  </a:lnTo>
                  <a:lnTo>
                    <a:pt x="40" y="88"/>
                  </a:lnTo>
                  <a:lnTo>
                    <a:pt x="32" y="80"/>
                  </a:lnTo>
                  <a:lnTo>
                    <a:pt x="8" y="72"/>
                  </a:lnTo>
                  <a:lnTo>
                    <a:pt x="0" y="80"/>
                  </a:lnTo>
                  <a:close/>
                </a:path>
              </a:pathLst>
            </a:custGeom>
            <a:grpFill/>
            <a:ln w="3175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47" name="Freeform 595"/>
            <p:cNvSpPr>
              <a:spLocks/>
            </p:cNvSpPr>
            <p:nvPr/>
          </p:nvSpPr>
          <p:spPr bwMode="auto">
            <a:xfrm>
              <a:off x="3012063" y="3174769"/>
              <a:ext cx="193004" cy="53735"/>
            </a:xfrm>
            <a:custGeom>
              <a:avLst/>
              <a:gdLst>
                <a:gd name="T0" fmla="*/ 2147483647 w 144"/>
                <a:gd name="T1" fmla="*/ 2147483647 h 40"/>
                <a:gd name="T2" fmla="*/ 2147483647 w 144"/>
                <a:gd name="T3" fmla="*/ 0 h 40"/>
                <a:gd name="T4" fmla="*/ 2147483647 w 144"/>
                <a:gd name="T5" fmla="*/ 0 h 40"/>
                <a:gd name="T6" fmla="*/ 2147483647 w 144"/>
                <a:gd name="T7" fmla="*/ 2147483647 h 40"/>
                <a:gd name="T8" fmla="*/ 2147483647 w 144"/>
                <a:gd name="T9" fmla="*/ 2147483647 h 40"/>
                <a:gd name="T10" fmla="*/ 2147483647 w 144"/>
                <a:gd name="T11" fmla="*/ 2147483647 h 40"/>
                <a:gd name="T12" fmla="*/ 2147483647 w 144"/>
                <a:gd name="T13" fmla="*/ 2147483647 h 40"/>
                <a:gd name="T14" fmla="*/ 2147483647 w 144"/>
                <a:gd name="T15" fmla="*/ 2147483647 h 40"/>
                <a:gd name="T16" fmla="*/ 2147483647 w 144"/>
                <a:gd name="T17" fmla="*/ 2147483647 h 40"/>
                <a:gd name="T18" fmla="*/ 2147483647 w 144"/>
                <a:gd name="T19" fmla="*/ 2147483647 h 40"/>
                <a:gd name="T20" fmla="*/ 2147483647 w 144"/>
                <a:gd name="T21" fmla="*/ 2147483647 h 40"/>
                <a:gd name="T22" fmla="*/ 2147483647 w 144"/>
                <a:gd name="T23" fmla="*/ 2147483647 h 40"/>
                <a:gd name="T24" fmla="*/ 2147483647 w 144"/>
                <a:gd name="T25" fmla="*/ 2147483647 h 40"/>
                <a:gd name="T26" fmla="*/ 2147483647 w 144"/>
                <a:gd name="T27" fmla="*/ 2147483647 h 40"/>
                <a:gd name="T28" fmla="*/ 0 w 144"/>
                <a:gd name="T29" fmla="*/ 2147483647 h 40"/>
                <a:gd name="T30" fmla="*/ 2147483647 w 144"/>
                <a:gd name="T31" fmla="*/ 2147483647 h 40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144"/>
                <a:gd name="T49" fmla="*/ 0 h 40"/>
                <a:gd name="T50" fmla="*/ 144 w 144"/>
                <a:gd name="T51" fmla="*/ 40 h 40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144" h="40">
                  <a:moveTo>
                    <a:pt x="8" y="8"/>
                  </a:moveTo>
                  <a:lnTo>
                    <a:pt x="32" y="0"/>
                  </a:lnTo>
                  <a:lnTo>
                    <a:pt x="80" y="0"/>
                  </a:lnTo>
                  <a:lnTo>
                    <a:pt x="104" y="16"/>
                  </a:lnTo>
                  <a:lnTo>
                    <a:pt x="112" y="24"/>
                  </a:lnTo>
                  <a:lnTo>
                    <a:pt x="136" y="32"/>
                  </a:lnTo>
                  <a:lnTo>
                    <a:pt x="144" y="40"/>
                  </a:lnTo>
                  <a:lnTo>
                    <a:pt x="136" y="40"/>
                  </a:lnTo>
                  <a:lnTo>
                    <a:pt x="104" y="40"/>
                  </a:lnTo>
                  <a:lnTo>
                    <a:pt x="96" y="32"/>
                  </a:lnTo>
                  <a:lnTo>
                    <a:pt x="88" y="24"/>
                  </a:lnTo>
                  <a:lnTo>
                    <a:pt x="64" y="16"/>
                  </a:lnTo>
                  <a:lnTo>
                    <a:pt x="40" y="16"/>
                  </a:lnTo>
                  <a:lnTo>
                    <a:pt x="24" y="16"/>
                  </a:lnTo>
                  <a:lnTo>
                    <a:pt x="0" y="16"/>
                  </a:lnTo>
                  <a:lnTo>
                    <a:pt x="8" y="8"/>
                  </a:lnTo>
                  <a:close/>
                </a:path>
              </a:pathLst>
            </a:custGeom>
            <a:grpFill/>
            <a:ln w="3175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48" name="Freeform 596"/>
            <p:cNvSpPr>
              <a:spLocks/>
            </p:cNvSpPr>
            <p:nvPr/>
          </p:nvSpPr>
          <p:spPr bwMode="auto">
            <a:xfrm>
              <a:off x="3205068" y="3239470"/>
              <a:ext cx="117338" cy="31802"/>
            </a:xfrm>
            <a:custGeom>
              <a:avLst/>
              <a:gdLst>
                <a:gd name="T0" fmla="*/ 2147483647 w 88"/>
                <a:gd name="T1" fmla="*/ 0 h 24"/>
                <a:gd name="T2" fmla="*/ 2147483647 w 88"/>
                <a:gd name="T3" fmla="*/ 2147483647 h 24"/>
                <a:gd name="T4" fmla="*/ 0 w 88"/>
                <a:gd name="T5" fmla="*/ 2147483647 h 24"/>
                <a:gd name="T6" fmla="*/ 2147483647 w 88"/>
                <a:gd name="T7" fmla="*/ 2147483647 h 24"/>
                <a:gd name="T8" fmla="*/ 2147483647 w 88"/>
                <a:gd name="T9" fmla="*/ 2147483647 h 24"/>
                <a:gd name="T10" fmla="*/ 2147483647 w 88"/>
                <a:gd name="T11" fmla="*/ 2147483647 h 24"/>
                <a:gd name="T12" fmla="*/ 2147483647 w 88"/>
                <a:gd name="T13" fmla="*/ 2147483647 h 24"/>
                <a:gd name="T14" fmla="*/ 2147483647 w 88"/>
                <a:gd name="T15" fmla="*/ 2147483647 h 24"/>
                <a:gd name="T16" fmla="*/ 2147483647 w 88"/>
                <a:gd name="T17" fmla="*/ 2147483647 h 24"/>
                <a:gd name="T18" fmla="*/ 2147483647 w 88"/>
                <a:gd name="T19" fmla="*/ 0 h 24"/>
                <a:gd name="T20" fmla="*/ 2147483647 w 88"/>
                <a:gd name="T21" fmla="*/ 0 h 24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88"/>
                <a:gd name="T34" fmla="*/ 0 h 24"/>
                <a:gd name="T35" fmla="*/ 88 w 88"/>
                <a:gd name="T36" fmla="*/ 24 h 24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88" h="24">
                  <a:moveTo>
                    <a:pt x="16" y="0"/>
                  </a:moveTo>
                  <a:lnTo>
                    <a:pt x="16" y="8"/>
                  </a:lnTo>
                  <a:lnTo>
                    <a:pt x="0" y="8"/>
                  </a:lnTo>
                  <a:lnTo>
                    <a:pt x="16" y="16"/>
                  </a:lnTo>
                  <a:lnTo>
                    <a:pt x="24" y="24"/>
                  </a:lnTo>
                  <a:lnTo>
                    <a:pt x="40" y="24"/>
                  </a:lnTo>
                  <a:lnTo>
                    <a:pt x="56" y="16"/>
                  </a:lnTo>
                  <a:lnTo>
                    <a:pt x="88" y="16"/>
                  </a:lnTo>
                  <a:lnTo>
                    <a:pt x="72" y="8"/>
                  </a:lnTo>
                  <a:lnTo>
                    <a:pt x="48" y="0"/>
                  </a:lnTo>
                  <a:lnTo>
                    <a:pt x="16" y="0"/>
                  </a:lnTo>
                  <a:close/>
                </a:path>
              </a:pathLst>
            </a:custGeom>
            <a:grpFill/>
            <a:ln w="3175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49" name="Freeform 597"/>
            <p:cNvSpPr>
              <a:spLocks/>
            </p:cNvSpPr>
            <p:nvPr/>
          </p:nvSpPr>
          <p:spPr bwMode="auto">
            <a:xfrm>
              <a:off x="3462773" y="2551891"/>
              <a:ext cx="107468" cy="129401"/>
            </a:xfrm>
            <a:custGeom>
              <a:avLst/>
              <a:gdLst>
                <a:gd name="T0" fmla="*/ 0 w 80"/>
                <a:gd name="T1" fmla="*/ 2147483647 h 96"/>
                <a:gd name="T2" fmla="*/ 0 w 80"/>
                <a:gd name="T3" fmla="*/ 2147483647 h 96"/>
                <a:gd name="T4" fmla="*/ 0 w 80"/>
                <a:gd name="T5" fmla="*/ 2147483647 h 96"/>
                <a:gd name="T6" fmla="*/ 2147483647 w 80"/>
                <a:gd name="T7" fmla="*/ 2147483647 h 96"/>
                <a:gd name="T8" fmla="*/ 2147483647 w 80"/>
                <a:gd name="T9" fmla="*/ 0 h 96"/>
                <a:gd name="T10" fmla="*/ 2147483647 w 80"/>
                <a:gd name="T11" fmla="*/ 2147483647 h 96"/>
                <a:gd name="T12" fmla="*/ 2147483647 w 80"/>
                <a:gd name="T13" fmla="*/ 2147483647 h 96"/>
                <a:gd name="T14" fmla="*/ 2147483647 w 80"/>
                <a:gd name="T15" fmla="*/ 2147483647 h 96"/>
                <a:gd name="T16" fmla="*/ 2147483647 w 80"/>
                <a:gd name="T17" fmla="*/ 2147483647 h 96"/>
                <a:gd name="T18" fmla="*/ 2147483647 w 80"/>
                <a:gd name="T19" fmla="*/ 2147483647 h 96"/>
                <a:gd name="T20" fmla="*/ 2147483647 w 80"/>
                <a:gd name="T21" fmla="*/ 2147483647 h 96"/>
                <a:gd name="T22" fmla="*/ 2147483647 w 80"/>
                <a:gd name="T23" fmla="*/ 2147483647 h 96"/>
                <a:gd name="T24" fmla="*/ 2147483647 w 80"/>
                <a:gd name="T25" fmla="*/ 2147483647 h 96"/>
                <a:gd name="T26" fmla="*/ 2147483647 w 80"/>
                <a:gd name="T27" fmla="*/ 2147483647 h 96"/>
                <a:gd name="T28" fmla="*/ 2147483647 w 80"/>
                <a:gd name="T29" fmla="*/ 2147483647 h 96"/>
                <a:gd name="T30" fmla="*/ 2147483647 w 80"/>
                <a:gd name="T31" fmla="*/ 2147483647 h 96"/>
                <a:gd name="T32" fmla="*/ 0 w 80"/>
                <a:gd name="T33" fmla="*/ 2147483647 h 9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80"/>
                <a:gd name="T52" fmla="*/ 0 h 96"/>
                <a:gd name="T53" fmla="*/ 80 w 80"/>
                <a:gd name="T54" fmla="*/ 96 h 9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80" h="96">
                  <a:moveTo>
                    <a:pt x="0" y="80"/>
                  </a:moveTo>
                  <a:lnTo>
                    <a:pt x="0" y="64"/>
                  </a:lnTo>
                  <a:lnTo>
                    <a:pt x="0" y="48"/>
                  </a:lnTo>
                  <a:lnTo>
                    <a:pt x="24" y="16"/>
                  </a:lnTo>
                  <a:lnTo>
                    <a:pt x="40" y="0"/>
                  </a:lnTo>
                  <a:lnTo>
                    <a:pt x="40" y="16"/>
                  </a:lnTo>
                  <a:lnTo>
                    <a:pt x="32" y="32"/>
                  </a:lnTo>
                  <a:lnTo>
                    <a:pt x="40" y="40"/>
                  </a:lnTo>
                  <a:lnTo>
                    <a:pt x="72" y="56"/>
                  </a:lnTo>
                  <a:lnTo>
                    <a:pt x="80" y="72"/>
                  </a:lnTo>
                  <a:lnTo>
                    <a:pt x="80" y="88"/>
                  </a:lnTo>
                  <a:lnTo>
                    <a:pt x="64" y="96"/>
                  </a:lnTo>
                  <a:lnTo>
                    <a:pt x="56" y="80"/>
                  </a:lnTo>
                  <a:lnTo>
                    <a:pt x="40" y="88"/>
                  </a:lnTo>
                  <a:lnTo>
                    <a:pt x="32" y="80"/>
                  </a:lnTo>
                  <a:lnTo>
                    <a:pt x="8" y="72"/>
                  </a:lnTo>
                  <a:lnTo>
                    <a:pt x="0" y="80"/>
                  </a:lnTo>
                  <a:close/>
                </a:path>
              </a:pathLst>
            </a:custGeom>
            <a:grpFill/>
            <a:ln w="3175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50" name="Freeform 598"/>
            <p:cNvSpPr>
              <a:spLocks/>
            </p:cNvSpPr>
            <p:nvPr/>
          </p:nvSpPr>
          <p:spPr bwMode="auto">
            <a:xfrm>
              <a:off x="3205068" y="3239470"/>
              <a:ext cx="117338" cy="31802"/>
            </a:xfrm>
            <a:custGeom>
              <a:avLst/>
              <a:gdLst>
                <a:gd name="T0" fmla="*/ 2147483647 w 88"/>
                <a:gd name="T1" fmla="*/ 0 h 24"/>
                <a:gd name="T2" fmla="*/ 2147483647 w 88"/>
                <a:gd name="T3" fmla="*/ 2147483647 h 24"/>
                <a:gd name="T4" fmla="*/ 0 w 88"/>
                <a:gd name="T5" fmla="*/ 2147483647 h 24"/>
                <a:gd name="T6" fmla="*/ 2147483647 w 88"/>
                <a:gd name="T7" fmla="*/ 2147483647 h 24"/>
                <a:gd name="T8" fmla="*/ 2147483647 w 88"/>
                <a:gd name="T9" fmla="*/ 2147483647 h 24"/>
                <a:gd name="T10" fmla="*/ 2147483647 w 88"/>
                <a:gd name="T11" fmla="*/ 2147483647 h 24"/>
                <a:gd name="T12" fmla="*/ 2147483647 w 88"/>
                <a:gd name="T13" fmla="*/ 2147483647 h 24"/>
                <a:gd name="T14" fmla="*/ 2147483647 w 88"/>
                <a:gd name="T15" fmla="*/ 2147483647 h 24"/>
                <a:gd name="T16" fmla="*/ 2147483647 w 88"/>
                <a:gd name="T17" fmla="*/ 2147483647 h 24"/>
                <a:gd name="T18" fmla="*/ 2147483647 w 88"/>
                <a:gd name="T19" fmla="*/ 0 h 24"/>
                <a:gd name="T20" fmla="*/ 2147483647 w 88"/>
                <a:gd name="T21" fmla="*/ 0 h 24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88"/>
                <a:gd name="T34" fmla="*/ 0 h 24"/>
                <a:gd name="T35" fmla="*/ 88 w 88"/>
                <a:gd name="T36" fmla="*/ 24 h 24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88" h="24">
                  <a:moveTo>
                    <a:pt x="16" y="0"/>
                  </a:moveTo>
                  <a:lnTo>
                    <a:pt x="16" y="8"/>
                  </a:lnTo>
                  <a:lnTo>
                    <a:pt x="0" y="8"/>
                  </a:lnTo>
                  <a:lnTo>
                    <a:pt x="16" y="16"/>
                  </a:lnTo>
                  <a:lnTo>
                    <a:pt x="24" y="24"/>
                  </a:lnTo>
                  <a:lnTo>
                    <a:pt x="40" y="24"/>
                  </a:lnTo>
                  <a:lnTo>
                    <a:pt x="56" y="16"/>
                  </a:lnTo>
                  <a:lnTo>
                    <a:pt x="88" y="16"/>
                  </a:lnTo>
                  <a:lnTo>
                    <a:pt x="72" y="8"/>
                  </a:lnTo>
                  <a:lnTo>
                    <a:pt x="48" y="0"/>
                  </a:lnTo>
                  <a:lnTo>
                    <a:pt x="16" y="0"/>
                  </a:lnTo>
                  <a:close/>
                </a:path>
              </a:pathLst>
            </a:custGeom>
            <a:grpFill/>
            <a:ln w="3175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51" name="Freeform 599"/>
            <p:cNvSpPr>
              <a:spLocks/>
            </p:cNvSpPr>
            <p:nvPr/>
          </p:nvSpPr>
          <p:spPr bwMode="auto">
            <a:xfrm>
              <a:off x="4665761" y="2874296"/>
              <a:ext cx="53735" cy="32898"/>
            </a:xfrm>
            <a:custGeom>
              <a:avLst/>
              <a:gdLst>
                <a:gd name="T0" fmla="*/ 0 w 40"/>
                <a:gd name="T1" fmla="*/ 2147483647 h 24"/>
                <a:gd name="T2" fmla="*/ 2147483647 w 40"/>
                <a:gd name="T3" fmla="*/ 0 h 24"/>
                <a:gd name="T4" fmla="*/ 2147483647 w 40"/>
                <a:gd name="T5" fmla="*/ 0 h 24"/>
                <a:gd name="T6" fmla="*/ 2147483647 w 40"/>
                <a:gd name="T7" fmla="*/ 2147483647 h 24"/>
                <a:gd name="T8" fmla="*/ 2147483647 w 40"/>
                <a:gd name="T9" fmla="*/ 2147483647 h 24"/>
                <a:gd name="T10" fmla="*/ 2147483647 w 40"/>
                <a:gd name="T11" fmla="*/ 2147483647 h 24"/>
                <a:gd name="T12" fmla="*/ 0 w 40"/>
                <a:gd name="T13" fmla="*/ 2147483647 h 24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40"/>
                <a:gd name="T22" fmla="*/ 0 h 24"/>
                <a:gd name="T23" fmla="*/ 40 w 40"/>
                <a:gd name="T24" fmla="*/ 24 h 24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40" h="24">
                  <a:moveTo>
                    <a:pt x="0" y="8"/>
                  </a:moveTo>
                  <a:lnTo>
                    <a:pt x="24" y="0"/>
                  </a:lnTo>
                  <a:lnTo>
                    <a:pt x="40" y="0"/>
                  </a:lnTo>
                  <a:lnTo>
                    <a:pt x="40" y="8"/>
                  </a:lnTo>
                  <a:lnTo>
                    <a:pt x="40" y="24"/>
                  </a:lnTo>
                  <a:lnTo>
                    <a:pt x="24" y="16"/>
                  </a:lnTo>
                  <a:lnTo>
                    <a:pt x="0" y="8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52" name="Freeform 600"/>
            <p:cNvSpPr>
              <a:spLocks/>
            </p:cNvSpPr>
            <p:nvPr/>
          </p:nvSpPr>
          <p:spPr bwMode="auto">
            <a:xfrm>
              <a:off x="4612027" y="2809596"/>
              <a:ext cx="21932" cy="43865"/>
            </a:xfrm>
            <a:custGeom>
              <a:avLst/>
              <a:gdLst>
                <a:gd name="T0" fmla="*/ 0 w 16"/>
                <a:gd name="T1" fmla="*/ 2147483647 h 32"/>
                <a:gd name="T2" fmla="*/ 0 w 16"/>
                <a:gd name="T3" fmla="*/ 2147483647 h 32"/>
                <a:gd name="T4" fmla="*/ 2147483647 w 16"/>
                <a:gd name="T5" fmla="*/ 0 h 32"/>
                <a:gd name="T6" fmla="*/ 2147483647 w 16"/>
                <a:gd name="T7" fmla="*/ 2147483647 h 32"/>
                <a:gd name="T8" fmla="*/ 2147483647 w 16"/>
                <a:gd name="T9" fmla="*/ 2147483647 h 32"/>
                <a:gd name="T10" fmla="*/ 0 w 16"/>
                <a:gd name="T11" fmla="*/ 2147483647 h 3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6"/>
                <a:gd name="T19" fmla="*/ 0 h 32"/>
                <a:gd name="T20" fmla="*/ 16 w 16"/>
                <a:gd name="T21" fmla="*/ 32 h 32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6" h="32">
                  <a:moveTo>
                    <a:pt x="0" y="32"/>
                  </a:moveTo>
                  <a:lnTo>
                    <a:pt x="0" y="8"/>
                  </a:lnTo>
                  <a:lnTo>
                    <a:pt x="8" y="0"/>
                  </a:lnTo>
                  <a:lnTo>
                    <a:pt x="16" y="16"/>
                  </a:lnTo>
                  <a:lnTo>
                    <a:pt x="16" y="32"/>
                  </a:lnTo>
                  <a:lnTo>
                    <a:pt x="0" y="32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53" name="Freeform 601"/>
            <p:cNvSpPr>
              <a:spLocks/>
            </p:cNvSpPr>
            <p:nvPr/>
          </p:nvSpPr>
          <p:spPr bwMode="auto">
            <a:xfrm>
              <a:off x="4665761" y="2874296"/>
              <a:ext cx="53735" cy="32898"/>
            </a:xfrm>
            <a:custGeom>
              <a:avLst/>
              <a:gdLst>
                <a:gd name="T0" fmla="*/ 0 w 40"/>
                <a:gd name="T1" fmla="*/ 2147483647 h 24"/>
                <a:gd name="T2" fmla="*/ 2147483647 w 40"/>
                <a:gd name="T3" fmla="*/ 0 h 24"/>
                <a:gd name="T4" fmla="*/ 2147483647 w 40"/>
                <a:gd name="T5" fmla="*/ 0 h 24"/>
                <a:gd name="T6" fmla="*/ 2147483647 w 40"/>
                <a:gd name="T7" fmla="*/ 2147483647 h 24"/>
                <a:gd name="T8" fmla="*/ 2147483647 w 40"/>
                <a:gd name="T9" fmla="*/ 2147483647 h 24"/>
                <a:gd name="T10" fmla="*/ 2147483647 w 40"/>
                <a:gd name="T11" fmla="*/ 2147483647 h 24"/>
                <a:gd name="T12" fmla="*/ 0 w 40"/>
                <a:gd name="T13" fmla="*/ 2147483647 h 24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40"/>
                <a:gd name="T22" fmla="*/ 0 h 24"/>
                <a:gd name="T23" fmla="*/ 40 w 40"/>
                <a:gd name="T24" fmla="*/ 24 h 24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40" h="24">
                  <a:moveTo>
                    <a:pt x="0" y="8"/>
                  </a:moveTo>
                  <a:lnTo>
                    <a:pt x="24" y="0"/>
                  </a:lnTo>
                  <a:lnTo>
                    <a:pt x="40" y="0"/>
                  </a:lnTo>
                  <a:lnTo>
                    <a:pt x="40" y="8"/>
                  </a:lnTo>
                  <a:lnTo>
                    <a:pt x="40" y="24"/>
                  </a:lnTo>
                  <a:lnTo>
                    <a:pt x="24" y="16"/>
                  </a:lnTo>
                  <a:lnTo>
                    <a:pt x="0" y="8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54" name="Freeform 602"/>
            <p:cNvSpPr>
              <a:spLocks/>
            </p:cNvSpPr>
            <p:nvPr/>
          </p:nvSpPr>
          <p:spPr bwMode="auto">
            <a:xfrm>
              <a:off x="4612027" y="2809596"/>
              <a:ext cx="21932" cy="43865"/>
            </a:xfrm>
            <a:custGeom>
              <a:avLst/>
              <a:gdLst>
                <a:gd name="T0" fmla="*/ 0 w 16"/>
                <a:gd name="T1" fmla="*/ 2147483647 h 32"/>
                <a:gd name="T2" fmla="*/ 0 w 16"/>
                <a:gd name="T3" fmla="*/ 2147483647 h 32"/>
                <a:gd name="T4" fmla="*/ 2147483647 w 16"/>
                <a:gd name="T5" fmla="*/ 0 h 32"/>
                <a:gd name="T6" fmla="*/ 2147483647 w 16"/>
                <a:gd name="T7" fmla="*/ 2147483647 h 32"/>
                <a:gd name="T8" fmla="*/ 2147483647 w 16"/>
                <a:gd name="T9" fmla="*/ 2147483647 h 32"/>
                <a:gd name="T10" fmla="*/ 0 w 16"/>
                <a:gd name="T11" fmla="*/ 2147483647 h 3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6"/>
                <a:gd name="T19" fmla="*/ 0 h 32"/>
                <a:gd name="T20" fmla="*/ 16 w 16"/>
                <a:gd name="T21" fmla="*/ 32 h 32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6" h="32">
                  <a:moveTo>
                    <a:pt x="0" y="32"/>
                  </a:moveTo>
                  <a:lnTo>
                    <a:pt x="0" y="8"/>
                  </a:lnTo>
                  <a:lnTo>
                    <a:pt x="8" y="0"/>
                  </a:lnTo>
                  <a:lnTo>
                    <a:pt x="16" y="16"/>
                  </a:lnTo>
                  <a:lnTo>
                    <a:pt x="16" y="32"/>
                  </a:lnTo>
                  <a:lnTo>
                    <a:pt x="0" y="32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55" name="Freeform 603"/>
            <p:cNvSpPr>
              <a:spLocks/>
            </p:cNvSpPr>
            <p:nvPr/>
          </p:nvSpPr>
          <p:spPr bwMode="auto">
            <a:xfrm>
              <a:off x="4602157" y="2766828"/>
              <a:ext cx="31802" cy="32898"/>
            </a:xfrm>
            <a:custGeom>
              <a:avLst/>
              <a:gdLst>
                <a:gd name="T0" fmla="*/ 0 w 24"/>
                <a:gd name="T1" fmla="*/ 2147483647 h 24"/>
                <a:gd name="T2" fmla="*/ 2147483647 w 24"/>
                <a:gd name="T3" fmla="*/ 0 h 24"/>
                <a:gd name="T4" fmla="*/ 2147483647 w 24"/>
                <a:gd name="T5" fmla="*/ 2147483647 h 24"/>
                <a:gd name="T6" fmla="*/ 2147483647 w 24"/>
                <a:gd name="T7" fmla="*/ 2147483647 h 24"/>
                <a:gd name="T8" fmla="*/ 0 w 24"/>
                <a:gd name="T9" fmla="*/ 2147483647 h 2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4"/>
                <a:gd name="T16" fmla="*/ 0 h 24"/>
                <a:gd name="T17" fmla="*/ 24 w 24"/>
                <a:gd name="T18" fmla="*/ 24 h 2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4" h="24">
                  <a:moveTo>
                    <a:pt x="0" y="8"/>
                  </a:moveTo>
                  <a:lnTo>
                    <a:pt x="16" y="0"/>
                  </a:lnTo>
                  <a:lnTo>
                    <a:pt x="24" y="16"/>
                  </a:lnTo>
                  <a:lnTo>
                    <a:pt x="16" y="24"/>
                  </a:lnTo>
                  <a:lnTo>
                    <a:pt x="0" y="8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56" name="Freeform 604"/>
            <p:cNvSpPr>
              <a:spLocks/>
            </p:cNvSpPr>
            <p:nvPr/>
          </p:nvSpPr>
          <p:spPr bwMode="auto">
            <a:xfrm>
              <a:off x="5160335" y="2896229"/>
              <a:ext cx="31802" cy="10966"/>
            </a:xfrm>
            <a:custGeom>
              <a:avLst/>
              <a:gdLst>
                <a:gd name="T0" fmla="*/ 2147483647 w 24"/>
                <a:gd name="T1" fmla="*/ 0 h 8"/>
                <a:gd name="T2" fmla="*/ 2147483647 w 24"/>
                <a:gd name="T3" fmla="*/ 0 h 8"/>
                <a:gd name="T4" fmla="*/ 0 w 24"/>
                <a:gd name="T5" fmla="*/ 2147483647 h 8"/>
                <a:gd name="T6" fmla="*/ 2147483647 w 24"/>
                <a:gd name="T7" fmla="*/ 0 h 8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4"/>
                <a:gd name="T13" fmla="*/ 0 h 8"/>
                <a:gd name="T14" fmla="*/ 24 w 24"/>
                <a:gd name="T15" fmla="*/ 8 h 8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4" h="8">
                  <a:moveTo>
                    <a:pt x="16" y="0"/>
                  </a:moveTo>
                  <a:lnTo>
                    <a:pt x="24" y="0"/>
                  </a:lnTo>
                  <a:lnTo>
                    <a:pt x="0" y="8"/>
                  </a:lnTo>
                  <a:lnTo>
                    <a:pt x="16" y="0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57" name="Freeform 605"/>
            <p:cNvSpPr>
              <a:spLocks/>
            </p:cNvSpPr>
            <p:nvPr/>
          </p:nvSpPr>
          <p:spPr bwMode="auto">
            <a:xfrm>
              <a:off x="4602157" y="2766828"/>
              <a:ext cx="31802" cy="32898"/>
            </a:xfrm>
            <a:custGeom>
              <a:avLst/>
              <a:gdLst>
                <a:gd name="T0" fmla="*/ 0 w 24"/>
                <a:gd name="T1" fmla="*/ 2147483647 h 24"/>
                <a:gd name="T2" fmla="*/ 2147483647 w 24"/>
                <a:gd name="T3" fmla="*/ 0 h 24"/>
                <a:gd name="T4" fmla="*/ 2147483647 w 24"/>
                <a:gd name="T5" fmla="*/ 2147483647 h 24"/>
                <a:gd name="T6" fmla="*/ 2147483647 w 24"/>
                <a:gd name="T7" fmla="*/ 2147483647 h 24"/>
                <a:gd name="T8" fmla="*/ 0 w 24"/>
                <a:gd name="T9" fmla="*/ 2147483647 h 2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4"/>
                <a:gd name="T16" fmla="*/ 0 h 24"/>
                <a:gd name="T17" fmla="*/ 24 w 24"/>
                <a:gd name="T18" fmla="*/ 24 h 2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4" h="24">
                  <a:moveTo>
                    <a:pt x="0" y="8"/>
                  </a:moveTo>
                  <a:lnTo>
                    <a:pt x="16" y="0"/>
                  </a:lnTo>
                  <a:lnTo>
                    <a:pt x="24" y="16"/>
                  </a:lnTo>
                  <a:lnTo>
                    <a:pt x="16" y="24"/>
                  </a:lnTo>
                  <a:lnTo>
                    <a:pt x="0" y="8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58" name="Freeform 606"/>
            <p:cNvSpPr>
              <a:spLocks/>
            </p:cNvSpPr>
            <p:nvPr/>
          </p:nvSpPr>
          <p:spPr bwMode="auto">
            <a:xfrm>
              <a:off x="5160335" y="2896229"/>
              <a:ext cx="31802" cy="10966"/>
            </a:xfrm>
            <a:custGeom>
              <a:avLst/>
              <a:gdLst>
                <a:gd name="T0" fmla="*/ 2147483647 w 24"/>
                <a:gd name="T1" fmla="*/ 0 h 8"/>
                <a:gd name="T2" fmla="*/ 2147483647 w 24"/>
                <a:gd name="T3" fmla="*/ 0 h 8"/>
                <a:gd name="T4" fmla="*/ 0 w 24"/>
                <a:gd name="T5" fmla="*/ 2147483647 h 8"/>
                <a:gd name="T6" fmla="*/ 2147483647 w 24"/>
                <a:gd name="T7" fmla="*/ 0 h 8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4"/>
                <a:gd name="T13" fmla="*/ 0 h 8"/>
                <a:gd name="T14" fmla="*/ 24 w 24"/>
                <a:gd name="T15" fmla="*/ 8 h 8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4" h="8">
                  <a:moveTo>
                    <a:pt x="16" y="0"/>
                  </a:moveTo>
                  <a:lnTo>
                    <a:pt x="24" y="0"/>
                  </a:lnTo>
                  <a:lnTo>
                    <a:pt x="0" y="8"/>
                  </a:lnTo>
                  <a:lnTo>
                    <a:pt x="16" y="0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59" name="Rectangle 607"/>
            <p:cNvSpPr>
              <a:spLocks noChangeArrowheads="1"/>
            </p:cNvSpPr>
            <p:nvPr/>
          </p:nvSpPr>
          <p:spPr bwMode="auto">
            <a:xfrm>
              <a:off x="5062736" y="3057432"/>
              <a:ext cx="0" cy="0"/>
            </a:xfrm>
            <a:prstGeom prst="rect">
              <a:avLst/>
            </a:prstGeom>
            <a:grpFill/>
            <a:ln w="6350">
              <a:noFill/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defTabSz="914400" eaLnBrk="1" hangingPunct="1">
                <a:spcBef>
                  <a:spcPct val="50000"/>
                </a:spcBef>
              </a:pPr>
              <a:endParaRPr lang="en-US">
                <a:solidFill>
                  <a:schemeClr val="tx1">
                    <a:lumMod val="75000"/>
                    <a:lumOff val="25000"/>
                  </a:schemeClr>
                </a:solidFill>
                <a:ea typeface="MS PGothic" panose="020B0600070205080204" pitchFamily="34" charset="-128"/>
              </a:endParaRPr>
            </a:p>
          </p:txBody>
        </p:sp>
        <p:sp>
          <p:nvSpPr>
            <p:cNvPr id="60" name="Freeform 608"/>
            <p:cNvSpPr>
              <a:spLocks/>
            </p:cNvSpPr>
            <p:nvPr/>
          </p:nvSpPr>
          <p:spPr bwMode="auto">
            <a:xfrm>
              <a:off x="4912500" y="2799726"/>
              <a:ext cx="311439" cy="117338"/>
            </a:xfrm>
            <a:custGeom>
              <a:avLst/>
              <a:gdLst>
                <a:gd name="T0" fmla="*/ 2147483647 w 232"/>
                <a:gd name="T1" fmla="*/ 2147483647 h 88"/>
                <a:gd name="T2" fmla="*/ 2147483647 w 232"/>
                <a:gd name="T3" fmla="*/ 2147483647 h 88"/>
                <a:gd name="T4" fmla="*/ 2147483647 w 232"/>
                <a:gd name="T5" fmla="*/ 2147483647 h 88"/>
                <a:gd name="T6" fmla="*/ 2147483647 w 232"/>
                <a:gd name="T7" fmla="*/ 2147483647 h 88"/>
                <a:gd name="T8" fmla="*/ 2147483647 w 232"/>
                <a:gd name="T9" fmla="*/ 2147483647 h 88"/>
                <a:gd name="T10" fmla="*/ 2147483647 w 232"/>
                <a:gd name="T11" fmla="*/ 2147483647 h 88"/>
                <a:gd name="T12" fmla="*/ 2147483647 w 232"/>
                <a:gd name="T13" fmla="*/ 2147483647 h 88"/>
                <a:gd name="T14" fmla="*/ 2147483647 w 232"/>
                <a:gd name="T15" fmla="*/ 2147483647 h 88"/>
                <a:gd name="T16" fmla="*/ 2147483647 w 232"/>
                <a:gd name="T17" fmla="*/ 2147483647 h 88"/>
                <a:gd name="T18" fmla="*/ 2147483647 w 232"/>
                <a:gd name="T19" fmla="*/ 0 h 88"/>
                <a:gd name="T20" fmla="*/ 2147483647 w 232"/>
                <a:gd name="T21" fmla="*/ 0 h 88"/>
                <a:gd name="T22" fmla="*/ 2147483647 w 232"/>
                <a:gd name="T23" fmla="*/ 0 h 88"/>
                <a:gd name="T24" fmla="*/ 2147483647 w 232"/>
                <a:gd name="T25" fmla="*/ 2147483647 h 88"/>
                <a:gd name="T26" fmla="*/ 2147483647 w 232"/>
                <a:gd name="T27" fmla="*/ 2147483647 h 88"/>
                <a:gd name="T28" fmla="*/ 2147483647 w 232"/>
                <a:gd name="T29" fmla="*/ 2147483647 h 88"/>
                <a:gd name="T30" fmla="*/ 2147483647 w 232"/>
                <a:gd name="T31" fmla="*/ 0 h 88"/>
                <a:gd name="T32" fmla="*/ 2147483647 w 232"/>
                <a:gd name="T33" fmla="*/ 0 h 88"/>
                <a:gd name="T34" fmla="*/ 2147483647 w 232"/>
                <a:gd name="T35" fmla="*/ 0 h 88"/>
                <a:gd name="T36" fmla="*/ 2147483647 w 232"/>
                <a:gd name="T37" fmla="*/ 0 h 88"/>
                <a:gd name="T38" fmla="*/ 2147483647 w 232"/>
                <a:gd name="T39" fmla="*/ 0 h 88"/>
                <a:gd name="T40" fmla="*/ 2147483647 w 232"/>
                <a:gd name="T41" fmla="*/ 2147483647 h 88"/>
                <a:gd name="T42" fmla="*/ 2147483647 w 232"/>
                <a:gd name="T43" fmla="*/ 2147483647 h 88"/>
                <a:gd name="T44" fmla="*/ 2147483647 w 232"/>
                <a:gd name="T45" fmla="*/ 2147483647 h 88"/>
                <a:gd name="T46" fmla="*/ 2147483647 w 232"/>
                <a:gd name="T47" fmla="*/ 2147483647 h 88"/>
                <a:gd name="T48" fmla="*/ 2147483647 w 232"/>
                <a:gd name="T49" fmla="*/ 2147483647 h 88"/>
                <a:gd name="T50" fmla="*/ 0 w 232"/>
                <a:gd name="T51" fmla="*/ 2147483647 h 88"/>
                <a:gd name="T52" fmla="*/ 2147483647 w 232"/>
                <a:gd name="T53" fmla="*/ 2147483647 h 88"/>
                <a:gd name="T54" fmla="*/ 2147483647 w 232"/>
                <a:gd name="T55" fmla="*/ 2147483647 h 88"/>
                <a:gd name="T56" fmla="*/ 2147483647 w 232"/>
                <a:gd name="T57" fmla="*/ 2147483647 h 88"/>
                <a:gd name="T58" fmla="*/ 2147483647 w 232"/>
                <a:gd name="T59" fmla="*/ 2147483647 h 88"/>
                <a:gd name="T60" fmla="*/ 2147483647 w 232"/>
                <a:gd name="T61" fmla="*/ 2147483647 h 88"/>
                <a:gd name="T62" fmla="*/ 2147483647 w 232"/>
                <a:gd name="T63" fmla="*/ 2147483647 h 88"/>
                <a:gd name="T64" fmla="*/ 2147483647 w 232"/>
                <a:gd name="T65" fmla="*/ 2147483647 h 88"/>
                <a:gd name="T66" fmla="*/ 2147483647 w 232"/>
                <a:gd name="T67" fmla="*/ 2147483647 h 88"/>
                <a:gd name="T68" fmla="*/ 2147483647 w 232"/>
                <a:gd name="T69" fmla="*/ 2147483647 h 88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232"/>
                <a:gd name="T106" fmla="*/ 0 h 88"/>
                <a:gd name="T107" fmla="*/ 232 w 232"/>
                <a:gd name="T108" fmla="*/ 88 h 88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232" h="88">
                  <a:moveTo>
                    <a:pt x="136" y="80"/>
                  </a:moveTo>
                  <a:lnTo>
                    <a:pt x="144" y="80"/>
                  </a:lnTo>
                  <a:lnTo>
                    <a:pt x="184" y="80"/>
                  </a:lnTo>
                  <a:lnTo>
                    <a:pt x="208" y="72"/>
                  </a:lnTo>
                  <a:lnTo>
                    <a:pt x="224" y="72"/>
                  </a:lnTo>
                  <a:lnTo>
                    <a:pt x="232" y="72"/>
                  </a:lnTo>
                  <a:lnTo>
                    <a:pt x="232" y="64"/>
                  </a:lnTo>
                  <a:lnTo>
                    <a:pt x="232" y="32"/>
                  </a:lnTo>
                  <a:lnTo>
                    <a:pt x="216" y="8"/>
                  </a:lnTo>
                  <a:lnTo>
                    <a:pt x="208" y="0"/>
                  </a:lnTo>
                  <a:lnTo>
                    <a:pt x="200" y="0"/>
                  </a:lnTo>
                  <a:lnTo>
                    <a:pt x="192" y="0"/>
                  </a:lnTo>
                  <a:lnTo>
                    <a:pt x="176" y="8"/>
                  </a:lnTo>
                  <a:lnTo>
                    <a:pt x="160" y="8"/>
                  </a:lnTo>
                  <a:lnTo>
                    <a:pt x="152" y="8"/>
                  </a:lnTo>
                  <a:lnTo>
                    <a:pt x="136" y="0"/>
                  </a:lnTo>
                  <a:lnTo>
                    <a:pt x="128" y="0"/>
                  </a:lnTo>
                  <a:lnTo>
                    <a:pt x="96" y="0"/>
                  </a:lnTo>
                  <a:lnTo>
                    <a:pt x="88" y="0"/>
                  </a:lnTo>
                  <a:lnTo>
                    <a:pt x="72" y="0"/>
                  </a:lnTo>
                  <a:lnTo>
                    <a:pt x="64" y="8"/>
                  </a:lnTo>
                  <a:lnTo>
                    <a:pt x="48" y="16"/>
                  </a:lnTo>
                  <a:lnTo>
                    <a:pt x="40" y="8"/>
                  </a:lnTo>
                  <a:lnTo>
                    <a:pt x="32" y="24"/>
                  </a:lnTo>
                  <a:lnTo>
                    <a:pt x="16" y="24"/>
                  </a:lnTo>
                  <a:lnTo>
                    <a:pt x="0" y="32"/>
                  </a:lnTo>
                  <a:lnTo>
                    <a:pt x="8" y="48"/>
                  </a:lnTo>
                  <a:lnTo>
                    <a:pt x="16" y="64"/>
                  </a:lnTo>
                  <a:lnTo>
                    <a:pt x="24" y="80"/>
                  </a:lnTo>
                  <a:lnTo>
                    <a:pt x="56" y="80"/>
                  </a:lnTo>
                  <a:lnTo>
                    <a:pt x="64" y="80"/>
                  </a:lnTo>
                  <a:lnTo>
                    <a:pt x="88" y="88"/>
                  </a:lnTo>
                  <a:lnTo>
                    <a:pt x="104" y="80"/>
                  </a:lnTo>
                  <a:lnTo>
                    <a:pt x="120" y="88"/>
                  </a:lnTo>
                  <a:lnTo>
                    <a:pt x="136" y="80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61" name="Freeform 609"/>
            <p:cNvSpPr>
              <a:spLocks/>
            </p:cNvSpPr>
            <p:nvPr/>
          </p:nvSpPr>
          <p:spPr bwMode="auto">
            <a:xfrm>
              <a:off x="5062736" y="2896229"/>
              <a:ext cx="118435" cy="107468"/>
            </a:xfrm>
            <a:custGeom>
              <a:avLst/>
              <a:gdLst>
                <a:gd name="T0" fmla="*/ 2147483647 w 88"/>
                <a:gd name="T1" fmla="*/ 2147483647 h 80"/>
                <a:gd name="T2" fmla="*/ 2147483647 w 88"/>
                <a:gd name="T3" fmla="*/ 2147483647 h 80"/>
                <a:gd name="T4" fmla="*/ 2147483647 w 88"/>
                <a:gd name="T5" fmla="*/ 2147483647 h 80"/>
                <a:gd name="T6" fmla="*/ 2147483647 w 88"/>
                <a:gd name="T7" fmla="*/ 2147483647 h 80"/>
                <a:gd name="T8" fmla="*/ 2147483647 w 88"/>
                <a:gd name="T9" fmla="*/ 2147483647 h 80"/>
                <a:gd name="T10" fmla="*/ 2147483647 w 88"/>
                <a:gd name="T11" fmla="*/ 2147483647 h 80"/>
                <a:gd name="T12" fmla="*/ 2147483647 w 88"/>
                <a:gd name="T13" fmla="*/ 0 h 80"/>
                <a:gd name="T14" fmla="*/ 2147483647 w 88"/>
                <a:gd name="T15" fmla="*/ 2147483647 h 80"/>
                <a:gd name="T16" fmla="*/ 2147483647 w 88"/>
                <a:gd name="T17" fmla="*/ 2147483647 h 80"/>
                <a:gd name="T18" fmla="*/ 2147483647 w 88"/>
                <a:gd name="T19" fmla="*/ 2147483647 h 80"/>
                <a:gd name="T20" fmla="*/ 2147483647 w 88"/>
                <a:gd name="T21" fmla="*/ 2147483647 h 80"/>
                <a:gd name="T22" fmla="*/ 2147483647 w 88"/>
                <a:gd name="T23" fmla="*/ 2147483647 h 80"/>
                <a:gd name="T24" fmla="*/ 0 w 88"/>
                <a:gd name="T25" fmla="*/ 2147483647 h 80"/>
                <a:gd name="T26" fmla="*/ 2147483647 w 88"/>
                <a:gd name="T27" fmla="*/ 2147483647 h 80"/>
                <a:gd name="T28" fmla="*/ 2147483647 w 88"/>
                <a:gd name="T29" fmla="*/ 2147483647 h 80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88"/>
                <a:gd name="T46" fmla="*/ 0 h 80"/>
                <a:gd name="T47" fmla="*/ 88 w 88"/>
                <a:gd name="T48" fmla="*/ 80 h 80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88" h="80">
                  <a:moveTo>
                    <a:pt x="16" y="80"/>
                  </a:moveTo>
                  <a:lnTo>
                    <a:pt x="40" y="64"/>
                  </a:lnTo>
                  <a:lnTo>
                    <a:pt x="48" y="64"/>
                  </a:lnTo>
                  <a:lnTo>
                    <a:pt x="72" y="48"/>
                  </a:lnTo>
                  <a:lnTo>
                    <a:pt x="80" y="16"/>
                  </a:lnTo>
                  <a:lnTo>
                    <a:pt x="88" y="8"/>
                  </a:lnTo>
                  <a:lnTo>
                    <a:pt x="88" y="0"/>
                  </a:lnTo>
                  <a:lnTo>
                    <a:pt x="72" y="8"/>
                  </a:lnTo>
                  <a:lnTo>
                    <a:pt x="32" y="8"/>
                  </a:lnTo>
                  <a:lnTo>
                    <a:pt x="24" y="8"/>
                  </a:lnTo>
                  <a:lnTo>
                    <a:pt x="8" y="16"/>
                  </a:lnTo>
                  <a:lnTo>
                    <a:pt x="16" y="32"/>
                  </a:lnTo>
                  <a:lnTo>
                    <a:pt x="0" y="72"/>
                  </a:lnTo>
                  <a:lnTo>
                    <a:pt x="8" y="72"/>
                  </a:lnTo>
                  <a:lnTo>
                    <a:pt x="16" y="80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62" name="Freeform 610"/>
            <p:cNvSpPr>
              <a:spLocks/>
            </p:cNvSpPr>
            <p:nvPr/>
          </p:nvSpPr>
          <p:spPr bwMode="auto">
            <a:xfrm>
              <a:off x="5041900" y="2981765"/>
              <a:ext cx="85536" cy="75667"/>
            </a:xfrm>
            <a:custGeom>
              <a:avLst/>
              <a:gdLst>
                <a:gd name="T0" fmla="*/ 2147483647 w 64"/>
                <a:gd name="T1" fmla="*/ 2147483647 h 56"/>
                <a:gd name="T2" fmla="*/ 2147483647 w 64"/>
                <a:gd name="T3" fmla="*/ 0 h 56"/>
                <a:gd name="T4" fmla="*/ 2147483647 w 64"/>
                <a:gd name="T5" fmla="*/ 0 h 56"/>
                <a:gd name="T6" fmla="*/ 2147483647 w 64"/>
                <a:gd name="T7" fmla="*/ 2147483647 h 56"/>
                <a:gd name="T8" fmla="*/ 2147483647 w 64"/>
                <a:gd name="T9" fmla="*/ 2147483647 h 56"/>
                <a:gd name="T10" fmla="*/ 2147483647 w 64"/>
                <a:gd name="T11" fmla="*/ 2147483647 h 56"/>
                <a:gd name="T12" fmla="*/ 2147483647 w 64"/>
                <a:gd name="T13" fmla="*/ 2147483647 h 56"/>
                <a:gd name="T14" fmla="*/ 0 w 64"/>
                <a:gd name="T15" fmla="*/ 2147483647 h 56"/>
                <a:gd name="T16" fmla="*/ 2147483647 w 64"/>
                <a:gd name="T17" fmla="*/ 2147483647 h 56"/>
                <a:gd name="T18" fmla="*/ 2147483647 w 64"/>
                <a:gd name="T19" fmla="*/ 2147483647 h 56"/>
                <a:gd name="T20" fmla="*/ 2147483647 w 64"/>
                <a:gd name="T21" fmla="*/ 2147483647 h 56"/>
                <a:gd name="T22" fmla="*/ 2147483647 w 64"/>
                <a:gd name="T23" fmla="*/ 2147483647 h 56"/>
                <a:gd name="T24" fmla="*/ 2147483647 w 64"/>
                <a:gd name="T25" fmla="*/ 2147483647 h 56"/>
                <a:gd name="T26" fmla="*/ 2147483647 w 64"/>
                <a:gd name="T27" fmla="*/ 2147483647 h 56"/>
                <a:gd name="T28" fmla="*/ 2147483647 w 64"/>
                <a:gd name="T29" fmla="*/ 2147483647 h 56"/>
                <a:gd name="T30" fmla="*/ 2147483647 w 64"/>
                <a:gd name="T31" fmla="*/ 2147483647 h 5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64"/>
                <a:gd name="T49" fmla="*/ 0 h 56"/>
                <a:gd name="T50" fmla="*/ 64 w 64"/>
                <a:gd name="T51" fmla="*/ 56 h 5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64" h="56">
                  <a:moveTo>
                    <a:pt x="64" y="16"/>
                  </a:moveTo>
                  <a:lnTo>
                    <a:pt x="64" y="0"/>
                  </a:lnTo>
                  <a:lnTo>
                    <a:pt x="56" y="0"/>
                  </a:lnTo>
                  <a:lnTo>
                    <a:pt x="32" y="16"/>
                  </a:lnTo>
                  <a:lnTo>
                    <a:pt x="24" y="8"/>
                  </a:lnTo>
                  <a:lnTo>
                    <a:pt x="16" y="8"/>
                  </a:lnTo>
                  <a:lnTo>
                    <a:pt x="8" y="8"/>
                  </a:lnTo>
                  <a:lnTo>
                    <a:pt x="0" y="24"/>
                  </a:lnTo>
                  <a:lnTo>
                    <a:pt x="16" y="56"/>
                  </a:lnTo>
                  <a:lnTo>
                    <a:pt x="24" y="56"/>
                  </a:lnTo>
                  <a:lnTo>
                    <a:pt x="32" y="48"/>
                  </a:lnTo>
                  <a:lnTo>
                    <a:pt x="48" y="48"/>
                  </a:lnTo>
                  <a:lnTo>
                    <a:pt x="48" y="40"/>
                  </a:lnTo>
                  <a:lnTo>
                    <a:pt x="40" y="24"/>
                  </a:lnTo>
                  <a:lnTo>
                    <a:pt x="56" y="16"/>
                  </a:lnTo>
                  <a:lnTo>
                    <a:pt x="64" y="16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63" name="Freeform 611"/>
            <p:cNvSpPr>
              <a:spLocks/>
            </p:cNvSpPr>
            <p:nvPr/>
          </p:nvSpPr>
          <p:spPr bwMode="auto">
            <a:xfrm>
              <a:off x="5062736" y="2896229"/>
              <a:ext cx="118435" cy="107468"/>
            </a:xfrm>
            <a:custGeom>
              <a:avLst/>
              <a:gdLst>
                <a:gd name="T0" fmla="*/ 2147483647 w 88"/>
                <a:gd name="T1" fmla="*/ 2147483647 h 80"/>
                <a:gd name="T2" fmla="*/ 2147483647 w 88"/>
                <a:gd name="T3" fmla="*/ 2147483647 h 80"/>
                <a:gd name="T4" fmla="*/ 2147483647 w 88"/>
                <a:gd name="T5" fmla="*/ 2147483647 h 80"/>
                <a:gd name="T6" fmla="*/ 2147483647 w 88"/>
                <a:gd name="T7" fmla="*/ 2147483647 h 80"/>
                <a:gd name="T8" fmla="*/ 2147483647 w 88"/>
                <a:gd name="T9" fmla="*/ 2147483647 h 80"/>
                <a:gd name="T10" fmla="*/ 2147483647 w 88"/>
                <a:gd name="T11" fmla="*/ 2147483647 h 80"/>
                <a:gd name="T12" fmla="*/ 2147483647 w 88"/>
                <a:gd name="T13" fmla="*/ 0 h 80"/>
                <a:gd name="T14" fmla="*/ 2147483647 w 88"/>
                <a:gd name="T15" fmla="*/ 2147483647 h 80"/>
                <a:gd name="T16" fmla="*/ 2147483647 w 88"/>
                <a:gd name="T17" fmla="*/ 2147483647 h 80"/>
                <a:gd name="T18" fmla="*/ 2147483647 w 88"/>
                <a:gd name="T19" fmla="*/ 2147483647 h 80"/>
                <a:gd name="T20" fmla="*/ 2147483647 w 88"/>
                <a:gd name="T21" fmla="*/ 2147483647 h 80"/>
                <a:gd name="T22" fmla="*/ 2147483647 w 88"/>
                <a:gd name="T23" fmla="*/ 2147483647 h 80"/>
                <a:gd name="T24" fmla="*/ 2147483647 w 88"/>
                <a:gd name="T25" fmla="*/ 2147483647 h 80"/>
                <a:gd name="T26" fmla="*/ 0 w 88"/>
                <a:gd name="T27" fmla="*/ 2147483647 h 80"/>
                <a:gd name="T28" fmla="*/ 2147483647 w 88"/>
                <a:gd name="T29" fmla="*/ 2147483647 h 80"/>
                <a:gd name="T30" fmla="*/ 2147483647 w 88"/>
                <a:gd name="T31" fmla="*/ 2147483647 h 80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88"/>
                <a:gd name="T49" fmla="*/ 0 h 80"/>
                <a:gd name="T50" fmla="*/ 88 w 88"/>
                <a:gd name="T51" fmla="*/ 80 h 80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88" h="80">
                  <a:moveTo>
                    <a:pt x="16" y="80"/>
                  </a:moveTo>
                  <a:lnTo>
                    <a:pt x="40" y="64"/>
                  </a:lnTo>
                  <a:lnTo>
                    <a:pt x="48" y="64"/>
                  </a:lnTo>
                  <a:lnTo>
                    <a:pt x="72" y="48"/>
                  </a:lnTo>
                  <a:lnTo>
                    <a:pt x="80" y="16"/>
                  </a:lnTo>
                  <a:lnTo>
                    <a:pt x="88" y="8"/>
                  </a:lnTo>
                  <a:lnTo>
                    <a:pt x="88" y="0"/>
                  </a:lnTo>
                  <a:lnTo>
                    <a:pt x="72" y="8"/>
                  </a:lnTo>
                  <a:lnTo>
                    <a:pt x="32" y="8"/>
                  </a:lnTo>
                  <a:lnTo>
                    <a:pt x="24" y="8"/>
                  </a:lnTo>
                  <a:lnTo>
                    <a:pt x="8" y="16"/>
                  </a:lnTo>
                  <a:lnTo>
                    <a:pt x="16" y="32"/>
                  </a:lnTo>
                  <a:lnTo>
                    <a:pt x="0" y="72"/>
                  </a:lnTo>
                  <a:lnTo>
                    <a:pt x="8" y="72"/>
                  </a:lnTo>
                  <a:lnTo>
                    <a:pt x="16" y="80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64" name="Freeform 612"/>
            <p:cNvSpPr>
              <a:spLocks/>
            </p:cNvSpPr>
            <p:nvPr/>
          </p:nvSpPr>
          <p:spPr bwMode="auto">
            <a:xfrm>
              <a:off x="5041900" y="2981765"/>
              <a:ext cx="85536" cy="75667"/>
            </a:xfrm>
            <a:custGeom>
              <a:avLst/>
              <a:gdLst>
                <a:gd name="T0" fmla="*/ 2147483647 w 64"/>
                <a:gd name="T1" fmla="*/ 2147483647 h 56"/>
                <a:gd name="T2" fmla="*/ 2147483647 w 64"/>
                <a:gd name="T3" fmla="*/ 0 h 56"/>
                <a:gd name="T4" fmla="*/ 2147483647 w 64"/>
                <a:gd name="T5" fmla="*/ 0 h 56"/>
                <a:gd name="T6" fmla="*/ 2147483647 w 64"/>
                <a:gd name="T7" fmla="*/ 2147483647 h 56"/>
                <a:gd name="T8" fmla="*/ 2147483647 w 64"/>
                <a:gd name="T9" fmla="*/ 2147483647 h 56"/>
                <a:gd name="T10" fmla="*/ 2147483647 w 64"/>
                <a:gd name="T11" fmla="*/ 2147483647 h 56"/>
                <a:gd name="T12" fmla="*/ 2147483647 w 64"/>
                <a:gd name="T13" fmla="*/ 2147483647 h 56"/>
                <a:gd name="T14" fmla="*/ 0 w 64"/>
                <a:gd name="T15" fmla="*/ 2147483647 h 56"/>
                <a:gd name="T16" fmla="*/ 2147483647 w 64"/>
                <a:gd name="T17" fmla="*/ 2147483647 h 56"/>
                <a:gd name="T18" fmla="*/ 2147483647 w 64"/>
                <a:gd name="T19" fmla="*/ 2147483647 h 56"/>
                <a:gd name="T20" fmla="*/ 2147483647 w 64"/>
                <a:gd name="T21" fmla="*/ 2147483647 h 56"/>
                <a:gd name="T22" fmla="*/ 2147483647 w 64"/>
                <a:gd name="T23" fmla="*/ 2147483647 h 56"/>
                <a:gd name="T24" fmla="*/ 2147483647 w 64"/>
                <a:gd name="T25" fmla="*/ 2147483647 h 56"/>
                <a:gd name="T26" fmla="*/ 2147483647 w 64"/>
                <a:gd name="T27" fmla="*/ 2147483647 h 56"/>
                <a:gd name="T28" fmla="*/ 2147483647 w 64"/>
                <a:gd name="T29" fmla="*/ 2147483647 h 56"/>
                <a:gd name="T30" fmla="*/ 2147483647 w 64"/>
                <a:gd name="T31" fmla="*/ 2147483647 h 56"/>
                <a:gd name="T32" fmla="*/ 2147483647 w 64"/>
                <a:gd name="T33" fmla="*/ 2147483647 h 56"/>
                <a:gd name="T34" fmla="*/ 2147483647 w 64"/>
                <a:gd name="T35" fmla="*/ 2147483647 h 56"/>
                <a:gd name="T36" fmla="*/ 2147483647 w 64"/>
                <a:gd name="T37" fmla="*/ 2147483647 h 56"/>
                <a:gd name="T38" fmla="*/ 2147483647 w 64"/>
                <a:gd name="T39" fmla="*/ 2147483647 h 56"/>
                <a:gd name="T40" fmla="*/ 2147483647 w 64"/>
                <a:gd name="T41" fmla="*/ 0 h 56"/>
                <a:gd name="T42" fmla="*/ 2147483647 w 64"/>
                <a:gd name="T43" fmla="*/ 0 h 56"/>
                <a:gd name="T44" fmla="*/ 2147483647 w 64"/>
                <a:gd name="T45" fmla="*/ 2147483647 h 56"/>
                <a:gd name="T46" fmla="*/ 2147483647 w 64"/>
                <a:gd name="T47" fmla="*/ 2147483647 h 56"/>
                <a:gd name="T48" fmla="*/ 2147483647 w 64"/>
                <a:gd name="T49" fmla="*/ 2147483647 h 56"/>
                <a:gd name="T50" fmla="*/ 2147483647 w 64"/>
                <a:gd name="T51" fmla="*/ 2147483647 h 56"/>
                <a:gd name="T52" fmla="*/ 0 w 64"/>
                <a:gd name="T53" fmla="*/ 2147483647 h 56"/>
                <a:gd name="T54" fmla="*/ 2147483647 w 64"/>
                <a:gd name="T55" fmla="*/ 2147483647 h 56"/>
                <a:gd name="T56" fmla="*/ 2147483647 w 64"/>
                <a:gd name="T57" fmla="*/ 2147483647 h 56"/>
                <a:gd name="T58" fmla="*/ 2147483647 w 64"/>
                <a:gd name="T59" fmla="*/ 2147483647 h 56"/>
                <a:gd name="T60" fmla="*/ 2147483647 w 64"/>
                <a:gd name="T61" fmla="*/ 2147483647 h 56"/>
                <a:gd name="T62" fmla="*/ 2147483647 w 64"/>
                <a:gd name="T63" fmla="*/ 2147483647 h 56"/>
                <a:gd name="T64" fmla="*/ 2147483647 w 64"/>
                <a:gd name="T65" fmla="*/ 2147483647 h 56"/>
                <a:gd name="T66" fmla="*/ 2147483647 w 64"/>
                <a:gd name="T67" fmla="*/ 2147483647 h 56"/>
                <a:gd name="T68" fmla="*/ 2147483647 w 64"/>
                <a:gd name="T69" fmla="*/ 2147483647 h 56"/>
                <a:gd name="T70" fmla="*/ 2147483647 w 64"/>
                <a:gd name="T71" fmla="*/ 2147483647 h 56"/>
                <a:gd name="T72" fmla="*/ 2147483647 w 64"/>
                <a:gd name="T73" fmla="*/ 2147483647 h 56"/>
                <a:gd name="T74" fmla="*/ 2147483647 w 64"/>
                <a:gd name="T75" fmla="*/ 2147483647 h 56"/>
                <a:gd name="T76" fmla="*/ 2147483647 w 64"/>
                <a:gd name="T77" fmla="*/ 2147483647 h 5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w 64"/>
                <a:gd name="T118" fmla="*/ 0 h 56"/>
                <a:gd name="T119" fmla="*/ 64 w 64"/>
                <a:gd name="T120" fmla="*/ 56 h 56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T117" t="T118" r="T119" b="T120"/>
              <a:pathLst>
                <a:path w="64" h="56">
                  <a:moveTo>
                    <a:pt x="64" y="16"/>
                  </a:moveTo>
                  <a:lnTo>
                    <a:pt x="64" y="0"/>
                  </a:lnTo>
                  <a:lnTo>
                    <a:pt x="56" y="0"/>
                  </a:lnTo>
                  <a:lnTo>
                    <a:pt x="32" y="16"/>
                  </a:lnTo>
                  <a:lnTo>
                    <a:pt x="24" y="8"/>
                  </a:lnTo>
                  <a:lnTo>
                    <a:pt x="16" y="8"/>
                  </a:lnTo>
                  <a:lnTo>
                    <a:pt x="8" y="8"/>
                  </a:lnTo>
                  <a:lnTo>
                    <a:pt x="0" y="24"/>
                  </a:lnTo>
                  <a:lnTo>
                    <a:pt x="16" y="56"/>
                  </a:lnTo>
                  <a:lnTo>
                    <a:pt x="24" y="56"/>
                  </a:lnTo>
                  <a:lnTo>
                    <a:pt x="32" y="48"/>
                  </a:lnTo>
                  <a:lnTo>
                    <a:pt x="48" y="48"/>
                  </a:lnTo>
                  <a:lnTo>
                    <a:pt x="48" y="40"/>
                  </a:lnTo>
                  <a:lnTo>
                    <a:pt x="40" y="24"/>
                  </a:lnTo>
                  <a:lnTo>
                    <a:pt x="56" y="16"/>
                  </a:lnTo>
                  <a:lnTo>
                    <a:pt x="64" y="16"/>
                  </a:lnTo>
                  <a:lnTo>
                    <a:pt x="64" y="0"/>
                  </a:lnTo>
                  <a:lnTo>
                    <a:pt x="56" y="0"/>
                  </a:lnTo>
                  <a:lnTo>
                    <a:pt x="32" y="16"/>
                  </a:lnTo>
                  <a:lnTo>
                    <a:pt x="24" y="8"/>
                  </a:lnTo>
                  <a:lnTo>
                    <a:pt x="16" y="8"/>
                  </a:lnTo>
                  <a:lnTo>
                    <a:pt x="8" y="8"/>
                  </a:lnTo>
                  <a:lnTo>
                    <a:pt x="0" y="24"/>
                  </a:lnTo>
                  <a:lnTo>
                    <a:pt x="16" y="56"/>
                  </a:lnTo>
                  <a:lnTo>
                    <a:pt x="24" y="56"/>
                  </a:lnTo>
                  <a:lnTo>
                    <a:pt x="32" y="48"/>
                  </a:lnTo>
                  <a:lnTo>
                    <a:pt x="48" y="48"/>
                  </a:lnTo>
                  <a:lnTo>
                    <a:pt x="48" y="40"/>
                  </a:lnTo>
                  <a:lnTo>
                    <a:pt x="40" y="24"/>
                  </a:lnTo>
                  <a:lnTo>
                    <a:pt x="56" y="16"/>
                  </a:lnTo>
                  <a:lnTo>
                    <a:pt x="64" y="16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65" name="Freeform 613"/>
            <p:cNvSpPr>
              <a:spLocks/>
            </p:cNvSpPr>
            <p:nvPr/>
          </p:nvSpPr>
          <p:spPr bwMode="auto">
            <a:xfrm>
              <a:off x="5342373" y="3132002"/>
              <a:ext cx="85536" cy="53734"/>
            </a:xfrm>
            <a:custGeom>
              <a:avLst/>
              <a:gdLst>
                <a:gd name="T0" fmla="*/ 2147483647 w 64"/>
                <a:gd name="T1" fmla="*/ 2147483647 h 40"/>
                <a:gd name="T2" fmla="*/ 2147483647 w 64"/>
                <a:gd name="T3" fmla="*/ 2147483647 h 40"/>
                <a:gd name="T4" fmla="*/ 2147483647 w 64"/>
                <a:gd name="T5" fmla="*/ 2147483647 h 40"/>
                <a:gd name="T6" fmla="*/ 2147483647 w 64"/>
                <a:gd name="T7" fmla="*/ 2147483647 h 40"/>
                <a:gd name="T8" fmla="*/ 2147483647 w 64"/>
                <a:gd name="T9" fmla="*/ 0 h 40"/>
                <a:gd name="T10" fmla="*/ 2147483647 w 64"/>
                <a:gd name="T11" fmla="*/ 2147483647 h 40"/>
                <a:gd name="T12" fmla="*/ 2147483647 w 64"/>
                <a:gd name="T13" fmla="*/ 0 h 40"/>
                <a:gd name="T14" fmla="*/ 0 w 64"/>
                <a:gd name="T15" fmla="*/ 2147483647 h 40"/>
                <a:gd name="T16" fmla="*/ 2147483647 w 64"/>
                <a:gd name="T17" fmla="*/ 2147483647 h 4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64"/>
                <a:gd name="T28" fmla="*/ 0 h 40"/>
                <a:gd name="T29" fmla="*/ 64 w 64"/>
                <a:gd name="T30" fmla="*/ 40 h 4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64" h="40">
                  <a:moveTo>
                    <a:pt x="16" y="32"/>
                  </a:moveTo>
                  <a:lnTo>
                    <a:pt x="48" y="40"/>
                  </a:lnTo>
                  <a:lnTo>
                    <a:pt x="56" y="16"/>
                  </a:lnTo>
                  <a:lnTo>
                    <a:pt x="64" y="16"/>
                  </a:lnTo>
                  <a:lnTo>
                    <a:pt x="56" y="0"/>
                  </a:lnTo>
                  <a:lnTo>
                    <a:pt x="24" y="8"/>
                  </a:lnTo>
                  <a:lnTo>
                    <a:pt x="8" y="0"/>
                  </a:lnTo>
                  <a:lnTo>
                    <a:pt x="0" y="16"/>
                  </a:lnTo>
                  <a:lnTo>
                    <a:pt x="16" y="32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66" name="Freeform 614"/>
            <p:cNvSpPr>
              <a:spLocks/>
            </p:cNvSpPr>
            <p:nvPr/>
          </p:nvSpPr>
          <p:spPr bwMode="auto">
            <a:xfrm>
              <a:off x="5353340" y="3153934"/>
              <a:ext cx="128304" cy="150236"/>
            </a:xfrm>
            <a:custGeom>
              <a:avLst/>
              <a:gdLst>
                <a:gd name="T0" fmla="*/ 2147483647 w 96"/>
                <a:gd name="T1" fmla="*/ 2147483647 h 112"/>
                <a:gd name="T2" fmla="*/ 2147483647 w 96"/>
                <a:gd name="T3" fmla="*/ 2147483647 h 112"/>
                <a:gd name="T4" fmla="*/ 2147483647 w 96"/>
                <a:gd name="T5" fmla="*/ 2147483647 h 112"/>
                <a:gd name="T6" fmla="*/ 0 w 96"/>
                <a:gd name="T7" fmla="*/ 2147483647 h 112"/>
                <a:gd name="T8" fmla="*/ 2147483647 w 96"/>
                <a:gd name="T9" fmla="*/ 2147483647 h 112"/>
                <a:gd name="T10" fmla="*/ 2147483647 w 96"/>
                <a:gd name="T11" fmla="*/ 2147483647 h 112"/>
                <a:gd name="T12" fmla="*/ 2147483647 w 96"/>
                <a:gd name="T13" fmla="*/ 2147483647 h 112"/>
                <a:gd name="T14" fmla="*/ 2147483647 w 96"/>
                <a:gd name="T15" fmla="*/ 2147483647 h 112"/>
                <a:gd name="T16" fmla="*/ 2147483647 w 96"/>
                <a:gd name="T17" fmla="*/ 2147483647 h 112"/>
                <a:gd name="T18" fmla="*/ 2147483647 w 96"/>
                <a:gd name="T19" fmla="*/ 2147483647 h 112"/>
                <a:gd name="T20" fmla="*/ 2147483647 w 96"/>
                <a:gd name="T21" fmla="*/ 0 h 112"/>
                <a:gd name="T22" fmla="*/ 2147483647 w 96"/>
                <a:gd name="T23" fmla="*/ 0 h 112"/>
                <a:gd name="T24" fmla="*/ 2147483647 w 96"/>
                <a:gd name="T25" fmla="*/ 0 h 112"/>
                <a:gd name="T26" fmla="*/ 2147483647 w 96"/>
                <a:gd name="T27" fmla="*/ 2147483647 h 112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96"/>
                <a:gd name="T43" fmla="*/ 0 h 112"/>
                <a:gd name="T44" fmla="*/ 96 w 96"/>
                <a:gd name="T45" fmla="*/ 112 h 112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96" h="112">
                  <a:moveTo>
                    <a:pt x="40" y="24"/>
                  </a:moveTo>
                  <a:lnTo>
                    <a:pt x="40" y="48"/>
                  </a:lnTo>
                  <a:lnTo>
                    <a:pt x="16" y="64"/>
                  </a:lnTo>
                  <a:lnTo>
                    <a:pt x="0" y="72"/>
                  </a:lnTo>
                  <a:lnTo>
                    <a:pt x="8" y="80"/>
                  </a:lnTo>
                  <a:lnTo>
                    <a:pt x="16" y="112"/>
                  </a:lnTo>
                  <a:lnTo>
                    <a:pt x="48" y="88"/>
                  </a:lnTo>
                  <a:lnTo>
                    <a:pt x="72" y="56"/>
                  </a:lnTo>
                  <a:lnTo>
                    <a:pt x="80" y="40"/>
                  </a:lnTo>
                  <a:lnTo>
                    <a:pt x="96" y="24"/>
                  </a:lnTo>
                  <a:lnTo>
                    <a:pt x="64" y="0"/>
                  </a:lnTo>
                  <a:lnTo>
                    <a:pt x="56" y="0"/>
                  </a:lnTo>
                  <a:lnTo>
                    <a:pt x="48" y="0"/>
                  </a:lnTo>
                  <a:lnTo>
                    <a:pt x="40" y="24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67" name="Freeform 615"/>
            <p:cNvSpPr>
              <a:spLocks/>
            </p:cNvSpPr>
            <p:nvPr/>
          </p:nvSpPr>
          <p:spPr bwMode="auto">
            <a:xfrm>
              <a:off x="5192137" y="3250436"/>
              <a:ext cx="182038" cy="107468"/>
            </a:xfrm>
            <a:custGeom>
              <a:avLst/>
              <a:gdLst>
                <a:gd name="T0" fmla="*/ 2147483647 w 136"/>
                <a:gd name="T1" fmla="*/ 0 h 80"/>
                <a:gd name="T2" fmla="*/ 2147483647 w 136"/>
                <a:gd name="T3" fmla="*/ 2147483647 h 80"/>
                <a:gd name="T4" fmla="*/ 2147483647 w 136"/>
                <a:gd name="T5" fmla="*/ 2147483647 h 80"/>
                <a:gd name="T6" fmla="*/ 2147483647 w 136"/>
                <a:gd name="T7" fmla="*/ 2147483647 h 80"/>
                <a:gd name="T8" fmla="*/ 0 w 136"/>
                <a:gd name="T9" fmla="*/ 2147483647 h 80"/>
                <a:gd name="T10" fmla="*/ 2147483647 w 136"/>
                <a:gd name="T11" fmla="*/ 2147483647 h 80"/>
                <a:gd name="T12" fmla="*/ 2147483647 w 136"/>
                <a:gd name="T13" fmla="*/ 2147483647 h 80"/>
                <a:gd name="T14" fmla="*/ 2147483647 w 136"/>
                <a:gd name="T15" fmla="*/ 2147483647 h 80"/>
                <a:gd name="T16" fmla="*/ 2147483647 w 136"/>
                <a:gd name="T17" fmla="*/ 2147483647 h 80"/>
                <a:gd name="T18" fmla="*/ 2147483647 w 136"/>
                <a:gd name="T19" fmla="*/ 2147483647 h 80"/>
                <a:gd name="T20" fmla="*/ 2147483647 w 136"/>
                <a:gd name="T21" fmla="*/ 2147483647 h 80"/>
                <a:gd name="T22" fmla="*/ 2147483647 w 136"/>
                <a:gd name="T23" fmla="*/ 2147483647 h 80"/>
                <a:gd name="T24" fmla="*/ 2147483647 w 136"/>
                <a:gd name="T25" fmla="*/ 2147483647 h 80"/>
                <a:gd name="T26" fmla="*/ 2147483647 w 136"/>
                <a:gd name="T27" fmla="*/ 0 h 80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136"/>
                <a:gd name="T43" fmla="*/ 0 h 80"/>
                <a:gd name="T44" fmla="*/ 136 w 136"/>
                <a:gd name="T45" fmla="*/ 80 h 80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136" h="80">
                  <a:moveTo>
                    <a:pt x="120" y="0"/>
                  </a:moveTo>
                  <a:lnTo>
                    <a:pt x="72" y="16"/>
                  </a:lnTo>
                  <a:lnTo>
                    <a:pt x="56" y="24"/>
                  </a:lnTo>
                  <a:lnTo>
                    <a:pt x="16" y="24"/>
                  </a:lnTo>
                  <a:lnTo>
                    <a:pt x="0" y="32"/>
                  </a:lnTo>
                  <a:lnTo>
                    <a:pt x="8" y="48"/>
                  </a:lnTo>
                  <a:lnTo>
                    <a:pt x="24" y="80"/>
                  </a:lnTo>
                  <a:lnTo>
                    <a:pt x="48" y="72"/>
                  </a:lnTo>
                  <a:lnTo>
                    <a:pt x="64" y="72"/>
                  </a:lnTo>
                  <a:lnTo>
                    <a:pt x="80" y="56"/>
                  </a:lnTo>
                  <a:lnTo>
                    <a:pt x="104" y="48"/>
                  </a:lnTo>
                  <a:lnTo>
                    <a:pt x="136" y="40"/>
                  </a:lnTo>
                  <a:lnTo>
                    <a:pt x="128" y="8"/>
                  </a:lnTo>
                  <a:lnTo>
                    <a:pt x="120" y="0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68" name="Freeform 616"/>
            <p:cNvSpPr>
              <a:spLocks/>
            </p:cNvSpPr>
            <p:nvPr/>
          </p:nvSpPr>
          <p:spPr bwMode="auto">
            <a:xfrm>
              <a:off x="5062736" y="3003697"/>
              <a:ext cx="344338" cy="289507"/>
            </a:xfrm>
            <a:custGeom>
              <a:avLst/>
              <a:gdLst>
                <a:gd name="T0" fmla="*/ 2147483647 w 256"/>
                <a:gd name="T1" fmla="*/ 2147483647 h 216"/>
                <a:gd name="T2" fmla="*/ 2147483647 w 256"/>
                <a:gd name="T3" fmla="*/ 2147483647 h 216"/>
                <a:gd name="T4" fmla="*/ 2147483647 w 256"/>
                <a:gd name="T5" fmla="*/ 2147483647 h 216"/>
                <a:gd name="T6" fmla="*/ 2147483647 w 256"/>
                <a:gd name="T7" fmla="*/ 2147483647 h 216"/>
                <a:gd name="T8" fmla="*/ 2147483647 w 256"/>
                <a:gd name="T9" fmla="*/ 2147483647 h 216"/>
                <a:gd name="T10" fmla="*/ 2147483647 w 256"/>
                <a:gd name="T11" fmla="*/ 2147483647 h 216"/>
                <a:gd name="T12" fmla="*/ 2147483647 w 256"/>
                <a:gd name="T13" fmla="*/ 2147483647 h 216"/>
                <a:gd name="T14" fmla="*/ 2147483647 w 256"/>
                <a:gd name="T15" fmla="*/ 2147483647 h 216"/>
                <a:gd name="T16" fmla="*/ 2147483647 w 256"/>
                <a:gd name="T17" fmla="*/ 2147483647 h 216"/>
                <a:gd name="T18" fmla="*/ 2147483647 w 256"/>
                <a:gd name="T19" fmla="*/ 2147483647 h 216"/>
                <a:gd name="T20" fmla="*/ 2147483647 w 256"/>
                <a:gd name="T21" fmla="*/ 2147483647 h 216"/>
                <a:gd name="T22" fmla="*/ 2147483647 w 256"/>
                <a:gd name="T23" fmla="*/ 2147483647 h 216"/>
                <a:gd name="T24" fmla="*/ 2147483647 w 256"/>
                <a:gd name="T25" fmla="*/ 0 h 216"/>
                <a:gd name="T26" fmla="*/ 2147483647 w 256"/>
                <a:gd name="T27" fmla="*/ 0 h 216"/>
                <a:gd name="T28" fmla="*/ 2147483647 w 256"/>
                <a:gd name="T29" fmla="*/ 0 h 216"/>
                <a:gd name="T30" fmla="*/ 2147483647 w 256"/>
                <a:gd name="T31" fmla="*/ 2147483647 h 216"/>
                <a:gd name="T32" fmla="*/ 2147483647 w 256"/>
                <a:gd name="T33" fmla="*/ 2147483647 h 216"/>
                <a:gd name="T34" fmla="*/ 2147483647 w 256"/>
                <a:gd name="T35" fmla="*/ 2147483647 h 216"/>
                <a:gd name="T36" fmla="*/ 2147483647 w 256"/>
                <a:gd name="T37" fmla="*/ 2147483647 h 216"/>
                <a:gd name="T38" fmla="*/ 2147483647 w 256"/>
                <a:gd name="T39" fmla="*/ 2147483647 h 216"/>
                <a:gd name="T40" fmla="*/ 0 w 256"/>
                <a:gd name="T41" fmla="*/ 2147483647 h 216"/>
                <a:gd name="T42" fmla="*/ 2147483647 w 256"/>
                <a:gd name="T43" fmla="*/ 2147483647 h 216"/>
                <a:gd name="T44" fmla="*/ 2147483647 w 256"/>
                <a:gd name="T45" fmla="*/ 2147483647 h 216"/>
                <a:gd name="T46" fmla="*/ 2147483647 w 256"/>
                <a:gd name="T47" fmla="*/ 2147483647 h 216"/>
                <a:gd name="T48" fmla="*/ 2147483647 w 256"/>
                <a:gd name="T49" fmla="*/ 2147483647 h 216"/>
                <a:gd name="T50" fmla="*/ 2147483647 w 256"/>
                <a:gd name="T51" fmla="*/ 2147483647 h 216"/>
                <a:gd name="T52" fmla="*/ 2147483647 w 256"/>
                <a:gd name="T53" fmla="*/ 2147483647 h 216"/>
                <a:gd name="T54" fmla="*/ 2147483647 w 256"/>
                <a:gd name="T55" fmla="*/ 2147483647 h 216"/>
                <a:gd name="T56" fmla="*/ 2147483647 w 256"/>
                <a:gd name="T57" fmla="*/ 2147483647 h 216"/>
                <a:gd name="T58" fmla="*/ 2147483647 w 256"/>
                <a:gd name="T59" fmla="*/ 2147483647 h 216"/>
                <a:gd name="T60" fmla="*/ 2147483647 w 256"/>
                <a:gd name="T61" fmla="*/ 2147483647 h 216"/>
                <a:gd name="T62" fmla="*/ 2147483647 w 256"/>
                <a:gd name="T63" fmla="*/ 2147483647 h 216"/>
                <a:gd name="T64" fmla="*/ 2147483647 w 256"/>
                <a:gd name="T65" fmla="*/ 2147483647 h 21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256"/>
                <a:gd name="T100" fmla="*/ 0 h 216"/>
                <a:gd name="T101" fmla="*/ 256 w 256"/>
                <a:gd name="T102" fmla="*/ 216 h 21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256" h="216">
                  <a:moveTo>
                    <a:pt x="256" y="136"/>
                  </a:moveTo>
                  <a:lnTo>
                    <a:pt x="224" y="128"/>
                  </a:lnTo>
                  <a:lnTo>
                    <a:pt x="208" y="112"/>
                  </a:lnTo>
                  <a:lnTo>
                    <a:pt x="216" y="96"/>
                  </a:lnTo>
                  <a:lnTo>
                    <a:pt x="208" y="96"/>
                  </a:lnTo>
                  <a:lnTo>
                    <a:pt x="192" y="88"/>
                  </a:lnTo>
                  <a:lnTo>
                    <a:pt x="184" y="64"/>
                  </a:lnTo>
                  <a:lnTo>
                    <a:pt x="168" y="48"/>
                  </a:lnTo>
                  <a:lnTo>
                    <a:pt x="160" y="48"/>
                  </a:lnTo>
                  <a:lnTo>
                    <a:pt x="144" y="40"/>
                  </a:lnTo>
                  <a:lnTo>
                    <a:pt x="112" y="32"/>
                  </a:lnTo>
                  <a:lnTo>
                    <a:pt x="104" y="24"/>
                  </a:lnTo>
                  <a:lnTo>
                    <a:pt x="64" y="0"/>
                  </a:lnTo>
                  <a:lnTo>
                    <a:pt x="48" y="0"/>
                  </a:lnTo>
                  <a:lnTo>
                    <a:pt x="40" y="0"/>
                  </a:lnTo>
                  <a:lnTo>
                    <a:pt x="24" y="8"/>
                  </a:lnTo>
                  <a:lnTo>
                    <a:pt x="32" y="24"/>
                  </a:lnTo>
                  <a:lnTo>
                    <a:pt x="32" y="32"/>
                  </a:lnTo>
                  <a:lnTo>
                    <a:pt x="16" y="32"/>
                  </a:lnTo>
                  <a:lnTo>
                    <a:pt x="8" y="40"/>
                  </a:lnTo>
                  <a:lnTo>
                    <a:pt x="0" y="40"/>
                  </a:lnTo>
                  <a:lnTo>
                    <a:pt x="8" y="56"/>
                  </a:lnTo>
                  <a:lnTo>
                    <a:pt x="40" y="112"/>
                  </a:lnTo>
                  <a:lnTo>
                    <a:pt x="56" y="128"/>
                  </a:lnTo>
                  <a:lnTo>
                    <a:pt x="64" y="152"/>
                  </a:lnTo>
                  <a:lnTo>
                    <a:pt x="72" y="184"/>
                  </a:lnTo>
                  <a:lnTo>
                    <a:pt x="96" y="208"/>
                  </a:lnTo>
                  <a:lnTo>
                    <a:pt x="96" y="216"/>
                  </a:lnTo>
                  <a:lnTo>
                    <a:pt x="112" y="208"/>
                  </a:lnTo>
                  <a:lnTo>
                    <a:pt x="152" y="208"/>
                  </a:lnTo>
                  <a:lnTo>
                    <a:pt x="168" y="200"/>
                  </a:lnTo>
                  <a:lnTo>
                    <a:pt x="216" y="184"/>
                  </a:lnTo>
                  <a:lnTo>
                    <a:pt x="256" y="136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69" name="Freeform 617"/>
            <p:cNvSpPr>
              <a:spLocks/>
            </p:cNvSpPr>
            <p:nvPr/>
          </p:nvSpPr>
          <p:spPr bwMode="auto">
            <a:xfrm>
              <a:off x="5353340" y="3185735"/>
              <a:ext cx="53734" cy="64701"/>
            </a:xfrm>
            <a:custGeom>
              <a:avLst/>
              <a:gdLst>
                <a:gd name="T0" fmla="*/ 0 w 40"/>
                <a:gd name="T1" fmla="*/ 2147483647 h 48"/>
                <a:gd name="T2" fmla="*/ 2147483647 w 40"/>
                <a:gd name="T3" fmla="*/ 2147483647 h 48"/>
                <a:gd name="T4" fmla="*/ 2147483647 w 40"/>
                <a:gd name="T5" fmla="*/ 2147483647 h 48"/>
                <a:gd name="T6" fmla="*/ 2147483647 w 40"/>
                <a:gd name="T7" fmla="*/ 0 h 48"/>
                <a:gd name="T8" fmla="*/ 0 w 40"/>
                <a:gd name="T9" fmla="*/ 2147483647 h 4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0"/>
                <a:gd name="T16" fmla="*/ 0 h 48"/>
                <a:gd name="T17" fmla="*/ 40 w 40"/>
                <a:gd name="T18" fmla="*/ 48 h 4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0" h="48">
                  <a:moveTo>
                    <a:pt x="0" y="48"/>
                  </a:moveTo>
                  <a:lnTo>
                    <a:pt x="16" y="40"/>
                  </a:lnTo>
                  <a:lnTo>
                    <a:pt x="40" y="24"/>
                  </a:lnTo>
                  <a:lnTo>
                    <a:pt x="40" y="0"/>
                  </a:lnTo>
                  <a:lnTo>
                    <a:pt x="0" y="48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70" name="Freeform 618"/>
            <p:cNvSpPr>
              <a:spLocks/>
            </p:cNvSpPr>
            <p:nvPr/>
          </p:nvSpPr>
          <p:spPr bwMode="auto">
            <a:xfrm>
              <a:off x="5127437" y="2896229"/>
              <a:ext cx="172168" cy="171072"/>
            </a:xfrm>
            <a:custGeom>
              <a:avLst/>
              <a:gdLst>
                <a:gd name="T0" fmla="*/ 2147483647 w 128"/>
                <a:gd name="T1" fmla="*/ 2147483647 h 128"/>
                <a:gd name="T2" fmla="*/ 2147483647 w 128"/>
                <a:gd name="T3" fmla="*/ 2147483647 h 128"/>
                <a:gd name="T4" fmla="*/ 2147483647 w 128"/>
                <a:gd name="T5" fmla="*/ 2147483647 h 128"/>
                <a:gd name="T6" fmla="*/ 2147483647 w 128"/>
                <a:gd name="T7" fmla="*/ 2147483647 h 128"/>
                <a:gd name="T8" fmla="*/ 2147483647 w 128"/>
                <a:gd name="T9" fmla="*/ 0 h 128"/>
                <a:gd name="T10" fmla="*/ 2147483647 w 128"/>
                <a:gd name="T11" fmla="*/ 0 h 128"/>
                <a:gd name="T12" fmla="*/ 2147483647 w 128"/>
                <a:gd name="T13" fmla="*/ 0 h 128"/>
                <a:gd name="T14" fmla="*/ 2147483647 w 128"/>
                <a:gd name="T15" fmla="*/ 0 h 128"/>
                <a:gd name="T16" fmla="*/ 2147483647 w 128"/>
                <a:gd name="T17" fmla="*/ 2147483647 h 128"/>
                <a:gd name="T18" fmla="*/ 2147483647 w 128"/>
                <a:gd name="T19" fmla="*/ 2147483647 h 128"/>
                <a:gd name="T20" fmla="*/ 2147483647 w 128"/>
                <a:gd name="T21" fmla="*/ 2147483647 h 128"/>
                <a:gd name="T22" fmla="*/ 0 w 128"/>
                <a:gd name="T23" fmla="*/ 2147483647 h 128"/>
                <a:gd name="T24" fmla="*/ 0 w 128"/>
                <a:gd name="T25" fmla="*/ 2147483647 h 128"/>
                <a:gd name="T26" fmla="*/ 2147483647 w 128"/>
                <a:gd name="T27" fmla="*/ 2147483647 h 128"/>
                <a:gd name="T28" fmla="*/ 2147483647 w 128"/>
                <a:gd name="T29" fmla="*/ 2147483647 h 128"/>
                <a:gd name="T30" fmla="*/ 2147483647 w 128"/>
                <a:gd name="T31" fmla="*/ 2147483647 h 128"/>
                <a:gd name="T32" fmla="*/ 2147483647 w 128"/>
                <a:gd name="T33" fmla="*/ 2147483647 h 128"/>
                <a:gd name="T34" fmla="*/ 2147483647 w 128"/>
                <a:gd name="T35" fmla="*/ 2147483647 h 128"/>
                <a:gd name="T36" fmla="*/ 2147483647 w 128"/>
                <a:gd name="T37" fmla="*/ 2147483647 h 128"/>
                <a:gd name="T38" fmla="*/ 2147483647 w 128"/>
                <a:gd name="T39" fmla="*/ 2147483647 h 128"/>
                <a:gd name="T40" fmla="*/ 2147483647 w 128"/>
                <a:gd name="T41" fmla="*/ 2147483647 h 128"/>
                <a:gd name="T42" fmla="*/ 2147483647 w 128"/>
                <a:gd name="T43" fmla="*/ 2147483647 h 128"/>
                <a:gd name="T44" fmla="*/ 2147483647 w 128"/>
                <a:gd name="T45" fmla="*/ 2147483647 h 128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128"/>
                <a:gd name="T70" fmla="*/ 0 h 128"/>
                <a:gd name="T71" fmla="*/ 128 w 128"/>
                <a:gd name="T72" fmla="*/ 128 h 128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128" h="128">
                  <a:moveTo>
                    <a:pt x="112" y="80"/>
                  </a:moveTo>
                  <a:lnTo>
                    <a:pt x="88" y="56"/>
                  </a:lnTo>
                  <a:lnTo>
                    <a:pt x="88" y="40"/>
                  </a:lnTo>
                  <a:lnTo>
                    <a:pt x="88" y="24"/>
                  </a:lnTo>
                  <a:lnTo>
                    <a:pt x="72" y="0"/>
                  </a:lnTo>
                  <a:lnTo>
                    <a:pt x="64" y="0"/>
                  </a:lnTo>
                  <a:lnTo>
                    <a:pt x="48" y="0"/>
                  </a:lnTo>
                  <a:lnTo>
                    <a:pt x="40" y="0"/>
                  </a:lnTo>
                  <a:lnTo>
                    <a:pt x="40" y="8"/>
                  </a:lnTo>
                  <a:lnTo>
                    <a:pt x="32" y="16"/>
                  </a:lnTo>
                  <a:lnTo>
                    <a:pt x="24" y="48"/>
                  </a:lnTo>
                  <a:lnTo>
                    <a:pt x="0" y="64"/>
                  </a:lnTo>
                  <a:lnTo>
                    <a:pt x="0" y="80"/>
                  </a:lnTo>
                  <a:lnTo>
                    <a:pt x="16" y="80"/>
                  </a:lnTo>
                  <a:lnTo>
                    <a:pt x="56" y="104"/>
                  </a:lnTo>
                  <a:lnTo>
                    <a:pt x="64" y="112"/>
                  </a:lnTo>
                  <a:lnTo>
                    <a:pt x="96" y="120"/>
                  </a:lnTo>
                  <a:lnTo>
                    <a:pt x="112" y="128"/>
                  </a:lnTo>
                  <a:lnTo>
                    <a:pt x="120" y="128"/>
                  </a:lnTo>
                  <a:lnTo>
                    <a:pt x="120" y="120"/>
                  </a:lnTo>
                  <a:lnTo>
                    <a:pt x="128" y="112"/>
                  </a:lnTo>
                  <a:lnTo>
                    <a:pt x="120" y="96"/>
                  </a:lnTo>
                  <a:lnTo>
                    <a:pt x="112" y="80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71" name="Freeform 619"/>
            <p:cNvSpPr>
              <a:spLocks/>
            </p:cNvSpPr>
            <p:nvPr/>
          </p:nvSpPr>
          <p:spPr bwMode="auto">
            <a:xfrm>
              <a:off x="5342373" y="3132002"/>
              <a:ext cx="85536" cy="53734"/>
            </a:xfrm>
            <a:custGeom>
              <a:avLst/>
              <a:gdLst>
                <a:gd name="T0" fmla="*/ 2147483647 w 64"/>
                <a:gd name="T1" fmla="*/ 2147483647 h 40"/>
                <a:gd name="T2" fmla="*/ 2147483647 w 64"/>
                <a:gd name="T3" fmla="*/ 2147483647 h 40"/>
                <a:gd name="T4" fmla="*/ 2147483647 w 64"/>
                <a:gd name="T5" fmla="*/ 2147483647 h 40"/>
                <a:gd name="T6" fmla="*/ 2147483647 w 64"/>
                <a:gd name="T7" fmla="*/ 2147483647 h 40"/>
                <a:gd name="T8" fmla="*/ 2147483647 w 64"/>
                <a:gd name="T9" fmla="*/ 0 h 40"/>
                <a:gd name="T10" fmla="*/ 2147483647 w 64"/>
                <a:gd name="T11" fmla="*/ 2147483647 h 40"/>
                <a:gd name="T12" fmla="*/ 2147483647 w 64"/>
                <a:gd name="T13" fmla="*/ 0 h 40"/>
                <a:gd name="T14" fmla="*/ 0 w 64"/>
                <a:gd name="T15" fmla="*/ 2147483647 h 40"/>
                <a:gd name="T16" fmla="*/ 2147483647 w 64"/>
                <a:gd name="T17" fmla="*/ 2147483647 h 4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64"/>
                <a:gd name="T28" fmla="*/ 0 h 40"/>
                <a:gd name="T29" fmla="*/ 64 w 64"/>
                <a:gd name="T30" fmla="*/ 40 h 4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64" h="40">
                  <a:moveTo>
                    <a:pt x="16" y="32"/>
                  </a:moveTo>
                  <a:lnTo>
                    <a:pt x="48" y="40"/>
                  </a:lnTo>
                  <a:lnTo>
                    <a:pt x="56" y="16"/>
                  </a:lnTo>
                  <a:lnTo>
                    <a:pt x="64" y="16"/>
                  </a:lnTo>
                  <a:lnTo>
                    <a:pt x="56" y="0"/>
                  </a:lnTo>
                  <a:lnTo>
                    <a:pt x="24" y="8"/>
                  </a:lnTo>
                  <a:lnTo>
                    <a:pt x="8" y="0"/>
                  </a:lnTo>
                  <a:lnTo>
                    <a:pt x="0" y="16"/>
                  </a:lnTo>
                  <a:lnTo>
                    <a:pt x="16" y="32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72" name="Freeform 620"/>
            <p:cNvSpPr>
              <a:spLocks/>
            </p:cNvSpPr>
            <p:nvPr/>
          </p:nvSpPr>
          <p:spPr bwMode="auto">
            <a:xfrm>
              <a:off x="5127437" y="2896229"/>
              <a:ext cx="172168" cy="171072"/>
            </a:xfrm>
            <a:custGeom>
              <a:avLst/>
              <a:gdLst>
                <a:gd name="T0" fmla="*/ 2147483647 w 128"/>
                <a:gd name="T1" fmla="*/ 2147483647 h 128"/>
                <a:gd name="T2" fmla="*/ 2147483647 w 128"/>
                <a:gd name="T3" fmla="*/ 2147483647 h 128"/>
                <a:gd name="T4" fmla="*/ 2147483647 w 128"/>
                <a:gd name="T5" fmla="*/ 2147483647 h 128"/>
                <a:gd name="T6" fmla="*/ 2147483647 w 128"/>
                <a:gd name="T7" fmla="*/ 2147483647 h 128"/>
                <a:gd name="T8" fmla="*/ 2147483647 w 128"/>
                <a:gd name="T9" fmla="*/ 0 h 128"/>
                <a:gd name="T10" fmla="*/ 2147483647 w 128"/>
                <a:gd name="T11" fmla="*/ 0 h 128"/>
                <a:gd name="T12" fmla="*/ 2147483647 w 128"/>
                <a:gd name="T13" fmla="*/ 0 h 128"/>
                <a:gd name="T14" fmla="*/ 2147483647 w 128"/>
                <a:gd name="T15" fmla="*/ 0 h 128"/>
                <a:gd name="T16" fmla="*/ 2147483647 w 128"/>
                <a:gd name="T17" fmla="*/ 2147483647 h 128"/>
                <a:gd name="T18" fmla="*/ 2147483647 w 128"/>
                <a:gd name="T19" fmla="*/ 2147483647 h 128"/>
                <a:gd name="T20" fmla="*/ 2147483647 w 128"/>
                <a:gd name="T21" fmla="*/ 2147483647 h 128"/>
                <a:gd name="T22" fmla="*/ 0 w 128"/>
                <a:gd name="T23" fmla="*/ 2147483647 h 128"/>
                <a:gd name="T24" fmla="*/ 0 w 128"/>
                <a:gd name="T25" fmla="*/ 2147483647 h 128"/>
                <a:gd name="T26" fmla="*/ 2147483647 w 128"/>
                <a:gd name="T27" fmla="*/ 2147483647 h 128"/>
                <a:gd name="T28" fmla="*/ 2147483647 w 128"/>
                <a:gd name="T29" fmla="*/ 2147483647 h 128"/>
                <a:gd name="T30" fmla="*/ 2147483647 w 128"/>
                <a:gd name="T31" fmla="*/ 2147483647 h 128"/>
                <a:gd name="T32" fmla="*/ 2147483647 w 128"/>
                <a:gd name="T33" fmla="*/ 2147483647 h 128"/>
                <a:gd name="T34" fmla="*/ 2147483647 w 128"/>
                <a:gd name="T35" fmla="*/ 2147483647 h 128"/>
                <a:gd name="T36" fmla="*/ 2147483647 w 128"/>
                <a:gd name="T37" fmla="*/ 2147483647 h 128"/>
                <a:gd name="T38" fmla="*/ 2147483647 w 128"/>
                <a:gd name="T39" fmla="*/ 2147483647 h 128"/>
                <a:gd name="T40" fmla="*/ 2147483647 w 128"/>
                <a:gd name="T41" fmla="*/ 2147483647 h 128"/>
                <a:gd name="T42" fmla="*/ 2147483647 w 128"/>
                <a:gd name="T43" fmla="*/ 2147483647 h 128"/>
                <a:gd name="T44" fmla="*/ 2147483647 w 128"/>
                <a:gd name="T45" fmla="*/ 2147483647 h 128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128"/>
                <a:gd name="T70" fmla="*/ 0 h 128"/>
                <a:gd name="T71" fmla="*/ 128 w 128"/>
                <a:gd name="T72" fmla="*/ 128 h 128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128" h="128">
                  <a:moveTo>
                    <a:pt x="112" y="80"/>
                  </a:moveTo>
                  <a:lnTo>
                    <a:pt x="88" y="56"/>
                  </a:lnTo>
                  <a:lnTo>
                    <a:pt x="88" y="40"/>
                  </a:lnTo>
                  <a:lnTo>
                    <a:pt x="88" y="24"/>
                  </a:lnTo>
                  <a:lnTo>
                    <a:pt x="72" y="0"/>
                  </a:lnTo>
                  <a:lnTo>
                    <a:pt x="64" y="0"/>
                  </a:lnTo>
                  <a:lnTo>
                    <a:pt x="48" y="0"/>
                  </a:lnTo>
                  <a:lnTo>
                    <a:pt x="40" y="0"/>
                  </a:lnTo>
                  <a:lnTo>
                    <a:pt x="40" y="8"/>
                  </a:lnTo>
                  <a:lnTo>
                    <a:pt x="32" y="16"/>
                  </a:lnTo>
                  <a:lnTo>
                    <a:pt x="24" y="48"/>
                  </a:lnTo>
                  <a:lnTo>
                    <a:pt x="0" y="64"/>
                  </a:lnTo>
                  <a:lnTo>
                    <a:pt x="0" y="80"/>
                  </a:lnTo>
                  <a:lnTo>
                    <a:pt x="16" y="80"/>
                  </a:lnTo>
                  <a:lnTo>
                    <a:pt x="56" y="104"/>
                  </a:lnTo>
                  <a:lnTo>
                    <a:pt x="64" y="112"/>
                  </a:lnTo>
                  <a:lnTo>
                    <a:pt x="96" y="120"/>
                  </a:lnTo>
                  <a:lnTo>
                    <a:pt x="112" y="128"/>
                  </a:lnTo>
                  <a:lnTo>
                    <a:pt x="120" y="128"/>
                  </a:lnTo>
                  <a:lnTo>
                    <a:pt x="120" y="120"/>
                  </a:lnTo>
                  <a:lnTo>
                    <a:pt x="128" y="112"/>
                  </a:lnTo>
                  <a:lnTo>
                    <a:pt x="120" y="96"/>
                  </a:lnTo>
                  <a:lnTo>
                    <a:pt x="112" y="80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73" name="Freeform 621"/>
            <p:cNvSpPr>
              <a:spLocks/>
            </p:cNvSpPr>
            <p:nvPr/>
          </p:nvSpPr>
          <p:spPr bwMode="auto">
            <a:xfrm>
              <a:off x="5223939" y="2842495"/>
              <a:ext cx="322405" cy="300473"/>
            </a:xfrm>
            <a:custGeom>
              <a:avLst/>
              <a:gdLst>
                <a:gd name="T0" fmla="*/ 2147483647 w 240"/>
                <a:gd name="T1" fmla="*/ 2147483647 h 224"/>
                <a:gd name="T2" fmla="*/ 2147483647 w 240"/>
                <a:gd name="T3" fmla="*/ 2147483647 h 224"/>
                <a:gd name="T4" fmla="*/ 2147483647 w 240"/>
                <a:gd name="T5" fmla="*/ 2147483647 h 224"/>
                <a:gd name="T6" fmla="*/ 2147483647 w 240"/>
                <a:gd name="T7" fmla="*/ 2147483647 h 224"/>
                <a:gd name="T8" fmla="*/ 2147483647 w 240"/>
                <a:gd name="T9" fmla="*/ 2147483647 h 224"/>
                <a:gd name="T10" fmla="*/ 2147483647 w 240"/>
                <a:gd name="T11" fmla="*/ 2147483647 h 224"/>
                <a:gd name="T12" fmla="*/ 2147483647 w 240"/>
                <a:gd name="T13" fmla="*/ 2147483647 h 224"/>
                <a:gd name="T14" fmla="*/ 2147483647 w 240"/>
                <a:gd name="T15" fmla="*/ 2147483647 h 224"/>
                <a:gd name="T16" fmla="*/ 2147483647 w 240"/>
                <a:gd name="T17" fmla="*/ 2147483647 h 224"/>
                <a:gd name="T18" fmla="*/ 2147483647 w 240"/>
                <a:gd name="T19" fmla="*/ 2147483647 h 224"/>
                <a:gd name="T20" fmla="*/ 2147483647 w 240"/>
                <a:gd name="T21" fmla="*/ 2147483647 h 224"/>
                <a:gd name="T22" fmla="*/ 2147483647 w 240"/>
                <a:gd name="T23" fmla="*/ 2147483647 h 224"/>
                <a:gd name="T24" fmla="*/ 2147483647 w 240"/>
                <a:gd name="T25" fmla="*/ 2147483647 h 224"/>
                <a:gd name="T26" fmla="*/ 2147483647 w 240"/>
                <a:gd name="T27" fmla="*/ 2147483647 h 224"/>
                <a:gd name="T28" fmla="*/ 2147483647 w 240"/>
                <a:gd name="T29" fmla="*/ 2147483647 h 224"/>
                <a:gd name="T30" fmla="*/ 2147483647 w 240"/>
                <a:gd name="T31" fmla="*/ 2147483647 h 224"/>
                <a:gd name="T32" fmla="*/ 2147483647 w 240"/>
                <a:gd name="T33" fmla="*/ 2147483647 h 224"/>
                <a:gd name="T34" fmla="*/ 2147483647 w 240"/>
                <a:gd name="T35" fmla="*/ 2147483647 h 224"/>
                <a:gd name="T36" fmla="*/ 2147483647 w 240"/>
                <a:gd name="T37" fmla="*/ 2147483647 h 224"/>
                <a:gd name="T38" fmla="*/ 2147483647 w 240"/>
                <a:gd name="T39" fmla="*/ 0 h 224"/>
                <a:gd name="T40" fmla="*/ 2147483647 w 240"/>
                <a:gd name="T41" fmla="*/ 2147483647 h 224"/>
                <a:gd name="T42" fmla="*/ 2147483647 w 240"/>
                <a:gd name="T43" fmla="*/ 2147483647 h 224"/>
                <a:gd name="T44" fmla="*/ 0 w 240"/>
                <a:gd name="T45" fmla="*/ 0 h 224"/>
                <a:gd name="T46" fmla="*/ 0 w 240"/>
                <a:gd name="T47" fmla="*/ 2147483647 h 224"/>
                <a:gd name="T48" fmla="*/ 0 w 240"/>
                <a:gd name="T49" fmla="*/ 2147483647 h 224"/>
                <a:gd name="T50" fmla="*/ 2147483647 w 240"/>
                <a:gd name="T51" fmla="*/ 2147483647 h 224"/>
                <a:gd name="T52" fmla="*/ 2147483647 w 240"/>
                <a:gd name="T53" fmla="*/ 2147483647 h 224"/>
                <a:gd name="T54" fmla="*/ 2147483647 w 240"/>
                <a:gd name="T55" fmla="*/ 2147483647 h 224"/>
                <a:gd name="T56" fmla="*/ 2147483647 w 240"/>
                <a:gd name="T57" fmla="*/ 2147483647 h 224"/>
                <a:gd name="T58" fmla="*/ 2147483647 w 240"/>
                <a:gd name="T59" fmla="*/ 2147483647 h 224"/>
                <a:gd name="T60" fmla="*/ 2147483647 w 240"/>
                <a:gd name="T61" fmla="*/ 2147483647 h 224"/>
                <a:gd name="T62" fmla="*/ 2147483647 w 240"/>
                <a:gd name="T63" fmla="*/ 2147483647 h 224"/>
                <a:gd name="T64" fmla="*/ 2147483647 w 240"/>
                <a:gd name="T65" fmla="*/ 2147483647 h 224"/>
                <a:gd name="T66" fmla="*/ 2147483647 w 240"/>
                <a:gd name="T67" fmla="*/ 2147483647 h 224"/>
                <a:gd name="T68" fmla="*/ 2147483647 w 240"/>
                <a:gd name="T69" fmla="*/ 2147483647 h 224"/>
                <a:gd name="T70" fmla="*/ 2147483647 w 240"/>
                <a:gd name="T71" fmla="*/ 2147483647 h 224"/>
                <a:gd name="T72" fmla="*/ 2147483647 w 240"/>
                <a:gd name="T73" fmla="*/ 2147483647 h 224"/>
                <a:gd name="T74" fmla="*/ 2147483647 w 240"/>
                <a:gd name="T75" fmla="*/ 2147483647 h 224"/>
                <a:gd name="T76" fmla="*/ 2147483647 w 240"/>
                <a:gd name="T77" fmla="*/ 2147483647 h 224"/>
                <a:gd name="T78" fmla="*/ 2147483647 w 240"/>
                <a:gd name="T79" fmla="*/ 2147483647 h 224"/>
                <a:gd name="T80" fmla="*/ 2147483647 w 240"/>
                <a:gd name="T81" fmla="*/ 2147483647 h 224"/>
                <a:gd name="T82" fmla="*/ 2147483647 w 240"/>
                <a:gd name="T83" fmla="*/ 2147483647 h 224"/>
                <a:gd name="T84" fmla="*/ 2147483647 w 240"/>
                <a:gd name="T85" fmla="*/ 2147483647 h 224"/>
                <a:gd name="T86" fmla="*/ 2147483647 w 240"/>
                <a:gd name="T87" fmla="*/ 2147483647 h 224"/>
                <a:gd name="T88" fmla="*/ 2147483647 w 240"/>
                <a:gd name="T89" fmla="*/ 2147483647 h 224"/>
                <a:gd name="T90" fmla="*/ 2147483647 w 240"/>
                <a:gd name="T91" fmla="*/ 2147483647 h 224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240"/>
                <a:gd name="T139" fmla="*/ 0 h 224"/>
                <a:gd name="T140" fmla="*/ 240 w 240"/>
                <a:gd name="T141" fmla="*/ 224 h 224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240" h="224">
                  <a:moveTo>
                    <a:pt x="208" y="152"/>
                  </a:moveTo>
                  <a:lnTo>
                    <a:pt x="216" y="128"/>
                  </a:lnTo>
                  <a:lnTo>
                    <a:pt x="200" y="120"/>
                  </a:lnTo>
                  <a:lnTo>
                    <a:pt x="200" y="104"/>
                  </a:lnTo>
                  <a:lnTo>
                    <a:pt x="208" y="88"/>
                  </a:lnTo>
                  <a:lnTo>
                    <a:pt x="208" y="48"/>
                  </a:lnTo>
                  <a:lnTo>
                    <a:pt x="192" y="48"/>
                  </a:lnTo>
                  <a:lnTo>
                    <a:pt x="176" y="32"/>
                  </a:lnTo>
                  <a:lnTo>
                    <a:pt x="160" y="24"/>
                  </a:lnTo>
                  <a:lnTo>
                    <a:pt x="144" y="24"/>
                  </a:lnTo>
                  <a:lnTo>
                    <a:pt x="120" y="32"/>
                  </a:lnTo>
                  <a:lnTo>
                    <a:pt x="120" y="40"/>
                  </a:lnTo>
                  <a:lnTo>
                    <a:pt x="104" y="48"/>
                  </a:lnTo>
                  <a:lnTo>
                    <a:pt x="88" y="48"/>
                  </a:lnTo>
                  <a:lnTo>
                    <a:pt x="72" y="40"/>
                  </a:lnTo>
                  <a:lnTo>
                    <a:pt x="56" y="40"/>
                  </a:lnTo>
                  <a:lnTo>
                    <a:pt x="56" y="24"/>
                  </a:lnTo>
                  <a:lnTo>
                    <a:pt x="48" y="16"/>
                  </a:lnTo>
                  <a:lnTo>
                    <a:pt x="48" y="8"/>
                  </a:lnTo>
                  <a:lnTo>
                    <a:pt x="40" y="0"/>
                  </a:lnTo>
                  <a:lnTo>
                    <a:pt x="24" y="16"/>
                  </a:lnTo>
                  <a:lnTo>
                    <a:pt x="8" y="8"/>
                  </a:lnTo>
                  <a:lnTo>
                    <a:pt x="0" y="0"/>
                  </a:lnTo>
                  <a:lnTo>
                    <a:pt x="0" y="32"/>
                  </a:lnTo>
                  <a:lnTo>
                    <a:pt x="0" y="40"/>
                  </a:lnTo>
                  <a:lnTo>
                    <a:pt x="16" y="64"/>
                  </a:lnTo>
                  <a:lnTo>
                    <a:pt x="16" y="80"/>
                  </a:lnTo>
                  <a:lnTo>
                    <a:pt x="16" y="96"/>
                  </a:lnTo>
                  <a:lnTo>
                    <a:pt x="40" y="120"/>
                  </a:lnTo>
                  <a:lnTo>
                    <a:pt x="48" y="136"/>
                  </a:lnTo>
                  <a:lnTo>
                    <a:pt x="56" y="152"/>
                  </a:lnTo>
                  <a:lnTo>
                    <a:pt x="56" y="144"/>
                  </a:lnTo>
                  <a:lnTo>
                    <a:pt x="72" y="160"/>
                  </a:lnTo>
                  <a:lnTo>
                    <a:pt x="88" y="176"/>
                  </a:lnTo>
                  <a:lnTo>
                    <a:pt x="112" y="192"/>
                  </a:lnTo>
                  <a:lnTo>
                    <a:pt x="136" y="200"/>
                  </a:lnTo>
                  <a:lnTo>
                    <a:pt x="152" y="192"/>
                  </a:lnTo>
                  <a:lnTo>
                    <a:pt x="168" y="208"/>
                  </a:lnTo>
                  <a:lnTo>
                    <a:pt x="208" y="224"/>
                  </a:lnTo>
                  <a:lnTo>
                    <a:pt x="216" y="224"/>
                  </a:lnTo>
                  <a:lnTo>
                    <a:pt x="216" y="208"/>
                  </a:lnTo>
                  <a:lnTo>
                    <a:pt x="240" y="200"/>
                  </a:lnTo>
                  <a:lnTo>
                    <a:pt x="232" y="184"/>
                  </a:lnTo>
                  <a:lnTo>
                    <a:pt x="232" y="176"/>
                  </a:lnTo>
                  <a:lnTo>
                    <a:pt x="216" y="160"/>
                  </a:lnTo>
                  <a:lnTo>
                    <a:pt x="208" y="152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74" name="Freeform 622"/>
            <p:cNvSpPr>
              <a:spLocks/>
            </p:cNvSpPr>
            <p:nvPr/>
          </p:nvSpPr>
          <p:spPr bwMode="auto">
            <a:xfrm>
              <a:off x="5503576" y="2907195"/>
              <a:ext cx="278541" cy="256608"/>
            </a:xfrm>
            <a:custGeom>
              <a:avLst/>
              <a:gdLst>
                <a:gd name="T0" fmla="*/ 2147483647 w 208"/>
                <a:gd name="T1" fmla="*/ 2147483647 h 192"/>
                <a:gd name="T2" fmla="*/ 2147483647 w 208"/>
                <a:gd name="T3" fmla="*/ 2147483647 h 192"/>
                <a:gd name="T4" fmla="*/ 2147483647 w 208"/>
                <a:gd name="T5" fmla="*/ 2147483647 h 192"/>
                <a:gd name="T6" fmla="*/ 2147483647 w 208"/>
                <a:gd name="T7" fmla="*/ 2147483647 h 192"/>
                <a:gd name="T8" fmla="*/ 2147483647 w 208"/>
                <a:gd name="T9" fmla="*/ 2147483647 h 192"/>
                <a:gd name="T10" fmla="*/ 2147483647 w 208"/>
                <a:gd name="T11" fmla="*/ 2147483647 h 192"/>
                <a:gd name="T12" fmla="*/ 2147483647 w 208"/>
                <a:gd name="T13" fmla="*/ 2147483647 h 192"/>
                <a:gd name="T14" fmla="*/ 2147483647 w 208"/>
                <a:gd name="T15" fmla="*/ 2147483647 h 192"/>
                <a:gd name="T16" fmla="*/ 2147483647 w 208"/>
                <a:gd name="T17" fmla="*/ 2147483647 h 192"/>
                <a:gd name="T18" fmla="*/ 2147483647 w 208"/>
                <a:gd name="T19" fmla="*/ 2147483647 h 192"/>
                <a:gd name="T20" fmla="*/ 2147483647 w 208"/>
                <a:gd name="T21" fmla="*/ 2147483647 h 192"/>
                <a:gd name="T22" fmla="*/ 2147483647 w 208"/>
                <a:gd name="T23" fmla="*/ 2147483647 h 192"/>
                <a:gd name="T24" fmla="*/ 2147483647 w 208"/>
                <a:gd name="T25" fmla="*/ 0 h 192"/>
                <a:gd name="T26" fmla="*/ 2147483647 w 208"/>
                <a:gd name="T27" fmla="*/ 0 h 192"/>
                <a:gd name="T28" fmla="*/ 2147483647 w 208"/>
                <a:gd name="T29" fmla="*/ 0 h 192"/>
                <a:gd name="T30" fmla="*/ 2147483647 w 208"/>
                <a:gd name="T31" fmla="*/ 2147483647 h 192"/>
                <a:gd name="T32" fmla="*/ 2147483647 w 208"/>
                <a:gd name="T33" fmla="*/ 2147483647 h 192"/>
                <a:gd name="T34" fmla="*/ 2147483647 w 208"/>
                <a:gd name="T35" fmla="*/ 2147483647 h 192"/>
                <a:gd name="T36" fmla="*/ 2147483647 w 208"/>
                <a:gd name="T37" fmla="*/ 2147483647 h 192"/>
                <a:gd name="T38" fmla="*/ 2147483647 w 208"/>
                <a:gd name="T39" fmla="*/ 2147483647 h 192"/>
                <a:gd name="T40" fmla="*/ 2147483647 w 208"/>
                <a:gd name="T41" fmla="*/ 2147483647 h 192"/>
                <a:gd name="T42" fmla="*/ 2147483647 w 208"/>
                <a:gd name="T43" fmla="*/ 2147483647 h 192"/>
                <a:gd name="T44" fmla="*/ 2147483647 w 208"/>
                <a:gd name="T45" fmla="*/ 2147483647 h 192"/>
                <a:gd name="T46" fmla="*/ 2147483647 w 208"/>
                <a:gd name="T47" fmla="*/ 2147483647 h 192"/>
                <a:gd name="T48" fmla="*/ 2147483647 w 208"/>
                <a:gd name="T49" fmla="*/ 2147483647 h 192"/>
                <a:gd name="T50" fmla="*/ 2147483647 w 208"/>
                <a:gd name="T51" fmla="*/ 2147483647 h 192"/>
                <a:gd name="T52" fmla="*/ 0 w 208"/>
                <a:gd name="T53" fmla="*/ 2147483647 h 192"/>
                <a:gd name="T54" fmla="*/ 2147483647 w 208"/>
                <a:gd name="T55" fmla="*/ 2147483647 h 192"/>
                <a:gd name="T56" fmla="*/ 2147483647 w 208"/>
                <a:gd name="T57" fmla="*/ 2147483647 h 192"/>
                <a:gd name="T58" fmla="*/ 2147483647 w 208"/>
                <a:gd name="T59" fmla="*/ 2147483647 h 192"/>
                <a:gd name="T60" fmla="*/ 2147483647 w 208"/>
                <a:gd name="T61" fmla="*/ 2147483647 h 192"/>
                <a:gd name="T62" fmla="*/ 2147483647 w 208"/>
                <a:gd name="T63" fmla="*/ 2147483647 h 192"/>
                <a:gd name="T64" fmla="*/ 2147483647 w 208"/>
                <a:gd name="T65" fmla="*/ 2147483647 h 192"/>
                <a:gd name="T66" fmla="*/ 2147483647 w 208"/>
                <a:gd name="T67" fmla="*/ 2147483647 h 192"/>
                <a:gd name="T68" fmla="*/ 2147483647 w 208"/>
                <a:gd name="T69" fmla="*/ 2147483647 h 192"/>
                <a:gd name="T70" fmla="*/ 2147483647 w 208"/>
                <a:gd name="T71" fmla="*/ 2147483647 h 192"/>
                <a:gd name="T72" fmla="*/ 2147483647 w 208"/>
                <a:gd name="T73" fmla="*/ 2147483647 h 192"/>
                <a:gd name="T74" fmla="*/ 2147483647 w 208"/>
                <a:gd name="T75" fmla="*/ 2147483647 h 192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208"/>
                <a:gd name="T115" fmla="*/ 0 h 192"/>
                <a:gd name="T116" fmla="*/ 208 w 208"/>
                <a:gd name="T117" fmla="*/ 192 h 192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208" h="192">
                  <a:moveTo>
                    <a:pt x="112" y="184"/>
                  </a:moveTo>
                  <a:lnTo>
                    <a:pt x="128" y="176"/>
                  </a:lnTo>
                  <a:lnTo>
                    <a:pt x="120" y="160"/>
                  </a:lnTo>
                  <a:lnTo>
                    <a:pt x="112" y="144"/>
                  </a:lnTo>
                  <a:lnTo>
                    <a:pt x="120" y="136"/>
                  </a:lnTo>
                  <a:lnTo>
                    <a:pt x="136" y="136"/>
                  </a:lnTo>
                  <a:lnTo>
                    <a:pt x="160" y="96"/>
                  </a:lnTo>
                  <a:lnTo>
                    <a:pt x="168" y="80"/>
                  </a:lnTo>
                  <a:lnTo>
                    <a:pt x="176" y="64"/>
                  </a:lnTo>
                  <a:lnTo>
                    <a:pt x="168" y="56"/>
                  </a:lnTo>
                  <a:lnTo>
                    <a:pt x="168" y="32"/>
                  </a:lnTo>
                  <a:lnTo>
                    <a:pt x="208" y="24"/>
                  </a:lnTo>
                  <a:lnTo>
                    <a:pt x="192" y="0"/>
                  </a:lnTo>
                  <a:lnTo>
                    <a:pt x="176" y="0"/>
                  </a:lnTo>
                  <a:lnTo>
                    <a:pt x="152" y="0"/>
                  </a:lnTo>
                  <a:lnTo>
                    <a:pt x="128" y="8"/>
                  </a:lnTo>
                  <a:lnTo>
                    <a:pt x="128" y="24"/>
                  </a:lnTo>
                  <a:lnTo>
                    <a:pt x="120" y="40"/>
                  </a:lnTo>
                  <a:lnTo>
                    <a:pt x="112" y="48"/>
                  </a:lnTo>
                  <a:lnTo>
                    <a:pt x="112" y="56"/>
                  </a:lnTo>
                  <a:lnTo>
                    <a:pt x="104" y="72"/>
                  </a:lnTo>
                  <a:lnTo>
                    <a:pt x="80" y="80"/>
                  </a:lnTo>
                  <a:lnTo>
                    <a:pt x="72" y="88"/>
                  </a:lnTo>
                  <a:lnTo>
                    <a:pt x="56" y="112"/>
                  </a:lnTo>
                  <a:lnTo>
                    <a:pt x="32" y="112"/>
                  </a:lnTo>
                  <a:lnTo>
                    <a:pt x="16" y="104"/>
                  </a:lnTo>
                  <a:lnTo>
                    <a:pt x="0" y="104"/>
                  </a:lnTo>
                  <a:lnTo>
                    <a:pt x="8" y="112"/>
                  </a:lnTo>
                  <a:lnTo>
                    <a:pt x="24" y="128"/>
                  </a:lnTo>
                  <a:lnTo>
                    <a:pt x="24" y="136"/>
                  </a:lnTo>
                  <a:lnTo>
                    <a:pt x="32" y="152"/>
                  </a:lnTo>
                  <a:lnTo>
                    <a:pt x="8" y="160"/>
                  </a:lnTo>
                  <a:lnTo>
                    <a:pt x="8" y="176"/>
                  </a:lnTo>
                  <a:lnTo>
                    <a:pt x="32" y="168"/>
                  </a:lnTo>
                  <a:lnTo>
                    <a:pt x="72" y="168"/>
                  </a:lnTo>
                  <a:lnTo>
                    <a:pt x="88" y="192"/>
                  </a:lnTo>
                  <a:lnTo>
                    <a:pt x="96" y="192"/>
                  </a:lnTo>
                  <a:lnTo>
                    <a:pt x="112" y="184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75" name="Freeform 623"/>
            <p:cNvSpPr>
              <a:spLocks/>
            </p:cNvSpPr>
            <p:nvPr/>
          </p:nvSpPr>
          <p:spPr bwMode="auto">
            <a:xfrm>
              <a:off x="5622010" y="2928031"/>
              <a:ext cx="493477" cy="515410"/>
            </a:xfrm>
            <a:custGeom>
              <a:avLst/>
              <a:gdLst>
                <a:gd name="T0" fmla="*/ 2147483647 w 368"/>
                <a:gd name="T1" fmla="*/ 2147483647 h 384"/>
                <a:gd name="T2" fmla="*/ 2147483647 w 368"/>
                <a:gd name="T3" fmla="*/ 2147483647 h 384"/>
                <a:gd name="T4" fmla="*/ 2147483647 w 368"/>
                <a:gd name="T5" fmla="*/ 2147483647 h 384"/>
                <a:gd name="T6" fmla="*/ 2147483647 w 368"/>
                <a:gd name="T7" fmla="*/ 2147483647 h 384"/>
                <a:gd name="T8" fmla="*/ 2147483647 w 368"/>
                <a:gd name="T9" fmla="*/ 2147483647 h 384"/>
                <a:gd name="T10" fmla="*/ 2147483647 w 368"/>
                <a:gd name="T11" fmla="*/ 2147483647 h 384"/>
                <a:gd name="T12" fmla="*/ 2147483647 w 368"/>
                <a:gd name="T13" fmla="*/ 2147483647 h 384"/>
                <a:gd name="T14" fmla="*/ 2147483647 w 368"/>
                <a:gd name="T15" fmla="*/ 2147483647 h 384"/>
                <a:gd name="T16" fmla="*/ 2147483647 w 368"/>
                <a:gd name="T17" fmla="*/ 2147483647 h 384"/>
                <a:gd name="T18" fmla="*/ 2147483647 w 368"/>
                <a:gd name="T19" fmla="*/ 2147483647 h 384"/>
                <a:gd name="T20" fmla="*/ 2147483647 w 368"/>
                <a:gd name="T21" fmla="*/ 2147483647 h 384"/>
                <a:gd name="T22" fmla="*/ 2147483647 w 368"/>
                <a:gd name="T23" fmla="*/ 2147483647 h 384"/>
                <a:gd name="T24" fmla="*/ 2147483647 w 368"/>
                <a:gd name="T25" fmla="*/ 0 h 384"/>
                <a:gd name="T26" fmla="*/ 2147483647 w 368"/>
                <a:gd name="T27" fmla="*/ 2147483647 h 384"/>
                <a:gd name="T28" fmla="*/ 2147483647 w 368"/>
                <a:gd name="T29" fmla="*/ 2147483647 h 384"/>
                <a:gd name="T30" fmla="*/ 2147483647 w 368"/>
                <a:gd name="T31" fmla="*/ 2147483647 h 384"/>
                <a:gd name="T32" fmla="*/ 2147483647 w 368"/>
                <a:gd name="T33" fmla="*/ 2147483647 h 384"/>
                <a:gd name="T34" fmla="*/ 2147483647 w 368"/>
                <a:gd name="T35" fmla="*/ 2147483647 h 384"/>
                <a:gd name="T36" fmla="*/ 2147483647 w 368"/>
                <a:gd name="T37" fmla="*/ 2147483647 h 384"/>
                <a:gd name="T38" fmla="*/ 2147483647 w 368"/>
                <a:gd name="T39" fmla="*/ 2147483647 h 384"/>
                <a:gd name="T40" fmla="*/ 2147483647 w 368"/>
                <a:gd name="T41" fmla="*/ 2147483647 h 384"/>
                <a:gd name="T42" fmla="*/ 2147483647 w 368"/>
                <a:gd name="T43" fmla="*/ 2147483647 h 384"/>
                <a:gd name="T44" fmla="*/ 2147483647 w 368"/>
                <a:gd name="T45" fmla="*/ 2147483647 h 384"/>
                <a:gd name="T46" fmla="*/ 2147483647 w 368"/>
                <a:gd name="T47" fmla="*/ 2147483647 h 384"/>
                <a:gd name="T48" fmla="*/ 2147483647 w 368"/>
                <a:gd name="T49" fmla="*/ 2147483647 h 384"/>
                <a:gd name="T50" fmla="*/ 2147483647 w 368"/>
                <a:gd name="T51" fmla="*/ 2147483647 h 384"/>
                <a:gd name="T52" fmla="*/ 2147483647 w 368"/>
                <a:gd name="T53" fmla="*/ 2147483647 h 384"/>
                <a:gd name="T54" fmla="*/ 2147483647 w 368"/>
                <a:gd name="T55" fmla="*/ 2147483647 h 384"/>
                <a:gd name="T56" fmla="*/ 2147483647 w 368"/>
                <a:gd name="T57" fmla="*/ 2147483647 h 384"/>
                <a:gd name="T58" fmla="*/ 2147483647 w 368"/>
                <a:gd name="T59" fmla="*/ 2147483647 h 384"/>
                <a:gd name="T60" fmla="*/ 2147483647 w 368"/>
                <a:gd name="T61" fmla="*/ 2147483647 h 384"/>
                <a:gd name="T62" fmla="*/ 2147483647 w 368"/>
                <a:gd name="T63" fmla="*/ 2147483647 h 384"/>
                <a:gd name="T64" fmla="*/ 2147483647 w 368"/>
                <a:gd name="T65" fmla="*/ 2147483647 h 384"/>
                <a:gd name="T66" fmla="*/ 2147483647 w 368"/>
                <a:gd name="T67" fmla="*/ 2147483647 h 384"/>
                <a:gd name="T68" fmla="*/ 2147483647 w 368"/>
                <a:gd name="T69" fmla="*/ 2147483647 h 384"/>
                <a:gd name="T70" fmla="*/ 2147483647 w 368"/>
                <a:gd name="T71" fmla="*/ 2147483647 h 384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368"/>
                <a:gd name="T109" fmla="*/ 0 h 384"/>
                <a:gd name="T110" fmla="*/ 368 w 368"/>
                <a:gd name="T111" fmla="*/ 384 h 384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368" h="384">
                  <a:moveTo>
                    <a:pt x="328" y="168"/>
                  </a:moveTo>
                  <a:lnTo>
                    <a:pt x="344" y="160"/>
                  </a:lnTo>
                  <a:lnTo>
                    <a:pt x="352" y="136"/>
                  </a:lnTo>
                  <a:lnTo>
                    <a:pt x="368" y="120"/>
                  </a:lnTo>
                  <a:lnTo>
                    <a:pt x="368" y="112"/>
                  </a:lnTo>
                  <a:lnTo>
                    <a:pt x="352" y="104"/>
                  </a:lnTo>
                  <a:lnTo>
                    <a:pt x="336" y="104"/>
                  </a:lnTo>
                  <a:lnTo>
                    <a:pt x="320" y="112"/>
                  </a:lnTo>
                  <a:lnTo>
                    <a:pt x="304" y="128"/>
                  </a:lnTo>
                  <a:lnTo>
                    <a:pt x="288" y="128"/>
                  </a:lnTo>
                  <a:lnTo>
                    <a:pt x="272" y="128"/>
                  </a:lnTo>
                  <a:lnTo>
                    <a:pt x="264" y="120"/>
                  </a:lnTo>
                  <a:lnTo>
                    <a:pt x="256" y="120"/>
                  </a:lnTo>
                  <a:lnTo>
                    <a:pt x="248" y="136"/>
                  </a:lnTo>
                  <a:lnTo>
                    <a:pt x="240" y="136"/>
                  </a:lnTo>
                  <a:lnTo>
                    <a:pt x="224" y="128"/>
                  </a:lnTo>
                  <a:lnTo>
                    <a:pt x="192" y="128"/>
                  </a:lnTo>
                  <a:lnTo>
                    <a:pt x="152" y="104"/>
                  </a:lnTo>
                  <a:lnTo>
                    <a:pt x="168" y="80"/>
                  </a:lnTo>
                  <a:lnTo>
                    <a:pt x="144" y="72"/>
                  </a:lnTo>
                  <a:lnTo>
                    <a:pt x="136" y="56"/>
                  </a:lnTo>
                  <a:lnTo>
                    <a:pt x="144" y="48"/>
                  </a:lnTo>
                  <a:lnTo>
                    <a:pt x="144" y="32"/>
                  </a:lnTo>
                  <a:lnTo>
                    <a:pt x="160" y="8"/>
                  </a:lnTo>
                  <a:lnTo>
                    <a:pt x="152" y="0"/>
                  </a:lnTo>
                  <a:lnTo>
                    <a:pt x="128" y="0"/>
                  </a:lnTo>
                  <a:lnTo>
                    <a:pt x="112" y="0"/>
                  </a:lnTo>
                  <a:lnTo>
                    <a:pt x="120" y="8"/>
                  </a:lnTo>
                  <a:lnTo>
                    <a:pt x="80" y="16"/>
                  </a:lnTo>
                  <a:lnTo>
                    <a:pt x="80" y="40"/>
                  </a:lnTo>
                  <a:lnTo>
                    <a:pt x="88" y="48"/>
                  </a:lnTo>
                  <a:lnTo>
                    <a:pt x="80" y="64"/>
                  </a:lnTo>
                  <a:lnTo>
                    <a:pt x="72" y="80"/>
                  </a:lnTo>
                  <a:lnTo>
                    <a:pt x="48" y="120"/>
                  </a:lnTo>
                  <a:lnTo>
                    <a:pt x="32" y="120"/>
                  </a:lnTo>
                  <a:lnTo>
                    <a:pt x="24" y="128"/>
                  </a:lnTo>
                  <a:lnTo>
                    <a:pt x="32" y="144"/>
                  </a:lnTo>
                  <a:lnTo>
                    <a:pt x="40" y="160"/>
                  </a:lnTo>
                  <a:lnTo>
                    <a:pt x="24" y="168"/>
                  </a:lnTo>
                  <a:lnTo>
                    <a:pt x="8" y="176"/>
                  </a:lnTo>
                  <a:lnTo>
                    <a:pt x="0" y="176"/>
                  </a:lnTo>
                  <a:lnTo>
                    <a:pt x="16" y="200"/>
                  </a:lnTo>
                  <a:lnTo>
                    <a:pt x="32" y="216"/>
                  </a:lnTo>
                  <a:lnTo>
                    <a:pt x="56" y="200"/>
                  </a:lnTo>
                  <a:lnTo>
                    <a:pt x="64" y="272"/>
                  </a:lnTo>
                  <a:lnTo>
                    <a:pt x="72" y="304"/>
                  </a:lnTo>
                  <a:lnTo>
                    <a:pt x="96" y="344"/>
                  </a:lnTo>
                  <a:lnTo>
                    <a:pt x="104" y="360"/>
                  </a:lnTo>
                  <a:lnTo>
                    <a:pt x="120" y="384"/>
                  </a:lnTo>
                  <a:lnTo>
                    <a:pt x="128" y="368"/>
                  </a:lnTo>
                  <a:lnTo>
                    <a:pt x="144" y="352"/>
                  </a:lnTo>
                  <a:lnTo>
                    <a:pt x="152" y="336"/>
                  </a:lnTo>
                  <a:lnTo>
                    <a:pt x="152" y="304"/>
                  </a:lnTo>
                  <a:lnTo>
                    <a:pt x="160" y="280"/>
                  </a:lnTo>
                  <a:lnTo>
                    <a:pt x="184" y="256"/>
                  </a:lnTo>
                  <a:lnTo>
                    <a:pt x="216" y="240"/>
                  </a:lnTo>
                  <a:lnTo>
                    <a:pt x="232" y="224"/>
                  </a:lnTo>
                  <a:lnTo>
                    <a:pt x="240" y="200"/>
                  </a:lnTo>
                  <a:lnTo>
                    <a:pt x="264" y="200"/>
                  </a:lnTo>
                  <a:lnTo>
                    <a:pt x="256" y="168"/>
                  </a:lnTo>
                  <a:lnTo>
                    <a:pt x="248" y="160"/>
                  </a:lnTo>
                  <a:lnTo>
                    <a:pt x="256" y="152"/>
                  </a:lnTo>
                  <a:lnTo>
                    <a:pt x="256" y="144"/>
                  </a:lnTo>
                  <a:lnTo>
                    <a:pt x="272" y="144"/>
                  </a:lnTo>
                  <a:lnTo>
                    <a:pt x="280" y="152"/>
                  </a:lnTo>
                  <a:lnTo>
                    <a:pt x="304" y="160"/>
                  </a:lnTo>
                  <a:lnTo>
                    <a:pt x="304" y="168"/>
                  </a:lnTo>
                  <a:lnTo>
                    <a:pt x="296" y="176"/>
                  </a:lnTo>
                  <a:lnTo>
                    <a:pt x="312" y="176"/>
                  </a:lnTo>
                  <a:lnTo>
                    <a:pt x="304" y="192"/>
                  </a:lnTo>
                  <a:lnTo>
                    <a:pt x="312" y="208"/>
                  </a:lnTo>
                  <a:lnTo>
                    <a:pt x="320" y="192"/>
                  </a:lnTo>
                  <a:lnTo>
                    <a:pt x="328" y="168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76" name="Freeform 624"/>
            <p:cNvSpPr>
              <a:spLocks/>
            </p:cNvSpPr>
            <p:nvPr/>
          </p:nvSpPr>
          <p:spPr bwMode="auto">
            <a:xfrm>
              <a:off x="5492609" y="2874296"/>
              <a:ext cx="246739" cy="183135"/>
            </a:xfrm>
            <a:custGeom>
              <a:avLst/>
              <a:gdLst>
                <a:gd name="T0" fmla="*/ 2147483647 w 184"/>
                <a:gd name="T1" fmla="*/ 2147483647 h 136"/>
                <a:gd name="T2" fmla="*/ 2147483647 w 184"/>
                <a:gd name="T3" fmla="*/ 2147483647 h 136"/>
                <a:gd name="T4" fmla="*/ 2147483647 w 184"/>
                <a:gd name="T5" fmla="*/ 2147483647 h 136"/>
                <a:gd name="T6" fmla="*/ 2147483647 w 184"/>
                <a:gd name="T7" fmla="*/ 0 h 136"/>
                <a:gd name="T8" fmla="*/ 2147483647 w 184"/>
                <a:gd name="T9" fmla="*/ 2147483647 h 136"/>
                <a:gd name="T10" fmla="*/ 2147483647 w 184"/>
                <a:gd name="T11" fmla="*/ 2147483647 h 136"/>
                <a:gd name="T12" fmla="*/ 2147483647 w 184"/>
                <a:gd name="T13" fmla="*/ 2147483647 h 136"/>
                <a:gd name="T14" fmla="*/ 2147483647 w 184"/>
                <a:gd name="T15" fmla="*/ 2147483647 h 136"/>
                <a:gd name="T16" fmla="*/ 2147483647 w 184"/>
                <a:gd name="T17" fmla="*/ 2147483647 h 136"/>
                <a:gd name="T18" fmla="*/ 2147483647 w 184"/>
                <a:gd name="T19" fmla="*/ 2147483647 h 136"/>
                <a:gd name="T20" fmla="*/ 2147483647 w 184"/>
                <a:gd name="T21" fmla="*/ 2147483647 h 136"/>
                <a:gd name="T22" fmla="*/ 2147483647 w 184"/>
                <a:gd name="T23" fmla="*/ 2147483647 h 136"/>
                <a:gd name="T24" fmla="*/ 2147483647 w 184"/>
                <a:gd name="T25" fmla="*/ 2147483647 h 136"/>
                <a:gd name="T26" fmla="*/ 2147483647 w 184"/>
                <a:gd name="T27" fmla="*/ 2147483647 h 136"/>
                <a:gd name="T28" fmla="*/ 2147483647 w 184"/>
                <a:gd name="T29" fmla="*/ 2147483647 h 136"/>
                <a:gd name="T30" fmla="*/ 2147483647 w 184"/>
                <a:gd name="T31" fmla="*/ 2147483647 h 136"/>
                <a:gd name="T32" fmla="*/ 0 w 184"/>
                <a:gd name="T33" fmla="*/ 2147483647 h 136"/>
                <a:gd name="T34" fmla="*/ 0 w 184"/>
                <a:gd name="T35" fmla="*/ 2147483647 h 136"/>
                <a:gd name="T36" fmla="*/ 2147483647 w 184"/>
                <a:gd name="T37" fmla="*/ 2147483647 h 136"/>
                <a:gd name="T38" fmla="*/ 2147483647 w 184"/>
                <a:gd name="T39" fmla="*/ 2147483647 h 136"/>
                <a:gd name="T40" fmla="*/ 2147483647 w 184"/>
                <a:gd name="T41" fmla="*/ 2147483647 h 136"/>
                <a:gd name="T42" fmla="*/ 2147483647 w 184"/>
                <a:gd name="T43" fmla="*/ 2147483647 h 136"/>
                <a:gd name="T44" fmla="*/ 2147483647 w 184"/>
                <a:gd name="T45" fmla="*/ 2147483647 h 136"/>
                <a:gd name="T46" fmla="*/ 2147483647 w 184"/>
                <a:gd name="T47" fmla="*/ 2147483647 h 136"/>
                <a:gd name="T48" fmla="*/ 2147483647 w 184"/>
                <a:gd name="T49" fmla="*/ 2147483647 h 136"/>
                <a:gd name="T50" fmla="*/ 2147483647 w 184"/>
                <a:gd name="T51" fmla="*/ 2147483647 h 136"/>
                <a:gd name="T52" fmla="*/ 2147483647 w 184"/>
                <a:gd name="T53" fmla="*/ 2147483647 h 136"/>
                <a:gd name="T54" fmla="*/ 2147483647 w 184"/>
                <a:gd name="T55" fmla="*/ 2147483647 h 136"/>
                <a:gd name="T56" fmla="*/ 2147483647 w 184"/>
                <a:gd name="T57" fmla="*/ 2147483647 h 136"/>
                <a:gd name="T58" fmla="*/ 2147483647 w 184"/>
                <a:gd name="T59" fmla="*/ 2147483647 h 136"/>
                <a:gd name="T60" fmla="*/ 2147483647 w 184"/>
                <a:gd name="T61" fmla="*/ 2147483647 h 136"/>
                <a:gd name="T62" fmla="*/ 2147483647 w 184"/>
                <a:gd name="T63" fmla="*/ 2147483647 h 136"/>
                <a:gd name="T64" fmla="*/ 2147483647 w 184"/>
                <a:gd name="T65" fmla="*/ 2147483647 h 136"/>
                <a:gd name="T66" fmla="*/ 2147483647 w 184"/>
                <a:gd name="T67" fmla="*/ 2147483647 h 136"/>
                <a:gd name="T68" fmla="*/ 2147483647 w 184"/>
                <a:gd name="T69" fmla="*/ 2147483647 h 1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184"/>
                <a:gd name="T106" fmla="*/ 0 h 136"/>
                <a:gd name="T107" fmla="*/ 184 w 184"/>
                <a:gd name="T108" fmla="*/ 136 h 1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184" h="136">
                  <a:moveTo>
                    <a:pt x="168" y="8"/>
                  </a:moveTo>
                  <a:lnTo>
                    <a:pt x="152" y="16"/>
                  </a:lnTo>
                  <a:lnTo>
                    <a:pt x="144" y="16"/>
                  </a:lnTo>
                  <a:lnTo>
                    <a:pt x="136" y="0"/>
                  </a:lnTo>
                  <a:lnTo>
                    <a:pt x="120" y="8"/>
                  </a:lnTo>
                  <a:lnTo>
                    <a:pt x="112" y="16"/>
                  </a:lnTo>
                  <a:lnTo>
                    <a:pt x="96" y="24"/>
                  </a:lnTo>
                  <a:lnTo>
                    <a:pt x="88" y="16"/>
                  </a:lnTo>
                  <a:lnTo>
                    <a:pt x="80" y="16"/>
                  </a:lnTo>
                  <a:lnTo>
                    <a:pt x="64" y="8"/>
                  </a:lnTo>
                  <a:lnTo>
                    <a:pt x="56" y="32"/>
                  </a:lnTo>
                  <a:lnTo>
                    <a:pt x="40" y="40"/>
                  </a:lnTo>
                  <a:lnTo>
                    <a:pt x="32" y="48"/>
                  </a:lnTo>
                  <a:lnTo>
                    <a:pt x="16" y="40"/>
                  </a:lnTo>
                  <a:lnTo>
                    <a:pt x="8" y="40"/>
                  </a:lnTo>
                  <a:lnTo>
                    <a:pt x="8" y="64"/>
                  </a:lnTo>
                  <a:lnTo>
                    <a:pt x="0" y="80"/>
                  </a:lnTo>
                  <a:lnTo>
                    <a:pt x="0" y="96"/>
                  </a:lnTo>
                  <a:lnTo>
                    <a:pt x="16" y="104"/>
                  </a:lnTo>
                  <a:lnTo>
                    <a:pt x="8" y="128"/>
                  </a:lnTo>
                  <a:lnTo>
                    <a:pt x="24" y="128"/>
                  </a:lnTo>
                  <a:lnTo>
                    <a:pt x="40" y="136"/>
                  </a:lnTo>
                  <a:lnTo>
                    <a:pt x="64" y="136"/>
                  </a:lnTo>
                  <a:lnTo>
                    <a:pt x="80" y="112"/>
                  </a:lnTo>
                  <a:lnTo>
                    <a:pt x="88" y="104"/>
                  </a:lnTo>
                  <a:lnTo>
                    <a:pt x="112" y="96"/>
                  </a:lnTo>
                  <a:lnTo>
                    <a:pt x="120" y="80"/>
                  </a:lnTo>
                  <a:lnTo>
                    <a:pt x="120" y="72"/>
                  </a:lnTo>
                  <a:lnTo>
                    <a:pt x="128" y="64"/>
                  </a:lnTo>
                  <a:lnTo>
                    <a:pt x="136" y="48"/>
                  </a:lnTo>
                  <a:lnTo>
                    <a:pt x="136" y="32"/>
                  </a:lnTo>
                  <a:lnTo>
                    <a:pt x="160" y="24"/>
                  </a:lnTo>
                  <a:lnTo>
                    <a:pt x="184" y="24"/>
                  </a:lnTo>
                  <a:lnTo>
                    <a:pt x="176" y="8"/>
                  </a:lnTo>
                  <a:lnTo>
                    <a:pt x="168" y="8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77" name="Freeform 625"/>
            <p:cNvSpPr>
              <a:spLocks/>
            </p:cNvSpPr>
            <p:nvPr/>
          </p:nvSpPr>
          <p:spPr bwMode="auto">
            <a:xfrm>
              <a:off x="6039821" y="3078267"/>
              <a:ext cx="203971" cy="472642"/>
            </a:xfrm>
            <a:custGeom>
              <a:avLst/>
              <a:gdLst>
                <a:gd name="T0" fmla="*/ 2147483647 w 152"/>
                <a:gd name="T1" fmla="*/ 2147483647 h 352"/>
                <a:gd name="T2" fmla="*/ 2147483647 w 152"/>
                <a:gd name="T3" fmla="*/ 2147483647 h 352"/>
                <a:gd name="T4" fmla="*/ 2147483647 w 152"/>
                <a:gd name="T5" fmla="*/ 2147483647 h 352"/>
                <a:gd name="T6" fmla="*/ 2147483647 w 152"/>
                <a:gd name="T7" fmla="*/ 2147483647 h 352"/>
                <a:gd name="T8" fmla="*/ 2147483647 w 152"/>
                <a:gd name="T9" fmla="*/ 2147483647 h 352"/>
                <a:gd name="T10" fmla="*/ 2147483647 w 152"/>
                <a:gd name="T11" fmla="*/ 2147483647 h 352"/>
                <a:gd name="T12" fmla="*/ 2147483647 w 152"/>
                <a:gd name="T13" fmla="*/ 2147483647 h 352"/>
                <a:gd name="T14" fmla="*/ 2147483647 w 152"/>
                <a:gd name="T15" fmla="*/ 2147483647 h 352"/>
                <a:gd name="T16" fmla="*/ 2147483647 w 152"/>
                <a:gd name="T17" fmla="*/ 2147483647 h 352"/>
                <a:gd name="T18" fmla="*/ 2147483647 w 152"/>
                <a:gd name="T19" fmla="*/ 0 h 352"/>
                <a:gd name="T20" fmla="*/ 2147483647 w 152"/>
                <a:gd name="T21" fmla="*/ 0 h 352"/>
                <a:gd name="T22" fmla="*/ 2147483647 w 152"/>
                <a:gd name="T23" fmla="*/ 2147483647 h 352"/>
                <a:gd name="T24" fmla="*/ 2147483647 w 152"/>
                <a:gd name="T25" fmla="*/ 2147483647 h 352"/>
                <a:gd name="T26" fmla="*/ 2147483647 w 152"/>
                <a:gd name="T27" fmla="*/ 2147483647 h 352"/>
                <a:gd name="T28" fmla="*/ 2147483647 w 152"/>
                <a:gd name="T29" fmla="*/ 2147483647 h 352"/>
                <a:gd name="T30" fmla="*/ 2147483647 w 152"/>
                <a:gd name="T31" fmla="*/ 2147483647 h 352"/>
                <a:gd name="T32" fmla="*/ 0 w 152"/>
                <a:gd name="T33" fmla="*/ 2147483647 h 352"/>
                <a:gd name="T34" fmla="*/ 2147483647 w 152"/>
                <a:gd name="T35" fmla="*/ 2147483647 h 352"/>
                <a:gd name="T36" fmla="*/ 2147483647 w 152"/>
                <a:gd name="T37" fmla="*/ 2147483647 h 352"/>
                <a:gd name="T38" fmla="*/ 2147483647 w 152"/>
                <a:gd name="T39" fmla="*/ 2147483647 h 352"/>
                <a:gd name="T40" fmla="*/ 2147483647 w 152"/>
                <a:gd name="T41" fmla="*/ 2147483647 h 352"/>
                <a:gd name="T42" fmla="*/ 2147483647 w 152"/>
                <a:gd name="T43" fmla="*/ 2147483647 h 352"/>
                <a:gd name="T44" fmla="*/ 2147483647 w 152"/>
                <a:gd name="T45" fmla="*/ 2147483647 h 352"/>
                <a:gd name="T46" fmla="*/ 2147483647 w 152"/>
                <a:gd name="T47" fmla="*/ 2147483647 h 352"/>
                <a:gd name="T48" fmla="*/ 2147483647 w 152"/>
                <a:gd name="T49" fmla="*/ 2147483647 h 352"/>
                <a:gd name="T50" fmla="*/ 2147483647 w 152"/>
                <a:gd name="T51" fmla="*/ 2147483647 h 352"/>
                <a:gd name="T52" fmla="*/ 2147483647 w 152"/>
                <a:gd name="T53" fmla="*/ 2147483647 h 352"/>
                <a:gd name="T54" fmla="*/ 2147483647 w 152"/>
                <a:gd name="T55" fmla="*/ 2147483647 h 352"/>
                <a:gd name="T56" fmla="*/ 2147483647 w 152"/>
                <a:gd name="T57" fmla="*/ 2147483647 h 352"/>
                <a:gd name="T58" fmla="*/ 2147483647 w 152"/>
                <a:gd name="T59" fmla="*/ 2147483647 h 352"/>
                <a:gd name="T60" fmla="*/ 2147483647 w 152"/>
                <a:gd name="T61" fmla="*/ 2147483647 h 352"/>
                <a:gd name="T62" fmla="*/ 2147483647 w 152"/>
                <a:gd name="T63" fmla="*/ 2147483647 h 352"/>
                <a:gd name="T64" fmla="*/ 2147483647 w 152"/>
                <a:gd name="T65" fmla="*/ 2147483647 h 352"/>
                <a:gd name="T66" fmla="*/ 2147483647 w 152"/>
                <a:gd name="T67" fmla="*/ 2147483647 h 352"/>
                <a:gd name="T68" fmla="*/ 2147483647 w 152"/>
                <a:gd name="T69" fmla="*/ 2147483647 h 352"/>
                <a:gd name="T70" fmla="*/ 2147483647 w 152"/>
                <a:gd name="T71" fmla="*/ 2147483647 h 352"/>
                <a:gd name="T72" fmla="*/ 2147483647 w 152"/>
                <a:gd name="T73" fmla="*/ 2147483647 h 352"/>
                <a:gd name="T74" fmla="*/ 2147483647 w 152"/>
                <a:gd name="T75" fmla="*/ 2147483647 h 352"/>
                <a:gd name="T76" fmla="*/ 2147483647 w 152"/>
                <a:gd name="T77" fmla="*/ 2147483647 h 352"/>
                <a:gd name="T78" fmla="*/ 2147483647 w 152"/>
                <a:gd name="T79" fmla="*/ 2147483647 h 352"/>
                <a:gd name="T80" fmla="*/ 2147483647 w 152"/>
                <a:gd name="T81" fmla="*/ 2147483647 h 352"/>
                <a:gd name="T82" fmla="*/ 2147483647 w 152"/>
                <a:gd name="T83" fmla="*/ 2147483647 h 352"/>
                <a:gd name="T84" fmla="*/ 2147483647 w 152"/>
                <a:gd name="T85" fmla="*/ 2147483647 h 352"/>
                <a:gd name="T86" fmla="*/ 2147483647 w 152"/>
                <a:gd name="T87" fmla="*/ 2147483647 h 352"/>
                <a:gd name="T88" fmla="*/ 2147483647 w 152"/>
                <a:gd name="T89" fmla="*/ 2147483647 h 352"/>
                <a:gd name="T90" fmla="*/ 2147483647 w 152"/>
                <a:gd name="T91" fmla="*/ 2147483647 h 352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152"/>
                <a:gd name="T139" fmla="*/ 0 h 352"/>
                <a:gd name="T140" fmla="*/ 152 w 152"/>
                <a:gd name="T141" fmla="*/ 352 h 352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152" h="352">
                  <a:moveTo>
                    <a:pt x="96" y="104"/>
                  </a:moveTo>
                  <a:lnTo>
                    <a:pt x="112" y="88"/>
                  </a:lnTo>
                  <a:lnTo>
                    <a:pt x="88" y="80"/>
                  </a:lnTo>
                  <a:lnTo>
                    <a:pt x="88" y="72"/>
                  </a:lnTo>
                  <a:lnTo>
                    <a:pt x="80" y="64"/>
                  </a:lnTo>
                  <a:lnTo>
                    <a:pt x="72" y="56"/>
                  </a:lnTo>
                  <a:lnTo>
                    <a:pt x="72" y="48"/>
                  </a:lnTo>
                  <a:lnTo>
                    <a:pt x="80" y="24"/>
                  </a:lnTo>
                  <a:lnTo>
                    <a:pt x="72" y="8"/>
                  </a:lnTo>
                  <a:lnTo>
                    <a:pt x="64" y="0"/>
                  </a:lnTo>
                  <a:lnTo>
                    <a:pt x="56" y="0"/>
                  </a:lnTo>
                  <a:lnTo>
                    <a:pt x="56" y="8"/>
                  </a:lnTo>
                  <a:lnTo>
                    <a:pt x="40" y="24"/>
                  </a:lnTo>
                  <a:lnTo>
                    <a:pt x="32" y="48"/>
                  </a:lnTo>
                  <a:lnTo>
                    <a:pt x="16" y="56"/>
                  </a:lnTo>
                  <a:lnTo>
                    <a:pt x="8" y="80"/>
                  </a:lnTo>
                  <a:lnTo>
                    <a:pt x="0" y="96"/>
                  </a:lnTo>
                  <a:lnTo>
                    <a:pt x="8" y="112"/>
                  </a:lnTo>
                  <a:lnTo>
                    <a:pt x="24" y="160"/>
                  </a:lnTo>
                  <a:lnTo>
                    <a:pt x="40" y="168"/>
                  </a:lnTo>
                  <a:lnTo>
                    <a:pt x="56" y="160"/>
                  </a:lnTo>
                  <a:lnTo>
                    <a:pt x="64" y="168"/>
                  </a:lnTo>
                  <a:lnTo>
                    <a:pt x="72" y="192"/>
                  </a:lnTo>
                  <a:lnTo>
                    <a:pt x="72" y="224"/>
                  </a:lnTo>
                  <a:lnTo>
                    <a:pt x="72" y="264"/>
                  </a:lnTo>
                  <a:lnTo>
                    <a:pt x="88" y="280"/>
                  </a:lnTo>
                  <a:lnTo>
                    <a:pt x="96" y="296"/>
                  </a:lnTo>
                  <a:lnTo>
                    <a:pt x="104" y="312"/>
                  </a:lnTo>
                  <a:lnTo>
                    <a:pt x="120" y="328"/>
                  </a:lnTo>
                  <a:lnTo>
                    <a:pt x="144" y="352"/>
                  </a:lnTo>
                  <a:lnTo>
                    <a:pt x="152" y="344"/>
                  </a:lnTo>
                  <a:lnTo>
                    <a:pt x="144" y="320"/>
                  </a:lnTo>
                  <a:lnTo>
                    <a:pt x="136" y="304"/>
                  </a:lnTo>
                  <a:lnTo>
                    <a:pt x="120" y="288"/>
                  </a:lnTo>
                  <a:lnTo>
                    <a:pt x="104" y="280"/>
                  </a:lnTo>
                  <a:lnTo>
                    <a:pt x="96" y="272"/>
                  </a:lnTo>
                  <a:lnTo>
                    <a:pt x="88" y="240"/>
                  </a:lnTo>
                  <a:lnTo>
                    <a:pt x="88" y="224"/>
                  </a:lnTo>
                  <a:lnTo>
                    <a:pt x="96" y="216"/>
                  </a:lnTo>
                  <a:lnTo>
                    <a:pt x="80" y="192"/>
                  </a:lnTo>
                  <a:lnTo>
                    <a:pt x="80" y="176"/>
                  </a:lnTo>
                  <a:lnTo>
                    <a:pt x="80" y="168"/>
                  </a:lnTo>
                  <a:lnTo>
                    <a:pt x="80" y="152"/>
                  </a:lnTo>
                  <a:lnTo>
                    <a:pt x="72" y="128"/>
                  </a:lnTo>
                  <a:lnTo>
                    <a:pt x="88" y="112"/>
                  </a:lnTo>
                  <a:lnTo>
                    <a:pt x="96" y="104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78" name="Freeform 626"/>
            <p:cNvSpPr>
              <a:spLocks/>
            </p:cNvSpPr>
            <p:nvPr/>
          </p:nvSpPr>
          <p:spPr bwMode="auto">
            <a:xfrm>
              <a:off x="5622010" y="2928031"/>
              <a:ext cx="493477" cy="515410"/>
            </a:xfrm>
            <a:custGeom>
              <a:avLst/>
              <a:gdLst>
                <a:gd name="T0" fmla="*/ 2147483647 w 368"/>
                <a:gd name="T1" fmla="*/ 2147483647 h 384"/>
                <a:gd name="T2" fmla="*/ 2147483647 w 368"/>
                <a:gd name="T3" fmla="*/ 2147483647 h 384"/>
                <a:gd name="T4" fmla="*/ 2147483647 w 368"/>
                <a:gd name="T5" fmla="*/ 2147483647 h 384"/>
                <a:gd name="T6" fmla="*/ 2147483647 w 368"/>
                <a:gd name="T7" fmla="*/ 2147483647 h 384"/>
                <a:gd name="T8" fmla="*/ 2147483647 w 368"/>
                <a:gd name="T9" fmla="*/ 2147483647 h 384"/>
                <a:gd name="T10" fmla="*/ 2147483647 w 368"/>
                <a:gd name="T11" fmla="*/ 2147483647 h 384"/>
                <a:gd name="T12" fmla="*/ 2147483647 w 368"/>
                <a:gd name="T13" fmla="*/ 2147483647 h 384"/>
                <a:gd name="T14" fmla="*/ 2147483647 w 368"/>
                <a:gd name="T15" fmla="*/ 2147483647 h 384"/>
                <a:gd name="T16" fmla="*/ 2147483647 w 368"/>
                <a:gd name="T17" fmla="*/ 2147483647 h 384"/>
                <a:gd name="T18" fmla="*/ 2147483647 w 368"/>
                <a:gd name="T19" fmla="*/ 2147483647 h 384"/>
                <a:gd name="T20" fmla="*/ 2147483647 w 368"/>
                <a:gd name="T21" fmla="*/ 2147483647 h 384"/>
                <a:gd name="T22" fmla="*/ 2147483647 w 368"/>
                <a:gd name="T23" fmla="*/ 2147483647 h 384"/>
                <a:gd name="T24" fmla="*/ 2147483647 w 368"/>
                <a:gd name="T25" fmla="*/ 0 h 384"/>
                <a:gd name="T26" fmla="*/ 2147483647 w 368"/>
                <a:gd name="T27" fmla="*/ 0 h 384"/>
                <a:gd name="T28" fmla="*/ 2147483647 w 368"/>
                <a:gd name="T29" fmla="*/ 2147483647 h 384"/>
                <a:gd name="T30" fmla="*/ 2147483647 w 368"/>
                <a:gd name="T31" fmla="*/ 2147483647 h 384"/>
                <a:gd name="T32" fmla="*/ 2147483647 w 368"/>
                <a:gd name="T33" fmla="*/ 2147483647 h 384"/>
                <a:gd name="T34" fmla="*/ 2147483647 w 368"/>
                <a:gd name="T35" fmla="*/ 2147483647 h 384"/>
                <a:gd name="T36" fmla="*/ 2147483647 w 368"/>
                <a:gd name="T37" fmla="*/ 2147483647 h 384"/>
                <a:gd name="T38" fmla="*/ 2147483647 w 368"/>
                <a:gd name="T39" fmla="*/ 2147483647 h 384"/>
                <a:gd name="T40" fmla="*/ 2147483647 w 368"/>
                <a:gd name="T41" fmla="*/ 2147483647 h 384"/>
                <a:gd name="T42" fmla="*/ 0 w 368"/>
                <a:gd name="T43" fmla="*/ 2147483647 h 384"/>
                <a:gd name="T44" fmla="*/ 2147483647 w 368"/>
                <a:gd name="T45" fmla="*/ 2147483647 h 384"/>
                <a:gd name="T46" fmla="*/ 2147483647 w 368"/>
                <a:gd name="T47" fmla="*/ 2147483647 h 384"/>
                <a:gd name="T48" fmla="*/ 2147483647 w 368"/>
                <a:gd name="T49" fmla="*/ 2147483647 h 384"/>
                <a:gd name="T50" fmla="*/ 2147483647 w 368"/>
                <a:gd name="T51" fmla="*/ 2147483647 h 384"/>
                <a:gd name="T52" fmla="*/ 2147483647 w 368"/>
                <a:gd name="T53" fmla="*/ 2147483647 h 384"/>
                <a:gd name="T54" fmla="*/ 2147483647 w 368"/>
                <a:gd name="T55" fmla="*/ 2147483647 h 384"/>
                <a:gd name="T56" fmla="*/ 2147483647 w 368"/>
                <a:gd name="T57" fmla="*/ 2147483647 h 384"/>
                <a:gd name="T58" fmla="*/ 2147483647 w 368"/>
                <a:gd name="T59" fmla="*/ 2147483647 h 384"/>
                <a:gd name="T60" fmla="*/ 2147483647 w 368"/>
                <a:gd name="T61" fmla="*/ 2147483647 h 384"/>
                <a:gd name="T62" fmla="*/ 2147483647 w 368"/>
                <a:gd name="T63" fmla="*/ 2147483647 h 384"/>
                <a:gd name="T64" fmla="*/ 2147483647 w 368"/>
                <a:gd name="T65" fmla="*/ 2147483647 h 384"/>
                <a:gd name="T66" fmla="*/ 2147483647 w 368"/>
                <a:gd name="T67" fmla="*/ 2147483647 h 384"/>
                <a:gd name="T68" fmla="*/ 2147483647 w 368"/>
                <a:gd name="T69" fmla="*/ 2147483647 h 384"/>
                <a:gd name="T70" fmla="*/ 2147483647 w 368"/>
                <a:gd name="T71" fmla="*/ 2147483647 h 384"/>
                <a:gd name="T72" fmla="*/ 2147483647 w 368"/>
                <a:gd name="T73" fmla="*/ 2147483647 h 384"/>
                <a:gd name="T74" fmla="*/ 2147483647 w 368"/>
                <a:gd name="T75" fmla="*/ 2147483647 h 384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368"/>
                <a:gd name="T115" fmla="*/ 0 h 384"/>
                <a:gd name="T116" fmla="*/ 368 w 368"/>
                <a:gd name="T117" fmla="*/ 384 h 384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368" h="384">
                  <a:moveTo>
                    <a:pt x="328" y="168"/>
                  </a:moveTo>
                  <a:lnTo>
                    <a:pt x="344" y="160"/>
                  </a:lnTo>
                  <a:lnTo>
                    <a:pt x="352" y="136"/>
                  </a:lnTo>
                  <a:lnTo>
                    <a:pt x="368" y="120"/>
                  </a:lnTo>
                  <a:lnTo>
                    <a:pt x="368" y="112"/>
                  </a:lnTo>
                  <a:lnTo>
                    <a:pt x="352" y="104"/>
                  </a:lnTo>
                  <a:lnTo>
                    <a:pt x="336" y="104"/>
                  </a:lnTo>
                  <a:lnTo>
                    <a:pt x="320" y="112"/>
                  </a:lnTo>
                  <a:lnTo>
                    <a:pt x="304" y="128"/>
                  </a:lnTo>
                  <a:lnTo>
                    <a:pt x="288" y="128"/>
                  </a:lnTo>
                  <a:lnTo>
                    <a:pt x="272" y="128"/>
                  </a:lnTo>
                  <a:lnTo>
                    <a:pt x="264" y="120"/>
                  </a:lnTo>
                  <a:lnTo>
                    <a:pt x="256" y="120"/>
                  </a:lnTo>
                  <a:lnTo>
                    <a:pt x="248" y="136"/>
                  </a:lnTo>
                  <a:lnTo>
                    <a:pt x="240" y="136"/>
                  </a:lnTo>
                  <a:lnTo>
                    <a:pt x="224" y="128"/>
                  </a:lnTo>
                  <a:lnTo>
                    <a:pt x="192" y="128"/>
                  </a:lnTo>
                  <a:lnTo>
                    <a:pt x="152" y="104"/>
                  </a:lnTo>
                  <a:lnTo>
                    <a:pt x="168" y="80"/>
                  </a:lnTo>
                  <a:lnTo>
                    <a:pt x="144" y="72"/>
                  </a:lnTo>
                  <a:lnTo>
                    <a:pt x="136" y="56"/>
                  </a:lnTo>
                  <a:lnTo>
                    <a:pt x="144" y="48"/>
                  </a:lnTo>
                  <a:lnTo>
                    <a:pt x="144" y="32"/>
                  </a:lnTo>
                  <a:lnTo>
                    <a:pt x="160" y="8"/>
                  </a:lnTo>
                  <a:lnTo>
                    <a:pt x="152" y="0"/>
                  </a:lnTo>
                  <a:lnTo>
                    <a:pt x="128" y="0"/>
                  </a:lnTo>
                  <a:lnTo>
                    <a:pt x="112" y="0"/>
                  </a:lnTo>
                  <a:lnTo>
                    <a:pt x="120" y="8"/>
                  </a:lnTo>
                  <a:lnTo>
                    <a:pt x="80" y="16"/>
                  </a:lnTo>
                  <a:lnTo>
                    <a:pt x="80" y="40"/>
                  </a:lnTo>
                  <a:lnTo>
                    <a:pt x="88" y="48"/>
                  </a:lnTo>
                  <a:lnTo>
                    <a:pt x="80" y="64"/>
                  </a:lnTo>
                  <a:lnTo>
                    <a:pt x="72" y="80"/>
                  </a:lnTo>
                  <a:lnTo>
                    <a:pt x="48" y="120"/>
                  </a:lnTo>
                  <a:lnTo>
                    <a:pt x="32" y="120"/>
                  </a:lnTo>
                  <a:lnTo>
                    <a:pt x="24" y="128"/>
                  </a:lnTo>
                  <a:lnTo>
                    <a:pt x="32" y="144"/>
                  </a:lnTo>
                  <a:lnTo>
                    <a:pt x="40" y="160"/>
                  </a:lnTo>
                  <a:lnTo>
                    <a:pt x="24" y="168"/>
                  </a:lnTo>
                  <a:lnTo>
                    <a:pt x="8" y="176"/>
                  </a:lnTo>
                  <a:lnTo>
                    <a:pt x="0" y="176"/>
                  </a:lnTo>
                  <a:lnTo>
                    <a:pt x="16" y="200"/>
                  </a:lnTo>
                  <a:lnTo>
                    <a:pt x="32" y="216"/>
                  </a:lnTo>
                  <a:lnTo>
                    <a:pt x="56" y="200"/>
                  </a:lnTo>
                  <a:lnTo>
                    <a:pt x="64" y="272"/>
                  </a:lnTo>
                  <a:lnTo>
                    <a:pt x="72" y="304"/>
                  </a:lnTo>
                  <a:lnTo>
                    <a:pt x="96" y="344"/>
                  </a:lnTo>
                  <a:lnTo>
                    <a:pt x="104" y="360"/>
                  </a:lnTo>
                  <a:lnTo>
                    <a:pt x="120" y="384"/>
                  </a:lnTo>
                  <a:lnTo>
                    <a:pt x="128" y="368"/>
                  </a:lnTo>
                  <a:lnTo>
                    <a:pt x="144" y="352"/>
                  </a:lnTo>
                  <a:lnTo>
                    <a:pt x="152" y="336"/>
                  </a:lnTo>
                  <a:lnTo>
                    <a:pt x="152" y="304"/>
                  </a:lnTo>
                  <a:lnTo>
                    <a:pt x="160" y="280"/>
                  </a:lnTo>
                  <a:lnTo>
                    <a:pt x="184" y="256"/>
                  </a:lnTo>
                  <a:lnTo>
                    <a:pt x="216" y="240"/>
                  </a:lnTo>
                  <a:lnTo>
                    <a:pt x="232" y="224"/>
                  </a:lnTo>
                  <a:lnTo>
                    <a:pt x="240" y="200"/>
                  </a:lnTo>
                  <a:lnTo>
                    <a:pt x="264" y="200"/>
                  </a:lnTo>
                  <a:lnTo>
                    <a:pt x="256" y="168"/>
                  </a:lnTo>
                  <a:lnTo>
                    <a:pt x="248" y="160"/>
                  </a:lnTo>
                  <a:lnTo>
                    <a:pt x="256" y="152"/>
                  </a:lnTo>
                  <a:lnTo>
                    <a:pt x="256" y="144"/>
                  </a:lnTo>
                  <a:lnTo>
                    <a:pt x="272" y="144"/>
                  </a:lnTo>
                  <a:lnTo>
                    <a:pt x="280" y="152"/>
                  </a:lnTo>
                  <a:lnTo>
                    <a:pt x="304" y="160"/>
                  </a:lnTo>
                  <a:lnTo>
                    <a:pt x="304" y="168"/>
                  </a:lnTo>
                  <a:lnTo>
                    <a:pt x="296" y="176"/>
                  </a:lnTo>
                  <a:lnTo>
                    <a:pt x="312" y="176"/>
                  </a:lnTo>
                  <a:lnTo>
                    <a:pt x="304" y="192"/>
                  </a:lnTo>
                  <a:lnTo>
                    <a:pt x="312" y="208"/>
                  </a:lnTo>
                  <a:lnTo>
                    <a:pt x="320" y="192"/>
                  </a:lnTo>
                  <a:lnTo>
                    <a:pt x="328" y="168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79" name="Freeform 627"/>
            <p:cNvSpPr>
              <a:spLocks/>
            </p:cNvSpPr>
            <p:nvPr/>
          </p:nvSpPr>
          <p:spPr bwMode="auto">
            <a:xfrm>
              <a:off x="6039821" y="3078267"/>
              <a:ext cx="203971" cy="472642"/>
            </a:xfrm>
            <a:custGeom>
              <a:avLst/>
              <a:gdLst>
                <a:gd name="T0" fmla="*/ 2147483647 w 152"/>
                <a:gd name="T1" fmla="*/ 2147483647 h 352"/>
                <a:gd name="T2" fmla="*/ 2147483647 w 152"/>
                <a:gd name="T3" fmla="*/ 2147483647 h 352"/>
                <a:gd name="T4" fmla="*/ 2147483647 w 152"/>
                <a:gd name="T5" fmla="*/ 2147483647 h 352"/>
                <a:gd name="T6" fmla="*/ 2147483647 w 152"/>
                <a:gd name="T7" fmla="*/ 2147483647 h 352"/>
                <a:gd name="T8" fmla="*/ 2147483647 w 152"/>
                <a:gd name="T9" fmla="*/ 2147483647 h 352"/>
                <a:gd name="T10" fmla="*/ 2147483647 w 152"/>
                <a:gd name="T11" fmla="*/ 0 h 352"/>
                <a:gd name="T12" fmla="*/ 2147483647 w 152"/>
                <a:gd name="T13" fmla="*/ 2147483647 h 352"/>
                <a:gd name="T14" fmla="*/ 2147483647 w 152"/>
                <a:gd name="T15" fmla="*/ 2147483647 h 352"/>
                <a:gd name="T16" fmla="*/ 0 w 152"/>
                <a:gd name="T17" fmla="*/ 2147483647 h 352"/>
                <a:gd name="T18" fmla="*/ 2147483647 w 152"/>
                <a:gd name="T19" fmla="*/ 2147483647 h 352"/>
                <a:gd name="T20" fmla="*/ 2147483647 w 152"/>
                <a:gd name="T21" fmla="*/ 2147483647 h 352"/>
                <a:gd name="T22" fmla="*/ 2147483647 w 152"/>
                <a:gd name="T23" fmla="*/ 2147483647 h 352"/>
                <a:gd name="T24" fmla="*/ 2147483647 w 152"/>
                <a:gd name="T25" fmla="*/ 2147483647 h 352"/>
                <a:gd name="T26" fmla="*/ 2147483647 w 152"/>
                <a:gd name="T27" fmla="*/ 2147483647 h 352"/>
                <a:gd name="T28" fmla="*/ 2147483647 w 152"/>
                <a:gd name="T29" fmla="*/ 2147483647 h 352"/>
                <a:gd name="T30" fmla="*/ 2147483647 w 152"/>
                <a:gd name="T31" fmla="*/ 2147483647 h 352"/>
                <a:gd name="T32" fmla="*/ 2147483647 w 152"/>
                <a:gd name="T33" fmla="*/ 2147483647 h 352"/>
                <a:gd name="T34" fmla="*/ 2147483647 w 152"/>
                <a:gd name="T35" fmla="*/ 2147483647 h 352"/>
                <a:gd name="T36" fmla="*/ 2147483647 w 152"/>
                <a:gd name="T37" fmla="*/ 2147483647 h 352"/>
                <a:gd name="T38" fmla="*/ 2147483647 w 152"/>
                <a:gd name="T39" fmla="*/ 2147483647 h 352"/>
                <a:gd name="T40" fmla="*/ 2147483647 w 152"/>
                <a:gd name="T41" fmla="*/ 2147483647 h 352"/>
                <a:gd name="T42" fmla="*/ 2147483647 w 152"/>
                <a:gd name="T43" fmla="*/ 2147483647 h 352"/>
                <a:gd name="T44" fmla="*/ 2147483647 w 152"/>
                <a:gd name="T45" fmla="*/ 2147483647 h 352"/>
                <a:gd name="T46" fmla="*/ 2147483647 w 152"/>
                <a:gd name="T47" fmla="*/ 2147483647 h 352"/>
                <a:gd name="T48" fmla="*/ 2147483647 w 152"/>
                <a:gd name="T49" fmla="*/ 2147483647 h 352"/>
                <a:gd name="T50" fmla="*/ 2147483647 w 152"/>
                <a:gd name="T51" fmla="*/ 2147483647 h 352"/>
                <a:gd name="T52" fmla="*/ 2147483647 w 152"/>
                <a:gd name="T53" fmla="*/ 2147483647 h 352"/>
                <a:gd name="T54" fmla="*/ 2147483647 w 152"/>
                <a:gd name="T55" fmla="*/ 2147483647 h 352"/>
                <a:gd name="T56" fmla="*/ 2147483647 w 152"/>
                <a:gd name="T57" fmla="*/ 0 h 352"/>
                <a:gd name="T58" fmla="*/ 2147483647 w 152"/>
                <a:gd name="T59" fmla="*/ 2147483647 h 352"/>
                <a:gd name="T60" fmla="*/ 2147483647 w 152"/>
                <a:gd name="T61" fmla="*/ 2147483647 h 352"/>
                <a:gd name="T62" fmla="*/ 0 w 152"/>
                <a:gd name="T63" fmla="*/ 2147483647 h 352"/>
                <a:gd name="T64" fmla="*/ 2147483647 w 152"/>
                <a:gd name="T65" fmla="*/ 2147483647 h 352"/>
                <a:gd name="T66" fmla="*/ 2147483647 w 152"/>
                <a:gd name="T67" fmla="*/ 2147483647 h 352"/>
                <a:gd name="T68" fmla="*/ 2147483647 w 152"/>
                <a:gd name="T69" fmla="*/ 2147483647 h 352"/>
                <a:gd name="T70" fmla="*/ 2147483647 w 152"/>
                <a:gd name="T71" fmla="*/ 2147483647 h 352"/>
                <a:gd name="T72" fmla="*/ 2147483647 w 152"/>
                <a:gd name="T73" fmla="*/ 2147483647 h 352"/>
                <a:gd name="T74" fmla="*/ 2147483647 w 152"/>
                <a:gd name="T75" fmla="*/ 2147483647 h 352"/>
                <a:gd name="T76" fmla="*/ 2147483647 w 152"/>
                <a:gd name="T77" fmla="*/ 2147483647 h 352"/>
                <a:gd name="T78" fmla="*/ 2147483647 w 152"/>
                <a:gd name="T79" fmla="*/ 2147483647 h 352"/>
                <a:gd name="T80" fmla="*/ 2147483647 w 152"/>
                <a:gd name="T81" fmla="*/ 2147483647 h 352"/>
                <a:gd name="T82" fmla="*/ 2147483647 w 152"/>
                <a:gd name="T83" fmla="*/ 2147483647 h 352"/>
                <a:gd name="T84" fmla="*/ 2147483647 w 152"/>
                <a:gd name="T85" fmla="*/ 2147483647 h 352"/>
                <a:gd name="T86" fmla="*/ 2147483647 w 152"/>
                <a:gd name="T87" fmla="*/ 2147483647 h 352"/>
                <a:gd name="T88" fmla="*/ 2147483647 w 152"/>
                <a:gd name="T89" fmla="*/ 2147483647 h 352"/>
                <a:gd name="T90" fmla="*/ 2147483647 w 152"/>
                <a:gd name="T91" fmla="*/ 2147483647 h 352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152"/>
                <a:gd name="T139" fmla="*/ 0 h 352"/>
                <a:gd name="T140" fmla="*/ 152 w 152"/>
                <a:gd name="T141" fmla="*/ 352 h 352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152" h="352">
                  <a:moveTo>
                    <a:pt x="96" y="104"/>
                  </a:moveTo>
                  <a:lnTo>
                    <a:pt x="96" y="104"/>
                  </a:lnTo>
                  <a:lnTo>
                    <a:pt x="112" y="88"/>
                  </a:lnTo>
                  <a:lnTo>
                    <a:pt x="88" y="80"/>
                  </a:lnTo>
                  <a:lnTo>
                    <a:pt x="88" y="72"/>
                  </a:lnTo>
                  <a:lnTo>
                    <a:pt x="80" y="64"/>
                  </a:lnTo>
                  <a:lnTo>
                    <a:pt x="72" y="56"/>
                  </a:lnTo>
                  <a:lnTo>
                    <a:pt x="72" y="48"/>
                  </a:lnTo>
                  <a:lnTo>
                    <a:pt x="80" y="24"/>
                  </a:lnTo>
                  <a:lnTo>
                    <a:pt x="72" y="8"/>
                  </a:lnTo>
                  <a:lnTo>
                    <a:pt x="64" y="0"/>
                  </a:lnTo>
                  <a:lnTo>
                    <a:pt x="56" y="0"/>
                  </a:lnTo>
                  <a:lnTo>
                    <a:pt x="56" y="8"/>
                  </a:lnTo>
                  <a:lnTo>
                    <a:pt x="40" y="24"/>
                  </a:lnTo>
                  <a:lnTo>
                    <a:pt x="32" y="48"/>
                  </a:lnTo>
                  <a:lnTo>
                    <a:pt x="16" y="56"/>
                  </a:lnTo>
                  <a:lnTo>
                    <a:pt x="8" y="80"/>
                  </a:lnTo>
                  <a:lnTo>
                    <a:pt x="0" y="96"/>
                  </a:lnTo>
                  <a:lnTo>
                    <a:pt x="8" y="112"/>
                  </a:lnTo>
                  <a:lnTo>
                    <a:pt x="24" y="160"/>
                  </a:lnTo>
                  <a:lnTo>
                    <a:pt x="40" y="168"/>
                  </a:lnTo>
                  <a:lnTo>
                    <a:pt x="56" y="160"/>
                  </a:lnTo>
                  <a:lnTo>
                    <a:pt x="64" y="168"/>
                  </a:lnTo>
                  <a:lnTo>
                    <a:pt x="72" y="192"/>
                  </a:lnTo>
                  <a:lnTo>
                    <a:pt x="72" y="224"/>
                  </a:lnTo>
                  <a:lnTo>
                    <a:pt x="72" y="264"/>
                  </a:lnTo>
                  <a:lnTo>
                    <a:pt x="88" y="280"/>
                  </a:lnTo>
                  <a:lnTo>
                    <a:pt x="96" y="296"/>
                  </a:lnTo>
                  <a:lnTo>
                    <a:pt x="104" y="312"/>
                  </a:lnTo>
                  <a:lnTo>
                    <a:pt x="120" y="328"/>
                  </a:lnTo>
                  <a:lnTo>
                    <a:pt x="144" y="352"/>
                  </a:lnTo>
                  <a:lnTo>
                    <a:pt x="152" y="344"/>
                  </a:lnTo>
                  <a:lnTo>
                    <a:pt x="144" y="320"/>
                  </a:lnTo>
                  <a:lnTo>
                    <a:pt x="136" y="304"/>
                  </a:lnTo>
                  <a:lnTo>
                    <a:pt x="120" y="288"/>
                  </a:lnTo>
                  <a:lnTo>
                    <a:pt x="104" y="280"/>
                  </a:lnTo>
                  <a:lnTo>
                    <a:pt x="96" y="272"/>
                  </a:lnTo>
                  <a:lnTo>
                    <a:pt x="88" y="240"/>
                  </a:lnTo>
                  <a:lnTo>
                    <a:pt x="88" y="224"/>
                  </a:lnTo>
                  <a:lnTo>
                    <a:pt x="96" y="216"/>
                  </a:lnTo>
                  <a:lnTo>
                    <a:pt x="80" y="192"/>
                  </a:lnTo>
                  <a:lnTo>
                    <a:pt x="80" y="176"/>
                  </a:lnTo>
                  <a:lnTo>
                    <a:pt x="80" y="168"/>
                  </a:lnTo>
                  <a:lnTo>
                    <a:pt x="80" y="152"/>
                  </a:lnTo>
                  <a:lnTo>
                    <a:pt x="72" y="128"/>
                  </a:lnTo>
                  <a:lnTo>
                    <a:pt x="88" y="112"/>
                  </a:lnTo>
                  <a:lnTo>
                    <a:pt x="96" y="104"/>
                  </a:lnTo>
                  <a:lnTo>
                    <a:pt x="112" y="88"/>
                  </a:lnTo>
                  <a:lnTo>
                    <a:pt x="88" y="80"/>
                  </a:lnTo>
                  <a:lnTo>
                    <a:pt x="88" y="72"/>
                  </a:lnTo>
                  <a:lnTo>
                    <a:pt x="80" y="64"/>
                  </a:lnTo>
                  <a:lnTo>
                    <a:pt x="72" y="56"/>
                  </a:lnTo>
                  <a:lnTo>
                    <a:pt x="72" y="48"/>
                  </a:lnTo>
                  <a:lnTo>
                    <a:pt x="80" y="24"/>
                  </a:lnTo>
                  <a:lnTo>
                    <a:pt x="72" y="8"/>
                  </a:lnTo>
                  <a:lnTo>
                    <a:pt x="64" y="0"/>
                  </a:lnTo>
                  <a:lnTo>
                    <a:pt x="56" y="0"/>
                  </a:lnTo>
                  <a:lnTo>
                    <a:pt x="56" y="8"/>
                  </a:lnTo>
                  <a:lnTo>
                    <a:pt x="40" y="24"/>
                  </a:lnTo>
                  <a:lnTo>
                    <a:pt x="32" y="48"/>
                  </a:lnTo>
                  <a:lnTo>
                    <a:pt x="16" y="56"/>
                  </a:lnTo>
                  <a:lnTo>
                    <a:pt x="8" y="80"/>
                  </a:lnTo>
                  <a:lnTo>
                    <a:pt x="0" y="96"/>
                  </a:lnTo>
                  <a:lnTo>
                    <a:pt x="8" y="112"/>
                  </a:lnTo>
                  <a:lnTo>
                    <a:pt x="24" y="160"/>
                  </a:lnTo>
                  <a:lnTo>
                    <a:pt x="40" y="168"/>
                  </a:lnTo>
                  <a:lnTo>
                    <a:pt x="56" y="160"/>
                  </a:lnTo>
                  <a:lnTo>
                    <a:pt x="64" y="168"/>
                  </a:lnTo>
                  <a:lnTo>
                    <a:pt x="72" y="192"/>
                  </a:lnTo>
                  <a:lnTo>
                    <a:pt x="72" y="224"/>
                  </a:lnTo>
                  <a:lnTo>
                    <a:pt x="72" y="264"/>
                  </a:lnTo>
                  <a:lnTo>
                    <a:pt x="88" y="280"/>
                  </a:lnTo>
                  <a:lnTo>
                    <a:pt x="96" y="296"/>
                  </a:lnTo>
                  <a:lnTo>
                    <a:pt x="104" y="312"/>
                  </a:lnTo>
                  <a:lnTo>
                    <a:pt x="120" y="328"/>
                  </a:lnTo>
                  <a:lnTo>
                    <a:pt x="144" y="352"/>
                  </a:lnTo>
                  <a:lnTo>
                    <a:pt x="152" y="344"/>
                  </a:lnTo>
                  <a:lnTo>
                    <a:pt x="144" y="320"/>
                  </a:lnTo>
                  <a:lnTo>
                    <a:pt x="136" y="304"/>
                  </a:lnTo>
                  <a:lnTo>
                    <a:pt x="120" y="288"/>
                  </a:lnTo>
                  <a:lnTo>
                    <a:pt x="104" y="280"/>
                  </a:lnTo>
                  <a:lnTo>
                    <a:pt x="96" y="272"/>
                  </a:lnTo>
                  <a:lnTo>
                    <a:pt x="88" y="240"/>
                  </a:lnTo>
                  <a:lnTo>
                    <a:pt x="88" y="224"/>
                  </a:lnTo>
                  <a:lnTo>
                    <a:pt x="96" y="216"/>
                  </a:lnTo>
                  <a:lnTo>
                    <a:pt x="80" y="192"/>
                  </a:lnTo>
                  <a:lnTo>
                    <a:pt x="80" y="176"/>
                  </a:lnTo>
                  <a:lnTo>
                    <a:pt x="80" y="168"/>
                  </a:lnTo>
                  <a:lnTo>
                    <a:pt x="80" y="152"/>
                  </a:lnTo>
                  <a:lnTo>
                    <a:pt x="72" y="128"/>
                  </a:lnTo>
                  <a:lnTo>
                    <a:pt x="88" y="112"/>
                  </a:lnTo>
                  <a:lnTo>
                    <a:pt x="96" y="104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80" name="Freeform 628"/>
            <p:cNvSpPr>
              <a:spLocks/>
            </p:cNvSpPr>
            <p:nvPr/>
          </p:nvSpPr>
          <p:spPr bwMode="auto">
            <a:xfrm>
              <a:off x="6136324" y="3217538"/>
              <a:ext cx="129401" cy="150236"/>
            </a:xfrm>
            <a:custGeom>
              <a:avLst/>
              <a:gdLst>
                <a:gd name="T0" fmla="*/ 2147483647 w 96"/>
                <a:gd name="T1" fmla="*/ 2147483647 h 112"/>
                <a:gd name="T2" fmla="*/ 2147483647 w 96"/>
                <a:gd name="T3" fmla="*/ 2147483647 h 112"/>
                <a:gd name="T4" fmla="*/ 2147483647 w 96"/>
                <a:gd name="T5" fmla="*/ 2147483647 h 112"/>
                <a:gd name="T6" fmla="*/ 2147483647 w 96"/>
                <a:gd name="T7" fmla="*/ 2147483647 h 112"/>
                <a:gd name="T8" fmla="*/ 2147483647 w 96"/>
                <a:gd name="T9" fmla="*/ 2147483647 h 112"/>
                <a:gd name="T10" fmla="*/ 2147483647 w 96"/>
                <a:gd name="T11" fmla="*/ 2147483647 h 112"/>
                <a:gd name="T12" fmla="*/ 2147483647 w 96"/>
                <a:gd name="T13" fmla="*/ 2147483647 h 112"/>
                <a:gd name="T14" fmla="*/ 2147483647 w 96"/>
                <a:gd name="T15" fmla="*/ 0 h 112"/>
                <a:gd name="T16" fmla="*/ 2147483647 w 96"/>
                <a:gd name="T17" fmla="*/ 2147483647 h 112"/>
                <a:gd name="T18" fmla="*/ 0 w 96"/>
                <a:gd name="T19" fmla="*/ 2147483647 h 112"/>
                <a:gd name="T20" fmla="*/ 2147483647 w 96"/>
                <a:gd name="T21" fmla="*/ 2147483647 h 112"/>
                <a:gd name="T22" fmla="*/ 2147483647 w 96"/>
                <a:gd name="T23" fmla="*/ 2147483647 h 112"/>
                <a:gd name="T24" fmla="*/ 2147483647 w 96"/>
                <a:gd name="T25" fmla="*/ 2147483647 h 112"/>
                <a:gd name="T26" fmla="*/ 2147483647 w 96"/>
                <a:gd name="T27" fmla="*/ 2147483647 h 112"/>
                <a:gd name="T28" fmla="*/ 2147483647 w 96"/>
                <a:gd name="T29" fmla="*/ 2147483647 h 112"/>
                <a:gd name="T30" fmla="*/ 2147483647 w 96"/>
                <a:gd name="T31" fmla="*/ 2147483647 h 112"/>
                <a:gd name="T32" fmla="*/ 2147483647 w 96"/>
                <a:gd name="T33" fmla="*/ 2147483647 h 112"/>
                <a:gd name="T34" fmla="*/ 2147483647 w 96"/>
                <a:gd name="T35" fmla="*/ 2147483647 h 112"/>
                <a:gd name="T36" fmla="*/ 2147483647 w 96"/>
                <a:gd name="T37" fmla="*/ 2147483647 h 112"/>
                <a:gd name="T38" fmla="*/ 2147483647 w 96"/>
                <a:gd name="T39" fmla="*/ 2147483647 h 112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96"/>
                <a:gd name="T61" fmla="*/ 0 h 112"/>
                <a:gd name="T62" fmla="*/ 96 w 96"/>
                <a:gd name="T63" fmla="*/ 112 h 112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96" h="112">
                  <a:moveTo>
                    <a:pt x="64" y="88"/>
                  </a:moveTo>
                  <a:lnTo>
                    <a:pt x="88" y="80"/>
                  </a:lnTo>
                  <a:lnTo>
                    <a:pt x="96" y="72"/>
                  </a:lnTo>
                  <a:lnTo>
                    <a:pt x="72" y="40"/>
                  </a:lnTo>
                  <a:lnTo>
                    <a:pt x="64" y="32"/>
                  </a:lnTo>
                  <a:lnTo>
                    <a:pt x="32" y="32"/>
                  </a:lnTo>
                  <a:lnTo>
                    <a:pt x="32" y="8"/>
                  </a:lnTo>
                  <a:lnTo>
                    <a:pt x="24" y="0"/>
                  </a:lnTo>
                  <a:lnTo>
                    <a:pt x="16" y="8"/>
                  </a:lnTo>
                  <a:lnTo>
                    <a:pt x="0" y="24"/>
                  </a:lnTo>
                  <a:lnTo>
                    <a:pt x="8" y="48"/>
                  </a:lnTo>
                  <a:lnTo>
                    <a:pt x="8" y="64"/>
                  </a:lnTo>
                  <a:lnTo>
                    <a:pt x="8" y="72"/>
                  </a:lnTo>
                  <a:lnTo>
                    <a:pt x="8" y="88"/>
                  </a:lnTo>
                  <a:lnTo>
                    <a:pt x="24" y="112"/>
                  </a:lnTo>
                  <a:lnTo>
                    <a:pt x="24" y="96"/>
                  </a:lnTo>
                  <a:lnTo>
                    <a:pt x="48" y="104"/>
                  </a:lnTo>
                  <a:lnTo>
                    <a:pt x="56" y="112"/>
                  </a:lnTo>
                  <a:lnTo>
                    <a:pt x="56" y="96"/>
                  </a:lnTo>
                  <a:lnTo>
                    <a:pt x="64" y="88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81" name="Freeform 629"/>
            <p:cNvSpPr>
              <a:spLocks/>
            </p:cNvSpPr>
            <p:nvPr/>
          </p:nvSpPr>
          <p:spPr bwMode="auto">
            <a:xfrm>
              <a:off x="5954285" y="3121035"/>
              <a:ext cx="85536" cy="75666"/>
            </a:xfrm>
            <a:custGeom>
              <a:avLst/>
              <a:gdLst>
                <a:gd name="T0" fmla="*/ 2147483647 w 64"/>
                <a:gd name="T1" fmla="*/ 2147483647 h 56"/>
                <a:gd name="T2" fmla="*/ 2147483647 w 64"/>
                <a:gd name="T3" fmla="*/ 2147483647 h 56"/>
                <a:gd name="T4" fmla="*/ 2147483647 w 64"/>
                <a:gd name="T5" fmla="*/ 2147483647 h 56"/>
                <a:gd name="T6" fmla="*/ 2147483647 w 64"/>
                <a:gd name="T7" fmla="*/ 2147483647 h 56"/>
                <a:gd name="T8" fmla="*/ 2147483647 w 64"/>
                <a:gd name="T9" fmla="*/ 0 h 56"/>
                <a:gd name="T10" fmla="*/ 2147483647 w 64"/>
                <a:gd name="T11" fmla="*/ 0 h 56"/>
                <a:gd name="T12" fmla="*/ 2147483647 w 64"/>
                <a:gd name="T13" fmla="*/ 2147483647 h 56"/>
                <a:gd name="T14" fmla="*/ 0 w 64"/>
                <a:gd name="T15" fmla="*/ 2147483647 h 56"/>
                <a:gd name="T16" fmla="*/ 2147483647 w 64"/>
                <a:gd name="T17" fmla="*/ 2147483647 h 56"/>
                <a:gd name="T18" fmla="*/ 2147483647 w 64"/>
                <a:gd name="T19" fmla="*/ 2147483647 h 56"/>
                <a:gd name="T20" fmla="*/ 2147483647 w 64"/>
                <a:gd name="T21" fmla="*/ 2147483647 h 56"/>
                <a:gd name="T22" fmla="*/ 2147483647 w 64"/>
                <a:gd name="T23" fmla="*/ 2147483647 h 56"/>
                <a:gd name="T24" fmla="*/ 2147483647 w 64"/>
                <a:gd name="T25" fmla="*/ 2147483647 h 56"/>
                <a:gd name="T26" fmla="*/ 2147483647 w 64"/>
                <a:gd name="T27" fmla="*/ 2147483647 h 5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64"/>
                <a:gd name="T43" fmla="*/ 0 h 56"/>
                <a:gd name="T44" fmla="*/ 64 w 64"/>
                <a:gd name="T45" fmla="*/ 56 h 5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64" h="56">
                  <a:moveTo>
                    <a:pt x="48" y="32"/>
                  </a:moveTo>
                  <a:lnTo>
                    <a:pt x="56" y="24"/>
                  </a:lnTo>
                  <a:lnTo>
                    <a:pt x="56" y="16"/>
                  </a:lnTo>
                  <a:lnTo>
                    <a:pt x="32" y="8"/>
                  </a:lnTo>
                  <a:lnTo>
                    <a:pt x="24" y="0"/>
                  </a:lnTo>
                  <a:lnTo>
                    <a:pt x="8" y="0"/>
                  </a:lnTo>
                  <a:lnTo>
                    <a:pt x="8" y="8"/>
                  </a:lnTo>
                  <a:lnTo>
                    <a:pt x="0" y="16"/>
                  </a:lnTo>
                  <a:lnTo>
                    <a:pt x="8" y="24"/>
                  </a:lnTo>
                  <a:lnTo>
                    <a:pt x="16" y="56"/>
                  </a:lnTo>
                  <a:lnTo>
                    <a:pt x="40" y="48"/>
                  </a:lnTo>
                  <a:lnTo>
                    <a:pt x="56" y="48"/>
                  </a:lnTo>
                  <a:lnTo>
                    <a:pt x="64" y="32"/>
                  </a:lnTo>
                  <a:lnTo>
                    <a:pt x="48" y="32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82" name="Freeform 630"/>
            <p:cNvSpPr>
              <a:spLocks/>
            </p:cNvSpPr>
            <p:nvPr/>
          </p:nvSpPr>
          <p:spPr bwMode="auto">
            <a:xfrm>
              <a:off x="6136324" y="3217538"/>
              <a:ext cx="129401" cy="150236"/>
            </a:xfrm>
            <a:custGeom>
              <a:avLst/>
              <a:gdLst>
                <a:gd name="T0" fmla="*/ 2147483647 w 96"/>
                <a:gd name="T1" fmla="*/ 2147483647 h 112"/>
                <a:gd name="T2" fmla="*/ 2147483647 w 96"/>
                <a:gd name="T3" fmla="*/ 2147483647 h 112"/>
                <a:gd name="T4" fmla="*/ 2147483647 w 96"/>
                <a:gd name="T5" fmla="*/ 2147483647 h 112"/>
                <a:gd name="T6" fmla="*/ 2147483647 w 96"/>
                <a:gd name="T7" fmla="*/ 2147483647 h 112"/>
                <a:gd name="T8" fmla="*/ 2147483647 w 96"/>
                <a:gd name="T9" fmla="*/ 2147483647 h 112"/>
                <a:gd name="T10" fmla="*/ 2147483647 w 96"/>
                <a:gd name="T11" fmla="*/ 2147483647 h 112"/>
                <a:gd name="T12" fmla="*/ 2147483647 w 96"/>
                <a:gd name="T13" fmla="*/ 2147483647 h 112"/>
                <a:gd name="T14" fmla="*/ 2147483647 w 96"/>
                <a:gd name="T15" fmla="*/ 0 h 112"/>
                <a:gd name="T16" fmla="*/ 2147483647 w 96"/>
                <a:gd name="T17" fmla="*/ 2147483647 h 112"/>
                <a:gd name="T18" fmla="*/ 0 w 96"/>
                <a:gd name="T19" fmla="*/ 2147483647 h 112"/>
                <a:gd name="T20" fmla="*/ 2147483647 w 96"/>
                <a:gd name="T21" fmla="*/ 2147483647 h 112"/>
                <a:gd name="T22" fmla="*/ 2147483647 w 96"/>
                <a:gd name="T23" fmla="*/ 2147483647 h 112"/>
                <a:gd name="T24" fmla="*/ 2147483647 w 96"/>
                <a:gd name="T25" fmla="*/ 2147483647 h 112"/>
                <a:gd name="T26" fmla="*/ 2147483647 w 96"/>
                <a:gd name="T27" fmla="*/ 2147483647 h 112"/>
                <a:gd name="T28" fmla="*/ 2147483647 w 96"/>
                <a:gd name="T29" fmla="*/ 2147483647 h 112"/>
                <a:gd name="T30" fmla="*/ 2147483647 w 96"/>
                <a:gd name="T31" fmla="*/ 2147483647 h 112"/>
                <a:gd name="T32" fmla="*/ 2147483647 w 96"/>
                <a:gd name="T33" fmla="*/ 2147483647 h 112"/>
                <a:gd name="T34" fmla="*/ 2147483647 w 96"/>
                <a:gd name="T35" fmla="*/ 2147483647 h 112"/>
                <a:gd name="T36" fmla="*/ 2147483647 w 96"/>
                <a:gd name="T37" fmla="*/ 2147483647 h 112"/>
                <a:gd name="T38" fmla="*/ 2147483647 w 96"/>
                <a:gd name="T39" fmla="*/ 2147483647 h 112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96"/>
                <a:gd name="T61" fmla="*/ 0 h 112"/>
                <a:gd name="T62" fmla="*/ 96 w 96"/>
                <a:gd name="T63" fmla="*/ 112 h 112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96" h="112">
                  <a:moveTo>
                    <a:pt x="64" y="88"/>
                  </a:moveTo>
                  <a:lnTo>
                    <a:pt x="88" y="80"/>
                  </a:lnTo>
                  <a:lnTo>
                    <a:pt x="96" y="72"/>
                  </a:lnTo>
                  <a:lnTo>
                    <a:pt x="72" y="40"/>
                  </a:lnTo>
                  <a:lnTo>
                    <a:pt x="64" y="32"/>
                  </a:lnTo>
                  <a:lnTo>
                    <a:pt x="32" y="32"/>
                  </a:lnTo>
                  <a:lnTo>
                    <a:pt x="32" y="8"/>
                  </a:lnTo>
                  <a:lnTo>
                    <a:pt x="24" y="0"/>
                  </a:lnTo>
                  <a:lnTo>
                    <a:pt x="16" y="8"/>
                  </a:lnTo>
                  <a:lnTo>
                    <a:pt x="0" y="24"/>
                  </a:lnTo>
                  <a:lnTo>
                    <a:pt x="8" y="48"/>
                  </a:lnTo>
                  <a:lnTo>
                    <a:pt x="8" y="64"/>
                  </a:lnTo>
                  <a:lnTo>
                    <a:pt x="8" y="72"/>
                  </a:lnTo>
                  <a:lnTo>
                    <a:pt x="8" y="88"/>
                  </a:lnTo>
                  <a:lnTo>
                    <a:pt x="24" y="112"/>
                  </a:lnTo>
                  <a:lnTo>
                    <a:pt x="24" y="96"/>
                  </a:lnTo>
                  <a:lnTo>
                    <a:pt x="48" y="104"/>
                  </a:lnTo>
                  <a:lnTo>
                    <a:pt x="56" y="112"/>
                  </a:lnTo>
                  <a:lnTo>
                    <a:pt x="56" y="96"/>
                  </a:lnTo>
                  <a:lnTo>
                    <a:pt x="64" y="88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83" name="Freeform 631"/>
            <p:cNvSpPr>
              <a:spLocks/>
            </p:cNvSpPr>
            <p:nvPr/>
          </p:nvSpPr>
          <p:spPr bwMode="auto">
            <a:xfrm>
              <a:off x="5954285" y="3121035"/>
              <a:ext cx="85536" cy="75666"/>
            </a:xfrm>
            <a:custGeom>
              <a:avLst/>
              <a:gdLst>
                <a:gd name="T0" fmla="*/ 2147483647 w 64"/>
                <a:gd name="T1" fmla="*/ 2147483647 h 56"/>
                <a:gd name="T2" fmla="*/ 2147483647 w 64"/>
                <a:gd name="T3" fmla="*/ 2147483647 h 56"/>
                <a:gd name="T4" fmla="*/ 2147483647 w 64"/>
                <a:gd name="T5" fmla="*/ 2147483647 h 56"/>
                <a:gd name="T6" fmla="*/ 2147483647 w 64"/>
                <a:gd name="T7" fmla="*/ 2147483647 h 56"/>
                <a:gd name="T8" fmla="*/ 2147483647 w 64"/>
                <a:gd name="T9" fmla="*/ 0 h 56"/>
                <a:gd name="T10" fmla="*/ 2147483647 w 64"/>
                <a:gd name="T11" fmla="*/ 0 h 56"/>
                <a:gd name="T12" fmla="*/ 2147483647 w 64"/>
                <a:gd name="T13" fmla="*/ 2147483647 h 56"/>
                <a:gd name="T14" fmla="*/ 0 w 64"/>
                <a:gd name="T15" fmla="*/ 2147483647 h 56"/>
                <a:gd name="T16" fmla="*/ 2147483647 w 64"/>
                <a:gd name="T17" fmla="*/ 2147483647 h 56"/>
                <a:gd name="T18" fmla="*/ 2147483647 w 64"/>
                <a:gd name="T19" fmla="*/ 2147483647 h 56"/>
                <a:gd name="T20" fmla="*/ 2147483647 w 64"/>
                <a:gd name="T21" fmla="*/ 2147483647 h 56"/>
                <a:gd name="T22" fmla="*/ 2147483647 w 64"/>
                <a:gd name="T23" fmla="*/ 2147483647 h 56"/>
                <a:gd name="T24" fmla="*/ 2147483647 w 64"/>
                <a:gd name="T25" fmla="*/ 2147483647 h 56"/>
                <a:gd name="T26" fmla="*/ 2147483647 w 64"/>
                <a:gd name="T27" fmla="*/ 2147483647 h 56"/>
                <a:gd name="T28" fmla="*/ 2147483647 w 64"/>
                <a:gd name="T29" fmla="*/ 2147483647 h 5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64"/>
                <a:gd name="T46" fmla="*/ 0 h 56"/>
                <a:gd name="T47" fmla="*/ 64 w 64"/>
                <a:gd name="T48" fmla="*/ 56 h 5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64" h="56">
                  <a:moveTo>
                    <a:pt x="48" y="32"/>
                  </a:moveTo>
                  <a:lnTo>
                    <a:pt x="56" y="24"/>
                  </a:lnTo>
                  <a:lnTo>
                    <a:pt x="56" y="16"/>
                  </a:lnTo>
                  <a:lnTo>
                    <a:pt x="32" y="8"/>
                  </a:lnTo>
                  <a:lnTo>
                    <a:pt x="24" y="0"/>
                  </a:lnTo>
                  <a:lnTo>
                    <a:pt x="8" y="0"/>
                  </a:lnTo>
                  <a:lnTo>
                    <a:pt x="8" y="8"/>
                  </a:lnTo>
                  <a:lnTo>
                    <a:pt x="0" y="16"/>
                  </a:lnTo>
                  <a:lnTo>
                    <a:pt x="8" y="24"/>
                  </a:lnTo>
                  <a:lnTo>
                    <a:pt x="16" y="56"/>
                  </a:lnTo>
                  <a:lnTo>
                    <a:pt x="40" y="48"/>
                  </a:lnTo>
                  <a:lnTo>
                    <a:pt x="56" y="48"/>
                  </a:lnTo>
                  <a:lnTo>
                    <a:pt x="64" y="32"/>
                  </a:lnTo>
                  <a:lnTo>
                    <a:pt x="48" y="32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84" name="Freeform 632"/>
            <p:cNvSpPr>
              <a:spLocks/>
            </p:cNvSpPr>
            <p:nvPr/>
          </p:nvSpPr>
          <p:spPr bwMode="auto">
            <a:xfrm>
              <a:off x="4815998" y="2412621"/>
              <a:ext cx="107468" cy="75666"/>
            </a:xfrm>
            <a:custGeom>
              <a:avLst/>
              <a:gdLst>
                <a:gd name="T0" fmla="*/ 2147483647 w 80"/>
                <a:gd name="T1" fmla="*/ 2147483647 h 56"/>
                <a:gd name="T2" fmla="*/ 2147483647 w 80"/>
                <a:gd name="T3" fmla="*/ 2147483647 h 56"/>
                <a:gd name="T4" fmla="*/ 2147483647 w 80"/>
                <a:gd name="T5" fmla="*/ 0 h 56"/>
                <a:gd name="T6" fmla="*/ 2147483647 w 80"/>
                <a:gd name="T7" fmla="*/ 2147483647 h 56"/>
                <a:gd name="T8" fmla="*/ 2147483647 w 80"/>
                <a:gd name="T9" fmla="*/ 0 h 56"/>
                <a:gd name="T10" fmla="*/ 2147483647 w 80"/>
                <a:gd name="T11" fmla="*/ 0 h 56"/>
                <a:gd name="T12" fmla="*/ 2147483647 w 80"/>
                <a:gd name="T13" fmla="*/ 2147483647 h 56"/>
                <a:gd name="T14" fmla="*/ 2147483647 w 80"/>
                <a:gd name="T15" fmla="*/ 2147483647 h 56"/>
                <a:gd name="T16" fmla="*/ 0 w 80"/>
                <a:gd name="T17" fmla="*/ 2147483647 h 56"/>
                <a:gd name="T18" fmla="*/ 2147483647 w 80"/>
                <a:gd name="T19" fmla="*/ 2147483647 h 56"/>
                <a:gd name="T20" fmla="*/ 2147483647 w 80"/>
                <a:gd name="T21" fmla="*/ 2147483647 h 56"/>
                <a:gd name="T22" fmla="*/ 2147483647 w 80"/>
                <a:gd name="T23" fmla="*/ 2147483647 h 56"/>
                <a:gd name="T24" fmla="*/ 2147483647 w 80"/>
                <a:gd name="T25" fmla="*/ 2147483647 h 56"/>
                <a:gd name="T26" fmla="*/ 2147483647 w 80"/>
                <a:gd name="T27" fmla="*/ 2147483647 h 56"/>
                <a:gd name="T28" fmla="*/ 2147483647 w 80"/>
                <a:gd name="T29" fmla="*/ 2147483647 h 56"/>
                <a:gd name="T30" fmla="*/ 2147483647 w 80"/>
                <a:gd name="T31" fmla="*/ 2147483647 h 56"/>
                <a:gd name="T32" fmla="*/ 2147483647 w 80"/>
                <a:gd name="T33" fmla="*/ 2147483647 h 56"/>
                <a:gd name="T34" fmla="*/ 2147483647 w 80"/>
                <a:gd name="T35" fmla="*/ 2147483647 h 56"/>
                <a:gd name="T36" fmla="*/ 2147483647 w 80"/>
                <a:gd name="T37" fmla="*/ 2147483647 h 56"/>
                <a:gd name="T38" fmla="*/ 2147483647 w 80"/>
                <a:gd name="T39" fmla="*/ 2147483647 h 56"/>
                <a:gd name="T40" fmla="*/ 2147483647 w 80"/>
                <a:gd name="T41" fmla="*/ 2147483647 h 56"/>
                <a:gd name="T42" fmla="*/ 2147483647 w 80"/>
                <a:gd name="T43" fmla="*/ 2147483647 h 5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80"/>
                <a:gd name="T67" fmla="*/ 0 h 56"/>
                <a:gd name="T68" fmla="*/ 80 w 80"/>
                <a:gd name="T69" fmla="*/ 56 h 5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80" h="56">
                  <a:moveTo>
                    <a:pt x="80" y="16"/>
                  </a:moveTo>
                  <a:lnTo>
                    <a:pt x="72" y="8"/>
                  </a:lnTo>
                  <a:lnTo>
                    <a:pt x="64" y="0"/>
                  </a:lnTo>
                  <a:lnTo>
                    <a:pt x="56" y="8"/>
                  </a:lnTo>
                  <a:lnTo>
                    <a:pt x="40" y="0"/>
                  </a:lnTo>
                  <a:lnTo>
                    <a:pt x="24" y="0"/>
                  </a:lnTo>
                  <a:lnTo>
                    <a:pt x="8" y="8"/>
                  </a:lnTo>
                  <a:lnTo>
                    <a:pt x="8" y="24"/>
                  </a:lnTo>
                  <a:lnTo>
                    <a:pt x="0" y="24"/>
                  </a:lnTo>
                  <a:lnTo>
                    <a:pt x="8" y="24"/>
                  </a:lnTo>
                  <a:lnTo>
                    <a:pt x="16" y="32"/>
                  </a:lnTo>
                  <a:lnTo>
                    <a:pt x="24" y="32"/>
                  </a:lnTo>
                  <a:lnTo>
                    <a:pt x="32" y="40"/>
                  </a:lnTo>
                  <a:lnTo>
                    <a:pt x="24" y="48"/>
                  </a:lnTo>
                  <a:lnTo>
                    <a:pt x="32" y="48"/>
                  </a:lnTo>
                  <a:lnTo>
                    <a:pt x="40" y="56"/>
                  </a:lnTo>
                  <a:lnTo>
                    <a:pt x="48" y="56"/>
                  </a:lnTo>
                  <a:lnTo>
                    <a:pt x="56" y="48"/>
                  </a:lnTo>
                  <a:lnTo>
                    <a:pt x="64" y="48"/>
                  </a:lnTo>
                  <a:lnTo>
                    <a:pt x="64" y="40"/>
                  </a:lnTo>
                  <a:lnTo>
                    <a:pt x="72" y="32"/>
                  </a:lnTo>
                  <a:lnTo>
                    <a:pt x="80" y="16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85" name="Freeform 633"/>
            <p:cNvSpPr>
              <a:spLocks/>
            </p:cNvSpPr>
            <p:nvPr/>
          </p:nvSpPr>
          <p:spPr bwMode="auto">
            <a:xfrm>
              <a:off x="4869731" y="2316119"/>
              <a:ext cx="75667" cy="64700"/>
            </a:xfrm>
            <a:custGeom>
              <a:avLst/>
              <a:gdLst>
                <a:gd name="T0" fmla="*/ 2147483647 w 56"/>
                <a:gd name="T1" fmla="*/ 2147483647 h 48"/>
                <a:gd name="T2" fmla="*/ 2147483647 w 56"/>
                <a:gd name="T3" fmla="*/ 2147483647 h 48"/>
                <a:gd name="T4" fmla="*/ 2147483647 w 56"/>
                <a:gd name="T5" fmla="*/ 2147483647 h 48"/>
                <a:gd name="T6" fmla="*/ 2147483647 w 56"/>
                <a:gd name="T7" fmla="*/ 2147483647 h 48"/>
                <a:gd name="T8" fmla="*/ 2147483647 w 56"/>
                <a:gd name="T9" fmla="*/ 0 h 48"/>
                <a:gd name="T10" fmla="*/ 2147483647 w 56"/>
                <a:gd name="T11" fmla="*/ 0 h 48"/>
                <a:gd name="T12" fmla="*/ 2147483647 w 56"/>
                <a:gd name="T13" fmla="*/ 0 h 48"/>
                <a:gd name="T14" fmla="*/ 0 w 56"/>
                <a:gd name="T15" fmla="*/ 2147483647 h 48"/>
                <a:gd name="T16" fmla="*/ 0 w 56"/>
                <a:gd name="T17" fmla="*/ 2147483647 h 48"/>
                <a:gd name="T18" fmla="*/ 0 w 56"/>
                <a:gd name="T19" fmla="*/ 2147483647 h 48"/>
                <a:gd name="T20" fmla="*/ 2147483647 w 56"/>
                <a:gd name="T21" fmla="*/ 2147483647 h 48"/>
                <a:gd name="T22" fmla="*/ 2147483647 w 56"/>
                <a:gd name="T23" fmla="*/ 2147483647 h 48"/>
                <a:gd name="T24" fmla="*/ 2147483647 w 56"/>
                <a:gd name="T25" fmla="*/ 2147483647 h 48"/>
                <a:gd name="T26" fmla="*/ 2147483647 w 56"/>
                <a:gd name="T27" fmla="*/ 2147483647 h 48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56"/>
                <a:gd name="T43" fmla="*/ 0 h 48"/>
                <a:gd name="T44" fmla="*/ 56 w 56"/>
                <a:gd name="T45" fmla="*/ 48 h 48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56" h="48">
                  <a:moveTo>
                    <a:pt x="32" y="40"/>
                  </a:moveTo>
                  <a:lnTo>
                    <a:pt x="48" y="48"/>
                  </a:lnTo>
                  <a:lnTo>
                    <a:pt x="56" y="24"/>
                  </a:lnTo>
                  <a:lnTo>
                    <a:pt x="56" y="16"/>
                  </a:lnTo>
                  <a:lnTo>
                    <a:pt x="56" y="0"/>
                  </a:lnTo>
                  <a:lnTo>
                    <a:pt x="48" y="0"/>
                  </a:lnTo>
                  <a:lnTo>
                    <a:pt x="24" y="0"/>
                  </a:lnTo>
                  <a:lnTo>
                    <a:pt x="0" y="8"/>
                  </a:lnTo>
                  <a:lnTo>
                    <a:pt x="0" y="16"/>
                  </a:lnTo>
                  <a:lnTo>
                    <a:pt x="0" y="24"/>
                  </a:lnTo>
                  <a:lnTo>
                    <a:pt x="8" y="32"/>
                  </a:lnTo>
                  <a:lnTo>
                    <a:pt x="8" y="40"/>
                  </a:lnTo>
                  <a:lnTo>
                    <a:pt x="24" y="32"/>
                  </a:lnTo>
                  <a:lnTo>
                    <a:pt x="32" y="40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86" name="Freeform 634"/>
            <p:cNvSpPr>
              <a:spLocks/>
            </p:cNvSpPr>
            <p:nvPr/>
          </p:nvSpPr>
          <p:spPr bwMode="auto">
            <a:xfrm>
              <a:off x="4858765" y="2423587"/>
              <a:ext cx="161203" cy="139270"/>
            </a:xfrm>
            <a:custGeom>
              <a:avLst/>
              <a:gdLst>
                <a:gd name="T0" fmla="*/ 2147483647 w 120"/>
                <a:gd name="T1" fmla="*/ 2147483647 h 104"/>
                <a:gd name="T2" fmla="*/ 2147483647 w 120"/>
                <a:gd name="T3" fmla="*/ 2147483647 h 104"/>
                <a:gd name="T4" fmla="*/ 2147483647 w 120"/>
                <a:gd name="T5" fmla="*/ 2147483647 h 104"/>
                <a:gd name="T6" fmla="*/ 2147483647 w 120"/>
                <a:gd name="T7" fmla="*/ 2147483647 h 104"/>
                <a:gd name="T8" fmla="*/ 2147483647 w 120"/>
                <a:gd name="T9" fmla="*/ 0 h 104"/>
                <a:gd name="T10" fmla="*/ 2147483647 w 120"/>
                <a:gd name="T11" fmla="*/ 2147483647 h 104"/>
                <a:gd name="T12" fmla="*/ 2147483647 w 120"/>
                <a:gd name="T13" fmla="*/ 2147483647 h 104"/>
                <a:gd name="T14" fmla="*/ 2147483647 w 120"/>
                <a:gd name="T15" fmla="*/ 2147483647 h 104"/>
                <a:gd name="T16" fmla="*/ 2147483647 w 120"/>
                <a:gd name="T17" fmla="*/ 2147483647 h 104"/>
                <a:gd name="T18" fmla="*/ 2147483647 w 120"/>
                <a:gd name="T19" fmla="*/ 2147483647 h 104"/>
                <a:gd name="T20" fmla="*/ 2147483647 w 120"/>
                <a:gd name="T21" fmla="*/ 2147483647 h 104"/>
                <a:gd name="T22" fmla="*/ 2147483647 w 120"/>
                <a:gd name="T23" fmla="*/ 2147483647 h 104"/>
                <a:gd name="T24" fmla="*/ 2147483647 w 120"/>
                <a:gd name="T25" fmla="*/ 2147483647 h 104"/>
                <a:gd name="T26" fmla="*/ 2147483647 w 120"/>
                <a:gd name="T27" fmla="*/ 2147483647 h 104"/>
                <a:gd name="T28" fmla="*/ 2147483647 w 120"/>
                <a:gd name="T29" fmla="*/ 2147483647 h 104"/>
                <a:gd name="T30" fmla="*/ 0 w 120"/>
                <a:gd name="T31" fmla="*/ 2147483647 h 104"/>
                <a:gd name="T32" fmla="*/ 2147483647 w 120"/>
                <a:gd name="T33" fmla="*/ 2147483647 h 104"/>
                <a:gd name="T34" fmla="*/ 2147483647 w 120"/>
                <a:gd name="T35" fmla="*/ 2147483647 h 104"/>
                <a:gd name="T36" fmla="*/ 2147483647 w 120"/>
                <a:gd name="T37" fmla="*/ 2147483647 h 104"/>
                <a:gd name="T38" fmla="*/ 2147483647 w 120"/>
                <a:gd name="T39" fmla="*/ 2147483647 h 104"/>
                <a:gd name="T40" fmla="*/ 2147483647 w 120"/>
                <a:gd name="T41" fmla="*/ 2147483647 h 104"/>
                <a:gd name="T42" fmla="*/ 2147483647 w 120"/>
                <a:gd name="T43" fmla="*/ 2147483647 h 104"/>
                <a:gd name="T44" fmla="*/ 2147483647 w 120"/>
                <a:gd name="T45" fmla="*/ 2147483647 h 104"/>
                <a:gd name="T46" fmla="*/ 2147483647 w 120"/>
                <a:gd name="T47" fmla="*/ 2147483647 h 104"/>
                <a:gd name="T48" fmla="*/ 2147483647 w 120"/>
                <a:gd name="T49" fmla="*/ 2147483647 h 104"/>
                <a:gd name="T50" fmla="*/ 2147483647 w 120"/>
                <a:gd name="T51" fmla="*/ 2147483647 h 104"/>
                <a:gd name="T52" fmla="*/ 2147483647 w 120"/>
                <a:gd name="T53" fmla="*/ 2147483647 h 104"/>
                <a:gd name="T54" fmla="*/ 2147483647 w 120"/>
                <a:gd name="T55" fmla="*/ 2147483647 h 104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120"/>
                <a:gd name="T85" fmla="*/ 0 h 104"/>
                <a:gd name="T86" fmla="*/ 120 w 120"/>
                <a:gd name="T87" fmla="*/ 104 h 104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120" h="104">
                  <a:moveTo>
                    <a:pt x="120" y="56"/>
                  </a:moveTo>
                  <a:lnTo>
                    <a:pt x="112" y="40"/>
                  </a:lnTo>
                  <a:lnTo>
                    <a:pt x="96" y="8"/>
                  </a:lnTo>
                  <a:lnTo>
                    <a:pt x="80" y="8"/>
                  </a:lnTo>
                  <a:lnTo>
                    <a:pt x="72" y="0"/>
                  </a:lnTo>
                  <a:lnTo>
                    <a:pt x="56" y="8"/>
                  </a:lnTo>
                  <a:lnTo>
                    <a:pt x="48" y="8"/>
                  </a:lnTo>
                  <a:lnTo>
                    <a:pt x="40" y="24"/>
                  </a:lnTo>
                  <a:lnTo>
                    <a:pt x="32" y="32"/>
                  </a:lnTo>
                  <a:lnTo>
                    <a:pt x="32" y="40"/>
                  </a:lnTo>
                  <a:lnTo>
                    <a:pt x="24" y="40"/>
                  </a:lnTo>
                  <a:lnTo>
                    <a:pt x="16" y="48"/>
                  </a:lnTo>
                  <a:lnTo>
                    <a:pt x="8" y="48"/>
                  </a:lnTo>
                  <a:lnTo>
                    <a:pt x="8" y="56"/>
                  </a:lnTo>
                  <a:lnTo>
                    <a:pt x="8" y="72"/>
                  </a:lnTo>
                  <a:lnTo>
                    <a:pt x="0" y="80"/>
                  </a:lnTo>
                  <a:lnTo>
                    <a:pt x="8" y="88"/>
                  </a:lnTo>
                  <a:lnTo>
                    <a:pt x="8" y="96"/>
                  </a:lnTo>
                  <a:lnTo>
                    <a:pt x="16" y="96"/>
                  </a:lnTo>
                  <a:lnTo>
                    <a:pt x="32" y="96"/>
                  </a:lnTo>
                  <a:lnTo>
                    <a:pt x="56" y="104"/>
                  </a:lnTo>
                  <a:lnTo>
                    <a:pt x="80" y="104"/>
                  </a:lnTo>
                  <a:lnTo>
                    <a:pt x="96" y="104"/>
                  </a:lnTo>
                  <a:lnTo>
                    <a:pt x="104" y="80"/>
                  </a:lnTo>
                  <a:lnTo>
                    <a:pt x="112" y="80"/>
                  </a:lnTo>
                  <a:lnTo>
                    <a:pt x="104" y="64"/>
                  </a:lnTo>
                  <a:lnTo>
                    <a:pt x="120" y="64"/>
                  </a:lnTo>
                  <a:lnTo>
                    <a:pt x="120" y="56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87" name="Freeform 635"/>
            <p:cNvSpPr>
              <a:spLocks/>
            </p:cNvSpPr>
            <p:nvPr/>
          </p:nvSpPr>
          <p:spPr bwMode="auto">
            <a:xfrm>
              <a:off x="4826964" y="2358887"/>
              <a:ext cx="129401" cy="75667"/>
            </a:xfrm>
            <a:custGeom>
              <a:avLst/>
              <a:gdLst>
                <a:gd name="T0" fmla="*/ 2147483647 w 96"/>
                <a:gd name="T1" fmla="*/ 2147483647 h 56"/>
                <a:gd name="T2" fmla="*/ 2147483647 w 96"/>
                <a:gd name="T3" fmla="*/ 2147483647 h 56"/>
                <a:gd name="T4" fmla="*/ 2147483647 w 96"/>
                <a:gd name="T5" fmla="*/ 2147483647 h 56"/>
                <a:gd name="T6" fmla="*/ 2147483647 w 96"/>
                <a:gd name="T7" fmla="*/ 2147483647 h 56"/>
                <a:gd name="T8" fmla="*/ 2147483647 w 96"/>
                <a:gd name="T9" fmla="*/ 2147483647 h 56"/>
                <a:gd name="T10" fmla="*/ 2147483647 w 96"/>
                <a:gd name="T11" fmla="*/ 2147483647 h 56"/>
                <a:gd name="T12" fmla="*/ 2147483647 w 96"/>
                <a:gd name="T13" fmla="*/ 2147483647 h 56"/>
                <a:gd name="T14" fmla="*/ 2147483647 w 96"/>
                <a:gd name="T15" fmla="*/ 2147483647 h 56"/>
                <a:gd name="T16" fmla="*/ 2147483647 w 96"/>
                <a:gd name="T17" fmla="*/ 2147483647 h 56"/>
                <a:gd name="T18" fmla="*/ 2147483647 w 96"/>
                <a:gd name="T19" fmla="*/ 2147483647 h 56"/>
                <a:gd name="T20" fmla="*/ 2147483647 w 96"/>
                <a:gd name="T21" fmla="*/ 2147483647 h 56"/>
                <a:gd name="T22" fmla="*/ 2147483647 w 96"/>
                <a:gd name="T23" fmla="*/ 0 h 56"/>
                <a:gd name="T24" fmla="*/ 2147483647 w 96"/>
                <a:gd name="T25" fmla="*/ 2147483647 h 56"/>
                <a:gd name="T26" fmla="*/ 2147483647 w 96"/>
                <a:gd name="T27" fmla="*/ 2147483647 h 56"/>
                <a:gd name="T28" fmla="*/ 2147483647 w 96"/>
                <a:gd name="T29" fmla="*/ 2147483647 h 56"/>
                <a:gd name="T30" fmla="*/ 2147483647 w 96"/>
                <a:gd name="T31" fmla="*/ 2147483647 h 56"/>
                <a:gd name="T32" fmla="*/ 0 w 96"/>
                <a:gd name="T33" fmla="*/ 2147483647 h 56"/>
                <a:gd name="T34" fmla="*/ 0 w 96"/>
                <a:gd name="T35" fmla="*/ 2147483647 h 56"/>
                <a:gd name="T36" fmla="*/ 2147483647 w 96"/>
                <a:gd name="T37" fmla="*/ 2147483647 h 56"/>
                <a:gd name="T38" fmla="*/ 2147483647 w 96"/>
                <a:gd name="T39" fmla="*/ 2147483647 h 5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96"/>
                <a:gd name="T61" fmla="*/ 0 h 56"/>
                <a:gd name="T62" fmla="*/ 96 w 96"/>
                <a:gd name="T63" fmla="*/ 56 h 5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96" h="56">
                  <a:moveTo>
                    <a:pt x="32" y="40"/>
                  </a:moveTo>
                  <a:lnTo>
                    <a:pt x="48" y="48"/>
                  </a:lnTo>
                  <a:lnTo>
                    <a:pt x="56" y="40"/>
                  </a:lnTo>
                  <a:lnTo>
                    <a:pt x="64" y="48"/>
                  </a:lnTo>
                  <a:lnTo>
                    <a:pt x="72" y="56"/>
                  </a:lnTo>
                  <a:lnTo>
                    <a:pt x="80" y="56"/>
                  </a:lnTo>
                  <a:lnTo>
                    <a:pt x="96" y="48"/>
                  </a:lnTo>
                  <a:lnTo>
                    <a:pt x="88" y="40"/>
                  </a:lnTo>
                  <a:lnTo>
                    <a:pt x="80" y="24"/>
                  </a:lnTo>
                  <a:lnTo>
                    <a:pt x="80" y="16"/>
                  </a:lnTo>
                  <a:lnTo>
                    <a:pt x="64" y="8"/>
                  </a:lnTo>
                  <a:lnTo>
                    <a:pt x="56" y="0"/>
                  </a:lnTo>
                  <a:lnTo>
                    <a:pt x="40" y="8"/>
                  </a:lnTo>
                  <a:lnTo>
                    <a:pt x="32" y="24"/>
                  </a:lnTo>
                  <a:lnTo>
                    <a:pt x="16" y="16"/>
                  </a:lnTo>
                  <a:lnTo>
                    <a:pt x="8" y="16"/>
                  </a:lnTo>
                  <a:lnTo>
                    <a:pt x="0" y="32"/>
                  </a:lnTo>
                  <a:lnTo>
                    <a:pt x="0" y="48"/>
                  </a:lnTo>
                  <a:lnTo>
                    <a:pt x="16" y="40"/>
                  </a:lnTo>
                  <a:lnTo>
                    <a:pt x="32" y="40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88" name="Freeform 636"/>
            <p:cNvSpPr>
              <a:spLocks/>
            </p:cNvSpPr>
            <p:nvPr/>
          </p:nvSpPr>
          <p:spPr bwMode="auto">
            <a:xfrm>
              <a:off x="4202989" y="3357905"/>
              <a:ext cx="129401" cy="96502"/>
            </a:xfrm>
            <a:custGeom>
              <a:avLst/>
              <a:gdLst>
                <a:gd name="T0" fmla="*/ 2147483647 w 96"/>
                <a:gd name="T1" fmla="*/ 2147483647 h 72"/>
                <a:gd name="T2" fmla="*/ 2147483647 w 96"/>
                <a:gd name="T3" fmla="*/ 2147483647 h 72"/>
                <a:gd name="T4" fmla="*/ 2147483647 w 96"/>
                <a:gd name="T5" fmla="*/ 2147483647 h 72"/>
                <a:gd name="T6" fmla="*/ 2147483647 w 96"/>
                <a:gd name="T7" fmla="*/ 2147483647 h 72"/>
                <a:gd name="T8" fmla="*/ 2147483647 w 96"/>
                <a:gd name="T9" fmla="*/ 2147483647 h 72"/>
                <a:gd name="T10" fmla="*/ 2147483647 w 96"/>
                <a:gd name="T11" fmla="*/ 2147483647 h 72"/>
                <a:gd name="T12" fmla="*/ 2147483647 w 96"/>
                <a:gd name="T13" fmla="*/ 2147483647 h 72"/>
                <a:gd name="T14" fmla="*/ 2147483647 w 96"/>
                <a:gd name="T15" fmla="*/ 2147483647 h 72"/>
                <a:gd name="T16" fmla="*/ 2147483647 w 96"/>
                <a:gd name="T17" fmla="*/ 2147483647 h 72"/>
                <a:gd name="T18" fmla="*/ 2147483647 w 96"/>
                <a:gd name="T19" fmla="*/ 2147483647 h 72"/>
                <a:gd name="T20" fmla="*/ 2147483647 w 96"/>
                <a:gd name="T21" fmla="*/ 2147483647 h 72"/>
                <a:gd name="T22" fmla="*/ 2147483647 w 96"/>
                <a:gd name="T23" fmla="*/ 2147483647 h 72"/>
                <a:gd name="T24" fmla="*/ 2147483647 w 96"/>
                <a:gd name="T25" fmla="*/ 2147483647 h 72"/>
                <a:gd name="T26" fmla="*/ 2147483647 w 96"/>
                <a:gd name="T27" fmla="*/ 0 h 72"/>
                <a:gd name="T28" fmla="*/ 2147483647 w 96"/>
                <a:gd name="T29" fmla="*/ 0 h 72"/>
                <a:gd name="T30" fmla="*/ 2147483647 w 96"/>
                <a:gd name="T31" fmla="*/ 2147483647 h 72"/>
                <a:gd name="T32" fmla="*/ 2147483647 w 96"/>
                <a:gd name="T33" fmla="*/ 2147483647 h 72"/>
                <a:gd name="T34" fmla="*/ 2147483647 w 96"/>
                <a:gd name="T35" fmla="*/ 2147483647 h 72"/>
                <a:gd name="T36" fmla="*/ 0 w 96"/>
                <a:gd name="T37" fmla="*/ 2147483647 h 72"/>
                <a:gd name="T38" fmla="*/ 2147483647 w 96"/>
                <a:gd name="T39" fmla="*/ 2147483647 h 72"/>
                <a:gd name="T40" fmla="*/ 2147483647 w 96"/>
                <a:gd name="T41" fmla="*/ 2147483647 h 72"/>
                <a:gd name="T42" fmla="*/ 2147483647 w 96"/>
                <a:gd name="T43" fmla="*/ 2147483647 h 72"/>
                <a:gd name="T44" fmla="*/ 2147483647 w 96"/>
                <a:gd name="T45" fmla="*/ 2147483647 h 72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96"/>
                <a:gd name="T70" fmla="*/ 0 h 72"/>
                <a:gd name="T71" fmla="*/ 96 w 96"/>
                <a:gd name="T72" fmla="*/ 72 h 72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96" h="72">
                  <a:moveTo>
                    <a:pt x="40" y="40"/>
                  </a:moveTo>
                  <a:lnTo>
                    <a:pt x="56" y="40"/>
                  </a:lnTo>
                  <a:lnTo>
                    <a:pt x="64" y="56"/>
                  </a:lnTo>
                  <a:lnTo>
                    <a:pt x="72" y="64"/>
                  </a:lnTo>
                  <a:lnTo>
                    <a:pt x="80" y="72"/>
                  </a:lnTo>
                  <a:lnTo>
                    <a:pt x="88" y="72"/>
                  </a:lnTo>
                  <a:lnTo>
                    <a:pt x="96" y="64"/>
                  </a:lnTo>
                  <a:lnTo>
                    <a:pt x="96" y="48"/>
                  </a:lnTo>
                  <a:lnTo>
                    <a:pt x="96" y="32"/>
                  </a:lnTo>
                  <a:lnTo>
                    <a:pt x="88" y="16"/>
                  </a:lnTo>
                  <a:lnTo>
                    <a:pt x="80" y="8"/>
                  </a:lnTo>
                  <a:lnTo>
                    <a:pt x="64" y="8"/>
                  </a:lnTo>
                  <a:lnTo>
                    <a:pt x="48" y="8"/>
                  </a:lnTo>
                  <a:lnTo>
                    <a:pt x="32" y="0"/>
                  </a:lnTo>
                  <a:lnTo>
                    <a:pt x="24" y="0"/>
                  </a:lnTo>
                  <a:lnTo>
                    <a:pt x="24" y="8"/>
                  </a:lnTo>
                  <a:lnTo>
                    <a:pt x="24" y="16"/>
                  </a:lnTo>
                  <a:lnTo>
                    <a:pt x="16" y="16"/>
                  </a:lnTo>
                  <a:lnTo>
                    <a:pt x="0" y="24"/>
                  </a:lnTo>
                  <a:lnTo>
                    <a:pt x="8" y="24"/>
                  </a:lnTo>
                  <a:lnTo>
                    <a:pt x="24" y="56"/>
                  </a:lnTo>
                  <a:lnTo>
                    <a:pt x="32" y="48"/>
                  </a:lnTo>
                  <a:lnTo>
                    <a:pt x="40" y="40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89" name="Freeform 637"/>
            <p:cNvSpPr>
              <a:spLocks/>
            </p:cNvSpPr>
            <p:nvPr/>
          </p:nvSpPr>
          <p:spPr bwMode="auto">
            <a:xfrm>
              <a:off x="4171187" y="3293204"/>
              <a:ext cx="107468" cy="74570"/>
            </a:xfrm>
            <a:custGeom>
              <a:avLst/>
              <a:gdLst>
                <a:gd name="T0" fmla="*/ 2147483647 w 80"/>
                <a:gd name="T1" fmla="*/ 2147483647 h 56"/>
                <a:gd name="T2" fmla="*/ 2147483647 w 80"/>
                <a:gd name="T3" fmla="*/ 2147483647 h 56"/>
                <a:gd name="T4" fmla="*/ 2147483647 w 80"/>
                <a:gd name="T5" fmla="*/ 2147483647 h 56"/>
                <a:gd name="T6" fmla="*/ 2147483647 w 80"/>
                <a:gd name="T7" fmla="*/ 2147483647 h 56"/>
                <a:gd name="T8" fmla="*/ 2147483647 w 80"/>
                <a:gd name="T9" fmla="*/ 2147483647 h 56"/>
                <a:gd name="T10" fmla="*/ 2147483647 w 80"/>
                <a:gd name="T11" fmla="*/ 2147483647 h 56"/>
                <a:gd name="T12" fmla="*/ 2147483647 w 80"/>
                <a:gd name="T13" fmla="*/ 2147483647 h 56"/>
                <a:gd name="T14" fmla="*/ 2147483647 w 80"/>
                <a:gd name="T15" fmla="*/ 2147483647 h 56"/>
                <a:gd name="T16" fmla="*/ 2147483647 w 80"/>
                <a:gd name="T17" fmla="*/ 2147483647 h 56"/>
                <a:gd name="T18" fmla="*/ 2147483647 w 80"/>
                <a:gd name="T19" fmla="*/ 0 h 56"/>
                <a:gd name="T20" fmla="*/ 2147483647 w 80"/>
                <a:gd name="T21" fmla="*/ 0 h 56"/>
                <a:gd name="T22" fmla="*/ 2147483647 w 80"/>
                <a:gd name="T23" fmla="*/ 0 h 56"/>
                <a:gd name="T24" fmla="*/ 0 w 80"/>
                <a:gd name="T25" fmla="*/ 2147483647 h 56"/>
                <a:gd name="T26" fmla="*/ 2147483647 w 80"/>
                <a:gd name="T27" fmla="*/ 2147483647 h 56"/>
                <a:gd name="T28" fmla="*/ 2147483647 w 80"/>
                <a:gd name="T29" fmla="*/ 2147483647 h 56"/>
                <a:gd name="T30" fmla="*/ 2147483647 w 80"/>
                <a:gd name="T31" fmla="*/ 2147483647 h 5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80"/>
                <a:gd name="T49" fmla="*/ 0 h 56"/>
                <a:gd name="T50" fmla="*/ 80 w 80"/>
                <a:gd name="T51" fmla="*/ 56 h 5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80" h="56">
                  <a:moveTo>
                    <a:pt x="40" y="48"/>
                  </a:moveTo>
                  <a:lnTo>
                    <a:pt x="48" y="48"/>
                  </a:lnTo>
                  <a:lnTo>
                    <a:pt x="56" y="48"/>
                  </a:lnTo>
                  <a:lnTo>
                    <a:pt x="72" y="56"/>
                  </a:lnTo>
                  <a:lnTo>
                    <a:pt x="80" y="56"/>
                  </a:lnTo>
                  <a:lnTo>
                    <a:pt x="72" y="40"/>
                  </a:lnTo>
                  <a:lnTo>
                    <a:pt x="64" y="24"/>
                  </a:lnTo>
                  <a:lnTo>
                    <a:pt x="56" y="16"/>
                  </a:lnTo>
                  <a:lnTo>
                    <a:pt x="48" y="8"/>
                  </a:lnTo>
                  <a:lnTo>
                    <a:pt x="32" y="0"/>
                  </a:lnTo>
                  <a:lnTo>
                    <a:pt x="24" y="0"/>
                  </a:lnTo>
                  <a:lnTo>
                    <a:pt x="8" y="0"/>
                  </a:lnTo>
                  <a:lnTo>
                    <a:pt x="0" y="24"/>
                  </a:lnTo>
                  <a:lnTo>
                    <a:pt x="8" y="56"/>
                  </a:lnTo>
                  <a:lnTo>
                    <a:pt x="16" y="56"/>
                  </a:lnTo>
                  <a:lnTo>
                    <a:pt x="40" y="48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90" name="Freeform 638"/>
            <p:cNvSpPr>
              <a:spLocks/>
            </p:cNvSpPr>
            <p:nvPr/>
          </p:nvSpPr>
          <p:spPr bwMode="auto">
            <a:xfrm>
              <a:off x="4869731" y="2316119"/>
              <a:ext cx="75667" cy="64700"/>
            </a:xfrm>
            <a:custGeom>
              <a:avLst/>
              <a:gdLst>
                <a:gd name="T0" fmla="*/ 2147483647 w 56"/>
                <a:gd name="T1" fmla="*/ 2147483647 h 48"/>
                <a:gd name="T2" fmla="*/ 2147483647 w 56"/>
                <a:gd name="T3" fmla="*/ 2147483647 h 48"/>
                <a:gd name="T4" fmla="*/ 2147483647 w 56"/>
                <a:gd name="T5" fmla="*/ 2147483647 h 48"/>
                <a:gd name="T6" fmla="*/ 2147483647 w 56"/>
                <a:gd name="T7" fmla="*/ 2147483647 h 48"/>
                <a:gd name="T8" fmla="*/ 2147483647 w 56"/>
                <a:gd name="T9" fmla="*/ 0 h 48"/>
                <a:gd name="T10" fmla="*/ 2147483647 w 56"/>
                <a:gd name="T11" fmla="*/ 0 h 48"/>
                <a:gd name="T12" fmla="*/ 2147483647 w 56"/>
                <a:gd name="T13" fmla="*/ 0 h 48"/>
                <a:gd name="T14" fmla="*/ 2147483647 w 56"/>
                <a:gd name="T15" fmla="*/ 0 h 48"/>
                <a:gd name="T16" fmla="*/ 0 w 56"/>
                <a:gd name="T17" fmla="*/ 2147483647 h 48"/>
                <a:gd name="T18" fmla="*/ 0 w 56"/>
                <a:gd name="T19" fmla="*/ 2147483647 h 48"/>
                <a:gd name="T20" fmla="*/ 0 w 56"/>
                <a:gd name="T21" fmla="*/ 2147483647 h 48"/>
                <a:gd name="T22" fmla="*/ 2147483647 w 56"/>
                <a:gd name="T23" fmla="*/ 2147483647 h 48"/>
                <a:gd name="T24" fmla="*/ 2147483647 w 56"/>
                <a:gd name="T25" fmla="*/ 2147483647 h 48"/>
                <a:gd name="T26" fmla="*/ 2147483647 w 56"/>
                <a:gd name="T27" fmla="*/ 2147483647 h 48"/>
                <a:gd name="T28" fmla="*/ 2147483647 w 56"/>
                <a:gd name="T29" fmla="*/ 2147483647 h 48"/>
                <a:gd name="T30" fmla="*/ 2147483647 w 56"/>
                <a:gd name="T31" fmla="*/ 2147483647 h 48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56"/>
                <a:gd name="T49" fmla="*/ 0 h 48"/>
                <a:gd name="T50" fmla="*/ 56 w 56"/>
                <a:gd name="T51" fmla="*/ 48 h 48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56" h="48">
                  <a:moveTo>
                    <a:pt x="32" y="40"/>
                  </a:moveTo>
                  <a:lnTo>
                    <a:pt x="48" y="48"/>
                  </a:lnTo>
                  <a:lnTo>
                    <a:pt x="56" y="24"/>
                  </a:lnTo>
                  <a:lnTo>
                    <a:pt x="56" y="16"/>
                  </a:lnTo>
                  <a:lnTo>
                    <a:pt x="56" y="0"/>
                  </a:lnTo>
                  <a:lnTo>
                    <a:pt x="48" y="0"/>
                  </a:lnTo>
                  <a:lnTo>
                    <a:pt x="24" y="0"/>
                  </a:lnTo>
                  <a:lnTo>
                    <a:pt x="0" y="8"/>
                  </a:lnTo>
                  <a:lnTo>
                    <a:pt x="0" y="16"/>
                  </a:lnTo>
                  <a:lnTo>
                    <a:pt x="0" y="24"/>
                  </a:lnTo>
                  <a:lnTo>
                    <a:pt x="8" y="32"/>
                  </a:lnTo>
                  <a:lnTo>
                    <a:pt x="8" y="40"/>
                  </a:lnTo>
                  <a:lnTo>
                    <a:pt x="24" y="32"/>
                  </a:lnTo>
                  <a:lnTo>
                    <a:pt x="32" y="40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91" name="Freeform 639"/>
            <p:cNvSpPr>
              <a:spLocks/>
            </p:cNvSpPr>
            <p:nvPr/>
          </p:nvSpPr>
          <p:spPr bwMode="auto">
            <a:xfrm>
              <a:off x="4171187" y="3293204"/>
              <a:ext cx="107468" cy="74570"/>
            </a:xfrm>
            <a:custGeom>
              <a:avLst/>
              <a:gdLst>
                <a:gd name="T0" fmla="*/ 2147483647 w 80"/>
                <a:gd name="T1" fmla="*/ 2147483647 h 56"/>
                <a:gd name="T2" fmla="*/ 2147483647 w 80"/>
                <a:gd name="T3" fmla="*/ 2147483647 h 56"/>
                <a:gd name="T4" fmla="*/ 2147483647 w 80"/>
                <a:gd name="T5" fmla="*/ 2147483647 h 56"/>
                <a:gd name="T6" fmla="*/ 2147483647 w 80"/>
                <a:gd name="T7" fmla="*/ 2147483647 h 56"/>
                <a:gd name="T8" fmla="*/ 2147483647 w 80"/>
                <a:gd name="T9" fmla="*/ 2147483647 h 56"/>
                <a:gd name="T10" fmla="*/ 2147483647 w 80"/>
                <a:gd name="T11" fmla="*/ 2147483647 h 56"/>
                <a:gd name="T12" fmla="*/ 2147483647 w 80"/>
                <a:gd name="T13" fmla="*/ 2147483647 h 56"/>
                <a:gd name="T14" fmla="*/ 2147483647 w 80"/>
                <a:gd name="T15" fmla="*/ 2147483647 h 56"/>
                <a:gd name="T16" fmla="*/ 2147483647 w 80"/>
                <a:gd name="T17" fmla="*/ 2147483647 h 56"/>
                <a:gd name="T18" fmla="*/ 2147483647 w 80"/>
                <a:gd name="T19" fmla="*/ 2147483647 h 56"/>
                <a:gd name="T20" fmla="*/ 2147483647 w 80"/>
                <a:gd name="T21" fmla="*/ 2147483647 h 56"/>
                <a:gd name="T22" fmla="*/ 2147483647 w 80"/>
                <a:gd name="T23" fmla="*/ 0 h 56"/>
                <a:gd name="T24" fmla="*/ 2147483647 w 80"/>
                <a:gd name="T25" fmla="*/ 0 h 56"/>
                <a:gd name="T26" fmla="*/ 2147483647 w 80"/>
                <a:gd name="T27" fmla="*/ 0 h 56"/>
                <a:gd name="T28" fmla="*/ 0 w 80"/>
                <a:gd name="T29" fmla="*/ 2147483647 h 56"/>
                <a:gd name="T30" fmla="*/ 2147483647 w 80"/>
                <a:gd name="T31" fmla="*/ 2147483647 h 56"/>
                <a:gd name="T32" fmla="*/ 2147483647 w 80"/>
                <a:gd name="T33" fmla="*/ 2147483647 h 56"/>
                <a:gd name="T34" fmla="*/ 2147483647 w 80"/>
                <a:gd name="T35" fmla="*/ 2147483647 h 56"/>
                <a:gd name="T36" fmla="*/ 2147483647 w 80"/>
                <a:gd name="T37" fmla="*/ 2147483647 h 5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0"/>
                <a:gd name="T58" fmla="*/ 0 h 56"/>
                <a:gd name="T59" fmla="*/ 80 w 80"/>
                <a:gd name="T60" fmla="*/ 56 h 5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0" h="56">
                  <a:moveTo>
                    <a:pt x="40" y="48"/>
                  </a:moveTo>
                  <a:lnTo>
                    <a:pt x="48" y="48"/>
                  </a:lnTo>
                  <a:lnTo>
                    <a:pt x="56" y="48"/>
                  </a:lnTo>
                  <a:lnTo>
                    <a:pt x="72" y="56"/>
                  </a:lnTo>
                  <a:lnTo>
                    <a:pt x="80" y="56"/>
                  </a:lnTo>
                  <a:lnTo>
                    <a:pt x="72" y="40"/>
                  </a:lnTo>
                  <a:lnTo>
                    <a:pt x="64" y="24"/>
                  </a:lnTo>
                  <a:lnTo>
                    <a:pt x="56" y="16"/>
                  </a:lnTo>
                  <a:lnTo>
                    <a:pt x="48" y="8"/>
                  </a:lnTo>
                  <a:lnTo>
                    <a:pt x="32" y="0"/>
                  </a:lnTo>
                  <a:lnTo>
                    <a:pt x="24" y="0"/>
                  </a:lnTo>
                  <a:lnTo>
                    <a:pt x="8" y="0"/>
                  </a:lnTo>
                  <a:lnTo>
                    <a:pt x="0" y="24"/>
                  </a:lnTo>
                  <a:lnTo>
                    <a:pt x="8" y="56"/>
                  </a:lnTo>
                  <a:lnTo>
                    <a:pt x="16" y="56"/>
                  </a:lnTo>
                  <a:lnTo>
                    <a:pt x="40" y="48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92" name="Freeform 640"/>
            <p:cNvSpPr>
              <a:spLocks/>
            </p:cNvSpPr>
            <p:nvPr/>
          </p:nvSpPr>
          <p:spPr bwMode="auto">
            <a:xfrm>
              <a:off x="4182153" y="3100199"/>
              <a:ext cx="203971" cy="224807"/>
            </a:xfrm>
            <a:custGeom>
              <a:avLst/>
              <a:gdLst>
                <a:gd name="T0" fmla="*/ 2147483647 w 152"/>
                <a:gd name="T1" fmla="*/ 2147483647 h 168"/>
                <a:gd name="T2" fmla="*/ 2147483647 w 152"/>
                <a:gd name="T3" fmla="*/ 2147483647 h 168"/>
                <a:gd name="T4" fmla="*/ 2147483647 w 152"/>
                <a:gd name="T5" fmla="*/ 2147483647 h 168"/>
                <a:gd name="T6" fmla="*/ 2147483647 w 152"/>
                <a:gd name="T7" fmla="*/ 2147483647 h 168"/>
                <a:gd name="T8" fmla="*/ 2147483647 w 152"/>
                <a:gd name="T9" fmla="*/ 2147483647 h 168"/>
                <a:gd name="T10" fmla="*/ 2147483647 w 152"/>
                <a:gd name="T11" fmla="*/ 2147483647 h 168"/>
                <a:gd name="T12" fmla="*/ 2147483647 w 152"/>
                <a:gd name="T13" fmla="*/ 2147483647 h 168"/>
                <a:gd name="T14" fmla="*/ 2147483647 w 152"/>
                <a:gd name="T15" fmla="*/ 2147483647 h 168"/>
                <a:gd name="T16" fmla="*/ 2147483647 w 152"/>
                <a:gd name="T17" fmla="*/ 2147483647 h 168"/>
                <a:gd name="T18" fmla="*/ 2147483647 w 152"/>
                <a:gd name="T19" fmla="*/ 2147483647 h 168"/>
                <a:gd name="T20" fmla="*/ 2147483647 w 152"/>
                <a:gd name="T21" fmla="*/ 2147483647 h 168"/>
                <a:gd name="T22" fmla="*/ 2147483647 w 152"/>
                <a:gd name="T23" fmla="*/ 0 h 168"/>
                <a:gd name="T24" fmla="*/ 2147483647 w 152"/>
                <a:gd name="T25" fmla="*/ 2147483647 h 168"/>
                <a:gd name="T26" fmla="*/ 2147483647 w 152"/>
                <a:gd name="T27" fmla="*/ 2147483647 h 168"/>
                <a:gd name="T28" fmla="*/ 2147483647 w 152"/>
                <a:gd name="T29" fmla="*/ 2147483647 h 168"/>
                <a:gd name="T30" fmla="*/ 2147483647 w 152"/>
                <a:gd name="T31" fmla="*/ 2147483647 h 168"/>
                <a:gd name="T32" fmla="*/ 2147483647 w 152"/>
                <a:gd name="T33" fmla="*/ 2147483647 h 168"/>
                <a:gd name="T34" fmla="*/ 0 w 152"/>
                <a:gd name="T35" fmla="*/ 2147483647 h 168"/>
                <a:gd name="T36" fmla="*/ 2147483647 w 152"/>
                <a:gd name="T37" fmla="*/ 2147483647 h 168"/>
                <a:gd name="T38" fmla="*/ 2147483647 w 152"/>
                <a:gd name="T39" fmla="*/ 2147483647 h 168"/>
                <a:gd name="T40" fmla="*/ 0 w 152"/>
                <a:gd name="T41" fmla="*/ 2147483647 h 168"/>
                <a:gd name="T42" fmla="*/ 2147483647 w 152"/>
                <a:gd name="T43" fmla="*/ 2147483647 h 168"/>
                <a:gd name="T44" fmla="*/ 2147483647 w 152"/>
                <a:gd name="T45" fmla="*/ 2147483647 h 168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152"/>
                <a:gd name="T70" fmla="*/ 0 h 168"/>
                <a:gd name="T71" fmla="*/ 152 w 152"/>
                <a:gd name="T72" fmla="*/ 168 h 168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152" h="168">
                  <a:moveTo>
                    <a:pt x="24" y="144"/>
                  </a:moveTo>
                  <a:lnTo>
                    <a:pt x="40" y="152"/>
                  </a:lnTo>
                  <a:lnTo>
                    <a:pt x="48" y="160"/>
                  </a:lnTo>
                  <a:lnTo>
                    <a:pt x="56" y="168"/>
                  </a:lnTo>
                  <a:lnTo>
                    <a:pt x="72" y="152"/>
                  </a:lnTo>
                  <a:lnTo>
                    <a:pt x="80" y="160"/>
                  </a:lnTo>
                  <a:lnTo>
                    <a:pt x="136" y="160"/>
                  </a:lnTo>
                  <a:lnTo>
                    <a:pt x="152" y="152"/>
                  </a:lnTo>
                  <a:lnTo>
                    <a:pt x="144" y="144"/>
                  </a:lnTo>
                  <a:lnTo>
                    <a:pt x="128" y="32"/>
                  </a:lnTo>
                  <a:lnTo>
                    <a:pt x="144" y="32"/>
                  </a:lnTo>
                  <a:lnTo>
                    <a:pt x="104" y="0"/>
                  </a:lnTo>
                  <a:lnTo>
                    <a:pt x="104" y="16"/>
                  </a:lnTo>
                  <a:lnTo>
                    <a:pt x="64" y="16"/>
                  </a:lnTo>
                  <a:lnTo>
                    <a:pt x="64" y="48"/>
                  </a:lnTo>
                  <a:lnTo>
                    <a:pt x="56" y="56"/>
                  </a:lnTo>
                  <a:lnTo>
                    <a:pt x="48" y="80"/>
                  </a:lnTo>
                  <a:lnTo>
                    <a:pt x="0" y="80"/>
                  </a:lnTo>
                  <a:lnTo>
                    <a:pt x="8" y="104"/>
                  </a:lnTo>
                  <a:lnTo>
                    <a:pt x="8" y="136"/>
                  </a:lnTo>
                  <a:lnTo>
                    <a:pt x="0" y="144"/>
                  </a:lnTo>
                  <a:lnTo>
                    <a:pt x="16" y="144"/>
                  </a:lnTo>
                  <a:lnTo>
                    <a:pt x="24" y="144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93" name="Freeform 641"/>
            <p:cNvSpPr>
              <a:spLocks/>
            </p:cNvSpPr>
            <p:nvPr/>
          </p:nvSpPr>
          <p:spPr bwMode="auto">
            <a:xfrm>
              <a:off x="4880698" y="3013567"/>
              <a:ext cx="193004" cy="183135"/>
            </a:xfrm>
            <a:custGeom>
              <a:avLst/>
              <a:gdLst>
                <a:gd name="T0" fmla="*/ 0 w 144"/>
                <a:gd name="T1" fmla="*/ 2147483647 h 136"/>
                <a:gd name="T2" fmla="*/ 2147483647 w 144"/>
                <a:gd name="T3" fmla="*/ 2147483647 h 136"/>
                <a:gd name="T4" fmla="*/ 2147483647 w 144"/>
                <a:gd name="T5" fmla="*/ 2147483647 h 136"/>
                <a:gd name="T6" fmla="*/ 2147483647 w 144"/>
                <a:gd name="T7" fmla="*/ 2147483647 h 136"/>
                <a:gd name="T8" fmla="*/ 2147483647 w 144"/>
                <a:gd name="T9" fmla="*/ 2147483647 h 136"/>
                <a:gd name="T10" fmla="*/ 2147483647 w 144"/>
                <a:gd name="T11" fmla="*/ 2147483647 h 136"/>
                <a:gd name="T12" fmla="*/ 2147483647 w 144"/>
                <a:gd name="T13" fmla="*/ 2147483647 h 136"/>
                <a:gd name="T14" fmla="*/ 2147483647 w 144"/>
                <a:gd name="T15" fmla="*/ 2147483647 h 136"/>
                <a:gd name="T16" fmla="*/ 2147483647 w 144"/>
                <a:gd name="T17" fmla="*/ 2147483647 h 136"/>
                <a:gd name="T18" fmla="*/ 2147483647 w 144"/>
                <a:gd name="T19" fmla="*/ 2147483647 h 136"/>
                <a:gd name="T20" fmla="*/ 2147483647 w 144"/>
                <a:gd name="T21" fmla="*/ 2147483647 h 136"/>
                <a:gd name="T22" fmla="*/ 2147483647 w 144"/>
                <a:gd name="T23" fmla="*/ 2147483647 h 136"/>
                <a:gd name="T24" fmla="*/ 2147483647 w 144"/>
                <a:gd name="T25" fmla="*/ 2147483647 h 136"/>
                <a:gd name="T26" fmla="*/ 2147483647 w 144"/>
                <a:gd name="T27" fmla="*/ 0 h 136"/>
                <a:gd name="T28" fmla="*/ 2147483647 w 144"/>
                <a:gd name="T29" fmla="*/ 2147483647 h 136"/>
                <a:gd name="T30" fmla="*/ 2147483647 w 144"/>
                <a:gd name="T31" fmla="*/ 2147483647 h 136"/>
                <a:gd name="T32" fmla="*/ 2147483647 w 144"/>
                <a:gd name="T33" fmla="*/ 0 h 136"/>
                <a:gd name="T34" fmla="*/ 2147483647 w 144"/>
                <a:gd name="T35" fmla="*/ 2147483647 h 136"/>
                <a:gd name="T36" fmla="*/ 2147483647 w 144"/>
                <a:gd name="T37" fmla="*/ 0 h 136"/>
                <a:gd name="T38" fmla="*/ 2147483647 w 144"/>
                <a:gd name="T39" fmla="*/ 0 h 136"/>
                <a:gd name="T40" fmla="*/ 2147483647 w 144"/>
                <a:gd name="T41" fmla="*/ 2147483647 h 136"/>
                <a:gd name="T42" fmla="*/ 0 w 144"/>
                <a:gd name="T43" fmla="*/ 2147483647 h 1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144"/>
                <a:gd name="T67" fmla="*/ 0 h 136"/>
                <a:gd name="T68" fmla="*/ 144 w 144"/>
                <a:gd name="T69" fmla="*/ 136 h 1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144" h="136">
                  <a:moveTo>
                    <a:pt x="0" y="16"/>
                  </a:moveTo>
                  <a:lnTo>
                    <a:pt x="8" y="32"/>
                  </a:lnTo>
                  <a:lnTo>
                    <a:pt x="8" y="40"/>
                  </a:lnTo>
                  <a:lnTo>
                    <a:pt x="8" y="136"/>
                  </a:lnTo>
                  <a:lnTo>
                    <a:pt x="16" y="136"/>
                  </a:lnTo>
                  <a:lnTo>
                    <a:pt x="120" y="136"/>
                  </a:lnTo>
                  <a:lnTo>
                    <a:pt x="136" y="128"/>
                  </a:lnTo>
                  <a:lnTo>
                    <a:pt x="144" y="120"/>
                  </a:lnTo>
                  <a:lnTo>
                    <a:pt x="136" y="88"/>
                  </a:lnTo>
                  <a:lnTo>
                    <a:pt x="120" y="56"/>
                  </a:lnTo>
                  <a:lnTo>
                    <a:pt x="96" y="32"/>
                  </a:lnTo>
                  <a:lnTo>
                    <a:pt x="128" y="48"/>
                  </a:lnTo>
                  <a:lnTo>
                    <a:pt x="136" y="32"/>
                  </a:lnTo>
                  <a:lnTo>
                    <a:pt x="120" y="0"/>
                  </a:lnTo>
                  <a:lnTo>
                    <a:pt x="112" y="8"/>
                  </a:lnTo>
                  <a:lnTo>
                    <a:pt x="88" y="8"/>
                  </a:lnTo>
                  <a:lnTo>
                    <a:pt x="80" y="0"/>
                  </a:lnTo>
                  <a:lnTo>
                    <a:pt x="48" y="8"/>
                  </a:lnTo>
                  <a:lnTo>
                    <a:pt x="24" y="0"/>
                  </a:lnTo>
                  <a:lnTo>
                    <a:pt x="8" y="0"/>
                  </a:lnTo>
                  <a:lnTo>
                    <a:pt x="8" y="8"/>
                  </a:lnTo>
                  <a:lnTo>
                    <a:pt x="0" y="16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94" name="Freeform 642"/>
            <p:cNvSpPr>
              <a:spLocks/>
            </p:cNvSpPr>
            <p:nvPr/>
          </p:nvSpPr>
          <p:spPr bwMode="auto">
            <a:xfrm>
              <a:off x="4622993" y="2981765"/>
              <a:ext cx="279637" cy="268671"/>
            </a:xfrm>
            <a:custGeom>
              <a:avLst/>
              <a:gdLst>
                <a:gd name="T0" fmla="*/ 2147483647 w 208"/>
                <a:gd name="T1" fmla="*/ 2147483647 h 200"/>
                <a:gd name="T2" fmla="*/ 2147483647 w 208"/>
                <a:gd name="T3" fmla="*/ 2147483647 h 200"/>
                <a:gd name="T4" fmla="*/ 2147483647 w 208"/>
                <a:gd name="T5" fmla="*/ 2147483647 h 200"/>
                <a:gd name="T6" fmla="*/ 0 w 208"/>
                <a:gd name="T7" fmla="*/ 2147483647 h 200"/>
                <a:gd name="T8" fmla="*/ 0 w 208"/>
                <a:gd name="T9" fmla="*/ 2147483647 h 200"/>
                <a:gd name="T10" fmla="*/ 2147483647 w 208"/>
                <a:gd name="T11" fmla="*/ 2147483647 h 200"/>
                <a:gd name="T12" fmla="*/ 2147483647 w 208"/>
                <a:gd name="T13" fmla="*/ 2147483647 h 200"/>
                <a:gd name="T14" fmla="*/ 2147483647 w 208"/>
                <a:gd name="T15" fmla="*/ 2147483647 h 200"/>
                <a:gd name="T16" fmla="*/ 2147483647 w 208"/>
                <a:gd name="T17" fmla="*/ 2147483647 h 200"/>
                <a:gd name="T18" fmla="*/ 2147483647 w 208"/>
                <a:gd name="T19" fmla="*/ 2147483647 h 200"/>
                <a:gd name="T20" fmla="*/ 2147483647 w 208"/>
                <a:gd name="T21" fmla="*/ 2147483647 h 200"/>
                <a:gd name="T22" fmla="*/ 2147483647 w 208"/>
                <a:gd name="T23" fmla="*/ 2147483647 h 200"/>
                <a:gd name="T24" fmla="*/ 2147483647 w 208"/>
                <a:gd name="T25" fmla="*/ 2147483647 h 200"/>
                <a:gd name="T26" fmla="*/ 2147483647 w 208"/>
                <a:gd name="T27" fmla="*/ 2147483647 h 200"/>
                <a:gd name="T28" fmla="*/ 2147483647 w 208"/>
                <a:gd name="T29" fmla="*/ 2147483647 h 200"/>
                <a:gd name="T30" fmla="*/ 2147483647 w 208"/>
                <a:gd name="T31" fmla="*/ 2147483647 h 200"/>
                <a:gd name="T32" fmla="*/ 2147483647 w 208"/>
                <a:gd name="T33" fmla="*/ 2147483647 h 200"/>
                <a:gd name="T34" fmla="*/ 2147483647 w 208"/>
                <a:gd name="T35" fmla="*/ 2147483647 h 200"/>
                <a:gd name="T36" fmla="*/ 2147483647 w 208"/>
                <a:gd name="T37" fmla="*/ 2147483647 h 200"/>
                <a:gd name="T38" fmla="*/ 2147483647 w 208"/>
                <a:gd name="T39" fmla="*/ 2147483647 h 200"/>
                <a:gd name="T40" fmla="*/ 2147483647 w 208"/>
                <a:gd name="T41" fmla="*/ 2147483647 h 200"/>
                <a:gd name="T42" fmla="*/ 2147483647 w 208"/>
                <a:gd name="T43" fmla="*/ 2147483647 h 200"/>
                <a:gd name="T44" fmla="*/ 2147483647 w 208"/>
                <a:gd name="T45" fmla="*/ 2147483647 h 200"/>
                <a:gd name="T46" fmla="*/ 2147483647 w 208"/>
                <a:gd name="T47" fmla="*/ 2147483647 h 200"/>
                <a:gd name="T48" fmla="*/ 2147483647 w 208"/>
                <a:gd name="T49" fmla="*/ 2147483647 h 200"/>
                <a:gd name="T50" fmla="*/ 2147483647 w 208"/>
                <a:gd name="T51" fmla="*/ 2147483647 h 200"/>
                <a:gd name="T52" fmla="*/ 2147483647 w 208"/>
                <a:gd name="T53" fmla="*/ 2147483647 h 200"/>
                <a:gd name="T54" fmla="*/ 2147483647 w 208"/>
                <a:gd name="T55" fmla="*/ 2147483647 h 200"/>
                <a:gd name="T56" fmla="*/ 2147483647 w 208"/>
                <a:gd name="T57" fmla="*/ 2147483647 h 200"/>
                <a:gd name="T58" fmla="*/ 2147483647 w 208"/>
                <a:gd name="T59" fmla="*/ 2147483647 h 200"/>
                <a:gd name="T60" fmla="*/ 2147483647 w 208"/>
                <a:gd name="T61" fmla="*/ 2147483647 h 200"/>
                <a:gd name="T62" fmla="*/ 2147483647 w 208"/>
                <a:gd name="T63" fmla="*/ 0 h 200"/>
                <a:gd name="T64" fmla="*/ 2147483647 w 208"/>
                <a:gd name="T65" fmla="*/ 2147483647 h 200"/>
                <a:gd name="T66" fmla="*/ 2147483647 w 208"/>
                <a:gd name="T67" fmla="*/ 2147483647 h 200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208"/>
                <a:gd name="T103" fmla="*/ 0 h 200"/>
                <a:gd name="T104" fmla="*/ 208 w 208"/>
                <a:gd name="T105" fmla="*/ 200 h 200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208" h="200">
                  <a:moveTo>
                    <a:pt x="16" y="24"/>
                  </a:moveTo>
                  <a:lnTo>
                    <a:pt x="8" y="32"/>
                  </a:lnTo>
                  <a:lnTo>
                    <a:pt x="8" y="40"/>
                  </a:lnTo>
                  <a:lnTo>
                    <a:pt x="0" y="48"/>
                  </a:lnTo>
                  <a:lnTo>
                    <a:pt x="0" y="112"/>
                  </a:lnTo>
                  <a:lnTo>
                    <a:pt x="24" y="136"/>
                  </a:lnTo>
                  <a:lnTo>
                    <a:pt x="32" y="136"/>
                  </a:lnTo>
                  <a:lnTo>
                    <a:pt x="64" y="144"/>
                  </a:lnTo>
                  <a:lnTo>
                    <a:pt x="72" y="152"/>
                  </a:lnTo>
                  <a:lnTo>
                    <a:pt x="88" y="144"/>
                  </a:lnTo>
                  <a:lnTo>
                    <a:pt x="184" y="192"/>
                  </a:lnTo>
                  <a:lnTo>
                    <a:pt x="192" y="200"/>
                  </a:lnTo>
                  <a:lnTo>
                    <a:pt x="192" y="184"/>
                  </a:lnTo>
                  <a:lnTo>
                    <a:pt x="200" y="184"/>
                  </a:lnTo>
                  <a:lnTo>
                    <a:pt x="208" y="160"/>
                  </a:lnTo>
                  <a:lnTo>
                    <a:pt x="200" y="160"/>
                  </a:lnTo>
                  <a:lnTo>
                    <a:pt x="200" y="64"/>
                  </a:lnTo>
                  <a:lnTo>
                    <a:pt x="200" y="56"/>
                  </a:lnTo>
                  <a:lnTo>
                    <a:pt x="192" y="40"/>
                  </a:lnTo>
                  <a:lnTo>
                    <a:pt x="200" y="32"/>
                  </a:lnTo>
                  <a:lnTo>
                    <a:pt x="200" y="24"/>
                  </a:lnTo>
                  <a:lnTo>
                    <a:pt x="192" y="16"/>
                  </a:lnTo>
                  <a:lnTo>
                    <a:pt x="176" y="8"/>
                  </a:lnTo>
                  <a:lnTo>
                    <a:pt x="160" y="8"/>
                  </a:lnTo>
                  <a:lnTo>
                    <a:pt x="136" y="16"/>
                  </a:lnTo>
                  <a:lnTo>
                    <a:pt x="136" y="32"/>
                  </a:lnTo>
                  <a:lnTo>
                    <a:pt x="112" y="40"/>
                  </a:lnTo>
                  <a:lnTo>
                    <a:pt x="96" y="24"/>
                  </a:lnTo>
                  <a:lnTo>
                    <a:pt x="88" y="16"/>
                  </a:lnTo>
                  <a:lnTo>
                    <a:pt x="80" y="8"/>
                  </a:lnTo>
                  <a:lnTo>
                    <a:pt x="48" y="8"/>
                  </a:lnTo>
                  <a:lnTo>
                    <a:pt x="32" y="0"/>
                  </a:lnTo>
                  <a:lnTo>
                    <a:pt x="32" y="8"/>
                  </a:lnTo>
                  <a:lnTo>
                    <a:pt x="16" y="24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95" name="Freeform 643"/>
            <p:cNvSpPr>
              <a:spLocks/>
            </p:cNvSpPr>
            <p:nvPr/>
          </p:nvSpPr>
          <p:spPr bwMode="auto">
            <a:xfrm>
              <a:off x="4591191" y="2896229"/>
              <a:ext cx="74570" cy="139271"/>
            </a:xfrm>
            <a:custGeom>
              <a:avLst/>
              <a:gdLst>
                <a:gd name="T0" fmla="*/ 2147483647 w 56"/>
                <a:gd name="T1" fmla="*/ 2147483647 h 104"/>
                <a:gd name="T2" fmla="*/ 2147483647 w 56"/>
                <a:gd name="T3" fmla="*/ 2147483647 h 104"/>
                <a:gd name="T4" fmla="*/ 2147483647 w 56"/>
                <a:gd name="T5" fmla="*/ 2147483647 h 104"/>
                <a:gd name="T6" fmla="*/ 0 w 56"/>
                <a:gd name="T7" fmla="*/ 2147483647 h 104"/>
                <a:gd name="T8" fmla="*/ 0 w 56"/>
                <a:gd name="T9" fmla="*/ 2147483647 h 104"/>
                <a:gd name="T10" fmla="*/ 2147483647 w 56"/>
                <a:gd name="T11" fmla="*/ 2147483647 h 104"/>
                <a:gd name="T12" fmla="*/ 2147483647 w 56"/>
                <a:gd name="T13" fmla="*/ 2147483647 h 104"/>
                <a:gd name="T14" fmla="*/ 2147483647 w 56"/>
                <a:gd name="T15" fmla="*/ 2147483647 h 104"/>
                <a:gd name="T16" fmla="*/ 2147483647 w 56"/>
                <a:gd name="T17" fmla="*/ 2147483647 h 104"/>
                <a:gd name="T18" fmla="*/ 2147483647 w 56"/>
                <a:gd name="T19" fmla="*/ 2147483647 h 104"/>
                <a:gd name="T20" fmla="*/ 2147483647 w 56"/>
                <a:gd name="T21" fmla="*/ 2147483647 h 104"/>
                <a:gd name="T22" fmla="*/ 2147483647 w 56"/>
                <a:gd name="T23" fmla="*/ 2147483647 h 104"/>
                <a:gd name="T24" fmla="*/ 2147483647 w 56"/>
                <a:gd name="T25" fmla="*/ 2147483647 h 104"/>
                <a:gd name="T26" fmla="*/ 2147483647 w 56"/>
                <a:gd name="T27" fmla="*/ 2147483647 h 104"/>
                <a:gd name="T28" fmla="*/ 2147483647 w 56"/>
                <a:gd name="T29" fmla="*/ 2147483647 h 104"/>
                <a:gd name="T30" fmla="*/ 2147483647 w 56"/>
                <a:gd name="T31" fmla="*/ 2147483647 h 104"/>
                <a:gd name="T32" fmla="*/ 2147483647 w 56"/>
                <a:gd name="T33" fmla="*/ 2147483647 h 104"/>
                <a:gd name="T34" fmla="*/ 2147483647 w 56"/>
                <a:gd name="T35" fmla="*/ 2147483647 h 104"/>
                <a:gd name="T36" fmla="*/ 2147483647 w 56"/>
                <a:gd name="T37" fmla="*/ 0 h 104"/>
                <a:gd name="T38" fmla="*/ 2147483647 w 56"/>
                <a:gd name="T39" fmla="*/ 0 h 104"/>
                <a:gd name="T40" fmla="*/ 2147483647 w 56"/>
                <a:gd name="T41" fmla="*/ 2147483647 h 104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56"/>
                <a:gd name="T64" fmla="*/ 0 h 104"/>
                <a:gd name="T65" fmla="*/ 56 w 56"/>
                <a:gd name="T66" fmla="*/ 104 h 104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56" h="104">
                  <a:moveTo>
                    <a:pt x="16" y="8"/>
                  </a:moveTo>
                  <a:lnTo>
                    <a:pt x="16" y="24"/>
                  </a:lnTo>
                  <a:lnTo>
                    <a:pt x="16" y="40"/>
                  </a:lnTo>
                  <a:lnTo>
                    <a:pt x="0" y="56"/>
                  </a:lnTo>
                  <a:lnTo>
                    <a:pt x="0" y="64"/>
                  </a:lnTo>
                  <a:lnTo>
                    <a:pt x="8" y="72"/>
                  </a:lnTo>
                  <a:lnTo>
                    <a:pt x="16" y="72"/>
                  </a:lnTo>
                  <a:lnTo>
                    <a:pt x="24" y="80"/>
                  </a:lnTo>
                  <a:lnTo>
                    <a:pt x="24" y="96"/>
                  </a:lnTo>
                  <a:lnTo>
                    <a:pt x="32" y="104"/>
                  </a:lnTo>
                  <a:lnTo>
                    <a:pt x="32" y="96"/>
                  </a:lnTo>
                  <a:lnTo>
                    <a:pt x="40" y="88"/>
                  </a:lnTo>
                  <a:lnTo>
                    <a:pt x="56" y="72"/>
                  </a:lnTo>
                  <a:lnTo>
                    <a:pt x="56" y="64"/>
                  </a:lnTo>
                  <a:lnTo>
                    <a:pt x="40" y="56"/>
                  </a:lnTo>
                  <a:lnTo>
                    <a:pt x="32" y="48"/>
                  </a:lnTo>
                  <a:lnTo>
                    <a:pt x="48" y="24"/>
                  </a:lnTo>
                  <a:lnTo>
                    <a:pt x="40" y="8"/>
                  </a:lnTo>
                  <a:lnTo>
                    <a:pt x="24" y="0"/>
                  </a:lnTo>
                  <a:lnTo>
                    <a:pt x="16" y="0"/>
                  </a:lnTo>
                  <a:lnTo>
                    <a:pt x="16" y="8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96" name="Freeform 644"/>
            <p:cNvSpPr>
              <a:spLocks/>
            </p:cNvSpPr>
            <p:nvPr/>
          </p:nvSpPr>
          <p:spPr bwMode="auto">
            <a:xfrm>
              <a:off x="4245757" y="2928031"/>
              <a:ext cx="203971" cy="161202"/>
            </a:xfrm>
            <a:custGeom>
              <a:avLst/>
              <a:gdLst>
                <a:gd name="T0" fmla="*/ 2147483647 w 152"/>
                <a:gd name="T1" fmla="*/ 2147483647 h 120"/>
                <a:gd name="T2" fmla="*/ 2147483647 w 152"/>
                <a:gd name="T3" fmla="*/ 2147483647 h 120"/>
                <a:gd name="T4" fmla="*/ 2147483647 w 152"/>
                <a:gd name="T5" fmla="*/ 2147483647 h 120"/>
                <a:gd name="T6" fmla="*/ 2147483647 w 152"/>
                <a:gd name="T7" fmla="*/ 2147483647 h 120"/>
                <a:gd name="T8" fmla="*/ 2147483647 w 152"/>
                <a:gd name="T9" fmla="*/ 2147483647 h 120"/>
                <a:gd name="T10" fmla="*/ 2147483647 w 152"/>
                <a:gd name="T11" fmla="*/ 2147483647 h 120"/>
                <a:gd name="T12" fmla="*/ 2147483647 w 152"/>
                <a:gd name="T13" fmla="*/ 2147483647 h 120"/>
                <a:gd name="T14" fmla="*/ 2147483647 w 152"/>
                <a:gd name="T15" fmla="*/ 2147483647 h 120"/>
                <a:gd name="T16" fmla="*/ 2147483647 w 152"/>
                <a:gd name="T17" fmla="*/ 2147483647 h 120"/>
                <a:gd name="T18" fmla="*/ 2147483647 w 152"/>
                <a:gd name="T19" fmla="*/ 2147483647 h 120"/>
                <a:gd name="T20" fmla="*/ 2147483647 w 152"/>
                <a:gd name="T21" fmla="*/ 2147483647 h 120"/>
                <a:gd name="T22" fmla="*/ 2147483647 w 152"/>
                <a:gd name="T23" fmla="*/ 2147483647 h 120"/>
                <a:gd name="T24" fmla="*/ 2147483647 w 152"/>
                <a:gd name="T25" fmla="*/ 2147483647 h 120"/>
                <a:gd name="T26" fmla="*/ 2147483647 w 152"/>
                <a:gd name="T27" fmla="*/ 0 h 120"/>
                <a:gd name="T28" fmla="*/ 2147483647 w 152"/>
                <a:gd name="T29" fmla="*/ 2147483647 h 120"/>
                <a:gd name="T30" fmla="*/ 2147483647 w 152"/>
                <a:gd name="T31" fmla="*/ 2147483647 h 120"/>
                <a:gd name="T32" fmla="*/ 2147483647 w 152"/>
                <a:gd name="T33" fmla="*/ 2147483647 h 120"/>
                <a:gd name="T34" fmla="*/ 2147483647 w 152"/>
                <a:gd name="T35" fmla="*/ 2147483647 h 120"/>
                <a:gd name="T36" fmla="*/ 2147483647 w 152"/>
                <a:gd name="T37" fmla="*/ 2147483647 h 120"/>
                <a:gd name="T38" fmla="*/ 0 w 152"/>
                <a:gd name="T39" fmla="*/ 2147483647 h 120"/>
                <a:gd name="T40" fmla="*/ 2147483647 w 152"/>
                <a:gd name="T41" fmla="*/ 2147483647 h 120"/>
                <a:gd name="T42" fmla="*/ 2147483647 w 152"/>
                <a:gd name="T43" fmla="*/ 2147483647 h 120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152"/>
                <a:gd name="T67" fmla="*/ 0 h 120"/>
                <a:gd name="T68" fmla="*/ 152 w 152"/>
                <a:gd name="T69" fmla="*/ 120 h 120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152" h="120">
                  <a:moveTo>
                    <a:pt x="56" y="104"/>
                  </a:moveTo>
                  <a:lnTo>
                    <a:pt x="72" y="96"/>
                  </a:lnTo>
                  <a:lnTo>
                    <a:pt x="96" y="80"/>
                  </a:lnTo>
                  <a:lnTo>
                    <a:pt x="120" y="72"/>
                  </a:lnTo>
                  <a:lnTo>
                    <a:pt x="120" y="64"/>
                  </a:lnTo>
                  <a:lnTo>
                    <a:pt x="128" y="56"/>
                  </a:lnTo>
                  <a:lnTo>
                    <a:pt x="144" y="56"/>
                  </a:lnTo>
                  <a:lnTo>
                    <a:pt x="152" y="48"/>
                  </a:lnTo>
                  <a:lnTo>
                    <a:pt x="144" y="32"/>
                  </a:lnTo>
                  <a:lnTo>
                    <a:pt x="144" y="8"/>
                  </a:lnTo>
                  <a:lnTo>
                    <a:pt x="136" y="8"/>
                  </a:lnTo>
                  <a:lnTo>
                    <a:pt x="120" y="8"/>
                  </a:lnTo>
                  <a:lnTo>
                    <a:pt x="112" y="8"/>
                  </a:lnTo>
                  <a:lnTo>
                    <a:pt x="96" y="0"/>
                  </a:lnTo>
                  <a:lnTo>
                    <a:pt x="80" y="24"/>
                  </a:lnTo>
                  <a:lnTo>
                    <a:pt x="64" y="40"/>
                  </a:lnTo>
                  <a:lnTo>
                    <a:pt x="48" y="64"/>
                  </a:lnTo>
                  <a:lnTo>
                    <a:pt x="40" y="96"/>
                  </a:lnTo>
                  <a:lnTo>
                    <a:pt x="8" y="112"/>
                  </a:lnTo>
                  <a:lnTo>
                    <a:pt x="0" y="120"/>
                  </a:lnTo>
                  <a:lnTo>
                    <a:pt x="56" y="120"/>
                  </a:lnTo>
                  <a:lnTo>
                    <a:pt x="56" y="104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97" name="Freeform 645"/>
            <p:cNvSpPr>
              <a:spLocks/>
            </p:cNvSpPr>
            <p:nvPr/>
          </p:nvSpPr>
          <p:spPr bwMode="auto">
            <a:xfrm>
              <a:off x="4591191" y="2896229"/>
              <a:ext cx="74570" cy="139271"/>
            </a:xfrm>
            <a:custGeom>
              <a:avLst/>
              <a:gdLst>
                <a:gd name="T0" fmla="*/ 2147483647 w 56"/>
                <a:gd name="T1" fmla="*/ 2147483647 h 104"/>
                <a:gd name="T2" fmla="*/ 2147483647 w 56"/>
                <a:gd name="T3" fmla="*/ 2147483647 h 104"/>
                <a:gd name="T4" fmla="*/ 2147483647 w 56"/>
                <a:gd name="T5" fmla="*/ 2147483647 h 104"/>
                <a:gd name="T6" fmla="*/ 0 w 56"/>
                <a:gd name="T7" fmla="*/ 2147483647 h 104"/>
                <a:gd name="T8" fmla="*/ 0 w 56"/>
                <a:gd name="T9" fmla="*/ 2147483647 h 104"/>
                <a:gd name="T10" fmla="*/ 2147483647 w 56"/>
                <a:gd name="T11" fmla="*/ 2147483647 h 104"/>
                <a:gd name="T12" fmla="*/ 2147483647 w 56"/>
                <a:gd name="T13" fmla="*/ 2147483647 h 104"/>
                <a:gd name="T14" fmla="*/ 2147483647 w 56"/>
                <a:gd name="T15" fmla="*/ 2147483647 h 104"/>
                <a:gd name="T16" fmla="*/ 2147483647 w 56"/>
                <a:gd name="T17" fmla="*/ 2147483647 h 104"/>
                <a:gd name="T18" fmla="*/ 2147483647 w 56"/>
                <a:gd name="T19" fmla="*/ 2147483647 h 104"/>
                <a:gd name="T20" fmla="*/ 2147483647 w 56"/>
                <a:gd name="T21" fmla="*/ 2147483647 h 104"/>
                <a:gd name="T22" fmla="*/ 2147483647 w 56"/>
                <a:gd name="T23" fmla="*/ 2147483647 h 104"/>
                <a:gd name="T24" fmla="*/ 2147483647 w 56"/>
                <a:gd name="T25" fmla="*/ 2147483647 h 104"/>
                <a:gd name="T26" fmla="*/ 2147483647 w 56"/>
                <a:gd name="T27" fmla="*/ 2147483647 h 104"/>
                <a:gd name="T28" fmla="*/ 2147483647 w 56"/>
                <a:gd name="T29" fmla="*/ 2147483647 h 104"/>
                <a:gd name="T30" fmla="*/ 2147483647 w 56"/>
                <a:gd name="T31" fmla="*/ 2147483647 h 104"/>
                <a:gd name="T32" fmla="*/ 2147483647 w 56"/>
                <a:gd name="T33" fmla="*/ 2147483647 h 104"/>
                <a:gd name="T34" fmla="*/ 2147483647 w 56"/>
                <a:gd name="T35" fmla="*/ 2147483647 h 104"/>
                <a:gd name="T36" fmla="*/ 2147483647 w 56"/>
                <a:gd name="T37" fmla="*/ 0 h 104"/>
                <a:gd name="T38" fmla="*/ 2147483647 w 56"/>
                <a:gd name="T39" fmla="*/ 0 h 104"/>
                <a:gd name="T40" fmla="*/ 2147483647 w 56"/>
                <a:gd name="T41" fmla="*/ 2147483647 h 104"/>
                <a:gd name="T42" fmla="*/ 2147483647 w 56"/>
                <a:gd name="T43" fmla="*/ 2147483647 h 104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56"/>
                <a:gd name="T67" fmla="*/ 0 h 104"/>
                <a:gd name="T68" fmla="*/ 56 w 56"/>
                <a:gd name="T69" fmla="*/ 104 h 104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56" h="104">
                  <a:moveTo>
                    <a:pt x="16" y="8"/>
                  </a:moveTo>
                  <a:lnTo>
                    <a:pt x="16" y="24"/>
                  </a:lnTo>
                  <a:lnTo>
                    <a:pt x="16" y="40"/>
                  </a:lnTo>
                  <a:lnTo>
                    <a:pt x="0" y="56"/>
                  </a:lnTo>
                  <a:lnTo>
                    <a:pt x="0" y="64"/>
                  </a:lnTo>
                  <a:lnTo>
                    <a:pt x="8" y="72"/>
                  </a:lnTo>
                  <a:lnTo>
                    <a:pt x="16" y="72"/>
                  </a:lnTo>
                  <a:lnTo>
                    <a:pt x="24" y="80"/>
                  </a:lnTo>
                  <a:lnTo>
                    <a:pt x="24" y="96"/>
                  </a:lnTo>
                  <a:lnTo>
                    <a:pt x="32" y="104"/>
                  </a:lnTo>
                  <a:lnTo>
                    <a:pt x="32" y="96"/>
                  </a:lnTo>
                  <a:lnTo>
                    <a:pt x="40" y="88"/>
                  </a:lnTo>
                  <a:lnTo>
                    <a:pt x="56" y="72"/>
                  </a:lnTo>
                  <a:lnTo>
                    <a:pt x="56" y="64"/>
                  </a:lnTo>
                  <a:lnTo>
                    <a:pt x="40" y="56"/>
                  </a:lnTo>
                  <a:lnTo>
                    <a:pt x="32" y="48"/>
                  </a:lnTo>
                  <a:lnTo>
                    <a:pt x="48" y="24"/>
                  </a:lnTo>
                  <a:lnTo>
                    <a:pt x="40" y="8"/>
                  </a:lnTo>
                  <a:lnTo>
                    <a:pt x="24" y="0"/>
                  </a:lnTo>
                  <a:lnTo>
                    <a:pt x="16" y="0"/>
                  </a:lnTo>
                  <a:lnTo>
                    <a:pt x="16" y="8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98" name="Freeform 646"/>
            <p:cNvSpPr>
              <a:spLocks/>
            </p:cNvSpPr>
            <p:nvPr/>
          </p:nvSpPr>
          <p:spPr bwMode="auto">
            <a:xfrm>
              <a:off x="4245757" y="2928031"/>
              <a:ext cx="203971" cy="161202"/>
            </a:xfrm>
            <a:custGeom>
              <a:avLst/>
              <a:gdLst>
                <a:gd name="T0" fmla="*/ 2147483647 w 152"/>
                <a:gd name="T1" fmla="*/ 2147483647 h 120"/>
                <a:gd name="T2" fmla="*/ 2147483647 w 152"/>
                <a:gd name="T3" fmla="*/ 2147483647 h 120"/>
                <a:gd name="T4" fmla="*/ 2147483647 w 152"/>
                <a:gd name="T5" fmla="*/ 2147483647 h 120"/>
                <a:gd name="T6" fmla="*/ 2147483647 w 152"/>
                <a:gd name="T7" fmla="*/ 2147483647 h 120"/>
                <a:gd name="T8" fmla="*/ 2147483647 w 152"/>
                <a:gd name="T9" fmla="*/ 2147483647 h 120"/>
                <a:gd name="T10" fmla="*/ 2147483647 w 152"/>
                <a:gd name="T11" fmla="*/ 2147483647 h 120"/>
                <a:gd name="T12" fmla="*/ 2147483647 w 152"/>
                <a:gd name="T13" fmla="*/ 2147483647 h 120"/>
                <a:gd name="T14" fmla="*/ 2147483647 w 152"/>
                <a:gd name="T15" fmla="*/ 2147483647 h 120"/>
                <a:gd name="T16" fmla="*/ 2147483647 w 152"/>
                <a:gd name="T17" fmla="*/ 2147483647 h 120"/>
                <a:gd name="T18" fmla="*/ 2147483647 w 152"/>
                <a:gd name="T19" fmla="*/ 2147483647 h 120"/>
                <a:gd name="T20" fmla="*/ 2147483647 w 152"/>
                <a:gd name="T21" fmla="*/ 2147483647 h 120"/>
                <a:gd name="T22" fmla="*/ 2147483647 w 152"/>
                <a:gd name="T23" fmla="*/ 2147483647 h 120"/>
                <a:gd name="T24" fmla="*/ 2147483647 w 152"/>
                <a:gd name="T25" fmla="*/ 2147483647 h 120"/>
                <a:gd name="T26" fmla="*/ 2147483647 w 152"/>
                <a:gd name="T27" fmla="*/ 0 h 120"/>
                <a:gd name="T28" fmla="*/ 2147483647 w 152"/>
                <a:gd name="T29" fmla="*/ 2147483647 h 120"/>
                <a:gd name="T30" fmla="*/ 2147483647 w 152"/>
                <a:gd name="T31" fmla="*/ 2147483647 h 120"/>
                <a:gd name="T32" fmla="*/ 2147483647 w 152"/>
                <a:gd name="T33" fmla="*/ 2147483647 h 120"/>
                <a:gd name="T34" fmla="*/ 2147483647 w 152"/>
                <a:gd name="T35" fmla="*/ 2147483647 h 120"/>
                <a:gd name="T36" fmla="*/ 2147483647 w 152"/>
                <a:gd name="T37" fmla="*/ 2147483647 h 120"/>
                <a:gd name="T38" fmla="*/ 0 w 152"/>
                <a:gd name="T39" fmla="*/ 2147483647 h 120"/>
                <a:gd name="T40" fmla="*/ 2147483647 w 152"/>
                <a:gd name="T41" fmla="*/ 2147483647 h 120"/>
                <a:gd name="T42" fmla="*/ 2147483647 w 152"/>
                <a:gd name="T43" fmla="*/ 2147483647 h 120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152"/>
                <a:gd name="T67" fmla="*/ 0 h 120"/>
                <a:gd name="T68" fmla="*/ 152 w 152"/>
                <a:gd name="T69" fmla="*/ 120 h 120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152" h="120">
                  <a:moveTo>
                    <a:pt x="56" y="104"/>
                  </a:moveTo>
                  <a:lnTo>
                    <a:pt x="72" y="96"/>
                  </a:lnTo>
                  <a:lnTo>
                    <a:pt x="96" y="80"/>
                  </a:lnTo>
                  <a:lnTo>
                    <a:pt x="120" y="72"/>
                  </a:lnTo>
                  <a:lnTo>
                    <a:pt x="120" y="64"/>
                  </a:lnTo>
                  <a:lnTo>
                    <a:pt x="128" y="56"/>
                  </a:lnTo>
                  <a:lnTo>
                    <a:pt x="144" y="56"/>
                  </a:lnTo>
                  <a:lnTo>
                    <a:pt x="152" y="48"/>
                  </a:lnTo>
                  <a:lnTo>
                    <a:pt x="144" y="32"/>
                  </a:lnTo>
                  <a:lnTo>
                    <a:pt x="144" y="8"/>
                  </a:lnTo>
                  <a:lnTo>
                    <a:pt x="136" y="8"/>
                  </a:lnTo>
                  <a:lnTo>
                    <a:pt x="120" y="8"/>
                  </a:lnTo>
                  <a:lnTo>
                    <a:pt x="112" y="8"/>
                  </a:lnTo>
                  <a:lnTo>
                    <a:pt x="96" y="0"/>
                  </a:lnTo>
                  <a:lnTo>
                    <a:pt x="80" y="24"/>
                  </a:lnTo>
                  <a:lnTo>
                    <a:pt x="64" y="40"/>
                  </a:lnTo>
                  <a:lnTo>
                    <a:pt x="48" y="64"/>
                  </a:lnTo>
                  <a:lnTo>
                    <a:pt x="40" y="96"/>
                  </a:lnTo>
                  <a:lnTo>
                    <a:pt x="8" y="112"/>
                  </a:lnTo>
                  <a:lnTo>
                    <a:pt x="0" y="120"/>
                  </a:lnTo>
                  <a:lnTo>
                    <a:pt x="56" y="120"/>
                  </a:lnTo>
                  <a:lnTo>
                    <a:pt x="56" y="104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99" name="Freeform 647"/>
            <p:cNvSpPr>
              <a:spLocks/>
            </p:cNvSpPr>
            <p:nvPr/>
          </p:nvSpPr>
          <p:spPr bwMode="auto">
            <a:xfrm>
              <a:off x="4182153" y="3089233"/>
              <a:ext cx="139270" cy="118435"/>
            </a:xfrm>
            <a:custGeom>
              <a:avLst/>
              <a:gdLst>
                <a:gd name="T0" fmla="*/ 2147483647 w 104"/>
                <a:gd name="T1" fmla="*/ 2147483647 h 88"/>
                <a:gd name="T2" fmla="*/ 2147483647 w 104"/>
                <a:gd name="T3" fmla="*/ 2147483647 h 88"/>
                <a:gd name="T4" fmla="*/ 2147483647 w 104"/>
                <a:gd name="T5" fmla="*/ 2147483647 h 88"/>
                <a:gd name="T6" fmla="*/ 2147483647 w 104"/>
                <a:gd name="T7" fmla="*/ 2147483647 h 88"/>
                <a:gd name="T8" fmla="*/ 2147483647 w 104"/>
                <a:gd name="T9" fmla="*/ 2147483647 h 88"/>
                <a:gd name="T10" fmla="*/ 2147483647 w 104"/>
                <a:gd name="T11" fmla="*/ 0 h 88"/>
                <a:gd name="T12" fmla="*/ 2147483647 w 104"/>
                <a:gd name="T13" fmla="*/ 0 h 88"/>
                <a:gd name="T14" fmla="*/ 2147483647 w 104"/>
                <a:gd name="T15" fmla="*/ 2147483647 h 88"/>
                <a:gd name="T16" fmla="*/ 2147483647 w 104"/>
                <a:gd name="T17" fmla="*/ 2147483647 h 88"/>
                <a:gd name="T18" fmla="*/ 0 w 104"/>
                <a:gd name="T19" fmla="*/ 2147483647 h 88"/>
                <a:gd name="T20" fmla="*/ 2147483647 w 104"/>
                <a:gd name="T21" fmla="*/ 2147483647 h 88"/>
                <a:gd name="T22" fmla="*/ 2147483647 w 104"/>
                <a:gd name="T23" fmla="*/ 2147483647 h 88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04"/>
                <a:gd name="T37" fmla="*/ 0 h 88"/>
                <a:gd name="T38" fmla="*/ 104 w 104"/>
                <a:gd name="T39" fmla="*/ 88 h 88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04" h="88">
                  <a:moveTo>
                    <a:pt x="56" y="64"/>
                  </a:moveTo>
                  <a:lnTo>
                    <a:pt x="64" y="56"/>
                  </a:lnTo>
                  <a:lnTo>
                    <a:pt x="64" y="24"/>
                  </a:lnTo>
                  <a:lnTo>
                    <a:pt x="104" y="24"/>
                  </a:lnTo>
                  <a:lnTo>
                    <a:pt x="104" y="8"/>
                  </a:lnTo>
                  <a:lnTo>
                    <a:pt x="104" y="0"/>
                  </a:lnTo>
                  <a:lnTo>
                    <a:pt x="48" y="0"/>
                  </a:lnTo>
                  <a:lnTo>
                    <a:pt x="40" y="8"/>
                  </a:lnTo>
                  <a:lnTo>
                    <a:pt x="16" y="48"/>
                  </a:lnTo>
                  <a:lnTo>
                    <a:pt x="0" y="88"/>
                  </a:lnTo>
                  <a:lnTo>
                    <a:pt x="48" y="88"/>
                  </a:lnTo>
                  <a:lnTo>
                    <a:pt x="56" y="64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00" name="Freeform 648"/>
            <p:cNvSpPr>
              <a:spLocks/>
            </p:cNvSpPr>
            <p:nvPr/>
          </p:nvSpPr>
          <p:spPr bwMode="auto">
            <a:xfrm>
              <a:off x="4192022" y="3357905"/>
              <a:ext cx="42768" cy="31802"/>
            </a:xfrm>
            <a:custGeom>
              <a:avLst/>
              <a:gdLst>
                <a:gd name="T0" fmla="*/ 2147483647 w 32"/>
                <a:gd name="T1" fmla="*/ 2147483647 h 24"/>
                <a:gd name="T2" fmla="*/ 2147483647 w 32"/>
                <a:gd name="T3" fmla="*/ 2147483647 h 24"/>
                <a:gd name="T4" fmla="*/ 2147483647 w 32"/>
                <a:gd name="T5" fmla="*/ 0 h 24"/>
                <a:gd name="T6" fmla="*/ 2147483647 w 32"/>
                <a:gd name="T7" fmla="*/ 0 h 24"/>
                <a:gd name="T8" fmla="*/ 0 w 32"/>
                <a:gd name="T9" fmla="*/ 2147483647 h 24"/>
                <a:gd name="T10" fmla="*/ 2147483647 w 32"/>
                <a:gd name="T11" fmla="*/ 2147483647 h 24"/>
                <a:gd name="T12" fmla="*/ 2147483647 w 32"/>
                <a:gd name="T13" fmla="*/ 2147483647 h 24"/>
                <a:gd name="T14" fmla="*/ 2147483647 w 32"/>
                <a:gd name="T15" fmla="*/ 2147483647 h 24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32"/>
                <a:gd name="T25" fmla="*/ 0 h 24"/>
                <a:gd name="T26" fmla="*/ 32 w 32"/>
                <a:gd name="T27" fmla="*/ 24 h 24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32" h="24">
                  <a:moveTo>
                    <a:pt x="32" y="16"/>
                  </a:moveTo>
                  <a:lnTo>
                    <a:pt x="32" y="8"/>
                  </a:lnTo>
                  <a:lnTo>
                    <a:pt x="32" y="0"/>
                  </a:lnTo>
                  <a:lnTo>
                    <a:pt x="24" y="0"/>
                  </a:lnTo>
                  <a:lnTo>
                    <a:pt x="0" y="8"/>
                  </a:lnTo>
                  <a:lnTo>
                    <a:pt x="8" y="24"/>
                  </a:lnTo>
                  <a:lnTo>
                    <a:pt x="24" y="16"/>
                  </a:lnTo>
                  <a:lnTo>
                    <a:pt x="32" y="16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01" name="Freeform 649"/>
            <p:cNvSpPr>
              <a:spLocks/>
            </p:cNvSpPr>
            <p:nvPr/>
          </p:nvSpPr>
          <p:spPr bwMode="auto">
            <a:xfrm>
              <a:off x="4837930" y="3174769"/>
              <a:ext cx="278541" cy="344338"/>
            </a:xfrm>
            <a:custGeom>
              <a:avLst/>
              <a:gdLst>
                <a:gd name="T0" fmla="*/ 2147483647 w 208"/>
                <a:gd name="T1" fmla="*/ 2147483647 h 256"/>
                <a:gd name="T2" fmla="*/ 2147483647 w 208"/>
                <a:gd name="T3" fmla="*/ 2147483647 h 256"/>
                <a:gd name="T4" fmla="*/ 2147483647 w 208"/>
                <a:gd name="T5" fmla="*/ 2147483647 h 256"/>
                <a:gd name="T6" fmla="*/ 2147483647 w 208"/>
                <a:gd name="T7" fmla="*/ 2147483647 h 256"/>
                <a:gd name="T8" fmla="*/ 2147483647 w 208"/>
                <a:gd name="T9" fmla="*/ 2147483647 h 256"/>
                <a:gd name="T10" fmla="*/ 2147483647 w 208"/>
                <a:gd name="T11" fmla="*/ 2147483647 h 256"/>
                <a:gd name="T12" fmla="*/ 2147483647 w 208"/>
                <a:gd name="T13" fmla="*/ 2147483647 h 256"/>
                <a:gd name="T14" fmla="*/ 2147483647 w 208"/>
                <a:gd name="T15" fmla="*/ 2147483647 h 256"/>
                <a:gd name="T16" fmla="*/ 2147483647 w 208"/>
                <a:gd name="T17" fmla="*/ 2147483647 h 256"/>
                <a:gd name="T18" fmla="*/ 0 w 208"/>
                <a:gd name="T19" fmla="*/ 2147483647 h 256"/>
                <a:gd name="T20" fmla="*/ 2147483647 w 208"/>
                <a:gd name="T21" fmla="*/ 2147483647 h 256"/>
                <a:gd name="T22" fmla="*/ 2147483647 w 208"/>
                <a:gd name="T23" fmla="*/ 2147483647 h 256"/>
                <a:gd name="T24" fmla="*/ 2147483647 w 208"/>
                <a:gd name="T25" fmla="*/ 2147483647 h 256"/>
                <a:gd name="T26" fmla="*/ 2147483647 w 208"/>
                <a:gd name="T27" fmla="*/ 2147483647 h 256"/>
                <a:gd name="T28" fmla="*/ 2147483647 w 208"/>
                <a:gd name="T29" fmla="*/ 2147483647 h 256"/>
                <a:gd name="T30" fmla="*/ 2147483647 w 208"/>
                <a:gd name="T31" fmla="*/ 2147483647 h 256"/>
                <a:gd name="T32" fmla="*/ 2147483647 w 208"/>
                <a:gd name="T33" fmla="*/ 2147483647 h 256"/>
                <a:gd name="T34" fmla="*/ 2147483647 w 208"/>
                <a:gd name="T35" fmla="*/ 2147483647 h 256"/>
                <a:gd name="T36" fmla="*/ 2147483647 w 208"/>
                <a:gd name="T37" fmla="*/ 2147483647 h 256"/>
                <a:gd name="T38" fmla="*/ 2147483647 w 208"/>
                <a:gd name="T39" fmla="*/ 2147483647 h 256"/>
                <a:gd name="T40" fmla="*/ 2147483647 w 208"/>
                <a:gd name="T41" fmla="*/ 2147483647 h 256"/>
                <a:gd name="T42" fmla="*/ 2147483647 w 208"/>
                <a:gd name="T43" fmla="*/ 2147483647 h 256"/>
                <a:gd name="T44" fmla="*/ 2147483647 w 208"/>
                <a:gd name="T45" fmla="*/ 2147483647 h 256"/>
                <a:gd name="T46" fmla="*/ 2147483647 w 208"/>
                <a:gd name="T47" fmla="*/ 2147483647 h 256"/>
                <a:gd name="T48" fmla="*/ 2147483647 w 208"/>
                <a:gd name="T49" fmla="*/ 2147483647 h 256"/>
                <a:gd name="T50" fmla="*/ 2147483647 w 208"/>
                <a:gd name="T51" fmla="*/ 2147483647 h 256"/>
                <a:gd name="T52" fmla="*/ 2147483647 w 208"/>
                <a:gd name="T53" fmla="*/ 2147483647 h 256"/>
                <a:gd name="T54" fmla="*/ 2147483647 w 208"/>
                <a:gd name="T55" fmla="*/ 2147483647 h 256"/>
                <a:gd name="T56" fmla="*/ 2147483647 w 208"/>
                <a:gd name="T57" fmla="*/ 2147483647 h 256"/>
                <a:gd name="T58" fmla="*/ 2147483647 w 208"/>
                <a:gd name="T59" fmla="*/ 2147483647 h 256"/>
                <a:gd name="T60" fmla="*/ 2147483647 w 208"/>
                <a:gd name="T61" fmla="*/ 2147483647 h 256"/>
                <a:gd name="T62" fmla="*/ 2147483647 w 208"/>
                <a:gd name="T63" fmla="*/ 2147483647 h 256"/>
                <a:gd name="T64" fmla="*/ 2147483647 w 208"/>
                <a:gd name="T65" fmla="*/ 2147483647 h 256"/>
                <a:gd name="T66" fmla="*/ 2147483647 w 208"/>
                <a:gd name="T67" fmla="*/ 2147483647 h 256"/>
                <a:gd name="T68" fmla="*/ 2147483647 w 208"/>
                <a:gd name="T69" fmla="*/ 2147483647 h 256"/>
                <a:gd name="T70" fmla="*/ 2147483647 w 208"/>
                <a:gd name="T71" fmla="*/ 0 h 256"/>
                <a:gd name="T72" fmla="*/ 2147483647 w 208"/>
                <a:gd name="T73" fmla="*/ 2147483647 h 256"/>
                <a:gd name="T74" fmla="*/ 2147483647 w 208"/>
                <a:gd name="T75" fmla="*/ 2147483647 h 25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208"/>
                <a:gd name="T115" fmla="*/ 0 h 256"/>
                <a:gd name="T116" fmla="*/ 208 w 208"/>
                <a:gd name="T117" fmla="*/ 256 h 256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208" h="256">
                  <a:moveTo>
                    <a:pt x="152" y="16"/>
                  </a:moveTo>
                  <a:lnTo>
                    <a:pt x="48" y="16"/>
                  </a:lnTo>
                  <a:lnTo>
                    <a:pt x="40" y="40"/>
                  </a:lnTo>
                  <a:lnTo>
                    <a:pt x="32" y="40"/>
                  </a:lnTo>
                  <a:lnTo>
                    <a:pt x="32" y="56"/>
                  </a:lnTo>
                  <a:lnTo>
                    <a:pt x="24" y="48"/>
                  </a:lnTo>
                  <a:lnTo>
                    <a:pt x="24" y="96"/>
                  </a:lnTo>
                  <a:lnTo>
                    <a:pt x="8" y="104"/>
                  </a:lnTo>
                  <a:lnTo>
                    <a:pt x="8" y="128"/>
                  </a:lnTo>
                  <a:lnTo>
                    <a:pt x="0" y="136"/>
                  </a:lnTo>
                  <a:lnTo>
                    <a:pt x="16" y="160"/>
                  </a:lnTo>
                  <a:lnTo>
                    <a:pt x="24" y="176"/>
                  </a:lnTo>
                  <a:lnTo>
                    <a:pt x="32" y="200"/>
                  </a:lnTo>
                  <a:lnTo>
                    <a:pt x="48" y="208"/>
                  </a:lnTo>
                  <a:lnTo>
                    <a:pt x="72" y="232"/>
                  </a:lnTo>
                  <a:lnTo>
                    <a:pt x="80" y="240"/>
                  </a:lnTo>
                  <a:lnTo>
                    <a:pt x="104" y="240"/>
                  </a:lnTo>
                  <a:lnTo>
                    <a:pt x="120" y="256"/>
                  </a:lnTo>
                  <a:lnTo>
                    <a:pt x="144" y="248"/>
                  </a:lnTo>
                  <a:lnTo>
                    <a:pt x="168" y="240"/>
                  </a:lnTo>
                  <a:lnTo>
                    <a:pt x="176" y="240"/>
                  </a:lnTo>
                  <a:lnTo>
                    <a:pt x="176" y="232"/>
                  </a:lnTo>
                  <a:lnTo>
                    <a:pt x="168" y="224"/>
                  </a:lnTo>
                  <a:lnTo>
                    <a:pt x="160" y="216"/>
                  </a:lnTo>
                  <a:lnTo>
                    <a:pt x="144" y="200"/>
                  </a:lnTo>
                  <a:lnTo>
                    <a:pt x="144" y="192"/>
                  </a:lnTo>
                  <a:lnTo>
                    <a:pt x="152" y="192"/>
                  </a:lnTo>
                  <a:lnTo>
                    <a:pt x="160" y="168"/>
                  </a:lnTo>
                  <a:lnTo>
                    <a:pt x="176" y="152"/>
                  </a:lnTo>
                  <a:lnTo>
                    <a:pt x="184" y="128"/>
                  </a:lnTo>
                  <a:lnTo>
                    <a:pt x="192" y="80"/>
                  </a:lnTo>
                  <a:lnTo>
                    <a:pt x="200" y="72"/>
                  </a:lnTo>
                  <a:lnTo>
                    <a:pt x="208" y="72"/>
                  </a:lnTo>
                  <a:lnTo>
                    <a:pt x="200" y="48"/>
                  </a:lnTo>
                  <a:lnTo>
                    <a:pt x="192" y="16"/>
                  </a:lnTo>
                  <a:lnTo>
                    <a:pt x="176" y="0"/>
                  </a:lnTo>
                  <a:lnTo>
                    <a:pt x="168" y="8"/>
                  </a:lnTo>
                  <a:lnTo>
                    <a:pt x="152" y="16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02" name="Freeform 650"/>
            <p:cNvSpPr>
              <a:spLocks/>
            </p:cNvSpPr>
            <p:nvPr/>
          </p:nvSpPr>
          <p:spPr bwMode="auto">
            <a:xfrm>
              <a:off x="4321423" y="3400672"/>
              <a:ext cx="107468" cy="96502"/>
            </a:xfrm>
            <a:custGeom>
              <a:avLst/>
              <a:gdLst>
                <a:gd name="T0" fmla="*/ 2147483647 w 80"/>
                <a:gd name="T1" fmla="*/ 2147483647 h 72"/>
                <a:gd name="T2" fmla="*/ 2147483647 w 80"/>
                <a:gd name="T3" fmla="*/ 2147483647 h 72"/>
                <a:gd name="T4" fmla="*/ 2147483647 w 80"/>
                <a:gd name="T5" fmla="*/ 2147483647 h 72"/>
                <a:gd name="T6" fmla="*/ 2147483647 w 80"/>
                <a:gd name="T7" fmla="*/ 2147483647 h 72"/>
                <a:gd name="T8" fmla="*/ 2147483647 w 80"/>
                <a:gd name="T9" fmla="*/ 0 h 72"/>
                <a:gd name="T10" fmla="*/ 2147483647 w 80"/>
                <a:gd name="T11" fmla="*/ 0 h 72"/>
                <a:gd name="T12" fmla="*/ 2147483647 w 80"/>
                <a:gd name="T13" fmla="*/ 0 h 72"/>
                <a:gd name="T14" fmla="*/ 2147483647 w 80"/>
                <a:gd name="T15" fmla="*/ 0 h 72"/>
                <a:gd name="T16" fmla="*/ 2147483647 w 80"/>
                <a:gd name="T17" fmla="*/ 0 h 72"/>
                <a:gd name="T18" fmla="*/ 2147483647 w 80"/>
                <a:gd name="T19" fmla="*/ 2147483647 h 72"/>
                <a:gd name="T20" fmla="*/ 2147483647 w 80"/>
                <a:gd name="T21" fmla="*/ 2147483647 h 72"/>
                <a:gd name="T22" fmla="*/ 0 w 80"/>
                <a:gd name="T23" fmla="*/ 2147483647 h 72"/>
                <a:gd name="T24" fmla="*/ 2147483647 w 80"/>
                <a:gd name="T25" fmla="*/ 2147483647 h 72"/>
                <a:gd name="T26" fmla="*/ 2147483647 w 80"/>
                <a:gd name="T27" fmla="*/ 2147483647 h 72"/>
                <a:gd name="T28" fmla="*/ 2147483647 w 80"/>
                <a:gd name="T29" fmla="*/ 2147483647 h 72"/>
                <a:gd name="T30" fmla="*/ 2147483647 w 80"/>
                <a:gd name="T31" fmla="*/ 2147483647 h 72"/>
                <a:gd name="T32" fmla="*/ 2147483647 w 80"/>
                <a:gd name="T33" fmla="*/ 2147483647 h 72"/>
                <a:gd name="T34" fmla="*/ 2147483647 w 80"/>
                <a:gd name="T35" fmla="*/ 2147483647 h 72"/>
                <a:gd name="T36" fmla="*/ 2147483647 w 80"/>
                <a:gd name="T37" fmla="*/ 2147483647 h 72"/>
                <a:gd name="T38" fmla="*/ 2147483647 w 80"/>
                <a:gd name="T39" fmla="*/ 2147483647 h 72"/>
                <a:gd name="T40" fmla="*/ 2147483647 w 80"/>
                <a:gd name="T41" fmla="*/ 2147483647 h 72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80"/>
                <a:gd name="T64" fmla="*/ 0 h 72"/>
                <a:gd name="T65" fmla="*/ 80 w 80"/>
                <a:gd name="T66" fmla="*/ 72 h 72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80" h="72">
                  <a:moveTo>
                    <a:pt x="72" y="40"/>
                  </a:moveTo>
                  <a:lnTo>
                    <a:pt x="80" y="24"/>
                  </a:lnTo>
                  <a:lnTo>
                    <a:pt x="72" y="8"/>
                  </a:lnTo>
                  <a:lnTo>
                    <a:pt x="48" y="8"/>
                  </a:lnTo>
                  <a:lnTo>
                    <a:pt x="40" y="0"/>
                  </a:lnTo>
                  <a:lnTo>
                    <a:pt x="32" y="0"/>
                  </a:lnTo>
                  <a:lnTo>
                    <a:pt x="24" y="0"/>
                  </a:lnTo>
                  <a:lnTo>
                    <a:pt x="16" y="0"/>
                  </a:lnTo>
                  <a:lnTo>
                    <a:pt x="8" y="0"/>
                  </a:lnTo>
                  <a:lnTo>
                    <a:pt x="8" y="16"/>
                  </a:lnTo>
                  <a:lnTo>
                    <a:pt x="8" y="32"/>
                  </a:lnTo>
                  <a:lnTo>
                    <a:pt x="0" y="40"/>
                  </a:lnTo>
                  <a:lnTo>
                    <a:pt x="8" y="40"/>
                  </a:lnTo>
                  <a:lnTo>
                    <a:pt x="8" y="56"/>
                  </a:lnTo>
                  <a:lnTo>
                    <a:pt x="16" y="64"/>
                  </a:lnTo>
                  <a:lnTo>
                    <a:pt x="16" y="72"/>
                  </a:lnTo>
                  <a:lnTo>
                    <a:pt x="32" y="72"/>
                  </a:lnTo>
                  <a:lnTo>
                    <a:pt x="64" y="64"/>
                  </a:lnTo>
                  <a:lnTo>
                    <a:pt x="72" y="64"/>
                  </a:lnTo>
                  <a:lnTo>
                    <a:pt x="72" y="48"/>
                  </a:lnTo>
                  <a:lnTo>
                    <a:pt x="72" y="40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03" name="Freeform 651"/>
            <p:cNvSpPr>
              <a:spLocks/>
            </p:cNvSpPr>
            <p:nvPr/>
          </p:nvSpPr>
          <p:spPr bwMode="auto">
            <a:xfrm>
              <a:off x="4267689" y="3432474"/>
              <a:ext cx="74570" cy="64700"/>
            </a:xfrm>
            <a:custGeom>
              <a:avLst/>
              <a:gdLst>
                <a:gd name="T0" fmla="*/ 2147483647 w 56"/>
                <a:gd name="T1" fmla="*/ 2147483647 h 48"/>
                <a:gd name="T2" fmla="*/ 2147483647 w 56"/>
                <a:gd name="T3" fmla="*/ 2147483647 h 48"/>
                <a:gd name="T4" fmla="*/ 2147483647 w 56"/>
                <a:gd name="T5" fmla="*/ 2147483647 h 48"/>
                <a:gd name="T6" fmla="*/ 2147483647 w 56"/>
                <a:gd name="T7" fmla="*/ 2147483647 h 48"/>
                <a:gd name="T8" fmla="*/ 2147483647 w 56"/>
                <a:gd name="T9" fmla="*/ 2147483647 h 48"/>
                <a:gd name="T10" fmla="*/ 2147483647 w 56"/>
                <a:gd name="T11" fmla="*/ 0 h 48"/>
                <a:gd name="T12" fmla="*/ 2147483647 w 56"/>
                <a:gd name="T13" fmla="*/ 2147483647 h 48"/>
                <a:gd name="T14" fmla="*/ 2147483647 w 56"/>
                <a:gd name="T15" fmla="*/ 2147483647 h 48"/>
                <a:gd name="T16" fmla="*/ 0 w 56"/>
                <a:gd name="T17" fmla="*/ 2147483647 h 48"/>
                <a:gd name="T18" fmla="*/ 2147483647 w 56"/>
                <a:gd name="T19" fmla="*/ 2147483647 h 48"/>
                <a:gd name="T20" fmla="*/ 2147483647 w 56"/>
                <a:gd name="T21" fmla="*/ 2147483647 h 48"/>
                <a:gd name="T22" fmla="*/ 2147483647 w 56"/>
                <a:gd name="T23" fmla="*/ 2147483647 h 48"/>
                <a:gd name="T24" fmla="*/ 2147483647 w 56"/>
                <a:gd name="T25" fmla="*/ 2147483647 h 48"/>
                <a:gd name="T26" fmla="*/ 2147483647 w 56"/>
                <a:gd name="T27" fmla="*/ 2147483647 h 48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56"/>
                <a:gd name="T43" fmla="*/ 0 h 48"/>
                <a:gd name="T44" fmla="*/ 56 w 56"/>
                <a:gd name="T45" fmla="*/ 48 h 48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56" h="48">
                  <a:moveTo>
                    <a:pt x="48" y="32"/>
                  </a:moveTo>
                  <a:lnTo>
                    <a:pt x="48" y="16"/>
                  </a:lnTo>
                  <a:lnTo>
                    <a:pt x="40" y="16"/>
                  </a:lnTo>
                  <a:lnTo>
                    <a:pt x="32" y="16"/>
                  </a:lnTo>
                  <a:lnTo>
                    <a:pt x="24" y="8"/>
                  </a:lnTo>
                  <a:lnTo>
                    <a:pt x="16" y="0"/>
                  </a:lnTo>
                  <a:lnTo>
                    <a:pt x="16" y="8"/>
                  </a:lnTo>
                  <a:lnTo>
                    <a:pt x="8" y="16"/>
                  </a:lnTo>
                  <a:lnTo>
                    <a:pt x="0" y="24"/>
                  </a:lnTo>
                  <a:lnTo>
                    <a:pt x="8" y="24"/>
                  </a:lnTo>
                  <a:lnTo>
                    <a:pt x="40" y="48"/>
                  </a:lnTo>
                  <a:lnTo>
                    <a:pt x="56" y="48"/>
                  </a:lnTo>
                  <a:lnTo>
                    <a:pt x="56" y="40"/>
                  </a:lnTo>
                  <a:lnTo>
                    <a:pt x="48" y="32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04" name="Freeform 652"/>
            <p:cNvSpPr>
              <a:spLocks/>
            </p:cNvSpPr>
            <p:nvPr/>
          </p:nvSpPr>
          <p:spPr bwMode="auto">
            <a:xfrm>
              <a:off x="4234791" y="3411638"/>
              <a:ext cx="53734" cy="53735"/>
            </a:xfrm>
            <a:custGeom>
              <a:avLst/>
              <a:gdLst>
                <a:gd name="T0" fmla="*/ 2147483647 w 40"/>
                <a:gd name="T1" fmla="*/ 2147483647 h 40"/>
                <a:gd name="T2" fmla="*/ 2147483647 w 40"/>
                <a:gd name="T3" fmla="*/ 2147483647 h 40"/>
                <a:gd name="T4" fmla="*/ 2147483647 w 40"/>
                <a:gd name="T5" fmla="*/ 0 h 40"/>
                <a:gd name="T6" fmla="*/ 2147483647 w 40"/>
                <a:gd name="T7" fmla="*/ 0 h 40"/>
                <a:gd name="T8" fmla="*/ 2147483647 w 40"/>
                <a:gd name="T9" fmla="*/ 2147483647 h 40"/>
                <a:gd name="T10" fmla="*/ 0 w 40"/>
                <a:gd name="T11" fmla="*/ 2147483647 h 40"/>
                <a:gd name="T12" fmla="*/ 2147483647 w 40"/>
                <a:gd name="T13" fmla="*/ 2147483647 h 40"/>
                <a:gd name="T14" fmla="*/ 2147483647 w 40"/>
                <a:gd name="T15" fmla="*/ 2147483647 h 40"/>
                <a:gd name="T16" fmla="*/ 2147483647 w 40"/>
                <a:gd name="T17" fmla="*/ 2147483647 h 40"/>
                <a:gd name="T18" fmla="*/ 2147483647 w 40"/>
                <a:gd name="T19" fmla="*/ 2147483647 h 4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40"/>
                <a:gd name="T31" fmla="*/ 0 h 40"/>
                <a:gd name="T32" fmla="*/ 40 w 40"/>
                <a:gd name="T33" fmla="*/ 40 h 40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40" h="40">
                  <a:moveTo>
                    <a:pt x="40" y="24"/>
                  </a:moveTo>
                  <a:lnTo>
                    <a:pt x="40" y="16"/>
                  </a:lnTo>
                  <a:lnTo>
                    <a:pt x="32" y="0"/>
                  </a:lnTo>
                  <a:lnTo>
                    <a:pt x="16" y="0"/>
                  </a:lnTo>
                  <a:lnTo>
                    <a:pt x="8" y="8"/>
                  </a:lnTo>
                  <a:lnTo>
                    <a:pt x="0" y="16"/>
                  </a:lnTo>
                  <a:lnTo>
                    <a:pt x="8" y="24"/>
                  </a:lnTo>
                  <a:lnTo>
                    <a:pt x="24" y="40"/>
                  </a:lnTo>
                  <a:lnTo>
                    <a:pt x="32" y="32"/>
                  </a:lnTo>
                  <a:lnTo>
                    <a:pt x="40" y="24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05" name="Freeform 653"/>
            <p:cNvSpPr>
              <a:spLocks/>
            </p:cNvSpPr>
            <p:nvPr/>
          </p:nvSpPr>
          <p:spPr bwMode="auto">
            <a:xfrm>
              <a:off x="4196409" y="3357905"/>
              <a:ext cx="42768" cy="31802"/>
            </a:xfrm>
            <a:custGeom>
              <a:avLst/>
              <a:gdLst>
                <a:gd name="T0" fmla="*/ 2147483647 w 32"/>
                <a:gd name="T1" fmla="*/ 2147483647 h 24"/>
                <a:gd name="T2" fmla="*/ 2147483647 w 32"/>
                <a:gd name="T3" fmla="*/ 2147483647 h 24"/>
                <a:gd name="T4" fmla="*/ 2147483647 w 32"/>
                <a:gd name="T5" fmla="*/ 0 h 24"/>
                <a:gd name="T6" fmla="*/ 2147483647 w 32"/>
                <a:gd name="T7" fmla="*/ 0 h 24"/>
                <a:gd name="T8" fmla="*/ 0 w 32"/>
                <a:gd name="T9" fmla="*/ 2147483647 h 24"/>
                <a:gd name="T10" fmla="*/ 0 w 32"/>
                <a:gd name="T11" fmla="*/ 2147483647 h 24"/>
                <a:gd name="T12" fmla="*/ 2147483647 w 32"/>
                <a:gd name="T13" fmla="*/ 2147483647 h 24"/>
                <a:gd name="T14" fmla="*/ 2147483647 w 32"/>
                <a:gd name="T15" fmla="*/ 2147483647 h 24"/>
                <a:gd name="T16" fmla="*/ 2147483647 w 32"/>
                <a:gd name="T17" fmla="*/ 2147483647 h 2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32"/>
                <a:gd name="T28" fmla="*/ 0 h 24"/>
                <a:gd name="T29" fmla="*/ 32 w 32"/>
                <a:gd name="T30" fmla="*/ 24 h 24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32" h="24">
                  <a:moveTo>
                    <a:pt x="32" y="16"/>
                  </a:moveTo>
                  <a:lnTo>
                    <a:pt x="32" y="8"/>
                  </a:lnTo>
                  <a:lnTo>
                    <a:pt x="32" y="0"/>
                  </a:lnTo>
                  <a:lnTo>
                    <a:pt x="24" y="0"/>
                  </a:lnTo>
                  <a:lnTo>
                    <a:pt x="0" y="8"/>
                  </a:lnTo>
                  <a:lnTo>
                    <a:pt x="8" y="24"/>
                  </a:lnTo>
                  <a:lnTo>
                    <a:pt x="24" y="16"/>
                  </a:lnTo>
                  <a:lnTo>
                    <a:pt x="32" y="16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06" name="Freeform 654"/>
            <p:cNvSpPr>
              <a:spLocks/>
            </p:cNvSpPr>
            <p:nvPr/>
          </p:nvSpPr>
          <p:spPr bwMode="auto">
            <a:xfrm>
              <a:off x="4239177" y="3411638"/>
              <a:ext cx="53734" cy="53735"/>
            </a:xfrm>
            <a:custGeom>
              <a:avLst/>
              <a:gdLst>
                <a:gd name="T0" fmla="*/ 2147483647 w 40"/>
                <a:gd name="T1" fmla="*/ 2147483647 h 40"/>
                <a:gd name="T2" fmla="*/ 2147483647 w 40"/>
                <a:gd name="T3" fmla="*/ 2147483647 h 40"/>
                <a:gd name="T4" fmla="*/ 2147483647 w 40"/>
                <a:gd name="T5" fmla="*/ 2147483647 h 40"/>
                <a:gd name="T6" fmla="*/ 2147483647 w 40"/>
                <a:gd name="T7" fmla="*/ 0 h 40"/>
                <a:gd name="T8" fmla="*/ 2147483647 w 40"/>
                <a:gd name="T9" fmla="*/ 0 h 40"/>
                <a:gd name="T10" fmla="*/ 2147483647 w 40"/>
                <a:gd name="T11" fmla="*/ 2147483647 h 40"/>
                <a:gd name="T12" fmla="*/ 0 w 40"/>
                <a:gd name="T13" fmla="*/ 2147483647 h 40"/>
                <a:gd name="T14" fmla="*/ 2147483647 w 40"/>
                <a:gd name="T15" fmla="*/ 2147483647 h 40"/>
                <a:gd name="T16" fmla="*/ 2147483647 w 40"/>
                <a:gd name="T17" fmla="*/ 2147483647 h 40"/>
                <a:gd name="T18" fmla="*/ 2147483647 w 40"/>
                <a:gd name="T19" fmla="*/ 2147483647 h 40"/>
                <a:gd name="T20" fmla="*/ 2147483647 w 40"/>
                <a:gd name="T21" fmla="*/ 2147483647 h 40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40"/>
                <a:gd name="T34" fmla="*/ 0 h 40"/>
                <a:gd name="T35" fmla="*/ 40 w 40"/>
                <a:gd name="T36" fmla="*/ 40 h 40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40" h="40">
                  <a:moveTo>
                    <a:pt x="40" y="24"/>
                  </a:moveTo>
                  <a:lnTo>
                    <a:pt x="40" y="16"/>
                  </a:lnTo>
                  <a:lnTo>
                    <a:pt x="32" y="0"/>
                  </a:lnTo>
                  <a:lnTo>
                    <a:pt x="16" y="0"/>
                  </a:lnTo>
                  <a:lnTo>
                    <a:pt x="8" y="8"/>
                  </a:lnTo>
                  <a:lnTo>
                    <a:pt x="0" y="16"/>
                  </a:lnTo>
                  <a:lnTo>
                    <a:pt x="8" y="24"/>
                  </a:lnTo>
                  <a:lnTo>
                    <a:pt x="24" y="40"/>
                  </a:lnTo>
                  <a:lnTo>
                    <a:pt x="32" y="32"/>
                  </a:lnTo>
                  <a:lnTo>
                    <a:pt x="40" y="24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07" name="Freeform 655"/>
            <p:cNvSpPr>
              <a:spLocks/>
            </p:cNvSpPr>
            <p:nvPr/>
          </p:nvSpPr>
          <p:spPr bwMode="auto">
            <a:xfrm>
              <a:off x="4321423" y="3089233"/>
              <a:ext cx="1097" cy="10966"/>
            </a:xfrm>
            <a:custGeom>
              <a:avLst/>
              <a:gdLst>
                <a:gd name="T0" fmla="*/ 0 w 1942"/>
                <a:gd name="T1" fmla="*/ 0 h 8"/>
                <a:gd name="T2" fmla="*/ 0 w 1942"/>
                <a:gd name="T3" fmla="*/ 2147483647 h 8"/>
                <a:gd name="T4" fmla="*/ 0 w 1942"/>
                <a:gd name="T5" fmla="*/ 0 h 8"/>
                <a:gd name="T6" fmla="*/ 0 60000 65536"/>
                <a:gd name="T7" fmla="*/ 0 60000 65536"/>
                <a:gd name="T8" fmla="*/ 0 60000 65536"/>
                <a:gd name="T9" fmla="*/ 0 w 1942"/>
                <a:gd name="T10" fmla="*/ 0 h 8"/>
                <a:gd name="T11" fmla="*/ 1942 w 1942"/>
                <a:gd name="T12" fmla="*/ 8 h 8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942" h="8">
                  <a:moveTo>
                    <a:pt x="0" y="0"/>
                  </a:moveTo>
                  <a:lnTo>
                    <a:pt x="0" y="8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08" name="Freeform 656"/>
            <p:cNvSpPr>
              <a:spLocks/>
            </p:cNvSpPr>
            <p:nvPr/>
          </p:nvSpPr>
          <p:spPr bwMode="auto">
            <a:xfrm>
              <a:off x="4321423" y="2896229"/>
              <a:ext cx="344338" cy="354207"/>
            </a:xfrm>
            <a:custGeom>
              <a:avLst/>
              <a:gdLst>
                <a:gd name="T0" fmla="*/ 2147483647 w 257"/>
                <a:gd name="T1" fmla="*/ 2147483647 h 264"/>
                <a:gd name="T2" fmla="*/ 2147483647 w 257"/>
                <a:gd name="T3" fmla="*/ 2147483647 h 264"/>
                <a:gd name="T4" fmla="*/ 2147483647 w 257"/>
                <a:gd name="T5" fmla="*/ 2147483647 h 264"/>
                <a:gd name="T6" fmla="*/ 2147483647 w 257"/>
                <a:gd name="T7" fmla="*/ 2147483647 h 264"/>
                <a:gd name="T8" fmla="*/ 2147483647 w 257"/>
                <a:gd name="T9" fmla="*/ 2147483647 h 264"/>
                <a:gd name="T10" fmla="*/ 2147483647 w 257"/>
                <a:gd name="T11" fmla="*/ 2147483647 h 264"/>
                <a:gd name="T12" fmla="*/ 2147483647 w 257"/>
                <a:gd name="T13" fmla="*/ 2147483647 h 264"/>
                <a:gd name="T14" fmla="*/ 2147483647 w 257"/>
                <a:gd name="T15" fmla="*/ 2147483647 h 264"/>
                <a:gd name="T16" fmla="*/ 2147483647 w 257"/>
                <a:gd name="T17" fmla="*/ 2147483647 h 264"/>
                <a:gd name="T18" fmla="*/ 2147483647 w 257"/>
                <a:gd name="T19" fmla="*/ 2147483647 h 264"/>
                <a:gd name="T20" fmla="*/ 2147483647 w 257"/>
                <a:gd name="T21" fmla="*/ 2147483647 h 264"/>
                <a:gd name="T22" fmla="*/ 2147483647 w 257"/>
                <a:gd name="T23" fmla="*/ 2147483647 h 264"/>
                <a:gd name="T24" fmla="*/ 2147483647 w 257"/>
                <a:gd name="T25" fmla="*/ 2147483647 h 264"/>
                <a:gd name="T26" fmla="*/ 2147483647 w 257"/>
                <a:gd name="T27" fmla="*/ 2147483647 h 264"/>
                <a:gd name="T28" fmla="*/ 2147483647 w 257"/>
                <a:gd name="T29" fmla="*/ 2147483647 h 264"/>
                <a:gd name="T30" fmla="*/ 2147483647 w 257"/>
                <a:gd name="T31" fmla="*/ 2147483647 h 264"/>
                <a:gd name="T32" fmla="*/ 2147483647 w 257"/>
                <a:gd name="T33" fmla="*/ 2147483647 h 264"/>
                <a:gd name="T34" fmla="*/ 2147483647 w 257"/>
                <a:gd name="T35" fmla="*/ 2147483647 h 264"/>
                <a:gd name="T36" fmla="*/ 2147483647 w 257"/>
                <a:gd name="T37" fmla="*/ 2147483647 h 264"/>
                <a:gd name="T38" fmla="*/ 2147483647 w 257"/>
                <a:gd name="T39" fmla="*/ 2147483647 h 264"/>
                <a:gd name="T40" fmla="*/ 2147483647 w 257"/>
                <a:gd name="T41" fmla="*/ 2147483647 h 264"/>
                <a:gd name="T42" fmla="*/ 2147483647 w 257"/>
                <a:gd name="T43" fmla="*/ 2147483647 h 264"/>
                <a:gd name="T44" fmla="*/ 2147483647 w 257"/>
                <a:gd name="T45" fmla="*/ 0 h 264"/>
                <a:gd name="T46" fmla="*/ 2147483647 w 257"/>
                <a:gd name="T47" fmla="*/ 2147483647 h 264"/>
                <a:gd name="T48" fmla="*/ 2147483647 w 257"/>
                <a:gd name="T49" fmla="*/ 2147483647 h 264"/>
                <a:gd name="T50" fmla="*/ 2147483647 w 257"/>
                <a:gd name="T51" fmla="*/ 2147483647 h 264"/>
                <a:gd name="T52" fmla="*/ 2147483647 w 257"/>
                <a:gd name="T53" fmla="*/ 2147483647 h 264"/>
                <a:gd name="T54" fmla="*/ 2147483647 w 257"/>
                <a:gd name="T55" fmla="*/ 2147483647 h 264"/>
                <a:gd name="T56" fmla="*/ 2147483647 w 257"/>
                <a:gd name="T57" fmla="*/ 2147483647 h 264"/>
                <a:gd name="T58" fmla="*/ 2147483647 w 257"/>
                <a:gd name="T59" fmla="*/ 2147483647 h 264"/>
                <a:gd name="T60" fmla="*/ 2147483647 w 257"/>
                <a:gd name="T61" fmla="*/ 2147483647 h 264"/>
                <a:gd name="T62" fmla="*/ 2147483647 w 257"/>
                <a:gd name="T63" fmla="*/ 2147483647 h 264"/>
                <a:gd name="T64" fmla="*/ 2147483647 w 257"/>
                <a:gd name="T65" fmla="*/ 2147483647 h 264"/>
                <a:gd name="T66" fmla="*/ 2147483647 w 257"/>
                <a:gd name="T67" fmla="*/ 2147483647 h 264"/>
                <a:gd name="T68" fmla="*/ 2147483647 w 257"/>
                <a:gd name="T69" fmla="*/ 2147483647 h 264"/>
                <a:gd name="T70" fmla="*/ 2147483647 w 257"/>
                <a:gd name="T71" fmla="*/ 2147483647 h 264"/>
                <a:gd name="T72" fmla="*/ 0 w 257"/>
                <a:gd name="T73" fmla="*/ 2147483647 h 264"/>
                <a:gd name="T74" fmla="*/ 0 w 257"/>
                <a:gd name="T75" fmla="*/ 2147483647 h 264"/>
                <a:gd name="T76" fmla="*/ 0 w 257"/>
                <a:gd name="T77" fmla="*/ 2147483647 h 264"/>
                <a:gd name="T78" fmla="*/ 2147483647 w 257"/>
                <a:gd name="T79" fmla="*/ 2147483647 h 264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257"/>
                <a:gd name="T121" fmla="*/ 0 h 264"/>
                <a:gd name="T122" fmla="*/ 257 w 257"/>
                <a:gd name="T123" fmla="*/ 264 h 264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257" h="264">
                  <a:moveTo>
                    <a:pt x="40" y="184"/>
                  </a:moveTo>
                  <a:lnTo>
                    <a:pt x="144" y="256"/>
                  </a:lnTo>
                  <a:lnTo>
                    <a:pt x="152" y="264"/>
                  </a:lnTo>
                  <a:lnTo>
                    <a:pt x="160" y="264"/>
                  </a:lnTo>
                  <a:lnTo>
                    <a:pt x="185" y="248"/>
                  </a:lnTo>
                  <a:lnTo>
                    <a:pt x="257" y="200"/>
                  </a:lnTo>
                  <a:lnTo>
                    <a:pt x="241" y="184"/>
                  </a:lnTo>
                  <a:lnTo>
                    <a:pt x="233" y="184"/>
                  </a:lnTo>
                  <a:lnTo>
                    <a:pt x="225" y="168"/>
                  </a:lnTo>
                  <a:lnTo>
                    <a:pt x="233" y="160"/>
                  </a:lnTo>
                  <a:lnTo>
                    <a:pt x="233" y="120"/>
                  </a:lnTo>
                  <a:lnTo>
                    <a:pt x="225" y="112"/>
                  </a:lnTo>
                  <a:lnTo>
                    <a:pt x="233" y="104"/>
                  </a:lnTo>
                  <a:lnTo>
                    <a:pt x="225" y="96"/>
                  </a:lnTo>
                  <a:lnTo>
                    <a:pt x="225" y="80"/>
                  </a:lnTo>
                  <a:lnTo>
                    <a:pt x="217" y="72"/>
                  </a:lnTo>
                  <a:lnTo>
                    <a:pt x="209" y="72"/>
                  </a:lnTo>
                  <a:lnTo>
                    <a:pt x="201" y="64"/>
                  </a:lnTo>
                  <a:lnTo>
                    <a:pt x="201" y="56"/>
                  </a:lnTo>
                  <a:lnTo>
                    <a:pt x="217" y="40"/>
                  </a:lnTo>
                  <a:lnTo>
                    <a:pt x="217" y="24"/>
                  </a:lnTo>
                  <a:lnTo>
                    <a:pt x="217" y="8"/>
                  </a:lnTo>
                  <a:lnTo>
                    <a:pt x="217" y="0"/>
                  </a:lnTo>
                  <a:lnTo>
                    <a:pt x="209" y="8"/>
                  </a:lnTo>
                  <a:lnTo>
                    <a:pt x="193" y="8"/>
                  </a:lnTo>
                  <a:lnTo>
                    <a:pt x="144" y="8"/>
                  </a:lnTo>
                  <a:lnTo>
                    <a:pt x="104" y="24"/>
                  </a:lnTo>
                  <a:lnTo>
                    <a:pt x="88" y="32"/>
                  </a:lnTo>
                  <a:lnTo>
                    <a:pt x="88" y="56"/>
                  </a:lnTo>
                  <a:lnTo>
                    <a:pt x="96" y="72"/>
                  </a:lnTo>
                  <a:lnTo>
                    <a:pt x="88" y="80"/>
                  </a:lnTo>
                  <a:lnTo>
                    <a:pt x="72" y="80"/>
                  </a:lnTo>
                  <a:lnTo>
                    <a:pt x="64" y="88"/>
                  </a:lnTo>
                  <a:lnTo>
                    <a:pt x="64" y="96"/>
                  </a:lnTo>
                  <a:lnTo>
                    <a:pt x="40" y="104"/>
                  </a:lnTo>
                  <a:lnTo>
                    <a:pt x="16" y="120"/>
                  </a:lnTo>
                  <a:lnTo>
                    <a:pt x="0" y="128"/>
                  </a:lnTo>
                  <a:lnTo>
                    <a:pt x="0" y="144"/>
                  </a:lnTo>
                  <a:lnTo>
                    <a:pt x="0" y="152"/>
                  </a:lnTo>
                  <a:lnTo>
                    <a:pt x="40" y="184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09" name="Rectangle 657"/>
            <p:cNvSpPr>
              <a:spLocks noChangeArrowheads="1"/>
            </p:cNvSpPr>
            <p:nvPr/>
          </p:nvSpPr>
          <p:spPr bwMode="auto">
            <a:xfrm>
              <a:off x="4321423" y="3089233"/>
              <a:ext cx="0" cy="10966"/>
            </a:xfrm>
            <a:prstGeom prst="rect">
              <a:avLst/>
            </a:prstGeom>
            <a:grpFill/>
            <a:ln w="6350">
              <a:noFill/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defTabSz="914400" eaLnBrk="1" hangingPunct="1">
                <a:spcBef>
                  <a:spcPct val="50000"/>
                </a:spcBef>
              </a:pPr>
              <a:endParaRPr lang="en-US">
                <a:solidFill>
                  <a:schemeClr val="tx1">
                    <a:lumMod val="75000"/>
                    <a:lumOff val="25000"/>
                  </a:schemeClr>
                </a:solidFill>
                <a:ea typeface="MS PGothic" panose="020B0600070205080204" pitchFamily="34" charset="-128"/>
              </a:endParaRPr>
            </a:p>
          </p:txBody>
        </p:sp>
        <p:sp>
          <p:nvSpPr>
            <p:cNvPr id="110" name="Freeform 658"/>
            <p:cNvSpPr>
              <a:spLocks/>
            </p:cNvSpPr>
            <p:nvPr/>
          </p:nvSpPr>
          <p:spPr bwMode="auto">
            <a:xfrm>
              <a:off x="4321423" y="2896229"/>
              <a:ext cx="344338" cy="354207"/>
            </a:xfrm>
            <a:custGeom>
              <a:avLst/>
              <a:gdLst>
                <a:gd name="T0" fmla="*/ 2147483647 w 257"/>
                <a:gd name="T1" fmla="*/ 2147483647 h 264"/>
                <a:gd name="T2" fmla="*/ 2147483647 w 257"/>
                <a:gd name="T3" fmla="*/ 2147483647 h 264"/>
                <a:gd name="T4" fmla="*/ 2147483647 w 257"/>
                <a:gd name="T5" fmla="*/ 2147483647 h 264"/>
                <a:gd name="T6" fmla="*/ 2147483647 w 257"/>
                <a:gd name="T7" fmla="*/ 2147483647 h 264"/>
                <a:gd name="T8" fmla="*/ 2147483647 w 257"/>
                <a:gd name="T9" fmla="*/ 2147483647 h 264"/>
                <a:gd name="T10" fmla="*/ 2147483647 w 257"/>
                <a:gd name="T11" fmla="*/ 2147483647 h 264"/>
                <a:gd name="T12" fmla="*/ 2147483647 w 257"/>
                <a:gd name="T13" fmla="*/ 2147483647 h 264"/>
                <a:gd name="T14" fmla="*/ 2147483647 w 257"/>
                <a:gd name="T15" fmla="*/ 2147483647 h 264"/>
                <a:gd name="T16" fmla="*/ 2147483647 w 257"/>
                <a:gd name="T17" fmla="*/ 2147483647 h 264"/>
                <a:gd name="T18" fmla="*/ 2147483647 w 257"/>
                <a:gd name="T19" fmla="*/ 2147483647 h 264"/>
                <a:gd name="T20" fmla="*/ 2147483647 w 257"/>
                <a:gd name="T21" fmla="*/ 2147483647 h 264"/>
                <a:gd name="T22" fmla="*/ 2147483647 w 257"/>
                <a:gd name="T23" fmla="*/ 2147483647 h 264"/>
                <a:gd name="T24" fmla="*/ 2147483647 w 257"/>
                <a:gd name="T25" fmla="*/ 2147483647 h 264"/>
                <a:gd name="T26" fmla="*/ 2147483647 w 257"/>
                <a:gd name="T27" fmla="*/ 2147483647 h 264"/>
                <a:gd name="T28" fmla="*/ 2147483647 w 257"/>
                <a:gd name="T29" fmla="*/ 2147483647 h 264"/>
                <a:gd name="T30" fmla="*/ 2147483647 w 257"/>
                <a:gd name="T31" fmla="*/ 2147483647 h 264"/>
                <a:gd name="T32" fmla="*/ 2147483647 w 257"/>
                <a:gd name="T33" fmla="*/ 2147483647 h 264"/>
                <a:gd name="T34" fmla="*/ 2147483647 w 257"/>
                <a:gd name="T35" fmla="*/ 2147483647 h 264"/>
                <a:gd name="T36" fmla="*/ 2147483647 w 257"/>
                <a:gd name="T37" fmla="*/ 2147483647 h 264"/>
                <a:gd name="T38" fmla="*/ 0 w 257"/>
                <a:gd name="T39" fmla="*/ 2147483647 h 264"/>
                <a:gd name="T40" fmla="*/ 0 w 257"/>
                <a:gd name="T41" fmla="*/ 2147483647 h 264"/>
                <a:gd name="T42" fmla="*/ 2147483647 w 257"/>
                <a:gd name="T43" fmla="*/ 2147483647 h 264"/>
                <a:gd name="T44" fmla="*/ 2147483647 w 257"/>
                <a:gd name="T45" fmla="*/ 2147483647 h 264"/>
                <a:gd name="T46" fmla="*/ 2147483647 w 257"/>
                <a:gd name="T47" fmla="*/ 2147483647 h 264"/>
                <a:gd name="T48" fmla="*/ 2147483647 w 257"/>
                <a:gd name="T49" fmla="*/ 2147483647 h 264"/>
                <a:gd name="T50" fmla="*/ 2147483647 w 257"/>
                <a:gd name="T51" fmla="*/ 2147483647 h 264"/>
                <a:gd name="T52" fmla="*/ 2147483647 w 257"/>
                <a:gd name="T53" fmla="*/ 2147483647 h 264"/>
                <a:gd name="T54" fmla="*/ 2147483647 w 257"/>
                <a:gd name="T55" fmla="*/ 2147483647 h 264"/>
                <a:gd name="T56" fmla="*/ 2147483647 w 257"/>
                <a:gd name="T57" fmla="*/ 2147483647 h 264"/>
                <a:gd name="T58" fmla="*/ 2147483647 w 257"/>
                <a:gd name="T59" fmla="*/ 2147483647 h 264"/>
                <a:gd name="T60" fmla="*/ 2147483647 w 257"/>
                <a:gd name="T61" fmla="*/ 2147483647 h 264"/>
                <a:gd name="T62" fmla="*/ 2147483647 w 257"/>
                <a:gd name="T63" fmla="*/ 2147483647 h 264"/>
                <a:gd name="T64" fmla="*/ 2147483647 w 257"/>
                <a:gd name="T65" fmla="*/ 2147483647 h 264"/>
                <a:gd name="T66" fmla="*/ 2147483647 w 257"/>
                <a:gd name="T67" fmla="*/ 2147483647 h 264"/>
                <a:gd name="T68" fmla="*/ 2147483647 w 257"/>
                <a:gd name="T69" fmla="*/ 2147483647 h 264"/>
                <a:gd name="T70" fmla="*/ 2147483647 w 257"/>
                <a:gd name="T71" fmla="*/ 2147483647 h 264"/>
                <a:gd name="T72" fmla="*/ 2147483647 w 257"/>
                <a:gd name="T73" fmla="*/ 2147483647 h 264"/>
                <a:gd name="T74" fmla="*/ 2147483647 w 257"/>
                <a:gd name="T75" fmla="*/ 2147483647 h 264"/>
                <a:gd name="T76" fmla="*/ 2147483647 w 257"/>
                <a:gd name="T77" fmla="*/ 2147483647 h 264"/>
                <a:gd name="T78" fmla="*/ 2147483647 w 257"/>
                <a:gd name="T79" fmla="*/ 2147483647 h 264"/>
                <a:gd name="T80" fmla="*/ 0 w 257"/>
                <a:gd name="T81" fmla="*/ 2147483647 h 264"/>
                <a:gd name="T82" fmla="*/ 0 w 257"/>
                <a:gd name="T83" fmla="*/ 2147483647 h 264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w 257"/>
                <a:gd name="T127" fmla="*/ 0 h 264"/>
                <a:gd name="T128" fmla="*/ 257 w 257"/>
                <a:gd name="T129" fmla="*/ 264 h 264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T126" t="T127" r="T128" b="T129"/>
              <a:pathLst>
                <a:path w="257" h="264">
                  <a:moveTo>
                    <a:pt x="40" y="184"/>
                  </a:moveTo>
                  <a:lnTo>
                    <a:pt x="144" y="256"/>
                  </a:lnTo>
                  <a:lnTo>
                    <a:pt x="152" y="264"/>
                  </a:lnTo>
                  <a:lnTo>
                    <a:pt x="160" y="264"/>
                  </a:lnTo>
                  <a:lnTo>
                    <a:pt x="185" y="248"/>
                  </a:lnTo>
                  <a:lnTo>
                    <a:pt x="257" y="200"/>
                  </a:lnTo>
                  <a:lnTo>
                    <a:pt x="241" y="184"/>
                  </a:lnTo>
                  <a:lnTo>
                    <a:pt x="233" y="184"/>
                  </a:lnTo>
                  <a:lnTo>
                    <a:pt x="225" y="168"/>
                  </a:lnTo>
                  <a:lnTo>
                    <a:pt x="233" y="160"/>
                  </a:lnTo>
                  <a:lnTo>
                    <a:pt x="233" y="120"/>
                  </a:lnTo>
                  <a:lnTo>
                    <a:pt x="225" y="112"/>
                  </a:lnTo>
                  <a:lnTo>
                    <a:pt x="233" y="104"/>
                  </a:lnTo>
                  <a:lnTo>
                    <a:pt x="225" y="96"/>
                  </a:lnTo>
                  <a:lnTo>
                    <a:pt x="225" y="80"/>
                  </a:lnTo>
                  <a:lnTo>
                    <a:pt x="217" y="72"/>
                  </a:lnTo>
                  <a:lnTo>
                    <a:pt x="209" y="72"/>
                  </a:lnTo>
                  <a:lnTo>
                    <a:pt x="201" y="64"/>
                  </a:lnTo>
                  <a:lnTo>
                    <a:pt x="201" y="56"/>
                  </a:lnTo>
                  <a:lnTo>
                    <a:pt x="217" y="40"/>
                  </a:lnTo>
                  <a:lnTo>
                    <a:pt x="217" y="24"/>
                  </a:lnTo>
                  <a:lnTo>
                    <a:pt x="217" y="8"/>
                  </a:lnTo>
                  <a:lnTo>
                    <a:pt x="217" y="0"/>
                  </a:lnTo>
                  <a:lnTo>
                    <a:pt x="209" y="8"/>
                  </a:lnTo>
                  <a:lnTo>
                    <a:pt x="193" y="8"/>
                  </a:lnTo>
                  <a:lnTo>
                    <a:pt x="144" y="8"/>
                  </a:lnTo>
                  <a:lnTo>
                    <a:pt x="104" y="24"/>
                  </a:lnTo>
                  <a:lnTo>
                    <a:pt x="88" y="32"/>
                  </a:lnTo>
                  <a:lnTo>
                    <a:pt x="88" y="56"/>
                  </a:lnTo>
                  <a:lnTo>
                    <a:pt x="96" y="72"/>
                  </a:lnTo>
                  <a:lnTo>
                    <a:pt x="88" y="80"/>
                  </a:lnTo>
                  <a:lnTo>
                    <a:pt x="72" y="80"/>
                  </a:lnTo>
                  <a:lnTo>
                    <a:pt x="64" y="88"/>
                  </a:lnTo>
                  <a:lnTo>
                    <a:pt x="64" y="96"/>
                  </a:lnTo>
                  <a:lnTo>
                    <a:pt x="40" y="104"/>
                  </a:lnTo>
                  <a:lnTo>
                    <a:pt x="16" y="120"/>
                  </a:lnTo>
                  <a:lnTo>
                    <a:pt x="0" y="128"/>
                  </a:lnTo>
                  <a:lnTo>
                    <a:pt x="0" y="144"/>
                  </a:lnTo>
                  <a:lnTo>
                    <a:pt x="0" y="152"/>
                  </a:lnTo>
                  <a:lnTo>
                    <a:pt x="40" y="184"/>
                  </a:lnTo>
                  <a:lnTo>
                    <a:pt x="144" y="256"/>
                  </a:lnTo>
                  <a:lnTo>
                    <a:pt x="152" y="264"/>
                  </a:lnTo>
                  <a:lnTo>
                    <a:pt x="160" y="264"/>
                  </a:lnTo>
                  <a:lnTo>
                    <a:pt x="185" y="248"/>
                  </a:lnTo>
                  <a:lnTo>
                    <a:pt x="257" y="200"/>
                  </a:lnTo>
                  <a:lnTo>
                    <a:pt x="241" y="184"/>
                  </a:lnTo>
                  <a:lnTo>
                    <a:pt x="233" y="184"/>
                  </a:lnTo>
                  <a:lnTo>
                    <a:pt x="225" y="168"/>
                  </a:lnTo>
                  <a:lnTo>
                    <a:pt x="233" y="160"/>
                  </a:lnTo>
                  <a:lnTo>
                    <a:pt x="233" y="120"/>
                  </a:lnTo>
                  <a:lnTo>
                    <a:pt x="225" y="112"/>
                  </a:lnTo>
                  <a:lnTo>
                    <a:pt x="233" y="104"/>
                  </a:lnTo>
                  <a:lnTo>
                    <a:pt x="225" y="96"/>
                  </a:lnTo>
                  <a:lnTo>
                    <a:pt x="225" y="80"/>
                  </a:lnTo>
                  <a:lnTo>
                    <a:pt x="217" y="72"/>
                  </a:lnTo>
                  <a:lnTo>
                    <a:pt x="209" y="72"/>
                  </a:lnTo>
                  <a:lnTo>
                    <a:pt x="201" y="64"/>
                  </a:lnTo>
                  <a:lnTo>
                    <a:pt x="201" y="56"/>
                  </a:lnTo>
                  <a:lnTo>
                    <a:pt x="217" y="40"/>
                  </a:lnTo>
                  <a:lnTo>
                    <a:pt x="217" y="24"/>
                  </a:lnTo>
                  <a:lnTo>
                    <a:pt x="217" y="8"/>
                  </a:lnTo>
                  <a:lnTo>
                    <a:pt x="217" y="0"/>
                  </a:lnTo>
                  <a:lnTo>
                    <a:pt x="209" y="8"/>
                  </a:lnTo>
                  <a:lnTo>
                    <a:pt x="193" y="8"/>
                  </a:lnTo>
                  <a:lnTo>
                    <a:pt x="144" y="8"/>
                  </a:lnTo>
                  <a:lnTo>
                    <a:pt x="104" y="24"/>
                  </a:lnTo>
                  <a:lnTo>
                    <a:pt x="88" y="32"/>
                  </a:lnTo>
                  <a:lnTo>
                    <a:pt x="88" y="56"/>
                  </a:lnTo>
                  <a:lnTo>
                    <a:pt x="96" y="72"/>
                  </a:lnTo>
                  <a:lnTo>
                    <a:pt x="88" y="80"/>
                  </a:lnTo>
                  <a:lnTo>
                    <a:pt x="72" y="80"/>
                  </a:lnTo>
                  <a:lnTo>
                    <a:pt x="64" y="88"/>
                  </a:lnTo>
                  <a:lnTo>
                    <a:pt x="64" y="96"/>
                  </a:lnTo>
                  <a:lnTo>
                    <a:pt x="40" y="104"/>
                  </a:lnTo>
                  <a:lnTo>
                    <a:pt x="16" y="120"/>
                  </a:lnTo>
                  <a:lnTo>
                    <a:pt x="0" y="128"/>
                  </a:lnTo>
                  <a:lnTo>
                    <a:pt x="0" y="144"/>
                  </a:lnTo>
                  <a:lnTo>
                    <a:pt x="0" y="152"/>
                  </a:lnTo>
                  <a:lnTo>
                    <a:pt x="40" y="184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11" name="Freeform 659"/>
            <p:cNvSpPr>
              <a:spLocks/>
            </p:cNvSpPr>
            <p:nvPr/>
          </p:nvSpPr>
          <p:spPr bwMode="auto">
            <a:xfrm>
              <a:off x="4342259" y="2874296"/>
              <a:ext cx="10966" cy="1097"/>
            </a:xfrm>
            <a:custGeom>
              <a:avLst/>
              <a:gdLst>
                <a:gd name="T0" fmla="*/ 2147483647 w 8"/>
                <a:gd name="T1" fmla="*/ 0 h 1943"/>
                <a:gd name="T2" fmla="*/ 0 w 8"/>
                <a:gd name="T3" fmla="*/ 0 h 1943"/>
                <a:gd name="T4" fmla="*/ 2147483647 w 8"/>
                <a:gd name="T5" fmla="*/ 0 h 1943"/>
                <a:gd name="T6" fmla="*/ 0 60000 65536"/>
                <a:gd name="T7" fmla="*/ 0 60000 65536"/>
                <a:gd name="T8" fmla="*/ 0 60000 65536"/>
                <a:gd name="T9" fmla="*/ 0 w 8"/>
                <a:gd name="T10" fmla="*/ 0 h 1943"/>
                <a:gd name="T11" fmla="*/ 8 w 8"/>
                <a:gd name="T12" fmla="*/ 1943 h 1943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8" h="1943">
                  <a:moveTo>
                    <a:pt x="8" y="0"/>
                  </a:moveTo>
                  <a:lnTo>
                    <a:pt x="0" y="0"/>
                  </a:lnTo>
                  <a:lnTo>
                    <a:pt x="8" y="0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12" name="Freeform 660"/>
            <p:cNvSpPr>
              <a:spLocks/>
            </p:cNvSpPr>
            <p:nvPr/>
          </p:nvSpPr>
          <p:spPr bwMode="auto">
            <a:xfrm>
              <a:off x="4353225" y="2799726"/>
              <a:ext cx="10966" cy="1097"/>
            </a:xfrm>
            <a:custGeom>
              <a:avLst/>
              <a:gdLst>
                <a:gd name="T0" fmla="*/ 0 w 8"/>
                <a:gd name="T1" fmla="*/ 0 h 1943"/>
                <a:gd name="T2" fmla="*/ 2147483647 w 8"/>
                <a:gd name="T3" fmla="*/ 0 h 1943"/>
                <a:gd name="T4" fmla="*/ 0 w 8"/>
                <a:gd name="T5" fmla="*/ 0 h 1943"/>
                <a:gd name="T6" fmla="*/ 0 60000 65536"/>
                <a:gd name="T7" fmla="*/ 0 60000 65536"/>
                <a:gd name="T8" fmla="*/ 0 60000 65536"/>
                <a:gd name="T9" fmla="*/ 0 w 8"/>
                <a:gd name="T10" fmla="*/ 0 h 1943"/>
                <a:gd name="T11" fmla="*/ 8 w 8"/>
                <a:gd name="T12" fmla="*/ 1943 h 1943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8" h="1943">
                  <a:moveTo>
                    <a:pt x="0" y="0"/>
                  </a:moveTo>
                  <a:lnTo>
                    <a:pt x="8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13" name="Rectangle 661"/>
            <p:cNvSpPr>
              <a:spLocks noChangeArrowheads="1"/>
            </p:cNvSpPr>
            <p:nvPr/>
          </p:nvSpPr>
          <p:spPr bwMode="auto">
            <a:xfrm>
              <a:off x="4342259" y="2874296"/>
              <a:ext cx="10966" cy="0"/>
            </a:xfrm>
            <a:prstGeom prst="rect">
              <a:avLst/>
            </a:prstGeom>
            <a:grpFill/>
            <a:ln w="6350">
              <a:noFill/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defTabSz="914400" eaLnBrk="1" hangingPunct="1">
                <a:spcBef>
                  <a:spcPct val="50000"/>
                </a:spcBef>
              </a:pPr>
              <a:endParaRPr lang="en-US">
                <a:solidFill>
                  <a:schemeClr val="tx1">
                    <a:lumMod val="75000"/>
                    <a:lumOff val="25000"/>
                  </a:schemeClr>
                </a:solidFill>
                <a:ea typeface="MS PGothic" panose="020B0600070205080204" pitchFamily="34" charset="-128"/>
              </a:endParaRPr>
            </a:p>
          </p:txBody>
        </p:sp>
        <p:sp>
          <p:nvSpPr>
            <p:cNvPr id="114" name="Freeform 662"/>
            <p:cNvSpPr>
              <a:spLocks/>
            </p:cNvSpPr>
            <p:nvPr/>
          </p:nvSpPr>
          <p:spPr bwMode="auto">
            <a:xfrm>
              <a:off x="4353225" y="2799726"/>
              <a:ext cx="10966" cy="1097"/>
            </a:xfrm>
            <a:custGeom>
              <a:avLst/>
              <a:gdLst>
                <a:gd name="T0" fmla="*/ 0 w 8"/>
                <a:gd name="T1" fmla="*/ 0 h 1943"/>
                <a:gd name="T2" fmla="*/ 0 w 8"/>
                <a:gd name="T3" fmla="*/ 0 h 1943"/>
                <a:gd name="T4" fmla="*/ 2147483647 w 8"/>
                <a:gd name="T5" fmla="*/ 0 h 1943"/>
                <a:gd name="T6" fmla="*/ 0 w 8"/>
                <a:gd name="T7" fmla="*/ 0 h 194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8"/>
                <a:gd name="T13" fmla="*/ 0 h 1943"/>
                <a:gd name="T14" fmla="*/ 8 w 8"/>
                <a:gd name="T15" fmla="*/ 1943 h 194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8" h="1943">
                  <a:moveTo>
                    <a:pt x="0" y="0"/>
                  </a:moveTo>
                  <a:lnTo>
                    <a:pt x="0" y="0"/>
                  </a:lnTo>
                  <a:lnTo>
                    <a:pt x="8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15" name="Freeform 663"/>
            <p:cNvSpPr>
              <a:spLocks/>
            </p:cNvSpPr>
            <p:nvPr/>
          </p:nvSpPr>
          <p:spPr bwMode="auto">
            <a:xfrm>
              <a:off x="4310457" y="2755862"/>
              <a:ext cx="203971" cy="161203"/>
            </a:xfrm>
            <a:custGeom>
              <a:avLst/>
              <a:gdLst>
                <a:gd name="T0" fmla="*/ 2147483647 w 152"/>
                <a:gd name="T1" fmla="*/ 2147483647 h 120"/>
                <a:gd name="T2" fmla="*/ 2147483647 w 152"/>
                <a:gd name="T3" fmla="*/ 2147483647 h 120"/>
                <a:gd name="T4" fmla="*/ 2147483647 w 152"/>
                <a:gd name="T5" fmla="*/ 2147483647 h 120"/>
                <a:gd name="T6" fmla="*/ 2147483647 w 152"/>
                <a:gd name="T7" fmla="*/ 2147483647 h 120"/>
                <a:gd name="T8" fmla="*/ 2147483647 w 152"/>
                <a:gd name="T9" fmla="*/ 2147483647 h 120"/>
                <a:gd name="T10" fmla="*/ 2147483647 w 152"/>
                <a:gd name="T11" fmla="*/ 0 h 120"/>
                <a:gd name="T12" fmla="*/ 2147483647 w 152"/>
                <a:gd name="T13" fmla="*/ 0 h 120"/>
                <a:gd name="T14" fmla="*/ 2147483647 w 152"/>
                <a:gd name="T15" fmla="*/ 0 h 120"/>
                <a:gd name="T16" fmla="*/ 2147483647 w 152"/>
                <a:gd name="T17" fmla="*/ 0 h 120"/>
                <a:gd name="T18" fmla="*/ 0 w 152"/>
                <a:gd name="T19" fmla="*/ 2147483647 h 120"/>
                <a:gd name="T20" fmla="*/ 2147483647 w 152"/>
                <a:gd name="T21" fmla="*/ 2147483647 h 120"/>
                <a:gd name="T22" fmla="*/ 2147483647 w 152"/>
                <a:gd name="T23" fmla="*/ 2147483647 h 120"/>
                <a:gd name="T24" fmla="*/ 2147483647 w 152"/>
                <a:gd name="T25" fmla="*/ 2147483647 h 120"/>
                <a:gd name="T26" fmla="*/ 2147483647 w 152"/>
                <a:gd name="T27" fmla="*/ 2147483647 h 120"/>
                <a:gd name="T28" fmla="*/ 2147483647 w 152"/>
                <a:gd name="T29" fmla="*/ 2147483647 h 120"/>
                <a:gd name="T30" fmla="*/ 2147483647 w 152"/>
                <a:gd name="T31" fmla="*/ 2147483647 h 120"/>
                <a:gd name="T32" fmla="*/ 2147483647 w 152"/>
                <a:gd name="T33" fmla="*/ 2147483647 h 120"/>
                <a:gd name="T34" fmla="*/ 2147483647 w 152"/>
                <a:gd name="T35" fmla="*/ 2147483647 h 120"/>
                <a:gd name="T36" fmla="*/ 2147483647 w 152"/>
                <a:gd name="T37" fmla="*/ 2147483647 h 120"/>
                <a:gd name="T38" fmla="*/ 2147483647 w 152"/>
                <a:gd name="T39" fmla="*/ 2147483647 h 120"/>
                <a:gd name="T40" fmla="*/ 2147483647 w 152"/>
                <a:gd name="T41" fmla="*/ 2147483647 h 120"/>
                <a:gd name="T42" fmla="*/ 2147483647 w 152"/>
                <a:gd name="T43" fmla="*/ 2147483647 h 120"/>
                <a:gd name="T44" fmla="*/ 2147483647 w 152"/>
                <a:gd name="T45" fmla="*/ 2147483647 h 120"/>
                <a:gd name="T46" fmla="*/ 2147483647 w 152"/>
                <a:gd name="T47" fmla="*/ 2147483647 h 120"/>
                <a:gd name="T48" fmla="*/ 2147483647 w 152"/>
                <a:gd name="T49" fmla="*/ 2147483647 h 120"/>
                <a:gd name="T50" fmla="*/ 2147483647 w 152"/>
                <a:gd name="T51" fmla="*/ 2147483647 h 120"/>
                <a:gd name="T52" fmla="*/ 2147483647 w 152"/>
                <a:gd name="T53" fmla="*/ 2147483647 h 120"/>
                <a:gd name="T54" fmla="*/ 2147483647 w 152"/>
                <a:gd name="T55" fmla="*/ 2147483647 h 120"/>
                <a:gd name="T56" fmla="*/ 2147483647 w 152"/>
                <a:gd name="T57" fmla="*/ 2147483647 h 120"/>
                <a:gd name="T58" fmla="*/ 2147483647 w 152"/>
                <a:gd name="T59" fmla="*/ 2147483647 h 120"/>
                <a:gd name="T60" fmla="*/ 2147483647 w 152"/>
                <a:gd name="T61" fmla="*/ 2147483647 h 120"/>
                <a:gd name="T62" fmla="*/ 2147483647 w 152"/>
                <a:gd name="T63" fmla="*/ 2147483647 h 120"/>
                <a:gd name="T64" fmla="*/ 2147483647 w 152"/>
                <a:gd name="T65" fmla="*/ 2147483647 h 120"/>
                <a:gd name="T66" fmla="*/ 2147483647 w 152"/>
                <a:gd name="T67" fmla="*/ 2147483647 h 120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152"/>
                <a:gd name="T103" fmla="*/ 0 h 120"/>
                <a:gd name="T104" fmla="*/ 152 w 152"/>
                <a:gd name="T105" fmla="*/ 120 h 120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152" h="120">
                  <a:moveTo>
                    <a:pt x="136" y="16"/>
                  </a:moveTo>
                  <a:lnTo>
                    <a:pt x="128" y="16"/>
                  </a:lnTo>
                  <a:lnTo>
                    <a:pt x="112" y="16"/>
                  </a:lnTo>
                  <a:lnTo>
                    <a:pt x="104" y="16"/>
                  </a:lnTo>
                  <a:lnTo>
                    <a:pt x="96" y="8"/>
                  </a:lnTo>
                  <a:lnTo>
                    <a:pt x="48" y="0"/>
                  </a:lnTo>
                  <a:lnTo>
                    <a:pt x="24" y="0"/>
                  </a:lnTo>
                  <a:lnTo>
                    <a:pt x="16" y="0"/>
                  </a:lnTo>
                  <a:lnTo>
                    <a:pt x="8" y="0"/>
                  </a:lnTo>
                  <a:lnTo>
                    <a:pt x="0" y="8"/>
                  </a:lnTo>
                  <a:lnTo>
                    <a:pt x="8" y="32"/>
                  </a:lnTo>
                  <a:lnTo>
                    <a:pt x="16" y="24"/>
                  </a:lnTo>
                  <a:lnTo>
                    <a:pt x="32" y="24"/>
                  </a:lnTo>
                  <a:lnTo>
                    <a:pt x="32" y="32"/>
                  </a:lnTo>
                  <a:lnTo>
                    <a:pt x="40" y="32"/>
                  </a:lnTo>
                  <a:lnTo>
                    <a:pt x="32" y="48"/>
                  </a:lnTo>
                  <a:lnTo>
                    <a:pt x="32" y="64"/>
                  </a:lnTo>
                  <a:lnTo>
                    <a:pt x="24" y="80"/>
                  </a:lnTo>
                  <a:lnTo>
                    <a:pt x="24" y="88"/>
                  </a:lnTo>
                  <a:lnTo>
                    <a:pt x="32" y="88"/>
                  </a:lnTo>
                  <a:lnTo>
                    <a:pt x="24" y="88"/>
                  </a:lnTo>
                  <a:lnTo>
                    <a:pt x="24" y="96"/>
                  </a:lnTo>
                  <a:lnTo>
                    <a:pt x="24" y="104"/>
                  </a:lnTo>
                  <a:lnTo>
                    <a:pt x="32" y="104"/>
                  </a:lnTo>
                  <a:lnTo>
                    <a:pt x="48" y="120"/>
                  </a:lnTo>
                  <a:lnTo>
                    <a:pt x="72" y="112"/>
                  </a:lnTo>
                  <a:lnTo>
                    <a:pt x="96" y="104"/>
                  </a:lnTo>
                  <a:lnTo>
                    <a:pt x="104" y="88"/>
                  </a:lnTo>
                  <a:lnTo>
                    <a:pt x="120" y="72"/>
                  </a:lnTo>
                  <a:lnTo>
                    <a:pt x="120" y="64"/>
                  </a:lnTo>
                  <a:lnTo>
                    <a:pt x="128" y="40"/>
                  </a:lnTo>
                  <a:lnTo>
                    <a:pt x="152" y="24"/>
                  </a:lnTo>
                  <a:lnTo>
                    <a:pt x="144" y="24"/>
                  </a:lnTo>
                  <a:lnTo>
                    <a:pt x="136" y="16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16" name="Freeform 664"/>
            <p:cNvSpPr>
              <a:spLocks/>
            </p:cNvSpPr>
            <p:nvPr/>
          </p:nvSpPr>
          <p:spPr bwMode="auto">
            <a:xfrm>
              <a:off x="4310457" y="2788760"/>
              <a:ext cx="53735" cy="107468"/>
            </a:xfrm>
            <a:custGeom>
              <a:avLst/>
              <a:gdLst>
                <a:gd name="T0" fmla="*/ 2147483647 w 40"/>
                <a:gd name="T1" fmla="*/ 2147483647 h 80"/>
                <a:gd name="T2" fmla="*/ 2147483647 w 40"/>
                <a:gd name="T3" fmla="*/ 2147483647 h 80"/>
                <a:gd name="T4" fmla="*/ 2147483647 w 40"/>
                <a:gd name="T5" fmla="*/ 2147483647 h 80"/>
                <a:gd name="T6" fmla="*/ 2147483647 w 40"/>
                <a:gd name="T7" fmla="*/ 2147483647 h 80"/>
                <a:gd name="T8" fmla="*/ 2147483647 w 40"/>
                <a:gd name="T9" fmla="*/ 2147483647 h 80"/>
                <a:gd name="T10" fmla="*/ 2147483647 w 40"/>
                <a:gd name="T11" fmla="*/ 2147483647 h 80"/>
                <a:gd name="T12" fmla="*/ 2147483647 w 40"/>
                <a:gd name="T13" fmla="*/ 2147483647 h 80"/>
                <a:gd name="T14" fmla="*/ 2147483647 w 40"/>
                <a:gd name="T15" fmla="*/ 2147483647 h 80"/>
                <a:gd name="T16" fmla="*/ 2147483647 w 40"/>
                <a:gd name="T17" fmla="*/ 2147483647 h 80"/>
                <a:gd name="T18" fmla="*/ 2147483647 w 40"/>
                <a:gd name="T19" fmla="*/ 0 h 80"/>
                <a:gd name="T20" fmla="*/ 2147483647 w 40"/>
                <a:gd name="T21" fmla="*/ 0 h 80"/>
                <a:gd name="T22" fmla="*/ 2147483647 w 40"/>
                <a:gd name="T23" fmla="*/ 0 h 80"/>
                <a:gd name="T24" fmla="*/ 2147483647 w 40"/>
                <a:gd name="T25" fmla="*/ 2147483647 h 80"/>
                <a:gd name="T26" fmla="*/ 0 w 40"/>
                <a:gd name="T27" fmla="*/ 2147483647 h 80"/>
                <a:gd name="T28" fmla="*/ 2147483647 w 40"/>
                <a:gd name="T29" fmla="*/ 2147483647 h 80"/>
                <a:gd name="T30" fmla="*/ 2147483647 w 40"/>
                <a:gd name="T31" fmla="*/ 2147483647 h 80"/>
                <a:gd name="T32" fmla="*/ 0 w 40"/>
                <a:gd name="T33" fmla="*/ 2147483647 h 80"/>
                <a:gd name="T34" fmla="*/ 2147483647 w 40"/>
                <a:gd name="T35" fmla="*/ 2147483647 h 80"/>
                <a:gd name="T36" fmla="*/ 2147483647 w 40"/>
                <a:gd name="T37" fmla="*/ 2147483647 h 80"/>
                <a:gd name="T38" fmla="*/ 2147483647 w 40"/>
                <a:gd name="T39" fmla="*/ 2147483647 h 80"/>
                <a:gd name="T40" fmla="*/ 2147483647 w 40"/>
                <a:gd name="T41" fmla="*/ 2147483647 h 80"/>
                <a:gd name="T42" fmla="*/ 2147483647 w 40"/>
                <a:gd name="T43" fmla="*/ 2147483647 h 80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40"/>
                <a:gd name="T67" fmla="*/ 0 h 80"/>
                <a:gd name="T68" fmla="*/ 40 w 40"/>
                <a:gd name="T69" fmla="*/ 80 h 80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40" h="80">
                  <a:moveTo>
                    <a:pt x="24" y="64"/>
                  </a:moveTo>
                  <a:lnTo>
                    <a:pt x="24" y="56"/>
                  </a:lnTo>
                  <a:lnTo>
                    <a:pt x="32" y="48"/>
                  </a:lnTo>
                  <a:lnTo>
                    <a:pt x="32" y="40"/>
                  </a:lnTo>
                  <a:lnTo>
                    <a:pt x="32" y="32"/>
                  </a:lnTo>
                  <a:lnTo>
                    <a:pt x="32" y="24"/>
                  </a:lnTo>
                  <a:lnTo>
                    <a:pt x="32" y="16"/>
                  </a:lnTo>
                  <a:lnTo>
                    <a:pt x="40" y="8"/>
                  </a:lnTo>
                  <a:lnTo>
                    <a:pt x="32" y="8"/>
                  </a:lnTo>
                  <a:lnTo>
                    <a:pt x="32" y="0"/>
                  </a:lnTo>
                  <a:lnTo>
                    <a:pt x="16" y="0"/>
                  </a:lnTo>
                  <a:lnTo>
                    <a:pt x="8" y="0"/>
                  </a:lnTo>
                  <a:lnTo>
                    <a:pt x="8" y="8"/>
                  </a:lnTo>
                  <a:lnTo>
                    <a:pt x="0" y="8"/>
                  </a:lnTo>
                  <a:lnTo>
                    <a:pt x="8" y="24"/>
                  </a:lnTo>
                  <a:lnTo>
                    <a:pt x="8" y="40"/>
                  </a:lnTo>
                  <a:lnTo>
                    <a:pt x="0" y="56"/>
                  </a:lnTo>
                  <a:lnTo>
                    <a:pt x="8" y="64"/>
                  </a:lnTo>
                  <a:lnTo>
                    <a:pt x="8" y="80"/>
                  </a:lnTo>
                  <a:lnTo>
                    <a:pt x="24" y="80"/>
                  </a:lnTo>
                  <a:lnTo>
                    <a:pt x="24" y="72"/>
                  </a:lnTo>
                  <a:lnTo>
                    <a:pt x="24" y="64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17" name="Freeform 665"/>
            <p:cNvSpPr>
              <a:spLocks/>
            </p:cNvSpPr>
            <p:nvPr/>
          </p:nvSpPr>
          <p:spPr bwMode="auto">
            <a:xfrm>
              <a:off x="4353225" y="2799726"/>
              <a:ext cx="10966" cy="42768"/>
            </a:xfrm>
            <a:custGeom>
              <a:avLst/>
              <a:gdLst>
                <a:gd name="T0" fmla="*/ 0 w 8"/>
                <a:gd name="T1" fmla="*/ 2147483647 h 32"/>
                <a:gd name="T2" fmla="*/ 0 w 8"/>
                <a:gd name="T3" fmla="*/ 2147483647 h 32"/>
                <a:gd name="T4" fmla="*/ 0 w 8"/>
                <a:gd name="T5" fmla="*/ 2147483647 h 32"/>
                <a:gd name="T6" fmla="*/ 0 w 8"/>
                <a:gd name="T7" fmla="*/ 2147483647 h 32"/>
                <a:gd name="T8" fmla="*/ 2147483647 w 8"/>
                <a:gd name="T9" fmla="*/ 0 h 32"/>
                <a:gd name="T10" fmla="*/ 0 w 8"/>
                <a:gd name="T11" fmla="*/ 2147483647 h 32"/>
                <a:gd name="T12" fmla="*/ 0 w 8"/>
                <a:gd name="T13" fmla="*/ 2147483647 h 3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8"/>
                <a:gd name="T22" fmla="*/ 0 h 32"/>
                <a:gd name="T23" fmla="*/ 8 w 8"/>
                <a:gd name="T24" fmla="*/ 32 h 32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8" h="32">
                  <a:moveTo>
                    <a:pt x="0" y="16"/>
                  </a:moveTo>
                  <a:lnTo>
                    <a:pt x="0" y="24"/>
                  </a:lnTo>
                  <a:lnTo>
                    <a:pt x="0" y="32"/>
                  </a:lnTo>
                  <a:lnTo>
                    <a:pt x="0" y="16"/>
                  </a:lnTo>
                  <a:lnTo>
                    <a:pt x="8" y="0"/>
                  </a:lnTo>
                  <a:lnTo>
                    <a:pt x="0" y="8"/>
                  </a:lnTo>
                  <a:lnTo>
                    <a:pt x="0" y="16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18" name="Freeform 666"/>
            <p:cNvSpPr>
              <a:spLocks/>
            </p:cNvSpPr>
            <p:nvPr/>
          </p:nvSpPr>
          <p:spPr bwMode="auto">
            <a:xfrm>
              <a:off x="4310457" y="2788760"/>
              <a:ext cx="53735" cy="107468"/>
            </a:xfrm>
            <a:custGeom>
              <a:avLst/>
              <a:gdLst>
                <a:gd name="T0" fmla="*/ 2147483647 w 40"/>
                <a:gd name="T1" fmla="*/ 2147483647 h 80"/>
                <a:gd name="T2" fmla="*/ 2147483647 w 40"/>
                <a:gd name="T3" fmla="*/ 2147483647 h 80"/>
                <a:gd name="T4" fmla="*/ 2147483647 w 40"/>
                <a:gd name="T5" fmla="*/ 2147483647 h 80"/>
                <a:gd name="T6" fmla="*/ 2147483647 w 40"/>
                <a:gd name="T7" fmla="*/ 2147483647 h 80"/>
                <a:gd name="T8" fmla="*/ 2147483647 w 40"/>
                <a:gd name="T9" fmla="*/ 2147483647 h 80"/>
                <a:gd name="T10" fmla="*/ 2147483647 w 40"/>
                <a:gd name="T11" fmla="*/ 2147483647 h 80"/>
                <a:gd name="T12" fmla="*/ 2147483647 w 40"/>
                <a:gd name="T13" fmla="*/ 2147483647 h 80"/>
                <a:gd name="T14" fmla="*/ 2147483647 w 40"/>
                <a:gd name="T15" fmla="*/ 2147483647 h 80"/>
                <a:gd name="T16" fmla="*/ 2147483647 w 40"/>
                <a:gd name="T17" fmla="*/ 2147483647 h 80"/>
                <a:gd name="T18" fmla="*/ 2147483647 w 40"/>
                <a:gd name="T19" fmla="*/ 2147483647 h 80"/>
                <a:gd name="T20" fmla="*/ 2147483647 w 40"/>
                <a:gd name="T21" fmla="*/ 2147483647 h 80"/>
                <a:gd name="T22" fmla="*/ 2147483647 w 40"/>
                <a:gd name="T23" fmla="*/ 0 h 80"/>
                <a:gd name="T24" fmla="*/ 2147483647 w 40"/>
                <a:gd name="T25" fmla="*/ 0 h 80"/>
                <a:gd name="T26" fmla="*/ 2147483647 w 40"/>
                <a:gd name="T27" fmla="*/ 0 h 80"/>
                <a:gd name="T28" fmla="*/ 2147483647 w 40"/>
                <a:gd name="T29" fmla="*/ 2147483647 h 80"/>
                <a:gd name="T30" fmla="*/ 2147483647 w 40"/>
                <a:gd name="T31" fmla="*/ 2147483647 h 80"/>
                <a:gd name="T32" fmla="*/ 0 w 40"/>
                <a:gd name="T33" fmla="*/ 2147483647 h 80"/>
                <a:gd name="T34" fmla="*/ 2147483647 w 40"/>
                <a:gd name="T35" fmla="*/ 2147483647 h 80"/>
                <a:gd name="T36" fmla="*/ 2147483647 w 40"/>
                <a:gd name="T37" fmla="*/ 2147483647 h 80"/>
                <a:gd name="T38" fmla="*/ 0 w 40"/>
                <a:gd name="T39" fmla="*/ 2147483647 h 80"/>
                <a:gd name="T40" fmla="*/ 2147483647 w 40"/>
                <a:gd name="T41" fmla="*/ 2147483647 h 80"/>
                <a:gd name="T42" fmla="*/ 2147483647 w 40"/>
                <a:gd name="T43" fmla="*/ 2147483647 h 80"/>
                <a:gd name="T44" fmla="*/ 2147483647 w 40"/>
                <a:gd name="T45" fmla="*/ 2147483647 h 80"/>
                <a:gd name="T46" fmla="*/ 2147483647 w 40"/>
                <a:gd name="T47" fmla="*/ 2147483647 h 80"/>
                <a:gd name="T48" fmla="*/ 2147483647 w 40"/>
                <a:gd name="T49" fmla="*/ 2147483647 h 80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40"/>
                <a:gd name="T76" fmla="*/ 0 h 80"/>
                <a:gd name="T77" fmla="*/ 40 w 40"/>
                <a:gd name="T78" fmla="*/ 80 h 80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40" h="80">
                  <a:moveTo>
                    <a:pt x="24" y="64"/>
                  </a:moveTo>
                  <a:lnTo>
                    <a:pt x="24" y="64"/>
                  </a:lnTo>
                  <a:lnTo>
                    <a:pt x="24" y="56"/>
                  </a:lnTo>
                  <a:lnTo>
                    <a:pt x="32" y="48"/>
                  </a:lnTo>
                  <a:lnTo>
                    <a:pt x="32" y="40"/>
                  </a:lnTo>
                  <a:lnTo>
                    <a:pt x="32" y="32"/>
                  </a:lnTo>
                  <a:lnTo>
                    <a:pt x="32" y="24"/>
                  </a:lnTo>
                  <a:lnTo>
                    <a:pt x="32" y="16"/>
                  </a:lnTo>
                  <a:lnTo>
                    <a:pt x="40" y="8"/>
                  </a:lnTo>
                  <a:lnTo>
                    <a:pt x="32" y="8"/>
                  </a:lnTo>
                  <a:lnTo>
                    <a:pt x="32" y="0"/>
                  </a:lnTo>
                  <a:lnTo>
                    <a:pt x="16" y="0"/>
                  </a:lnTo>
                  <a:lnTo>
                    <a:pt x="8" y="0"/>
                  </a:lnTo>
                  <a:lnTo>
                    <a:pt x="8" y="8"/>
                  </a:lnTo>
                  <a:lnTo>
                    <a:pt x="0" y="8"/>
                  </a:lnTo>
                  <a:lnTo>
                    <a:pt x="8" y="24"/>
                  </a:lnTo>
                  <a:lnTo>
                    <a:pt x="8" y="40"/>
                  </a:lnTo>
                  <a:lnTo>
                    <a:pt x="0" y="56"/>
                  </a:lnTo>
                  <a:lnTo>
                    <a:pt x="8" y="64"/>
                  </a:lnTo>
                  <a:lnTo>
                    <a:pt x="8" y="80"/>
                  </a:lnTo>
                  <a:lnTo>
                    <a:pt x="24" y="80"/>
                  </a:lnTo>
                  <a:lnTo>
                    <a:pt x="24" y="72"/>
                  </a:lnTo>
                  <a:lnTo>
                    <a:pt x="24" y="64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19" name="Freeform 667"/>
            <p:cNvSpPr>
              <a:spLocks/>
            </p:cNvSpPr>
            <p:nvPr/>
          </p:nvSpPr>
          <p:spPr bwMode="auto">
            <a:xfrm>
              <a:off x="4353225" y="2799726"/>
              <a:ext cx="10966" cy="42768"/>
            </a:xfrm>
            <a:custGeom>
              <a:avLst/>
              <a:gdLst>
                <a:gd name="T0" fmla="*/ 0 w 8"/>
                <a:gd name="T1" fmla="*/ 2147483647 h 32"/>
                <a:gd name="T2" fmla="*/ 0 w 8"/>
                <a:gd name="T3" fmla="*/ 2147483647 h 32"/>
                <a:gd name="T4" fmla="*/ 0 w 8"/>
                <a:gd name="T5" fmla="*/ 2147483647 h 32"/>
                <a:gd name="T6" fmla="*/ 0 w 8"/>
                <a:gd name="T7" fmla="*/ 2147483647 h 32"/>
                <a:gd name="T8" fmla="*/ 2147483647 w 8"/>
                <a:gd name="T9" fmla="*/ 0 h 32"/>
                <a:gd name="T10" fmla="*/ 0 w 8"/>
                <a:gd name="T11" fmla="*/ 2147483647 h 32"/>
                <a:gd name="T12" fmla="*/ 0 w 8"/>
                <a:gd name="T13" fmla="*/ 2147483647 h 3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8"/>
                <a:gd name="T22" fmla="*/ 0 h 32"/>
                <a:gd name="T23" fmla="*/ 8 w 8"/>
                <a:gd name="T24" fmla="*/ 32 h 32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8" h="32">
                  <a:moveTo>
                    <a:pt x="0" y="16"/>
                  </a:moveTo>
                  <a:lnTo>
                    <a:pt x="0" y="24"/>
                  </a:lnTo>
                  <a:lnTo>
                    <a:pt x="0" y="32"/>
                  </a:lnTo>
                  <a:lnTo>
                    <a:pt x="0" y="16"/>
                  </a:lnTo>
                  <a:lnTo>
                    <a:pt x="8" y="0"/>
                  </a:lnTo>
                  <a:lnTo>
                    <a:pt x="0" y="8"/>
                  </a:lnTo>
                  <a:lnTo>
                    <a:pt x="0" y="16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20" name="Freeform 668"/>
            <p:cNvSpPr>
              <a:spLocks/>
            </p:cNvSpPr>
            <p:nvPr/>
          </p:nvSpPr>
          <p:spPr bwMode="auto">
            <a:xfrm>
              <a:off x="4342259" y="2874296"/>
              <a:ext cx="2193" cy="21932"/>
            </a:xfrm>
            <a:custGeom>
              <a:avLst/>
              <a:gdLst>
                <a:gd name="T0" fmla="*/ 0 w 1942"/>
                <a:gd name="T1" fmla="*/ 0 h 16"/>
                <a:gd name="T2" fmla="*/ 0 w 1942"/>
                <a:gd name="T3" fmla="*/ 2147483647 h 16"/>
                <a:gd name="T4" fmla="*/ 0 w 1942"/>
                <a:gd name="T5" fmla="*/ 2147483647 h 16"/>
                <a:gd name="T6" fmla="*/ 0 w 1942"/>
                <a:gd name="T7" fmla="*/ 2147483647 h 16"/>
                <a:gd name="T8" fmla="*/ 0 w 1942"/>
                <a:gd name="T9" fmla="*/ 0 h 1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942"/>
                <a:gd name="T16" fmla="*/ 0 h 16"/>
                <a:gd name="T17" fmla="*/ 1942 w 1942"/>
                <a:gd name="T18" fmla="*/ 16 h 1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942" h="16">
                  <a:moveTo>
                    <a:pt x="0" y="0"/>
                  </a:moveTo>
                  <a:lnTo>
                    <a:pt x="0" y="8"/>
                  </a:lnTo>
                  <a:lnTo>
                    <a:pt x="0" y="16"/>
                  </a:lnTo>
                  <a:lnTo>
                    <a:pt x="0" y="8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21" name="Freeform 669"/>
            <p:cNvSpPr>
              <a:spLocks/>
            </p:cNvSpPr>
            <p:nvPr/>
          </p:nvSpPr>
          <p:spPr bwMode="auto">
            <a:xfrm>
              <a:off x="4342259" y="2842495"/>
              <a:ext cx="10966" cy="20835"/>
            </a:xfrm>
            <a:custGeom>
              <a:avLst/>
              <a:gdLst>
                <a:gd name="T0" fmla="*/ 0 w 8"/>
                <a:gd name="T1" fmla="*/ 2147483647 h 16"/>
                <a:gd name="T2" fmla="*/ 2147483647 w 8"/>
                <a:gd name="T3" fmla="*/ 0 h 16"/>
                <a:gd name="T4" fmla="*/ 2147483647 w 8"/>
                <a:gd name="T5" fmla="*/ 2147483647 h 16"/>
                <a:gd name="T6" fmla="*/ 0 w 8"/>
                <a:gd name="T7" fmla="*/ 2147483647 h 16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8"/>
                <a:gd name="T13" fmla="*/ 0 h 16"/>
                <a:gd name="T14" fmla="*/ 8 w 8"/>
                <a:gd name="T15" fmla="*/ 16 h 1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8" h="16">
                  <a:moveTo>
                    <a:pt x="0" y="16"/>
                  </a:moveTo>
                  <a:lnTo>
                    <a:pt x="8" y="0"/>
                  </a:lnTo>
                  <a:lnTo>
                    <a:pt x="8" y="8"/>
                  </a:lnTo>
                  <a:lnTo>
                    <a:pt x="0" y="16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22" name="Freeform 670"/>
            <p:cNvSpPr>
              <a:spLocks/>
            </p:cNvSpPr>
            <p:nvPr/>
          </p:nvSpPr>
          <p:spPr bwMode="auto">
            <a:xfrm>
              <a:off x="4342259" y="2863330"/>
              <a:ext cx="2193" cy="10966"/>
            </a:xfrm>
            <a:custGeom>
              <a:avLst/>
              <a:gdLst>
                <a:gd name="T0" fmla="*/ 0 w 1942"/>
                <a:gd name="T1" fmla="*/ 2147483647 h 8"/>
                <a:gd name="T2" fmla="*/ 0 w 1942"/>
                <a:gd name="T3" fmla="*/ 0 h 8"/>
                <a:gd name="T4" fmla="*/ 0 w 1942"/>
                <a:gd name="T5" fmla="*/ 2147483647 h 8"/>
                <a:gd name="T6" fmla="*/ 0 60000 65536"/>
                <a:gd name="T7" fmla="*/ 0 60000 65536"/>
                <a:gd name="T8" fmla="*/ 0 60000 65536"/>
                <a:gd name="T9" fmla="*/ 0 w 1942"/>
                <a:gd name="T10" fmla="*/ 0 h 8"/>
                <a:gd name="T11" fmla="*/ 1942 w 1942"/>
                <a:gd name="T12" fmla="*/ 8 h 8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942" h="8">
                  <a:moveTo>
                    <a:pt x="0" y="8"/>
                  </a:moveTo>
                  <a:lnTo>
                    <a:pt x="0" y="0"/>
                  </a:lnTo>
                  <a:lnTo>
                    <a:pt x="0" y="8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23" name="Freeform 671"/>
            <p:cNvSpPr>
              <a:spLocks/>
            </p:cNvSpPr>
            <p:nvPr/>
          </p:nvSpPr>
          <p:spPr bwMode="auto">
            <a:xfrm>
              <a:off x="4342259" y="2842495"/>
              <a:ext cx="10966" cy="20835"/>
            </a:xfrm>
            <a:custGeom>
              <a:avLst/>
              <a:gdLst>
                <a:gd name="T0" fmla="*/ 0 w 8"/>
                <a:gd name="T1" fmla="*/ 2147483647 h 16"/>
                <a:gd name="T2" fmla="*/ 2147483647 w 8"/>
                <a:gd name="T3" fmla="*/ 0 h 16"/>
                <a:gd name="T4" fmla="*/ 2147483647 w 8"/>
                <a:gd name="T5" fmla="*/ 2147483647 h 16"/>
                <a:gd name="T6" fmla="*/ 0 w 8"/>
                <a:gd name="T7" fmla="*/ 2147483647 h 16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8"/>
                <a:gd name="T13" fmla="*/ 0 h 16"/>
                <a:gd name="T14" fmla="*/ 8 w 8"/>
                <a:gd name="T15" fmla="*/ 16 h 1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8" h="16">
                  <a:moveTo>
                    <a:pt x="0" y="16"/>
                  </a:moveTo>
                  <a:lnTo>
                    <a:pt x="8" y="0"/>
                  </a:lnTo>
                  <a:lnTo>
                    <a:pt x="8" y="8"/>
                  </a:lnTo>
                  <a:lnTo>
                    <a:pt x="0" y="16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24" name="Freeform 672"/>
            <p:cNvSpPr>
              <a:spLocks/>
            </p:cNvSpPr>
            <p:nvPr/>
          </p:nvSpPr>
          <p:spPr bwMode="auto">
            <a:xfrm>
              <a:off x="4342259" y="2863330"/>
              <a:ext cx="2193" cy="10966"/>
            </a:xfrm>
            <a:custGeom>
              <a:avLst/>
              <a:gdLst>
                <a:gd name="T0" fmla="*/ 0 w 1942"/>
                <a:gd name="T1" fmla="*/ 2147483647 h 8"/>
                <a:gd name="T2" fmla="*/ 0 w 1942"/>
                <a:gd name="T3" fmla="*/ 0 h 8"/>
                <a:gd name="T4" fmla="*/ 0 w 1942"/>
                <a:gd name="T5" fmla="*/ 2147483647 h 8"/>
                <a:gd name="T6" fmla="*/ 0 w 1942"/>
                <a:gd name="T7" fmla="*/ 2147483647 h 8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942"/>
                <a:gd name="T13" fmla="*/ 0 h 8"/>
                <a:gd name="T14" fmla="*/ 1942 w 1942"/>
                <a:gd name="T15" fmla="*/ 8 h 8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942" h="8">
                  <a:moveTo>
                    <a:pt x="0" y="8"/>
                  </a:moveTo>
                  <a:lnTo>
                    <a:pt x="0" y="0"/>
                  </a:lnTo>
                  <a:lnTo>
                    <a:pt x="0" y="8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25" name="Freeform 673"/>
            <p:cNvSpPr>
              <a:spLocks/>
            </p:cNvSpPr>
            <p:nvPr/>
          </p:nvSpPr>
          <p:spPr bwMode="auto">
            <a:xfrm>
              <a:off x="5320441" y="2896229"/>
              <a:ext cx="10966" cy="10966"/>
            </a:xfrm>
            <a:custGeom>
              <a:avLst/>
              <a:gdLst>
                <a:gd name="T0" fmla="*/ 0 w 8"/>
                <a:gd name="T1" fmla="*/ 0 h 8"/>
                <a:gd name="T2" fmla="*/ 2147483647 w 8"/>
                <a:gd name="T3" fmla="*/ 2147483647 h 8"/>
                <a:gd name="T4" fmla="*/ 0 w 8"/>
                <a:gd name="T5" fmla="*/ 0 h 8"/>
                <a:gd name="T6" fmla="*/ 0 60000 65536"/>
                <a:gd name="T7" fmla="*/ 0 60000 65536"/>
                <a:gd name="T8" fmla="*/ 0 60000 65536"/>
                <a:gd name="T9" fmla="*/ 0 w 8"/>
                <a:gd name="T10" fmla="*/ 0 h 8"/>
                <a:gd name="T11" fmla="*/ 8 w 8"/>
                <a:gd name="T12" fmla="*/ 8 h 8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8" h="8">
                  <a:moveTo>
                    <a:pt x="0" y="0"/>
                  </a:moveTo>
                  <a:lnTo>
                    <a:pt x="8" y="8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26" name="Freeform 674"/>
            <p:cNvSpPr>
              <a:spLocks/>
            </p:cNvSpPr>
            <p:nvPr/>
          </p:nvSpPr>
          <p:spPr bwMode="auto">
            <a:xfrm>
              <a:off x="5288639" y="2863330"/>
              <a:ext cx="10966" cy="21932"/>
            </a:xfrm>
            <a:custGeom>
              <a:avLst/>
              <a:gdLst>
                <a:gd name="T0" fmla="*/ 0 w 8"/>
                <a:gd name="T1" fmla="*/ 0 h 16"/>
                <a:gd name="T2" fmla="*/ 2147483647 w 8"/>
                <a:gd name="T3" fmla="*/ 2147483647 h 16"/>
                <a:gd name="T4" fmla="*/ 2147483647 w 8"/>
                <a:gd name="T5" fmla="*/ 2147483647 h 16"/>
                <a:gd name="T6" fmla="*/ 0 w 8"/>
                <a:gd name="T7" fmla="*/ 0 h 16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8"/>
                <a:gd name="T13" fmla="*/ 0 h 16"/>
                <a:gd name="T14" fmla="*/ 8 w 8"/>
                <a:gd name="T15" fmla="*/ 16 h 1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8" h="16">
                  <a:moveTo>
                    <a:pt x="0" y="0"/>
                  </a:moveTo>
                  <a:lnTo>
                    <a:pt x="8" y="16"/>
                  </a:lnTo>
                  <a:lnTo>
                    <a:pt x="8" y="8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27" name="Freeform 675"/>
            <p:cNvSpPr>
              <a:spLocks/>
            </p:cNvSpPr>
            <p:nvPr/>
          </p:nvSpPr>
          <p:spPr bwMode="auto">
            <a:xfrm>
              <a:off x="5320441" y="2896229"/>
              <a:ext cx="10966" cy="10966"/>
            </a:xfrm>
            <a:custGeom>
              <a:avLst/>
              <a:gdLst>
                <a:gd name="T0" fmla="*/ 0 w 8"/>
                <a:gd name="T1" fmla="*/ 0 h 8"/>
                <a:gd name="T2" fmla="*/ 2147483647 w 8"/>
                <a:gd name="T3" fmla="*/ 2147483647 h 8"/>
                <a:gd name="T4" fmla="*/ 2147483647 w 8"/>
                <a:gd name="T5" fmla="*/ 2147483647 h 8"/>
                <a:gd name="T6" fmla="*/ 0 w 8"/>
                <a:gd name="T7" fmla="*/ 0 h 8"/>
                <a:gd name="T8" fmla="*/ 0 w 8"/>
                <a:gd name="T9" fmla="*/ 0 h 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8"/>
                <a:gd name="T17" fmla="*/ 8 w 8"/>
                <a:gd name="T18" fmla="*/ 8 h 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8">
                  <a:moveTo>
                    <a:pt x="0" y="0"/>
                  </a:moveTo>
                  <a:lnTo>
                    <a:pt x="8" y="8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28" name="Freeform 676"/>
            <p:cNvSpPr>
              <a:spLocks/>
            </p:cNvSpPr>
            <p:nvPr/>
          </p:nvSpPr>
          <p:spPr bwMode="auto">
            <a:xfrm>
              <a:off x="5288639" y="2863330"/>
              <a:ext cx="10966" cy="21932"/>
            </a:xfrm>
            <a:custGeom>
              <a:avLst/>
              <a:gdLst>
                <a:gd name="T0" fmla="*/ 0 w 8"/>
                <a:gd name="T1" fmla="*/ 0 h 16"/>
                <a:gd name="T2" fmla="*/ 2147483647 w 8"/>
                <a:gd name="T3" fmla="*/ 2147483647 h 16"/>
                <a:gd name="T4" fmla="*/ 2147483647 w 8"/>
                <a:gd name="T5" fmla="*/ 2147483647 h 16"/>
                <a:gd name="T6" fmla="*/ 0 w 8"/>
                <a:gd name="T7" fmla="*/ 0 h 16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8"/>
                <a:gd name="T13" fmla="*/ 0 h 16"/>
                <a:gd name="T14" fmla="*/ 8 w 8"/>
                <a:gd name="T15" fmla="*/ 16 h 1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8" h="16">
                  <a:moveTo>
                    <a:pt x="0" y="0"/>
                  </a:moveTo>
                  <a:lnTo>
                    <a:pt x="8" y="16"/>
                  </a:lnTo>
                  <a:lnTo>
                    <a:pt x="8" y="8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29" name="Freeform 677"/>
            <p:cNvSpPr>
              <a:spLocks/>
            </p:cNvSpPr>
            <p:nvPr/>
          </p:nvSpPr>
          <p:spPr bwMode="auto">
            <a:xfrm>
              <a:off x="6169222" y="3196702"/>
              <a:ext cx="128304" cy="203971"/>
            </a:xfrm>
            <a:custGeom>
              <a:avLst/>
              <a:gdLst>
                <a:gd name="T0" fmla="*/ 2147483647 w 96"/>
                <a:gd name="T1" fmla="*/ 2147483647 h 152"/>
                <a:gd name="T2" fmla="*/ 2147483647 w 96"/>
                <a:gd name="T3" fmla="*/ 2147483647 h 152"/>
                <a:gd name="T4" fmla="*/ 2147483647 w 96"/>
                <a:gd name="T5" fmla="*/ 2147483647 h 152"/>
                <a:gd name="T6" fmla="*/ 2147483647 w 96"/>
                <a:gd name="T7" fmla="*/ 2147483647 h 152"/>
                <a:gd name="T8" fmla="*/ 2147483647 w 96"/>
                <a:gd name="T9" fmla="*/ 2147483647 h 152"/>
                <a:gd name="T10" fmla="*/ 2147483647 w 96"/>
                <a:gd name="T11" fmla="*/ 2147483647 h 152"/>
                <a:gd name="T12" fmla="*/ 2147483647 w 96"/>
                <a:gd name="T13" fmla="*/ 2147483647 h 152"/>
                <a:gd name="T14" fmla="*/ 2147483647 w 96"/>
                <a:gd name="T15" fmla="*/ 2147483647 h 152"/>
                <a:gd name="T16" fmla="*/ 2147483647 w 96"/>
                <a:gd name="T17" fmla="*/ 2147483647 h 152"/>
                <a:gd name="T18" fmla="*/ 2147483647 w 96"/>
                <a:gd name="T19" fmla="*/ 2147483647 h 152"/>
                <a:gd name="T20" fmla="*/ 2147483647 w 96"/>
                <a:gd name="T21" fmla="*/ 2147483647 h 152"/>
                <a:gd name="T22" fmla="*/ 2147483647 w 96"/>
                <a:gd name="T23" fmla="*/ 0 h 152"/>
                <a:gd name="T24" fmla="*/ 2147483647 w 96"/>
                <a:gd name="T25" fmla="*/ 2147483647 h 152"/>
                <a:gd name="T26" fmla="*/ 0 w 96"/>
                <a:gd name="T27" fmla="*/ 2147483647 h 152"/>
                <a:gd name="T28" fmla="*/ 2147483647 w 96"/>
                <a:gd name="T29" fmla="*/ 2147483647 h 152"/>
                <a:gd name="T30" fmla="*/ 2147483647 w 96"/>
                <a:gd name="T31" fmla="*/ 2147483647 h 152"/>
                <a:gd name="T32" fmla="*/ 2147483647 w 96"/>
                <a:gd name="T33" fmla="*/ 2147483647 h 152"/>
                <a:gd name="T34" fmla="*/ 2147483647 w 96"/>
                <a:gd name="T35" fmla="*/ 2147483647 h 152"/>
                <a:gd name="T36" fmla="*/ 2147483647 w 96"/>
                <a:gd name="T37" fmla="*/ 2147483647 h 152"/>
                <a:gd name="T38" fmla="*/ 2147483647 w 96"/>
                <a:gd name="T39" fmla="*/ 2147483647 h 152"/>
                <a:gd name="T40" fmla="*/ 2147483647 w 96"/>
                <a:gd name="T41" fmla="*/ 2147483647 h 152"/>
                <a:gd name="T42" fmla="*/ 2147483647 w 96"/>
                <a:gd name="T43" fmla="*/ 2147483647 h 152"/>
                <a:gd name="T44" fmla="*/ 2147483647 w 96"/>
                <a:gd name="T45" fmla="*/ 2147483647 h 152"/>
                <a:gd name="T46" fmla="*/ 2147483647 w 96"/>
                <a:gd name="T47" fmla="*/ 2147483647 h 152"/>
                <a:gd name="T48" fmla="*/ 2147483647 w 96"/>
                <a:gd name="T49" fmla="*/ 2147483647 h 152"/>
                <a:gd name="T50" fmla="*/ 2147483647 w 96"/>
                <a:gd name="T51" fmla="*/ 2147483647 h 152"/>
                <a:gd name="T52" fmla="*/ 2147483647 w 96"/>
                <a:gd name="T53" fmla="*/ 2147483647 h 152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w 96"/>
                <a:gd name="T82" fmla="*/ 0 h 152"/>
                <a:gd name="T83" fmla="*/ 96 w 96"/>
                <a:gd name="T84" fmla="*/ 152 h 152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T81" t="T82" r="T83" b="T84"/>
              <a:pathLst>
                <a:path w="96" h="152">
                  <a:moveTo>
                    <a:pt x="72" y="136"/>
                  </a:moveTo>
                  <a:lnTo>
                    <a:pt x="80" y="136"/>
                  </a:lnTo>
                  <a:lnTo>
                    <a:pt x="96" y="128"/>
                  </a:lnTo>
                  <a:lnTo>
                    <a:pt x="96" y="104"/>
                  </a:lnTo>
                  <a:lnTo>
                    <a:pt x="96" y="80"/>
                  </a:lnTo>
                  <a:lnTo>
                    <a:pt x="80" y="72"/>
                  </a:lnTo>
                  <a:lnTo>
                    <a:pt x="64" y="48"/>
                  </a:lnTo>
                  <a:lnTo>
                    <a:pt x="56" y="32"/>
                  </a:lnTo>
                  <a:lnTo>
                    <a:pt x="56" y="24"/>
                  </a:lnTo>
                  <a:lnTo>
                    <a:pt x="56" y="16"/>
                  </a:lnTo>
                  <a:lnTo>
                    <a:pt x="40" y="16"/>
                  </a:lnTo>
                  <a:lnTo>
                    <a:pt x="32" y="0"/>
                  </a:lnTo>
                  <a:lnTo>
                    <a:pt x="8" y="8"/>
                  </a:lnTo>
                  <a:lnTo>
                    <a:pt x="0" y="16"/>
                  </a:lnTo>
                  <a:lnTo>
                    <a:pt x="8" y="24"/>
                  </a:lnTo>
                  <a:lnTo>
                    <a:pt x="8" y="48"/>
                  </a:lnTo>
                  <a:lnTo>
                    <a:pt x="40" y="48"/>
                  </a:lnTo>
                  <a:lnTo>
                    <a:pt x="48" y="56"/>
                  </a:lnTo>
                  <a:lnTo>
                    <a:pt x="72" y="88"/>
                  </a:lnTo>
                  <a:lnTo>
                    <a:pt x="64" y="96"/>
                  </a:lnTo>
                  <a:lnTo>
                    <a:pt x="40" y="104"/>
                  </a:lnTo>
                  <a:lnTo>
                    <a:pt x="32" y="112"/>
                  </a:lnTo>
                  <a:lnTo>
                    <a:pt x="32" y="128"/>
                  </a:lnTo>
                  <a:lnTo>
                    <a:pt x="48" y="144"/>
                  </a:lnTo>
                  <a:lnTo>
                    <a:pt x="56" y="152"/>
                  </a:lnTo>
                  <a:lnTo>
                    <a:pt x="64" y="144"/>
                  </a:lnTo>
                  <a:lnTo>
                    <a:pt x="72" y="136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30" name="Freeform 678"/>
            <p:cNvSpPr>
              <a:spLocks/>
            </p:cNvSpPr>
            <p:nvPr/>
          </p:nvSpPr>
          <p:spPr bwMode="auto">
            <a:xfrm>
              <a:off x="6211990" y="3174769"/>
              <a:ext cx="118435" cy="246739"/>
            </a:xfrm>
            <a:custGeom>
              <a:avLst/>
              <a:gdLst>
                <a:gd name="T0" fmla="*/ 2147483647 w 88"/>
                <a:gd name="T1" fmla="*/ 0 h 184"/>
                <a:gd name="T2" fmla="*/ 0 w 88"/>
                <a:gd name="T3" fmla="*/ 0 h 184"/>
                <a:gd name="T4" fmla="*/ 0 w 88"/>
                <a:gd name="T5" fmla="*/ 2147483647 h 184"/>
                <a:gd name="T6" fmla="*/ 2147483647 w 88"/>
                <a:gd name="T7" fmla="*/ 2147483647 h 184"/>
                <a:gd name="T8" fmla="*/ 2147483647 w 88"/>
                <a:gd name="T9" fmla="*/ 2147483647 h 184"/>
                <a:gd name="T10" fmla="*/ 2147483647 w 88"/>
                <a:gd name="T11" fmla="*/ 2147483647 h 184"/>
                <a:gd name="T12" fmla="*/ 2147483647 w 88"/>
                <a:gd name="T13" fmla="*/ 2147483647 h 184"/>
                <a:gd name="T14" fmla="*/ 2147483647 w 88"/>
                <a:gd name="T15" fmla="*/ 2147483647 h 184"/>
                <a:gd name="T16" fmla="*/ 2147483647 w 88"/>
                <a:gd name="T17" fmla="*/ 2147483647 h 184"/>
                <a:gd name="T18" fmla="*/ 2147483647 w 88"/>
                <a:gd name="T19" fmla="*/ 2147483647 h 184"/>
                <a:gd name="T20" fmla="*/ 2147483647 w 88"/>
                <a:gd name="T21" fmla="*/ 2147483647 h 184"/>
                <a:gd name="T22" fmla="*/ 2147483647 w 88"/>
                <a:gd name="T23" fmla="*/ 2147483647 h 184"/>
                <a:gd name="T24" fmla="*/ 2147483647 w 88"/>
                <a:gd name="T25" fmla="*/ 2147483647 h 184"/>
                <a:gd name="T26" fmla="*/ 2147483647 w 88"/>
                <a:gd name="T27" fmla="*/ 2147483647 h 184"/>
                <a:gd name="T28" fmla="*/ 2147483647 w 88"/>
                <a:gd name="T29" fmla="*/ 2147483647 h 184"/>
                <a:gd name="T30" fmla="*/ 2147483647 w 88"/>
                <a:gd name="T31" fmla="*/ 2147483647 h 184"/>
                <a:gd name="T32" fmla="*/ 2147483647 w 88"/>
                <a:gd name="T33" fmla="*/ 2147483647 h 184"/>
                <a:gd name="T34" fmla="*/ 2147483647 w 88"/>
                <a:gd name="T35" fmla="*/ 2147483647 h 184"/>
                <a:gd name="T36" fmla="*/ 2147483647 w 88"/>
                <a:gd name="T37" fmla="*/ 2147483647 h 184"/>
                <a:gd name="T38" fmla="*/ 2147483647 w 88"/>
                <a:gd name="T39" fmla="*/ 2147483647 h 184"/>
                <a:gd name="T40" fmla="*/ 2147483647 w 88"/>
                <a:gd name="T41" fmla="*/ 2147483647 h 184"/>
                <a:gd name="T42" fmla="*/ 2147483647 w 88"/>
                <a:gd name="T43" fmla="*/ 2147483647 h 184"/>
                <a:gd name="T44" fmla="*/ 2147483647 w 88"/>
                <a:gd name="T45" fmla="*/ 2147483647 h 184"/>
                <a:gd name="T46" fmla="*/ 2147483647 w 88"/>
                <a:gd name="T47" fmla="*/ 2147483647 h 184"/>
                <a:gd name="T48" fmla="*/ 2147483647 w 88"/>
                <a:gd name="T49" fmla="*/ 2147483647 h 184"/>
                <a:gd name="T50" fmla="*/ 2147483647 w 88"/>
                <a:gd name="T51" fmla="*/ 2147483647 h 184"/>
                <a:gd name="T52" fmla="*/ 2147483647 w 88"/>
                <a:gd name="T53" fmla="*/ 2147483647 h 184"/>
                <a:gd name="T54" fmla="*/ 2147483647 w 88"/>
                <a:gd name="T55" fmla="*/ 0 h 184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88"/>
                <a:gd name="T85" fmla="*/ 0 h 184"/>
                <a:gd name="T86" fmla="*/ 88 w 88"/>
                <a:gd name="T87" fmla="*/ 184 h 184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88" h="184">
                  <a:moveTo>
                    <a:pt x="40" y="0"/>
                  </a:moveTo>
                  <a:lnTo>
                    <a:pt x="0" y="0"/>
                  </a:lnTo>
                  <a:lnTo>
                    <a:pt x="0" y="16"/>
                  </a:lnTo>
                  <a:lnTo>
                    <a:pt x="8" y="32"/>
                  </a:lnTo>
                  <a:lnTo>
                    <a:pt x="24" y="32"/>
                  </a:lnTo>
                  <a:lnTo>
                    <a:pt x="24" y="40"/>
                  </a:lnTo>
                  <a:lnTo>
                    <a:pt x="24" y="48"/>
                  </a:lnTo>
                  <a:lnTo>
                    <a:pt x="32" y="64"/>
                  </a:lnTo>
                  <a:lnTo>
                    <a:pt x="48" y="88"/>
                  </a:lnTo>
                  <a:lnTo>
                    <a:pt x="64" y="96"/>
                  </a:lnTo>
                  <a:lnTo>
                    <a:pt x="64" y="120"/>
                  </a:lnTo>
                  <a:lnTo>
                    <a:pt x="64" y="144"/>
                  </a:lnTo>
                  <a:lnTo>
                    <a:pt x="48" y="152"/>
                  </a:lnTo>
                  <a:lnTo>
                    <a:pt x="40" y="152"/>
                  </a:lnTo>
                  <a:lnTo>
                    <a:pt x="32" y="160"/>
                  </a:lnTo>
                  <a:lnTo>
                    <a:pt x="24" y="168"/>
                  </a:lnTo>
                  <a:lnTo>
                    <a:pt x="32" y="168"/>
                  </a:lnTo>
                  <a:lnTo>
                    <a:pt x="40" y="184"/>
                  </a:lnTo>
                  <a:lnTo>
                    <a:pt x="72" y="160"/>
                  </a:lnTo>
                  <a:lnTo>
                    <a:pt x="88" y="144"/>
                  </a:lnTo>
                  <a:lnTo>
                    <a:pt x="72" y="88"/>
                  </a:lnTo>
                  <a:lnTo>
                    <a:pt x="64" y="80"/>
                  </a:lnTo>
                  <a:lnTo>
                    <a:pt x="48" y="56"/>
                  </a:lnTo>
                  <a:lnTo>
                    <a:pt x="40" y="40"/>
                  </a:lnTo>
                  <a:lnTo>
                    <a:pt x="48" y="32"/>
                  </a:lnTo>
                  <a:lnTo>
                    <a:pt x="64" y="24"/>
                  </a:lnTo>
                  <a:lnTo>
                    <a:pt x="56" y="16"/>
                  </a:lnTo>
                  <a:lnTo>
                    <a:pt x="40" y="0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31" name="Freeform 679"/>
            <p:cNvSpPr>
              <a:spLocks/>
            </p:cNvSpPr>
            <p:nvPr/>
          </p:nvSpPr>
          <p:spPr bwMode="auto">
            <a:xfrm>
              <a:off x="6169222" y="3196702"/>
              <a:ext cx="128304" cy="203971"/>
            </a:xfrm>
            <a:custGeom>
              <a:avLst/>
              <a:gdLst>
                <a:gd name="T0" fmla="*/ 2147483647 w 96"/>
                <a:gd name="T1" fmla="*/ 2147483647 h 152"/>
                <a:gd name="T2" fmla="*/ 2147483647 w 96"/>
                <a:gd name="T3" fmla="*/ 2147483647 h 152"/>
                <a:gd name="T4" fmla="*/ 2147483647 w 96"/>
                <a:gd name="T5" fmla="*/ 2147483647 h 152"/>
                <a:gd name="T6" fmla="*/ 2147483647 w 96"/>
                <a:gd name="T7" fmla="*/ 2147483647 h 152"/>
                <a:gd name="T8" fmla="*/ 2147483647 w 96"/>
                <a:gd name="T9" fmla="*/ 2147483647 h 152"/>
                <a:gd name="T10" fmla="*/ 2147483647 w 96"/>
                <a:gd name="T11" fmla="*/ 2147483647 h 152"/>
                <a:gd name="T12" fmla="*/ 2147483647 w 96"/>
                <a:gd name="T13" fmla="*/ 2147483647 h 152"/>
                <a:gd name="T14" fmla="*/ 2147483647 w 96"/>
                <a:gd name="T15" fmla="*/ 2147483647 h 152"/>
                <a:gd name="T16" fmla="*/ 2147483647 w 96"/>
                <a:gd name="T17" fmla="*/ 2147483647 h 152"/>
                <a:gd name="T18" fmla="*/ 2147483647 w 96"/>
                <a:gd name="T19" fmla="*/ 2147483647 h 152"/>
                <a:gd name="T20" fmla="*/ 2147483647 w 96"/>
                <a:gd name="T21" fmla="*/ 2147483647 h 152"/>
                <a:gd name="T22" fmla="*/ 2147483647 w 96"/>
                <a:gd name="T23" fmla="*/ 0 h 152"/>
                <a:gd name="T24" fmla="*/ 2147483647 w 96"/>
                <a:gd name="T25" fmla="*/ 0 h 152"/>
                <a:gd name="T26" fmla="*/ 2147483647 w 96"/>
                <a:gd name="T27" fmla="*/ 2147483647 h 152"/>
                <a:gd name="T28" fmla="*/ 0 w 96"/>
                <a:gd name="T29" fmla="*/ 2147483647 h 152"/>
                <a:gd name="T30" fmla="*/ 0 w 96"/>
                <a:gd name="T31" fmla="*/ 2147483647 h 152"/>
                <a:gd name="T32" fmla="*/ 2147483647 w 96"/>
                <a:gd name="T33" fmla="*/ 2147483647 h 152"/>
                <a:gd name="T34" fmla="*/ 2147483647 w 96"/>
                <a:gd name="T35" fmla="*/ 2147483647 h 152"/>
                <a:gd name="T36" fmla="*/ 2147483647 w 96"/>
                <a:gd name="T37" fmla="*/ 2147483647 h 152"/>
                <a:gd name="T38" fmla="*/ 2147483647 w 96"/>
                <a:gd name="T39" fmla="*/ 2147483647 h 152"/>
                <a:gd name="T40" fmla="*/ 2147483647 w 96"/>
                <a:gd name="T41" fmla="*/ 2147483647 h 152"/>
                <a:gd name="T42" fmla="*/ 2147483647 w 96"/>
                <a:gd name="T43" fmla="*/ 2147483647 h 152"/>
                <a:gd name="T44" fmla="*/ 2147483647 w 96"/>
                <a:gd name="T45" fmla="*/ 2147483647 h 152"/>
                <a:gd name="T46" fmla="*/ 2147483647 w 96"/>
                <a:gd name="T47" fmla="*/ 2147483647 h 152"/>
                <a:gd name="T48" fmla="*/ 2147483647 w 96"/>
                <a:gd name="T49" fmla="*/ 2147483647 h 152"/>
                <a:gd name="T50" fmla="*/ 2147483647 w 96"/>
                <a:gd name="T51" fmla="*/ 2147483647 h 152"/>
                <a:gd name="T52" fmla="*/ 2147483647 w 96"/>
                <a:gd name="T53" fmla="*/ 2147483647 h 152"/>
                <a:gd name="T54" fmla="*/ 2147483647 w 96"/>
                <a:gd name="T55" fmla="*/ 2147483647 h 152"/>
                <a:gd name="T56" fmla="*/ 2147483647 w 96"/>
                <a:gd name="T57" fmla="*/ 2147483647 h 152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w 96"/>
                <a:gd name="T88" fmla="*/ 0 h 152"/>
                <a:gd name="T89" fmla="*/ 96 w 96"/>
                <a:gd name="T90" fmla="*/ 152 h 152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T87" t="T88" r="T89" b="T90"/>
              <a:pathLst>
                <a:path w="96" h="152">
                  <a:moveTo>
                    <a:pt x="72" y="136"/>
                  </a:moveTo>
                  <a:lnTo>
                    <a:pt x="80" y="136"/>
                  </a:lnTo>
                  <a:lnTo>
                    <a:pt x="96" y="128"/>
                  </a:lnTo>
                  <a:lnTo>
                    <a:pt x="96" y="104"/>
                  </a:lnTo>
                  <a:lnTo>
                    <a:pt x="96" y="80"/>
                  </a:lnTo>
                  <a:lnTo>
                    <a:pt x="80" y="72"/>
                  </a:lnTo>
                  <a:lnTo>
                    <a:pt x="64" y="48"/>
                  </a:lnTo>
                  <a:lnTo>
                    <a:pt x="56" y="32"/>
                  </a:lnTo>
                  <a:lnTo>
                    <a:pt x="56" y="24"/>
                  </a:lnTo>
                  <a:lnTo>
                    <a:pt x="56" y="16"/>
                  </a:lnTo>
                  <a:lnTo>
                    <a:pt x="40" y="16"/>
                  </a:lnTo>
                  <a:lnTo>
                    <a:pt x="32" y="0"/>
                  </a:lnTo>
                  <a:lnTo>
                    <a:pt x="8" y="8"/>
                  </a:lnTo>
                  <a:lnTo>
                    <a:pt x="0" y="16"/>
                  </a:lnTo>
                  <a:lnTo>
                    <a:pt x="8" y="24"/>
                  </a:lnTo>
                  <a:lnTo>
                    <a:pt x="8" y="48"/>
                  </a:lnTo>
                  <a:lnTo>
                    <a:pt x="40" y="48"/>
                  </a:lnTo>
                  <a:lnTo>
                    <a:pt x="48" y="56"/>
                  </a:lnTo>
                  <a:lnTo>
                    <a:pt x="72" y="88"/>
                  </a:lnTo>
                  <a:lnTo>
                    <a:pt x="64" y="96"/>
                  </a:lnTo>
                  <a:lnTo>
                    <a:pt x="40" y="104"/>
                  </a:lnTo>
                  <a:lnTo>
                    <a:pt x="32" y="112"/>
                  </a:lnTo>
                  <a:lnTo>
                    <a:pt x="32" y="128"/>
                  </a:lnTo>
                  <a:lnTo>
                    <a:pt x="48" y="144"/>
                  </a:lnTo>
                  <a:lnTo>
                    <a:pt x="56" y="152"/>
                  </a:lnTo>
                  <a:lnTo>
                    <a:pt x="64" y="144"/>
                  </a:lnTo>
                  <a:lnTo>
                    <a:pt x="72" y="136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32" name="Freeform 680"/>
            <p:cNvSpPr>
              <a:spLocks/>
            </p:cNvSpPr>
            <p:nvPr/>
          </p:nvSpPr>
          <p:spPr bwMode="auto">
            <a:xfrm>
              <a:off x="6216376" y="3174769"/>
              <a:ext cx="118435" cy="246739"/>
            </a:xfrm>
            <a:custGeom>
              <a:avLst/>
              <a:gdLst>
                <a:gd name="T0" fmla="*/ 2147483647 w 88"/>
                <a:gd name="T1" fmla="*/ 0 h 184"/>
                <a:gd name="T2" fmla="*/ 0 w 88"/>
                <a:gd name="T3" fmla="*/ 0 h 184"/>
                <a:gd name="T4" fmla="*/ 0 w 88"/>
                <a:gd name="T5" fmla="*/ 2147483647 h 184"/>
                <a:gd name="T6" fmla="*/ 0 w 88"/>
                <a:gd name="T7" fmla="*/ 2147483647 h 184"/>
                <a:gd name="T8" fmla="*/ 2147483647 w 88"/>
                <a:gd name="T9" fmla="*/ 2147483647 h 184"/>
                <a:gd name="T10" fmla="*/ 2147483647 w 88"/>
                <a:gd name="T11" fmla="*/ 2147483647 h 184"/>
                <a:gd name="T12" fmla="*/ 2147483647 w 88"/>
                <a:gd name="T13" fmla="*/ 2147483647 h 184"/>
                <a:gd name="T14" fmla="*/ 2147483647 w 88"/>
                <a:gd name="T15" fmla="*/ 2147483647 h 184"/>
                <a:gd name="T16" fmla="*/ 2147483647 w 88"/>
                <a:gd name="T17" fmla="*/ 2147483647 h 184"/>
                <a:gd name="T18" fmla="*/ 2147483647 w 88"/>
                <a:gd name="T19" fmla="*/ 2147483647 h 184"/>
                <a:gd name="T20" fmla="*/ 2147483647 w 88"/>
                <a:gd name="T21" fmla="*/ 2147483647 h 184"/>
                <a:gd name="T22" fmla="*/ 2147483647 w 88"/>
                <a:gd name="T23" fmla="*/ 2147483647 h 184"/>
                <a:gd name="T24" fmla="*/ 2147483647 w 88"/>
                <a:gd name="T25" fmla="*/ 2147483647 h 184"/>
                <a:gd name="T26" fmla="*/ 2147483647 w 88"/>
                <a:gd name="T27" fmla="*/ 2147483647 h 184"/>
                <a:gd name="T28" fmla="*/ 2147483647 w 88"/>
                <a:gd name="T29" fmla="*/ 2147483647 h 184"/>
                <a:gd name="T30" fmla="*/ 2147483647 w 88"/>
                <a:gd name="T31" fmla="*/ 2147483647 h 184"/>
                <a:gd name="T32" fmla="*/ 2147483647 w 88"/>
                <a:gd name="T33" fmla="*/ 2147483647 h 184"/>
                <a:gd name="T34" fmla="*/ 2147483647 w 88"/>
                <a:gd name="T35" fmla="*/ 2147483647 h 184"/>
                <a:gd name="T36" fmla="*/ 2147483647 w 88"/>
                <a:gd name="T37" fmla="*/ 2147483647 h 184"/>
                <a:gd name="T38" fmla="*/ 2147483647 w 88"/>
                <a:gd name="T39" fmla="*/ 2147483647 h 184"/>
                <a:gd name="T40" fmla="*/ 2147483647 w 88"/>
                <a:gd name="T41" fmla="*/ 2147483647 h 184"/>
                <a:gd name="T42" fmla="*/ 2147483647 w 88"/>
                <a:gd name="T43" fmla="*/ 2147483647 h 184"/>
                <a:gd name="T44" fmla="*/ 2147483647 w 88"/>
                <a:gd name="T45" fmla="*/ 2147483647 h 184"/>
                <a:gd name="T46" fmla="*/ 2147483647 w 88"/>
                <a:gd name="T47" fmla="*/ 2147483647 h 184"/>
                <a:gd name="T48" fmla="*/ 2147483647 w 88"/>
                <a:gd name="T49" fmla="*/ 2147483647 h 184"/>
                <a:gd name="T50" fmla="*/ 2147483647 w 88"/>
                <a:gd name="T51" fmla="*/ 2147483647 h 184"/>
                <a:gd name="T52" fmla="*/ 2147483647 w 88"/>
                <a:gd name="T53" fmla="*/ 2147483647 h 184"/>
                <a:gd name="T54" fmla="*/ 2147483647 w 88"/>
                <a:gd name="T55" fmla="*/ 2147483647 h 184"/>
                <a:gd name="T56" fmla="*/ 2147483647 w 88"/>
                <a:gd name="T57" fmla="*/ 0 h 184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w 88"/>
                <a:gd name="T88" fmla="*/ 0 h 184"/>
                <a:gd name="T89" fmla="*/ 88 w 88"/>
                <a:gd name="T90" fmla="*/ 184 h 184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T87" t="T88" r="T89" b="T90"/>
              <a:pathLst>
                <a:path w="88" h="184">
                  <a:moveTo>
                    <a:pt x="40" y="0"/>
                  </a:moveTo>
                  <a:lnTo>
                    <a:pt x="0" y="0"/>
                  </a:lnTo>
                  <a:lnTo>
                    <a:pt x="0" y="16"/>
                  </a:lnTo>
                  <a:lnTo>
                    <a:pt x="8" y="32"/>
                  </a:lnTo>
                  <a:lnTo>
                    <a:pt x="24" y="32"/>
                  </a:lnTo>
                  <a:lnTo>
                    <a:pt x="24" y="40"/>
                  </a:lnTo>
                  <a:lnTo>
                    <a:pt x="24" y="48"/>
                  </a:lnTo>
                  <a:lnTo>
                    <a:pt x="32" y="64"/>
                  </a:lnTo>
                  <a:lnTo>
                    <a:pt x="48" y="88"/>
                  </a:lnTo>
                  <a:lnTo>
                    <a:pt x="64" y="96"/>
                  </a:lnTo>
                  <a:lnTo>
                    <a:pt x="64" y="120"/>
                  </a:lnTo>
                  <a:lnTo>
                    <a:pt x="64" y="144"/>
                  </a:lnTo>
                  <a:lnTo>
                    <a:pt x="48" y="152"/>
                  </a:lnTo>
                  <a:lnTo>
                    <a:pt x="40" y="152"/>
                  </a:lnTo>
                  <a:lnTo>
                    <a:pt x="32" y="160"/>
                  </a:lnTo>
                  <a:lnTo>
                    <a:pt x="24" y="168"/>
                  </a:lnTo>
                  <a:lnTo>
                    <a:pt x="32" y="168"/>
                  </a:lnTo>
                  <a:lnTo>
                    <a:pt x="40" y="184"/>
                  </a:lnTo>
                  <a:lnTo>
                    <a:pt x="72" y="160"/>
                  </a:lnTo>
                  <a:lnTo>
                    <a:pt x="88" y="144"/>
                  </a:lnTo>
                  <a:lnTo>
                    <a:pt x="72" y="88"/>
                  </a:lnTo>
                  <a:lnTo>
                    <a:pt x="64" y="80"/>
                  </a:lnTo>
                  <a:lnTo>
                    <a:pt x="48" y="56"/>
                  </a:lnTo>
                  <a:lnTo>
                    <a:pt x="40" y="40"/>
                  </a:lnTo>
                  <a:lnTo>
                    <a:pt x="48" y="32"/>
                  </a:lnTo>
                  <a:lnTo>
                    <a:pt x="64" y="24"/>
                  </a:lnTo>
                  <a:lnTo>
                    <a:pt x="56" y="16"/>
                  </a:lnTo>
                  <a:lnTo>
                    <a:pt x="40" y="0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33" name="Freeform 681"/>
            <p:cNvSpPr>
              <a:spLocks/>
            </p:cNvSpPr>
            <p:nvPr/>
          </p:nvSpPr>
          <p:spPr bwMode="auto">
            <a:xfrm>
              <a:off x="5825981" y="3046465"/>
              <a:ext cx="139271" cy="64700"/>
            </a:xfrm>
            <a:custGeom>
              <a:avLst/>
              <a:gdLst>
                <a:gd name="T0" fmla="*/ 2147483647 w 104"/>
                <a:gd name="T1" fmla="*/ 2147483647 h 48"/>
                <a:gd name="T2" fmla="*/ 2147483647 w 104"/>
                <a:gd name="T3" fmla="*/ 2147483647 h 48"/>
                <a:gd name="T4" fmla="*/ 2147483647 w 104"/>
                <a:gd name="T5" fmla="*/ 0 h 48"/>
                <a:gd name="T6" fmla="*/ 2147483647 w 104"/>
                <a:gd name="T7" fmla="*/ 0 h 48"/>
                <a:gd name="T8" fmla="*/ 0 w 104"/>
                <a:gd name="T9" fmla="*/ 2147483647 h 48"/>
                <a:gd name="T10" fmla="*/ 2147483647 w 104"/>
                <a:gd name="T11" fmla="*/ 2147483647 h 48"/>
                <a:gd name="T12" fmla="*/ 2147483647 w 104"/>
                <a:gd name="T13" fmla="*/ 2147483647 h 48"/>
                <a:gd name="T14" fmla="*/ 2147483647 w 104"/>
                <a:gd name="T15" fmla="*/ 2147483647 h 48"/>
                <a:gd name="T16" fmla="*/ 2147483647 w 104"/>
                <a:gd name="T17" fmla="*/ 2147483647 h 48"/>
                <a:gd name="T18" fmla="*/ 2147483647 w 104"/>
                <a:gd name="T19" fmla="*/ 2147483647 h 48"/>
                <a:gd name="T20" fmla="*/ 2147483647 w 104"/>
                <a:gd name="T21" fmla="*/ 2147483647 h 48"/>
                <a:gd name="T22" fmla="*/ 2147483647 w 104"/>
                <a:gd name="T23" fmla="*/ 2147483647 h 48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04"/>
                <a:gd name="T37" fmla="*/ 0 h 48"/>
                <a:gd name="T38" fmla="*/ 104 w 104"/>
                <a:gd name="T39" fmla="*/ 48 h 48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04" h="48">
                  <a:moveTo>
                    <a:pt x="72" y="24"/>
                  </a:moveTo>
                  <a:lnTo>
                    <a:pt x="48" y="8"/>
                  </a:lnTo>
                  <a:lnTo>
                    <a:pt x="16" y="0"/>
                  </a:lnTo>
                  <a:lnTo>
                    <a:pt x="8" y="0"/>
                  </a:lnTo>
                  <a:lnTo>
                    <a:pt x="0" y="16"/>
                  </a:lnTo>
                  <a:lnTo>
                    <a:pt x="40" y="40"/>
                  </a:lnTo>
                  <a:lnTo>
                    <a:pt x="72" y="40"/>
                  </a:lnTo>
                  <a:lnTo>
                    <a:pt x="88" y="48"/>
                  </a:lnTo>
                  <a:lnTo>
                    <a:pt x="96" y="48"/>
                  </a:lnTo>
                  <a:lnTo>
                    <a:pt x="104" y="32"/>
                  </a:lnTo>
                  <a:lnTo>
                    <a:pt x="96" y="24"/>
                  </a:lnTo>
                  <a:lnTo>
                    <a:pt x="72" y="24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34" name="Freeform 682"/>
            <p:cNvSpPr>
              <a:spLocks/>
            </p:cNvSpPr>
            <p:nvPr/>
          </p:nvSpPr>
          <p:spPr bwMode="auto">
            <a:xfrm>
              <a:off x="5728382" y="2509124"/>
              <a:ext cx="1030819" cy="719380"/>
            </a:xfrm>
            <a:custGeom>
              <a:avLst/>
              <a:gdLst>
                <a:gd name="T0" fmla="*/ 2147483647 w 768"/>
                <a:gd name="T1" fmla="*/ 2147483647 h 536"/>
                <a:gd name="T2" fmla="*/ 2147483647 w 768"/>
                <a:gd name="T3" fmla="*/ 0 h 536"/>
                <a:gd name="T4" fmla="*/ 2147483647 w 768"/>
                <a:gd name="T5" fmla="*/ 2147483647 h 536"/>
                <a:gd name="T6" fmla="*/ 2147483647 w 768"/>
                <a:gd name="T7" fmla="*/ 2147483647 h 536"/>
                <a:gd name="T8" fmla="*/ 2147483647 w 768"/>
                <a:gd name="T9" fmla="*/ 2147483647 h 536"/>
                <a:gd name="T10" fmla="*/ 2147483647 w 768"/>
                <a:gd name="T11" fmla="*/ 2147483647 h 536"/>
                <a:gd name="T12" fmla="*/ 2147483647 w 768"/>
                <a:gd name="T13" fmla="*/ 2147483647 h 536"/>
                <a:gd name="T14" fmla="*/ 2147483647 w 768"/>
                <a:gd name="T15" fmla="*/ 2147483647 h 536"/>
                <a:gd name="T16" fmla="*/ 2147483647 w 768"/>
                <a:gd name="T17" fmla="*/ 2147483647 h 536"/>
                <a:gd name="T18" fmla="*/ 2147483647 w 768"/>
                <a:gd name="T19" fmla="*/ 2147483647 h 536"/>
                <a:gd name="T20" fmla="*/ 2147483647 w 768"/>
                <a:gd name="T21" fmla="*/ 2147483647 h 536"/>
                <a:gd name="T22" fmla="*/ 2147483647 w 768"/>
                <a:gd name="T23" fmla="*/ 2147483647 h 536"/>
                <a:gd name="T24" fmla="*/ 2147483647 w 768"/>
                <a:gd name="T25" fmla="*/ 2147483647 h 536"/>
                <a:gd name="T26" fmla="*/ 2147483647 w 768"/>
                <a:gd name="T27" fmla="*/ 2147483647 h 536"/>
                <a:gd name="T28" fmla="*/ 0 w 768"/>
                <a:gd name="T29" fmla="*/ 2147483647 h 536"/>
                <a:gd name="T30" fmla="*/ 0 w 768"/>
                <a:gd name="T31" fmla="*/ 2147483647 h 536"/>
                <a:gd name="T32" fmla="*/ 2147483647 w 768"/>
                <a:gd name="T33" fmla="*/ 2147483647 h 536"/>
                <a:gd name="T34" fmla="*/ 2147483647 w 768"/>
                <a:gd name="T35" fmla="*/ 2147483647 h 536"/>
                <a:gd name="T36" fmla="*/ 2147483647 w 768"/>
                <a:gd name="T37" fmla="*/ 2147483647 h 536"/>
                <a:gd name="T38" fmla="*/ 2147483647 w 768"/>
                <a:gd name="T39" fmla="*/ 2147483647 h 536"/>
                <a:gd name="T40" fmla="*/ 2147483647 w 768"/>
                <a:gd name="T41" fmla="*/ 2147483647 h 536"/>
                <a:gd name="T42" fmla="*/ 2147483647 w 768"/>
                <a:gd name="T43" fmla="*/ 2147483647 h 536"/>
                <a:gd name="T44" fmla="*/ 2147483647 w 768"/>
                <a:gd name="T45" fmla="*/ 2147483647 h 536"/>
                <a:gd name="T46" fmla="*/ 2147483647 w 768"/>
                <a:gd name="T47" fmla="*/ 2147483647 h 536"/>
                <a:gd name="T48" fmla="*/ 2147483647 w 768"/>
                <a:gd name="T49" fmla="*/ 2147483647 h 536"/>
                <a:gd name="T50" fmla="*/ 2147483647 w 768"/>
                <a:gd name="T51" fmla="*/ 2147483647 h 536"/>
                <a:gd name="T52" fmla="*/ 2147483647 w 768"/>
                <a:gd name="T53" fmla="*/ 2147483647 h 536"/>
                <a:gd name="T54" fmla="*/ 2147483647 w 768"/>
                <a:gd name="T55" fmla="*/ 2147483647 h 536"/>
                <a:gd name="T56" fmla="*/ 2147483647 w 768"/>
                <a:gd name="T57" fmla="*/ 2147483647 h 536"/>
                <a:gd name="T58" fmla="*/ 2147483647 w 768"/>
                <a:gd name="T59" fmla="*/ 2147483647 h 536"/>
                <a:gd name="T60" fmla="*/ 2147483647 w 768"/>
                <a:gd name="T61" fmla="*/ 2147483647 h 536"/>
                <a:gd name="T62" fmla="*/ 2147483647 w 768"/>
                <a:gd name="T63" fmla="*/ 2147483647 h 536"/>
                <a:gd name="T64" fmla="*/ 2147483647 w 768"/>
                <a:gd name="T65" fmla="*/ 2147483647 h 536"/>
                <a:gd name="T66" fmla="*/ 2147483647 w 768"/>
                <a:gd name="T67" fmla="*/ 2147483647 h 536"/>
                <a:gd name="T68" fmla="*/ 2147483647 w 768"/>
                <a:gd name="T69" fmla="*/ 2147483647 h 536"/>
                <a:gd name="T70" fmla="*/ 2147483647 w 768"/>
                <a:gd name="T71" fmla="*/ 2147483647 h 536"/>
                <a:gd name="T72" fmla="*/ 2147483647 w 768"/>
                <a:gd name="T73" fmla="*/ 2147483647 h 536"/>
                <a:gd name="T74" fmla="*/ 2147483647 w 768"/>
                <a:gd name="T75" fmla="*/ 2147483647 h 536"/>
                <a:gd name="T76" fmla="*/ 2147483647 w 768"/>
                <a:gd name="T77" fmla="*/ 2147483647 h 536"/>
                <a:gd name="T78" fmla="*/ 2147483647 w 768"/>
                <a:gd name="T79" fmla="*/ 2147483647 h 536"/>
                <a:gd name="T80" fmla="*/ 2147483647 w 768"/>
                <a:gd name="T81" fmla="*/ 2147483647 h 536"/>
                <a:gd name="T82" fmla="*/ 2147483647 w 768"/>
                <a:gd name="T83" fmla="*/ 2147483647 h 536"/>
                <a:gd name="T84" fmla="*/ 2147483647 w 768"/>
                <a:gd name="T85" fmla="*/ 2147483647 h 536"/>
                <a:gd name="T86" fmla="*/ 2147483647 w 768"/>
                <a:gd name="T87" fmla="*/ 2147483647 h 536"/>
                <a:gd name="T88" fmla="*/ 2147483647 w 768"/>
                <a:gd name="T89" fmla="*/ 2147483647 h 536"/>
                <a:gd name="T90" fmla="*/ 2147483647 w 768"/>
                <a:gd name="T91" fmla="*/ 2147483647 h 536"/>
                <a:gd name="T92" fmla="*/ 2147483647 w 768"/>
                <a:gd name="T93" fmla="*/ 2147483647 h 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w 768"/>
                <a:gd name="T142" fmla="*/ 0 h 536"/>
                <a:gd name="T143" fmla="*/ 768 w 768"/>
                <a:gd name="T144" fmla="*/ 536 h 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T141" t="T142" r="T143" b="T144"/>
              <a:pathLst>
                <a:path w="768" h="536">
                  <a:moveTo>
                    <a:pt x="744" y="152"/>
                  </a:moveTo>
                  <a:lnTo>
                    <a:pt x="768" y="96"/>
                  </a:lnTo>
                  <a:lnTo>
                    <a:pt x="720" y="96"/>
                  </a:lnTo>
                  <a:lnTo>
                    <a:pt x="712" y="80"/>
                  </a:lnTo>
                  <a:lnTo>
                    <a:pt x="680" y="72"/>
                  </a:lnTo>
                  <a:lnTo>
                    <a:pt x="640" y="0"/>
                  </a:lnTo>
                  <a:lnTo>
                    <a:pt x="600" y="0"/>
                  </a:lnTo>
                  <a:lnTo>
                    <a:pt x="592" y="16"/>
                  </a:lnTo>
                  <a:lnTo>
                    <a:pt x="568" y="64"/>
                  </a:lnTo>
                  <a:lnTo>
                    <a:pt x="544" y="64"/>
                  </a:lnTo>
                  <a:lnTo>
                    <a:pt x="536" y="72"/>
                  </a:lnTo>
                  <a:lnTo>
                    <a:pt x="544" y="72"/>
                  </a:lnTo>
                  <a:lnTo>
                    <a:pt x="536" y="72"/>
                  </a:lnTo>
                  <a:lnTo>
                    <a:pt x="528" y="88"/>
                  </a:lnTo>
                  <a:lnTo>
                    <a:pt x="528" y="104"/>
                  </a:lnTo>
                  <a:lnTo>
                    <a:pt x="568" y="112"/>
                  </a:lnTo>
                  <a:lnTo>
                    <a:pt x="576" y="128"/>
                  </a:lnTo>
                  <a:lnTo>
                    <a:pt x="536" y="136"/>
                  </a:lnTo>
                  <a:lnTo>
                    <a:pt x="512" y="152"/>
                  </a:lnTo>
                  <a:lnTo>
                    <a:pt x="480" y="160"/>
                  </a:lnTo>
                  <a:lnTo>
                    <a:pt x="472" y="192"/>
                  </a:lnTo>
                  <a:lnTo>
                    <a:pt x="432" y="192"/>
                  </a:lnTo>
                  <a:lnTo>
                    <a:pt x="384" y="224"/>
                  </a:lnTo>
                  <a:lnTo>
                    <a:pt x="344" y="200"/>
                  </a:lnTo>
                  <a:lnTo>
                    <a:pt x="296" y="200"/>
                  </a:lnTo>
                  <a:lnTo>
                    <a:pt x="264" y="160"/>
                  </a:lnTo>
                  <a:lnTo>
                    <a:pt x="208" y="144"/>
                  </a:lnTo>
                  <a:lnTo>
                    <a:pt x="208" y="104"/>
                  </a:lnTo>
                  <a:lnTo>
                    <a:pt x="184" y="96"/>
                  </a:lnTo>
                  <a:lnTo>
                    <a:pt x="176" y="88"/>
                  </a:lnTo>
                  <a:lnTo>
                    <a:pt x="176" y="96"/>
                  </a:lnTo>
                  <a:lnTo>
                    <a:pt x="176" y="88"/>
                  </a:lnTo>
                  <a:lnTo>
                    <a:pt x="168" y="88"/>
                  </a:lnTo>
                  <a:lnTo>
                    <a:pt x="168" y="96"/>
                  </a:lnTo>
                  <a:lnTo>
                    <a:pt x="168" y="88"/>
                  </a:lnTo>
                  <a:lnTo>
                    <a:pt x="152" y="96"/>
                  </a:lnTo>
                  <a:lnTo>
                    <a:pt x="144" y="120"/>
                  </a:lnTo>
                  <a:lnTo>
                    <a:pt x="112" y="112"/>
                  </a:lnTo>
                  <a:lnTo>
                    <a:pt x="104" y="152"/>
                  </a:lnTo>
                  <a:lnTo>
                    <a:pt x="80" y="160"/>
                  </a:lnTo>
                  <a:lnTo>
                    <a:pt x="72" y="208"/>
                  </a:lnTo>
                  <a:lnTo>
                    <a:pt x="56" y="224"/>
                  </a:lnTo>
                  <a:lnTo>
                    <a:pt x="32" y="240"/>
                  </a:lnTo>
                  <a:lnTo>
                    <a:pt x="0" y="248"/>
                  </a:lnTo>
                  <a:lnTo>
                    <a:pt x="0" y="264"/>
                  </a:lnTo>
                  <a:lnTo>
                    <a:pt x="8" y="272"/>
                  </a:lnTo>
                  <a:lnTo>
                    <a:pt x="8" y="280"/>
                  </a:lnTo>
                  <a:lnTo>
                    <a:pt x="0" y="288"/>
                  </a:lnTo>
                  <a:lnTo>
                    <a:pt x="8" y="296"/>
                  </a:lnTo>
                  <a:lnTo>
                    <a:pt x="24" y="296"/>
                  </a:lnTo>
                  <a:lnTo>
                    <a:pt x="32" y="312"/>
                  </a:lnTo>
                  <a:lnTo>
                    <a:pt x="48" y="312"/>
                  </a:lnTo>
                  <a:lnTo>
                    <a:pt x="72" y="312"/>
                  </a:lnTo>
                  <a:lnTo>
                    <a:pt x="80" y="320"/>
                  </a:lnTo>
                  <a:lnTo>
                    <a:pt x="64" y="344"/>
                  </a:lnTo>
                  <a:lnTo>
                    <a:pt x="64" y="360"/>
                  </a:lnTo>
                  <a:lnTo>
                    <a:pt x="56" y="368"/>
                  </a:lnTo>
                  <a:lnTo>
                    <a:pt x="64" y="384"/>
                  </a:lnTo>
                  <a:lnTo>
                    <a:pt x="88" y="392"/>
                  </a:lnTo>
                  <a:lnTo>
                    <a:pt x="80" y="400"/>
                  </a:lnTo>
                  <a:lnTo>
                    <a:pt x="88" y="400"/>
                  </a:lnTo>
                  <a:lnTo>
                    <a:pt x="120" y="408"/>
                  </a:lnTo>
                  <a:lnTo>
                    <a:pt x="144" y="424"/>
                  </a:lnTo>
                  <a:lnTo>
                    <a:pt x="168" y="424"/>
                  </a:lnTo>
                  <a:lnTo>
                    <a:pt x="176" y="432"/>
                  </a:lnTo>
                  <a:lnTo>
                    <a:pt x="184" y="432"/>
                  </a:lnTo>
                  <a:lnTo>
                    <a:pt x="192" y="440"/>
                  </a:lnTo>
                  <a:lnTo>
                    <a:pt x="208" y="440"/>
                  </a:lnTo>
                  <a:lnTo>
                    <a:pt x="224" y="440"/>
                  </a:lnTo>
                  <a:lnTo>
                    <a:pt x="240" y="424"/>
                  </a:lnTo>
                  <a:lnTo>
                    <a:pt x="256" y="416"/>
                  </a:lnTo>
                  <a:lnTo>
                    <a:pt x="272" y="416"/>
                  </a:lnTo>
                  <a:lnTo>
                    <a:pt x="288" y="424"/>
                  </a:lnTo>
                  <a:lnTo>
                    <a:pt x="296" y="424"/>
                  </a:lnTo>
                  <a:lnTo>
                    <a:pt x="304" y="432"/>
                  </a:lnTo>
                  <a:lnTo>
                    <a:pt x="312" y="448"/>
                  </a:lnTo>
                  <a:lnTo>
                    <a:pt x="304" y="472"/>
                  </a:lnTo>
                  <a:lnTo>
                    <a:pt x="304" y="480"/>
                  </a:lnTo>
                  <a:lnTo>
                    <a:pt x="312" y="488"/>
                  </a:lnTo>
                  <a:lnTo>
                    <a:pt x="320" y="496"/>
                  </a:lnTo>
                  <a:lnTo>
                    <a:pt x="320" y="504"/>
                  </a:lnTo>
                  <a:lnTo>
                    <a:pt x="344" y="512"/>
                  </a:lnTo>
                  <a:lnTo>
                    <a:pt x="336" y="520"/>
                  </a:lnTo>
                  <a:lnTo>
                    <a:pt x="360" y="512"/>
                  </a:lnTo>
                  <a:lnTo>
                    <a:pt x="360" y="496"/>
                  </a:lnTo>
                  <a:lnTo>
                    <a:pt x="400" y="496"/>
                  </a:lnTo>
                  <a:lnTo>
                    <a:pt x="416" y="512"/>
                  </a:lnTo>
                  <a:lnTo>
                    <a:pt x="424" y="520"/>
                  </a:lnTo>
                  <a:lnTo>
                    <a:pt x="432" y="520"/>
                  </a:lnTo>
                  <a:lnTo>
                    <a:pt x="456" y="536"/>
                  </a:lnTo>
                  <a:lnTo>
                    <a:pt x="456" y="520"/>
                  </a:lnTo>
                  <a:lnTo>
                    <a:pt x="488" y="512"/>
                  </a:lnTo>
                  <a:lnTo>
                    <a:pt x="496" y="504"/>
                  </a:lnTo>
                  <a:lnTo>
                    <a:pt x="504" y="504"/>
                  </a:lnTo>
                  <a:lnTo>
                    <a:pt x="512" y="504"/>
                  </a:lnTo>
                  <a:lnTo>
                    <a:pt x="528" y="496"/>
                  </a:lnTo>
                  <a:lnTo>
                    <a:pt x="544" y="488"/>
                  </a:lnTo>
                  <a:lnTo>
                    <a:pt x="568" y="472"/>
                  </a:lnTo>
                  <a:lnTo>
                    <a:pt x="576" y="456"/>
                  </a:lnTo>
                  <a:lnTo>
                    <a:pt x="584" y="440"/>
                  </a:lnTo>
                  <a:lnTo>
                    <a:pt x="600" y="416"/>
                  </a:lnTo>
                  <a:lnTo>
                    <a:pt x="600" y="400"/>
                  </a:lnTo>
                  <a:lnTo>
                    <a:pt x="592" y="392"/>
                  </a:lnTo>
                  <a:lnTo>
                    <a:pt x="600" y="384"/>
                  </a:lnTo>
                  <a:lnTo>
                    <a:pt x="592" y="368"/>
                  </a:lnTo>
                  <a:lnTo>
                    <a:pt x="576" y="328"/>
                  </a:lnTo>
                  <a:lnTo>
                    <a:pt x="576" y="320"/>
                  </a:lnTo>
                  <a:lnTo>
                    <a:pt x="592" y="304"/>
                  </a:lnTo>
                  <a:lnTo>
                    <a:pt x="608" y="296"/>
                  </a:lnTo>
                  <a:lnTo>
                    <a:pt x="608" y="288"/>
                  </a:lnTo>
                  <a:lnTo>
                    <a:pt x="584" y="288"/>
                  </a:lnTo>
                  <a:lnTo>
                    <a:pt x="576" y="288"/>
                  </a:lnTo>
                  <a:lnTo>
                    <a:pt x="568" y="288"/>
                  </a:lnTo>
                  <a:lnTo>
                    <a:pt x="560" y="272"/>
                  </a:lnTo>
                  <a:lnTo>
                    <a:pt x="552" y="264"/>
                  </a:lnTo>
                  <a:lnTo>
                    <a:pt x="568" y="256"/>
                  </a:lnTo>
                  <a:lnTo>
                    <a:pt x="584" y="248"/>
                  </a:lnTo>
                  <a:lnTo>
                    <a:pt x="600" y="232"/>
                  </a:lnTo>
                  <a:lnTo>
                    <a:pt x="608" y="232"/>
                  </a:lnTo>
                  <a:lnTo>
                    <a:pt x="600" y="248"/>
                  </a:lnTo>
                  <a:lnTo>
                    <a:pt x="608" y="256"/>
                  </a:lnTo>
                  <a:lnTo>
                    <a:pt x="616" y="256"/>
                  </a:lnTo>
                  <a:lnTo>
                    <a:pt x="640" y="248"/>
                  </a:lnTo>
                  <a:lnTo>
                    <a:pt x="656" y="256"/>
                  </a:lnTo>
                  <a:lnTo>
                    <a:pt x="664" y="272"/>
                  </a:lnTo>
                  <a:lnTo>
                    <a:pt x="664" y="280"/>
                  </a:lnTo>
                  <a:lnTo>
                    <a:pt x="664" y="304"/>
                  </a:lnTo>
                  <a:lnTo>
                    <a:pt x="656" y="328"/>
                  </a:lnTo>
                  <a:lnTo>
                    <a:pt x="672" y="328"/>
                  </a:lnTo>
                  <a:lnTo>
                    <a:pt x="688" y="320"/>
                  </a:lnTo>
                  <a:lnTo>
                    <a:pt x="696" y="312"/>
                  </a:lnTo>
                  <a:lnTo>
                    <a:pt x="704" y="304"/>
                  </a:lnTo>
                  <a:lnTo>
                    <a:pt x="688" y="272"/>
                  </a:lnTo>
                  <a:lnTo>
                    <a:pt x="688" y="264"/>
                  </a:lnTo>
                  <a:lnTo>
                    <a:pt x="688" y="248"/>
                  </a:lnTo>
                  <a:lnTo>
                    <a:pt x="688" y="240"/>
                  </a:lnTo>
                  <a:lnTo>
                    <a:pt x="680" y="224"/>
                  </a:lnTo>
                  <a:lnTo>
                    <a:pt x="688" y="216"/>
                  </a:lnTo>
                  <a:lnTo>
                    <a:pt x="704" y="200"/>
                  </a:lnTo>
                  <a:lnTo>
                    <a:pt x="720" y="200"/>
                  </a:lnTo>
                  <a:lnTo>
                    <a:pt x="728" y="160"/>
                  </a:lnTo>
                  <a:lnTo>
                    <a:pt x="744" y="152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35" name="Freeform 683"/>
            <p:cNvSpPr>
              <a:spLocks/>
            </p:cNvSpPr>
            <p:nvPr/>
          </p:nvSpPr>
          <p:spPr bwMode="auto">
            <a:xfrm>
              <a:off x="5965252" y="2542022"/>
              <a:ext cx="536245" cy="267574"/>
            </a:xfrm>
            <a:custGeom>
              <a:avLst/>
              <a:gdLst>
                <a:gd name="T0" fmla="*/ 2147483647 w 400"/>
                <a:gd name="T1" fmla="*/ 2147483647 h 200"/>
                <a:gd name="T2" fmla="*/ 2147483647 w 400"/>
                <a:gd name="T3" fmla="*/ 2147483647 h 200"/>
                <a:gd name="T4" fmla="*/ 2147483647 w 400"/>
                <a:gd name="T5" fmla="*/ 2147483647 h 200"/>
                <a:gd name="T6" fmla="*/ 2147483647 w 400"/>
                <a:gd name="T7" fmla="*/ 2147483647 h 200"/>
                <a:gd name="T8" fmla="*/ 2147483647 w 400"/>
                <a:gd name="T9" fmla="*/ 2147483647 h 200"/>
                <a:gd name="T10" fmla="*/ 2147483647 w 400"/>
                <a:gd name="T11" fmla="*/ 2147483647 h 200"/>
                <a:gd name="T12" fmla="*/ 2147483647 w 400"/>
                <a:gd name="T13" fmla="*/ 2147483647 h 200"/>
                <a:gd name="T14" fmla="*/ 2147483647 w 400"/>
                <a:gd name="T15" fmla="*/ 2147483647 h 200"/>
                <a:gd name="T16" fmla="*/ 2147483647 w 400"/>
                <a:gd name="T17" fmla="*/ 2147483647 h 200"/>
                <a:gd name="T18" fmla="*/ 2147483647 w 400"/>
                <a:gd name="T19" fmla="*/ 2147483647 h 200"/>
                <a:gd name="T20" fmla="*/ 2147483647 w 400"/>
                <a:gd name="T21" fmla="*/ 2147483647 h 200"/>
                <a:gd name="T22" fmla="*/ 2147483647 w 400"/>
                <a:gd name="T23" fmla="*/ 2147483647 h 200"/>
                <a:gd name="T24" fmla="*/ 2147483647 w 400"/>
                <a:gd name="T25" fmla="*/ 2147483647 h 200"/>
                <a:gd name="T26" fmla="*/ 2147483647 w 400"/>
                <a:gd name="T27" fmla="*/ 2147483647 h 200"/>
                <a:gd name="T28" fmla="*/ 2147483647 w 400"/>
                <a:gd name="T29" fmla="*/ 2147483647 h 200"/>
                <a:gd name="T30" fmla="*/ 2147483647 w 400"/>
                <a:gd name="T31" fmla="*/ 2147483647 h 200"/>
                <a:gd name="T32" fmla="*/ 2147483647 w 400"/>
                <a:gd name="T33" fmla="*/ 2147483647 h 200"/>
                <a:gd name="T34" fmla="*/ 2147483647 w 400"/>
                <a:gd name="T35" fmla="*/ 2147483647 h 200"/>
                <a:gd name="T36" fmla="*/ 2147483647 w 400"/>
                <a:gd name="T37" fmla="*/ 2147483647 h 200"/>
                <a:gd name="T38" fmla="*/ 2147483647 w 400"/>
                <a:gd name="T39" fmla="*/ 2147483647 h 200"/>
                <a:gd name="T40" fmla="*/ 2147483647 w 400"/>
                <a:gd name="T41" fmla="*/ 2147483647 h 200"/>
                <a:gd name="T42" fmla="*/ 2147483647 w 400"/>
                <a:gd name="T43" fmla="*/ 0 h 200"/>
                <a:gd name="T44" fmla="*/ 2147483647 w 400"/>
                <a:gd name="T45" fmla="*/ 2147483647 h 200"/>
                <a:gd name="T46" fmla="*/ 2147483647 w 400"/>
                <a:gd name="T47" fmla="*/ 2147483647 h 200"/>
                <a:gd name="T48" fmla="*/ 2147483647 w 400"/>
                <a:gd name="T49" fmla="*/ 2147483647 h 200"/>
                <a:gd name="T50" fmla="*/ 2147483647 w 400"/>
                <a:gd name="T51" fmla="*/ 2147483647 h 200"/>
                <a:gd name="T52" fmla="*/ 2147483647 w 400"/>
                <a:gd name="T53" fmla="*/ 2147483647 h 200"/>
                <a:gd name="T54" fmla="*/ 0 w 400"/>
                <a:gd name="T55" fmla="*/ 2147483647 h 200"/>
                <a:gd name="T56" fmla="*/ 2147483647 w 400"/>
                <a:gd name="T57" fmla="*/ 2147483647 h 200"/>
                <a:gd name="T58" fmla="*/ 2147483647 w 400"/>
                <a:gd name="T59" fmla="*/ 2147483647 h 200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w 400"/>
                <a:gd name="T91" fmla="*/ 0 h 200"/>
                <a:gd name="T92" fmla="*/ 400 w 400"/>
                <a:gd name="T93" fmla="*/ 200 h 200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T90" t="T91" r="T92" b="T93"/>
              <a:pathLst>
                <a:path w="400" h="200">
                  <a:moveTo>
                    <a:pt x="32" y="80"/>
                  </a:moveTo>
                  <a:lnTo>
                    <a:pt x="32" y="120"/>
                  </a:lnTo>
                  <a:lnTo>
                    <a:pt x="88" y="136"/>
                  </a:lnTo>
                  <a:lnTo>
                    <a:pt x="120" y="176"/>
                  </a:lnTo>
                  <a:lnTo>
                    <a:pt x="168" y="176"/>
                  </a:lnTo>
                  <a:lnTo>
                    <a:pt x="208" y="200"/>
                  </a:lnTo>
                  <a:lnTo>
                    <a:pt x="256" y="168"/>
                  </a:lnTo>
                  <a:lnTo>
                    <a:pt x="296" y="168"/>
                  </a:lnTo>
                  <a:lnTo>
                    <a:pt x="304" y="136"/>
                  </a:lnTo>
                  <a:lnTo>
                    <a:pt x="336" y="128"/>
                  </a:lnTo>
                  <a:lnTo>
                    <a:pt x="360" y="112"/>
                  </a:lnTo>
                  <a:lnTo>
                    <a:pt x="400" y="104"/>
                  </a:lnTo>
                  <a:lnTo>
                    <a:pt x="392" y="88"/>
                  </a:lnTo>
                  <a:lnTo>
                    <a:pt x="352" y="80"/>
                  </a:lnTo>
                  <a:lnTo>
                    <a:pt x="352" y="64"/>
                  </a:lnTo>
                  <a:lnTo>
                    <a:pt x="360" y="48"/>
                  </a:lnTo>
                  <a:lnTo>
                    <a:pt x="336" y="40"/>
                  </a:lnTo>
                  <a:lnTo>
                    <a:pt x="272" y="56"/>
                  </a:lnTo>
                  <a:lnTo>
                    <a:pt x="248" y="32"/>
                  </a:lnTo>
                  <a:lnTo>
                    <a:pt x="208" y="32"/>
                  </a:lnTo>
                  <a:lnTo>
                    <a:pt x="192" y="24"/>
                  </a:lnTo>
                  <a:lnTo>
                    <a:pt x="144" y="0"/>
                  </a:lnTo>
                  <a:lnTo>
                    <a:pt x="128" y="16"/>
                  </a:lnTo>
                  <a:lnTo>
                    <a:pt x="112" y="40"/>
                  </a:lnTo>
                  <a:lnTo>
                    <a:pt x="80" y="32"/>
                  </a:lnTo>
                  <a:lnTo>
                    <a:pt x="40" y="32"/>
                  </a:lnTo>
                  <a:lnTo>
                    <a:pt x="8" y="48"/>
                  </a:lnTo>
                  <a:lnTo>
                    <a:pt x="0" y="64"/>
                  </a:lnTo>
                  <a:lnTo>
                    <a:pt x="8" y="72"/>
                  </a:lnTo>
                  <a:lnTo>
                    <a:pt x="32" y="80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36" name="Freeform 684"/>
            <p:cNvSpPr>
              <a:spLocks/>
            </p:cNvSpPr>
            <p:nvPr/>
          </p:nvSpPr>
          <p:spPr bwMode="auto">
            <a:xfrm>
              <a:off x="5825981" y="3046465"/>
              <a:ext cx="139271" cy="64700"/>
            </a:xfrm>
            <a:custGeom>
              <a:avLst/>
              <a:gdLst>
                <a:gd name="T0" fmla="*/ 2147483647 w 104"/>
                <a:gd name="T1" fmla="*/ 2147483647 h 48"/>
                <a:gd name="T2" fmla="*/ 2147483647 w 104"/>
                <a:gd name="T3" fmla="*/ 2147483647 h 48"/>
                <a:gd name="T4" fmla="*/ 2147483647 w 104"/>
                <a:gd name="T5" fmla="*/ 0 h 48"/>
                <a:gd name="T6" fmla="*/ 2147483647 w 104"/>
                <a:gd name="T7" fmla="*/ 0 h 48"/>
                <a:gd name="T8" fmla="*/ 0 w 104"/>
                <a:gd name="T9" fmla="*/ 2147483647 h 48"/>
                <a:gd name="T10" fmla="*/ 2147483647 w 104"/>
                <a:gd name="T11" fmla="*/ 2147483647 h 48"/>
                <a:gd name="T12" fmla="*/ 2147483647 w 104"/>
                <a:gd name="T13" fmla="*/ 2147483647 h 48"/>
                <a:gd name="T14" fmla="*/ 2147483647 w 104"/>
                <a:gd name="T15" fmla="*/ 2147483647 h 48"/>
                <a:gd name="T16" fmla="*/ 2147483647 w 104"/>
                <a:gd name="T17" fmla="*/ 2147483647 h 48"/>
                <a:gd name="T18" fmla="*/ 2147483647 w 104"/>
                <a:gd name="T19" fmla="*/ 2147483647 h 48"/>
                <a:gd name="T20" fmla="*/ 2147483647 w 104"/>
                <a:gd name="T21" fmla="*/ 2147483647 h 48"/>
                <a:gd name="T22" fmla="*/ 2147483647 w 104"/>
                <a:gd name="T23" fmla="*/ 2147483647 h 48"/>
                <a:gd name="T24" fmla="*/ 2147483647 w 104"/>
                <a:gd name="T25" fmla="*/ 2147483647 h 48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04"/>
                <a:gd name="T40" fmla="*/ 0 h 48"/>
                <a:gd name="T41" fmla="*/ 104 w 104"/>
                <a:gd name="T42" fmla="*/ 48 h 48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04" h="48">
                  <a:moveTo>
                    <a:pt x="72" y="24"/>
                  </a:moveTo>
                  <a:lnTo>
                    <a:pt x="48" y="8"/>
                  </a:lnTo>
                  <a:lnTo>
                    <a:pt x="16" y="0"/>
                  </a:lnTo>
                  <a:lnTo>
                    <a:pt x="8" y="0"/>
                  </a:lnTo>
                  <a:lnTo>
                    <a:pt x="0" y="16"/>
                  </a:lnTo>
                  <a:lnTo>
                    <a:pt x="40" y="40"/>
                  </a:lnTo>
                  <a:lnTo>
                    <a:pt x="72" y="40"/>
                  </a:lnTo>
                  <a:lnTo>
                    <a:pt x="88" y="48"/>
                  </a:lnTo>
                  <a:lnTo>
                    <a:pt x="96" y="48"/>
                  </a:lnTo>
                  <a:lnTo>
                    <a:pt x="104" y="32"/>
                  </a:lnTo>
                  <a:lnTo>
                    <a:pt x="96" y="24"/>
                  </a:lnTo>
                  <a:lnTo>
                    <a:pt x="72" y="24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37" name="Freeform 685"/>
            <p:cNvSpPr>
              <a:spLocks/>
            </p:cNvSpPr>
            <p:nvPr/>
          </p:nvSpPr>
          <p:spPr bwMode="auto">
            <a:xfrm>
              <a:off x="5965252" y="2542022"/>
              <a:ext cx="536245" cy="267574"/>
            </a:xfrm>
            <a:custGeom>
              <a:avLst/>
              <a:gdLst>
                <a:gd name="T0" fmla="*/ 2147483647 w 400"/>
                <a:gd name="T1" fmla="*/ 2147483647 h 200"/>
                <a:gd name="T2" fmla="*/ 2147483647 w 400"/>
                <a:gd name="T3" fmla="*/ 2147483647 h 200"/>
                <a:gd name="T4" fmla="*/ 2147483647 w 400"/>
                <a:gd name="T5" fmla="*/ 2147483647 h 200"/>
                <a:gd name="T6" fmla="*/ 2147483647 w 400"/>
                <a:gd name="T7" fmla="*/ 2147483647 h 200"/>
                <a:gd name="T8" fmla="*/ 2147483647 w 400"/>
                <a:gd name="T9" fmla="*/ 2147483647 h 200"/>
                <a:gd name="T10" fmla="*/ 2147483647 w 400"/>
                <a:gd name="T11" fmla="*/ 2147483647 h 200"/>
                <a:gd name="T12" fmla="*/ 2147483647 w 400"/>
                <a:gd name="T13" fmla="*/ 2147483647 h 200"/>
                <a:gd name="T14" fmla="*/ 2147483647 w 400"/>
                <a:gd name="T15" fmla="*/ 2147483647 h 200"/>
                <a:gd name="T16" fmla="*/ 2147483647 w 400"/>
                <a:gd name="T17" fmla="*/ 2147483647 h 200"/>
                <a:gd name="T18" fmla="*/ 2147483647 w 400"/>
                <a:gd name="T19" fmla="*/ 2147483647 h 200"/>
                <a:gd name="T20" fmla="*/ 2147483647 w 400"/>
                <a:gd name="T21" fmla="*/ 2147483647 h 200"/>
                <a:gd name="T22" fmla="*/ 2147483647 w 400"/>
                <a:gd name="T23" fmla="*/ 2147483647 h 200"/>
                <a:gd name="T24" fmla="*/ 2147483647 w 400"/>
                <a:gd name="T25" fmla="*/ 2147483647 h 200"/>
                <a:gd name="T26" fmla="*/ 2147483647 w 400"/>
                <a:gd name="T27" fmla="*/ 2147483647 h 200"/>
                <a:gd name="T28" fmla="*/ 2147483647 w 400"/>
                <a:gd name="T29" fmla="*/ 2147483647 h 200"/>
                <a:gd name="T30" fmla="*/ 2147483647 w 400"/>
                <a:gd name="T31" fmla="*/ 2147483647 h 200"/>
                <a:gd name="T32" fmla="*/ 2147483647 w 400"/>
                <a:gd name="T33" fmla="*/ 2147483647 h 200"/>
                <a:gd name="T34" fmla="*/ 2147483647 w 400"/>
                <a:gd name="T35" fmla="*/ 2147483647 h 200"/>
                <a:gd name="T36" fmla="*/ 2147483647 w 400"/>
                <a:gd name="T37" fmla="*/ 2147483647 h 200"/>
                <a:gd name="T38" fmla="*/ 2147483647 w 400"/>
                <a:gd name="T39" fmla="*/ 2147483647 h 200"/>
                <a:gd name="T40" fmla="*/ 2147483647 w 400"/>
                <a:gd name="T41" fmla="*/ 2147483647 h 200"/>
                <a:gd name="T42" fmla="*/ 2147483647 w 400"/>
                <a:gd name="T43" fmla="*/ 0 h 200"/>
                <a:gd name="T44" fmla="*/ 2147483647 w 400"/>
                <a:gd name="T45" fmla="*/ 2147483647 h 200"/>
                <a:gd name="T46" fmla="*/ 2147483647 w 400"/>
                <a:gd name="T47" fmla="*/ 2147483647 h 200"/>
                <a:gd name="T48" fmla="*/ 2147483647 w 400"/>
                <a:gd name="T49" fmla="*/ 2147483647 h 200"/>
                <a:gd name="T50" fmla="*/ 2147483647 w 400"/>
                <a:gd name="T51" fmla="*/ 2147483647 h 200"/>
                <a:gd name="T52" fmla="*/ 2147483647 w 400"/>
                <a:gd name="T53" fmla="*/ 2147483647 h 200"/>
                <a:gd name="T54" fmla="*/ 0 w 400"/>
                <a:gd name="T55" fmla="*/ 2147483647 h 200"/>
                <a:gd name="T56" fmla="*/ 2147483647 w 400"/>
                <a:gd name="T57" fmla="*/ 2147483647 h 200"/>
                <a:gd name="T58" fmla="*/ 2147483647 w 400"/>
                <a:gd name="T59" fmla="*/ 2147483647 h 200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w 400"/>
                <a:gd name="T91" fmla="*/ 0 h 200"/>
                <a:gd name="T92" fmla="*/ 400 w 400"/>
                <a:gd name="T93" fmla="*/ 200 h 200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T90" t="T91" r="T92" b="T93"/>
              <a:pathLst>
                <a:path w="400" h="200">
                  <a:moveTo>
                    <a:pt x="32" y="80"/>
                  </a:moveTo>
                  <a:lnTo>
                    <a:pt x="32" y="120"/>
                  </a:lnTo>
                  <a:lnTo>
                    <a:pt x="88" y="136"/>
                  </a:lnTo>
                  <a:lnTo>
                    <a:pt x="120" y="176"/>
                  </a:lnTo>
                  <a:lnTo>
                    <a:pt x="168" y="176"/>
                  </a:lnTo>
                  <a:lnTo>
                    <a:pt x="208" y="200"/>
                  </a:lnTo>
                  <a:lnTo>
                    <a:pt x="256" y="168"/>
                  </a:lnTo>
                  <a:lnTo>
                    <a:pt x="296" y="168"/>
                  </a:lnTo>
                  <a:lnTo>
                    <a:pt x="304" y="136"/>
                  </a:lnTo>
                  <a:lnTo>
                    <a:pt x="336" y="128"/>
                  </a:lnTo>
                  <a:lnTo>
                    <a:pt x="360" y="112"/>
                  </a:lnTo>
                  <a:lnTo>
                    <a:pt x="400" y="104"/>
                  </a:lnTo>
                  <a:lnTo>
                    <a:pt x="392" y="88"/>
                  </a:lnTo>
                  <a:lnTo>
                    <a:pt x="352" y="80"/>
                  </a:lnTo>
                  <a:lnTo>
                    <a:pt x="352" y="64"/>
                  </a:lnTo>
                  <a:lnTo>
                    <a:pt x="360" y="48"/>
                  </a:lnTo>
                  <a:lnTo>
                    <a:pt x="336" y="40"/>
                  </a:lnTo>
                  <a:lnTo>
                    <a:pt x="272" y="56"/>
                  </a:lnTo>
                  <a:lnTo>
                    <a:pt x="248" y="32"/>
                  </a:lnTo>
                  <a:lnTo>
                    <a:pt x="208" y="32"/>
                  </a:lnTo>
                  <a:lnTo>
                    <a:pt x="192" y="24"/>
                  </a:lnTo>
                  <a:lnTo>
                    <a:pt x="144" y="0"/>
                  </a:lnTo>
                  <a:lnTo>
                    <a:pt x="128" y="16"/>
                  </a:lnTo>
                  <a:lnTo>
                    <a:pt x="112" y="40"/>
                  </a:lnTo>
                  <a:lnTo>
                    <a:pt x="80" y="32"/>
                  </a:lnTo>
                  <a:lnTo>
                    <a:pt x="40" y="32"/>
                  </a:lnTo>
                  <a:lnTo>
                    <a:pt x="8" y="48"/>
                  </a:lnTo>
                  <a:lnTo>
                    <a:pt x="0" y="64"/>
                  </a:lnTo>
                  <a:lnTo>
                    <a:pt x="8" y="72"/>
                  </a:lnTo>
                  <a:lnTo>
                    <a:pt x="32" y="80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38" name="Freeform 686"/>
            <p:cNvSpPr>
              <a:spLocks/>
            </p:cNvSpPr>
            <p:nvPr/>
          </p:nvSpPr>
          <p:spPr bwMode="auto">
            <a:xfrm>
              <a:off x="4815998" y="1897212"/>
              <a:ext cx="183135" cy="398071"/>
            </a:xfrm>
            <a:custGeom>
              <a:avLst/>
              <a:gdLst>
                <a:gd name="T0" fmla="*/ 2147483647 w 136"/>
                <a:gd name="T1" fmla="*/ 2147483647 h 296"/>
                <a:gd name="T2" fmla="*/ 2147483647 w 136"/>
                <a:gd name="T3" fmla="*/ 2147483647 h 296"/>
                <a:gd name="T4" fmla="*/ 2147483647 w 136"/>
                <a:gd name="T5" fmla="*/ 2147483647 h 296"/>
                <a:gd name="T6" fmla="*/ 2147483647 w 136"/>
                <a:gd name="T7" fmla="*/ 2147483647 h 296"/>
                <a:gd name="T8" fmla="*/ 2147483647 w 136"/>
                <a:gd name="T9" fmla="*/ 2147483647 h 296"/>
                <a:gd name="T10" fmla="*/ 2147483647 w 136"/>
                <a:gd name="T11" fmla="*/ 2147483647 h 296"/>
                <a:gd name="T12" fmla="*/ 2147483647 w 136"/>
                <a:gd name="T13" fmla="*/ 2147483647 h 296"/>
                <a:gd name="T14" fmla="*/ 2147483647 w 136"/>
                <a:gd name="T15" fmla="*/ 2147483647 h 296"/>
                <a:gd name="T16" fmla="*/ 2147483647 w 136"/>
                <a:gd name="T17" fmla="*/ 2147483647 h 296"/>
                <a:gd name="T18" fmla="*/ 2147483647 w 136"/>
                <a:gd name="T19" fmla="*/ 2147483647 h 296"/>
                <a:gd name="T20" fmla="*/ 2147483647 w 136"/>
                <a:gd name="T21" fmla="*/ 2147483647 h 296"/>
                <a:gd name="T22" fmla="*/ 2147483647 w 136"/>
                <a:gd name="T23" fmla="*/ 2147483647 h 296"/>
                <a:gd name="T24" fmla="*/ 2147483647 w 136"/>
                <a:gd name="T25" fmla="*/ 2147483647 h 296"/>
                <a:gd name="T26" fmla="*/ 2147483647 w 136"/>
                <a:gd name="T27" fmla="*/ 2147483647 h 296"/>
                <a:gd name="T28" fmla="*/ 2147483647 w 136"/>
                <a:gd name="T29" fmla="*/ 2147483647 h 296"/>
                <a:gd name="T30" fmla="*/ 2147483647 w 136"/>
                <a:gd name="T31" fmla="*/ 2147483647 h 296"/>
                <a:gd name="T32" fmla="*/ 2147483647 w 136"/>
                <a:gd name="T33" fmla="*/ 2147483647 h 296"/>
                <a:gd name="T34" fmla="*/ 2147483647 w 136"/>
                <a:gd name="T35" fmla="*/ 0 h 296"/>
                <a:gd name="T36" fmla="*/ 2147483647 w 136"/>
                <a:gd name="T37" fmla="*/ 0 h 296"/>
                <a:gd name="T38" fmla="*/ 2147483647 w 136"/>
                <a:gd name="T39" fmla="*/ 2147483647 h 296"/>
                <a:gd name="T40" fmla="*/ 2147483647 w 136"/>
                <a:gd name="T41" fmla="*/ 2147483647 h 296"/>
                <a:gd name="T42" fmla="*/ 2147483647 w 136"/>
                <a:gd name="T43" fmla="*/ 2147483647 h 296"/>
                <a:gd name="T44" fmla="*/ 2147483647 w 136"/>
                <a:gd name="T45" fmla="*/ 2147483647 h 296"/>
                <a:gd name="T46" fmla="*/ 2147483647 w 136"/>
                <a:gd name="T47" fmla="*/ 2147483647 h 296"/>
                <a:gd name="T48" fmla="*/ 2147483647 w 136"/>
                <a:gd name="T49" fmla="*/ 2147483647 h 296"/>
                <a:gd name="T50" fmla="*/ 2147483647 w 136"/>
                <a:gd name="T51" fmla="*/ 2147483647 h 296"/>
                <a:gd name="T52" fmla="*/ 2147483647 w 136"/>
                <a:gd name="T53" fmla="*/ 2147483647 h 296"/>
                <a:gd name="T54" fmla="*/ 0 w 136"/>
                <a:gd name="T55" fmla="*/ 2147483647 h 296"/>
                <a:gd name="T56" fmla="*/ 2147483647 w 136"/>
                <a:gd name="T57" fmla="*/ 2147483647 h 296"/>
                <a:gd name="T58" fmla="*/ 2147483647 w 136"/>
                <a:gd name="T59" fmla="*/ 2147483647 h 296"/>
                <a:gd name="T60" fmla="*/ 2147483647 w 136"/>
                <a:gd name="T61" fmla="*/ 2147483647 h 296"/>
                <a:gd name="T62" fmla="*/ 2147483647 w 136"/>
                <a:gd name="T63" fmla="*/ 2147483647 h 296"/>
                <a:gd name="T64" fmla="*/ 2147483647 w 136"/>
                <a:gd name="T65" fmla="*/ 2147483647 h 296"/>
                <a:gd name="T66" fmla="*/ 2147483647 w 136"/>
                <a:gd name="T67" fmla="*/ 2147483647 h 296"/>
                <a:gd name="T68" fmla="*/ 2147483647 w 136"/>
                <a:gd name="T69" fmla="*/ 2147483647 h 296"/>
                <a:gd name="T70" fmla="*/ 2147483647 w 136"/>
                <a:gd name="T71" fmla="*/ 2147483647 h 296"/>
                <a:gd name="T72" fmla="*/ 2147483647 w 136"/>
                <a:gd name="T73" fmla="*/ 2147483647 h 296"/>
                <a:gd name="T74" fmla="*/ 2147483647 w 136"/>
                <a:gd name="T75" fmla="*/ 2147483647 h 296"/>
                <a:gd name="T76" fmla="*/ 2147483647 w 136"/>
                <a:gd name="T77" fmla="*/ 2147483647 h 296"/>
                <a:gd name="T78" fmla="*/ 2147483647 w 136"/>
                <a:gd name="T79" fmla="*/ 2147483647 h 296"/>
                <a:gd name="T80" fmla="*/ 2147483647 w 136"/>
                <a:gd name="T81" fmla="*/ 2147483647 h 296"/>
                <a:gd name="T82" fmla="*/ 2147483647 w 136"/>
                <a:gd name="T83" fmla="*/ 2147483647 h 296"/>
                <a:gd name="T84" fmla="*/ 2147483647 w 136"/>
                <a:gd name="T85" fmla="*/ 2147483647 h 296"/>
                <a:gd name="T86" fmla="*/ 2147483647 w 136"/>
                <a:gd name="T87" fmla="*/ 2147483647 h 296"/>
                <a:gd name="T88" fmla="*/ 2147483647 w 136"/>
                <a:gd name="T89" fmla="*/ 2147483647 h 296"/>
                <a:gd name="T90" fmla="*/ 2147483647 w 136"/>
                <a:gd name="T91" fmla="*/ 2147483647 h 296"/>
                <a:gd name="T92" fmla="*/ 2147483647 w 136"/>
                <a:gd name="T93" fmla="*/ 2147483647 h 296"/>
                <a:gd name="T94" fmla="*/ 2147483647 w 136"/>
                <a:gd name="T95" fmla="*/ 2147483647 h 296"/>
                <a:gd name="T96" fmla="*/ 2147483647 w 136"/>
                <a:gd name="T97" fmla="*/ 2147483647 h 296"/>
                <a:gd name="T98" fmla="*/ 2147483647 w 136"/>
                <a:gd name="T99" fmla="*/ 2147483647 h 296"/>
                <a:gd name="T100" fmla="*/ 2147483647 w 136"/>
                <a:gd name="T101" fmla="*/ 2147483647 h 296"/>
                <a:gd name="T102" fmla="*/ 2147483647 w 136"/>
                <a:gd name="T103" fmla="*/ 2147483647 h 296"/>
                <a:gd name="T104" fmla="*/ 2147483647 w 136"/>
                <a:gd name="T105" fmla="*/ 2147483647 h 29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136"/>
                <a:gd name="T160" fmla="*/ 0 h 296"/>
                <a:gd name="T161" fmla="*/ 136 w 136"/>
                <a:gd name="T162" fmla="*/ 296 h 29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136" h="296">
                  <a:moveTo>
                    <a:pt x="136" y="216"/>
                  </a:moveTo>
                  <a:lnTo>
                    <a:pt x="128" y="216"/>
                  </a:lnTo>
                  <a:lnTo>
                    <a:pt x="120" y="208"/>
                  </a:lnTo>
                  <a:lnTo>
                    <a:pt x="128" y="184"/>
                  </a:lnTo>
                  <a:lnTo>
                    <a:pt x="120" y="176"/>
                  </a:lnTo>
                  <a:lnTo>
                    <a:pt x="120" y="168"/>
                  </a:lnTo>
                  <a:lnTo>
                    <a:pt x="120" y="160"/>
                  </a:lnTo>
                  <a:lnTo>
                    <a:pt x="112" y="152"/>
                  </a:lnTo>
                  <a:lnTo>
                    <a:pt x="120" y="144"/>
                  </a:lnTo>
                  <a:lnTo>
                    <a:pt x="112" y="104"/>
                  </a:lnTo>
                  <a:lnTo>
                    <a:pt x="120" y="80"/>
                  </a:lnTo>
                  <a:lnTo>
                    <a:pt x="112" y="64"/>
                  </a:lnTo>
                  <a:lnTo>
                    <a:pt x="104" y="56"/>
                  </a:lnTo>
                  <a:lnTo>
                    <a:pt x="104" y="40"/>
                  </a:lnTo>
                  <a:lnTo>
                    <a:pt x="104" y="32"/>
                  </a:lnTo>
                  <a:lnTo>
                    <a:pt x="112" y="24"/>
                  </a:lnTo>
                  <a:lnTo>
                    <a:pt x="112" y="8"/>
                  </a:lnTo>
                  <a:lnTo>
                    <a:pt x="96" y="0"/>
                  </a:lnTo>
                  <a:lnTo>
                    <a:pt x="80" y="0"/>
                  </a:lnTo>
                  <a:lnTo>
                    <a:pt x="72" y="8"/>
                  </a:lnTo>
                  <a:lnTo>
                    <a:pt x="64" y="32"/>
                  </a:lnTo>
                  <a:lnTo>
                    <a:pt x="48" y="40"/>
                  </a:lnTo>
                  <a:lnTo>
                    <a:pt x="32" y="40"/>
                  </a:lnTo>
                  <a:lnTo>
                    <a:pt x="24" y="40"/>
                  </a:lnTo>
                  <a:lnTo>
                    <a:pt x="16" y="32"/>
                  </a:lnTo>
                  <a:lnTo>
                    <a:pt x="8" y="24"/>
                  </a:lnTo>
                  <a:lnTo>
                    <a:pt x="8" y="32"/>
                  </a:lnTo>
                  <a:lnTo>
                    <a:pt x="0" y="32"/>
                  </a:lnTo>
                  <a:lnTo>
                    <a:pt x="8" y="40"/>
                  </a:lnTo>
                  <a:lnTo>
                    <a:pt x="16" y="48"/>
                  </a:lnTo>
                  <a:lnTo>
                    <a:pt x="24" y="56"/>
                  </a:lnTo>
                  <a:lnTo>
                    <a:pt x="32" y="56"/>
                  </a:lnTo>
                  <a:lnTo>
                    <a:pt x="40" y="72"/>
                  </a:lnTo>
                  <a:lnTo>
                    <a:pt x="40" y="88"/>
                  </a:lnTo>
                  <a:lnTo>
                    <a:pt x="40" y="104"/>
                  </a:lnTo>
                  <a:lnTo>
                    <a:pt x="40" y="112"/>
                  </a:lnTo>
                  <a:lnTo>
                    <a:pt x="40" y="120"/>
                  </a:lnTo>
                  <a:lnTo>
                    <a:pt x="40" y="136"/>
                  </a:lnTo>
                  <a:lnTo>
                    <a:pt x="40" y="144"/>
                  </a:lnTo>
                  <a:lnTo>
                    <a:pt x="48" y="144"/>
                  </a:lnTo>
                  <a:lnTo>
                    <a:pt x="56" y="160"/>
                  </a:lnTo>
                  <a:lnTo>
                    <a:pt x="40" y="192"/>
                  </a:lnTo>
                  <a:lnTo>
                    <a:pt x="16" y="208"/>
                  </a:lnTo>
                  <a:lnTo>
                    <a:pt x="8" y="232"/>
                  </a:lnTo>
                  <a:lnTo>
                    <a:pt x="8" y="264"/>
                  </a:lnTo>
                  <a:lnTo>
                    <a:pt x="16" y="280"/>
                  </a:lnTo>
                  <a:lnTo>
                    <a:pt x="24" y="288"/>
                  </a:lnTo>
                  <a:lnTo>
                    <a:pt x="32" y="296"/>
                  </a:lnTo>
                  <a:lnTo>
                    <a:pt x="48" y="296"/>
                  </a:lnTo>
                  <a:lnTo>
                    <a:pt x="80" y="288"/>
                  </a:lnTo>
                  <a:lnTo>
                    <a:pt x="88" y="288"/>
                  </a:lnTo>
                  <a:lnTo>
                    <a:pt x="136" y="232"/>
                  </a:lnTo>
                  <a:lnTo>
                    <a:pt x="136" y="216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39" name="Freeform 687"/>
            <p:cNvSpPr>
              <a:spLocks/>
            </p:cNvSpPr>
            <p:nvPr/>
          </p:nvSpPr>
          <p:spPr bwMode="auto">
            <a:xfrm>
              <a:off x="5010098" y="2531056"/>
              <a:ext cx="9870" cy="10966"/>
            </a:xfrm>
            <a:custGeom>
              <a:avLst/>
              <a:gdLst>
                <a:gd name="T0" fmla="*/ 2147483647 w 8"/>
                <a:gd name="T1" fmla="*/ 2147483647 h 8"/>
                <a:gd name="T2" fmla="*/ 0 w 8"/>
                <a:gd name="T3" fmla="*/ 0 h 8"/>
                <a:gd name="T4" fmla="*/ 0 w 8"/>
                <a:gd name="T5" fmla="*/ 2147483647 h 8"/>
                <a:gd name="T6" fmla="*/ 2147483647 w 8"/>
                <a:gd name="T7" fmla="*/ 2147483647 h 8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8"/>
                <a:gd name="T13" fmla="*/ 0 h 8"/>
                <a:gd name="T14" fmla="*/ 8 w 8"/>
                <a:gd name="T15" fmla="*/ 8 h 8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8" h="8">
                  <a:moveTo>
                    <a:pt x="8" y="8"/>
                  </a:moveTo>
                  <a:lnTo>
                    <a:pt x="0" y="0"/>
                  </a:lnTo>
                  <a:lnTo>
                    <a:pt x="0" y="8"/>
                  </a:lnTo>
                  <a:lnTo>
                    <a:pt x="8" y="8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40" name="Freeform 688"/>
            <p:cNvSpPr>
              <a:spLocks/>
            </p:cNvSpPr>
            <p:nvPr/>
          </p:nvSpPr>
          <p:spPr bwMode="auto">
            <a:xfrm>
              <a:off x="4934432" y="1446502"/>
              <a:ext cx="2597884" cy="1395993"/>
            </a:xfrm>
            <a:custGeom>
              <a:avLst/>
              <a:gdLst>
                <a:gd name="T0" fmla="*/ 2147483647 w 1936"/>
                <a:gd name="T1" fmla="*/ 2147483647 h 1040"/>
                <a:gd name="T2" fmla="*/ 2147483647 w 1936"/>
                <a:gd name="T3" fmla="*/ 2147483647 h 1040"/>
                <a:gd name="T4" fmla="*/ 2147483647 w 1936"/>
                <a:gd name="T5" fmla="*/ 2147483647 h 1040"/>
                <a:gd name="T6" fmla="*/ 2147483647 w 1936"/>
                <a:gd name="T7" fmla="*/ 2147483647 h 1040"/>
                <a:gd name="T8" fmla="*/ 2147483647 w 1936"/>
                <a:gd name="T9" fmla="*/ 2147483647 h 1040"/>
                <a:gd name="T10" fmla="*/ 2147483647 w 1936"/>
                <a:gd name="T11" fmla="*/ 2147483647 h 1040"/>
                <a:gd name="T12" fmla="*/ 2147483647 w 1936"/>
                <a:gd name="T13" fmla="*/ 2147483647 h 1040"/>
                <a:gd name="T14" fmla="*/ 2147483647 w 1936"/>
                <a:gd name="T15" fmla="*/ 2147483647 h 1040"/>
                <a:gd name="T16" fmla="*/ 2147483647 w 1936"/>
                <a:gd name="T17" fmla="*/ 2147483647 h 1040"/>
                <a:gd name="T18" fmla="*/ 2147483647 w 1936"/>
                <a:gd name="T19" fmla="*/ 2147483647 h 1040"/>
                <a:gd name="T20" fmla="*/ 2147483647 w 1936"/>
                <a:gd name="T21" fmla="*/ 2147483647 h 1040"/>
                <a:gd name="T22" fmla="*/ 2147483647 w 1936"/>
                <a:gd name="T23" fmla="*/ 2147483647 h 1040"/>
                <a:gd name="T24" fmla="*/ 2147483647 w 1936"/>
                <a:gd name="T25" fmla="*/ 2147483647 h 1040"/>
                <a:gd name="T26" fmla="*/ 2147483647 w 1936"/>
                <a:gd name="T27" fmla="*/ 2147483647 h 1040"/>
                <a:gd name="T28" fmla="*/ 2147483647 w 1936"/>
                <a:gd name="T29" fmla="*/ 2147483647 h 1040"/>
                <a:gd name="T30" fmla="*/ 2147483647 w 1936"/>
                <a:gd name="T31" fmla="*/ 2147483647 h 1040"/>
                <a:gd name="T32" fmla="*/ 2147483647 w 1936"/>
                <a:gd name="T33" fmla="*/ 2147483647 h 1040"/>
                <a:gd name="T34" fmla="*/ 2147483647 w 1936"/>
                <a:gd name="T35" fmla="*/ 2147483647 h 1040"/>
                <a:gd name="T36" fmla="*/ 2147483647 w 1936"/>
                <a:gd name="T37" fmla="*/ 2147483647 h 1040"/>
                <a:gd name="T38" fmla="*/ 2147483647 w 1936"/>
                <a:gd name="T39" fmla="*/ 2147483647 h 1040"/>
                <a:gd name="T40" fmla="*/ 2147483647 w 1936"/>
                <a:gd name="T41" fmla="*/ 2147483647 h 1040"/>
                <a:gd name="T42" fmla="*/ 2147483647 w 1936"/>
                <a:gd name="T43" fmla="*/ 2147483647 h 1040"/>
                <a:gd name="T44" fmla="*/ 2147483647 w 1936"/>
                <a:gd name="T45" fmla="*/ 2147483647 h 1040"/>
                <a:gd name="T46" fmla="*/ 2147483647 w 1936"/>
                <a:gd name="T47" fmla="*/ 2147483647 h 1040"/>
                <a:gd name="T48" fmla="*/ 2147483647 w 1936"/>
                <a:gd name="T49" fmla="*/ 2147483647 h 1040"/>
                <a:gd name="T50" fmla="*/ 2147483647 w 1936"/>
                <a:gd name="T51" fmla="*/ 2147483647 h 1040"/>
                <a:gd name="T52" fmla="*/ 2147483647 w 1936"/>
                <a:gd name="T53" fmla="*/ 2147483647 h 1040"/>
                <a:gd name="T54" fmla="*/ 2147483647 w 1936"/>
                <a:gd name="T55" fmla="*/ 2147483647 h 1040"/>
                <a:gd name="T56" fmla="*/ 2147483647 w 1936"/>
                <a:gd name="T57" fmla="*/ 2147483647 h 1040"/>
                <a:gd name="T58" fmla="*/ 2147483647 w 1936"/>
                <a:gd name="T59" fmla="*/ 2147483647 h 1040"/>
                <a:gd name="T60" fmla="*/ 2147483647 w 1936"/>
                <a:gd name="T61" fmla="*/ 2147483647 h 1040"/>
                <a:gd name="T62" fmla="*/ 2147483647 w 1936"/>
                <a:gd name="T63" fmla="*/ 2147483647 h 1040"/>
                <a:gd name="T64" fmla="*/ 2147483647 w 1936"/>
                <a:gd name="T65" fmla="*/ 2147483647 h 1040"/>
                <a:gd name="T66" fmla="*/ 2147483647 w 1936"/>
                <a:gd name="T67" fmla="*/ 2147483647 h 1040"/>
                <a:gd name="T68" fmla="*/ 2147483647 w 1936"/>
                <a:gd name="T69" fmla="*/ 2147483647 h 1040"/>
                <a:gd name="T70" fmla="*/ 2147483647 w 1936"/>
                <a:gd name="T71" fmla="*/ 2147483647 h 1040"/>
                <a:gd name="T72" fmla="*/ 2147483647 w 1936"/>
                <a:gd name="T73" fmla="*/ 2147483647 h 1040"/>
                <a:gd name="T74" fmla="*/ 2147483647 w 1936"/>
                <a:gd name="T75" fmla="*/ 2147483647 h 1040"/>
                <a:gd name="T76" fmla="*/ 2147483647 w 1936"/>
                <a:gd name="T77" fmla="*/ 2147483647 h 1040"/>
                <a:gd name="T78" fmla="*/ 2147483647 w 1936"/>
                <a:gd name="T79" fmla="*/ 2147483647 h 1040"/>
                <a:gd name="T80" fmla="*/ 2147483647 w 1936"/>
                <a:gd name="T81" fmla="*/ 2147483647 h 1040"/>
                <a:gd name="T82" fmla="*/ 2147483647 w 1936"/>
                <a:gd name="T83" fmla="*/ 2147483647 h 1040"/>
                <a:gd name="T84" fmla="*/ 2147483647 w 1936"/>
                <a:gd name="T85" fmla="*/ 2147483647 h 1040"/>
                <a:gd name="T86" fmla="*/ 2147483647 w 1936"/>
                <a:gd name="T87" fmla="*/ 2147483647 h 1040"/>
                <a:gd name="T88" fmla="*/ 2147483647 w 1936"/>
                <a:gd name="T89" fmla="*/ 2147483647 h 1040"/>
                <a:gd name="T90" fmla="*/ 2147483647 w 1936"/>
                <a:gd name="T91" fmla="*/ 2147483647 h 1040"/>
                <a:gd name="T92" fmla="*/ 2147483647 w 1936"/>
                <a:gd name="T93" fmla="*/ 2147483647 h 1040"/>
                <a:gd name="T94" fmla="*/ 2147483647 w 1936"/>
                <a:gd name="T95" fmla="*/ 2147483647 h 1040"/>
                <a:gd name="T96" fmla="*/ 2147483647 w 1936"/>
                <a:gd name="T97" fmla="*/ 2147483647 h 1040"/>
                <a:gd name="T98" fmla="*/ 2147483647 w 1936"/>
                <a:gd name="T99" fmla="*/ 2147483647 h 1040"/>
                <a:gd name="T100" fmla="*/ 2147483647 w 1936"/>
                <a:gd name="T101" fmla="*/ 2147483647 h 1040"/>
                <a:gd name="T102" fmla="*/ 2147483647 w 1936"/>
                <a:gd name="T103" fmla="*/ 2147483647 h 1040"/>
                <a:gd name="T104" fmla="*/ 2147483647 w 1936"/>
                <a:gd name="T105" fmla="*/ 2147483647 h 1040"/>
                <a:gd name="T106" fmla="*/ 2147483647 w 1936"/>
                <a:gd name="T107" fmla="*/ 2147483647 h 1040"/>
                <a:gd name="T108" fmla="*/ 2147483647 w 1936"/>
                <a:gd name="T109" fmla="*/ 2147483647 h 1040"/>
                <a:gd name="T110" fmla="*/ 2147483647 w 1936"/>
                <a:gd name="T111" fmla="*/ 2147483647 h 1040"/>
                <a:gd name="T112" fmla="*/ 2147483647 w 1936"/>
                <a:gd name="T113" fmla="*/ 2147483647 h 1040"/>
                <a:gd name="T114" fmla="*/ 2147483647 w 1936"/>
                <a:gd name="T115" fmla="*/ 2147483647 h 1040"/>
                <a:gd name="T116" fmla="*/ 2147483647 w 1936"/>
                <a:gd name="T117" fmla="*/ 2147483647 h 1040"/>
                <a:gd name="T118" fmla="*/ 2147483647 w 1936"/>
                <a:gd name="T119" fmla="*/ 2147483647 h 1040"/>
                <a:gd name="T120" fmla="*/ 2147483647 w 1936"/>
                <a:gd name="T121" fmla="*/ 2147483647 h 1040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w 1936"/>
                <a:gd name="T184" fmla="*/ 0 h 1040"/>
                <a:gd name="T185" fmla="*/ 1936 w 1936"/>
                <a:gd name="T186" fmla="*/ 1040 h 1040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T183" t="T184" r="T185" b="T186"/>
              <a:pathLst>
                <a:path w="1936" h="1040">
                  <a:moveTo>
                    <a:pt x="1928" y="504"/>
                  </a:moveTo>
                  <a:lnTo>
                    <a:pt x="1936" y="384"/>
                  </a:lnTo>
                  <a:lnTo>
                    <a:pt x="1920" y="376"/>
                  </a:lnTo>
                  <a:lnTo>
                    <a:pt x="1912" y="376"/>
                  </a:lnTo>
                  <a:lnTo>
                    <a:pt x="1896" y="360"/>
                  </a:lnTo>
                  <a:lnTo>
                    <a:pt x="1880" y="352"/>
                  </a:lnTo>
                  <a:lnTo>
                    <a:pt x="1856" y="352"/>
                  </a:lnTo>
                  <a:lnTo>
                    <a:pt x="1840" y="344"/>
                  </a:lnTo>
                  <a:lnTo>
                    <a:pt x="1824" y="344"/>
                  </a:lnTo>
                  <a:lnTo>
                    <a:pt x="1816" y="344"/>
                  </a:lnTo>
                  <a:lnTo>
                    <a:pt x="1824" y="376"/>
                  </a:lnTo>
                  <a:lnTo>
                    <a:pt x="1808" y="384"/>
                  </a:lnTo>
                  <a:lnTo>
                    <a:pt x="1792" y="376"/>
                  </a:lnTo>
                  <a:lnTo>
                    <a:pt x="1784" y="360"/>
                  </a:lnTo>
                  <a:lnTo>
                    <a:pt x="1784" y="352"/>
                  </a:lnTo>
                  <a:lnTo>
                    <a:pt x="1760" y="352"/>
                  </a:lnTo>
                  <a:lnTo>
                    <a:pt x="1752" y="360"/>
                  </a:lnTo>
                  <a:lnTo>
                    <a:pt x="1728" y="352"/>
                  </a:lnTo>
                  <a:lnTo>
                    <a:pt x="1704" y="352"/>
                  </a:lnTo>
                  <a:lnTo>
                    <a:pt x="1696" y="360"/>
                  </a:lnTo>
                  <a:lnTo>
                    <a:pt x="1680" y="344"/>
                  </a:lnTo>
                  <a:lnTo>
                    <a:pt x="1680" y="320"/>
                  </a:lnTo>
                  <a:lnTo>
                    <a:pt x="1656" y="304"/>
                  </a:lnTo>
                  <a:lnTo>
                    <a:pt x="1616" y="304"/>
                  </a:lnTo>
                  <a:lnTo>
                    <a:pt x="1576" y="304"/>
                  </a:lnTo>
                  <a:lnTo>
                    <a:pt x="1576" y="296"/>
                  </a:lnTo>
                  <a:lnTo>
                    <a:pt x="1568" y="288"/>
                  </a:lnTo>
                  <a:lnTo>
                    <a:pt x="1544" y="272"/>
                  </a:lnTo>
                  <a:lnTo>
                    <a:pt x="1544" y="256"/>
                  </a:lnTo>
                  <a:lnTo>
                    <a:pt x="1448" y="232"/>
                  </a:lnTo>
                  <a:lnTo>
                    <a:pt x="1448" y="240"/>
                  </a:lnTo>
                  <a:lnTo>
                    <a:pt x="1424" y="256"/>
                  </a:lnTo>
                  <a:lnTo>
                    <a:pt x="1432" y="280"/>
                  </a:lnTo>
                  <a:lnTo>
                    <a:pt x="1408" y="288"/>
                  </a:lnTo>
                  <a:lnTo>
                    <a:pt x="1392" y="288"/>
                  </a:lnTo>
                  <a:lnTo>
                    <a:pt x="1368" y="280"/>
                  </a:lnTo>
                  <a:lnTo>
                    <a:pt x="1360" y="288"/>
                  </a:lnTo>
                  <a:lnTo>
                    <a:pt x="1344" y="280"/>
                  </a:lnTo>
                  <a:lnTo>
                    <a:pt x="1328" y="272"/>
                  </a:lnTo>
                  <a:lnTo>
                    <a:pt x="1328" y="296"/>
                  </a:lnTo>
                  <a:lnTo>
                    <a:pt x="1312" y="312"/>
                  </a:lnTo>
                  <a:lnTo>
                    <a:pt x="1296" y="288"/>
                  </a:lnTo>
                  <a:lnTo>
                    <a:pt x="1280" y="264"/>
                  </a:lnTo>
                  <a:lnTo>
                    <a:pt x="1296" y="240"/>
                  </a:lnTo>
                  <a:lnTo>
                    <a:pt x="1296" y="224"/>
                  </a:lnTo>
                  <a:lnTo>
                    <a:pt x="1280" y="208"/>
                  </a:lnTo>
                  <a:lnTo>
                    <a:pt x="1264" y="200"/>
                  </a:lnTo>
                  <a:lnTo>
                    <a:pt x="1248" y="200"/>
                  </a:lnTo>
                  <a:lnTo>
                    <a:pt x="1240" y="192"/>
                  </a:lnTo>
                  <a:lnTo>
                    <a:pt x="1224" y="184"/>
                  </a:lnTo>
                  <a:lnTo>
                    <a:pt x="1216" y="200"/>
                  </a:lnTo>
                  <a:lnTo>
                    <a:pt x="1208" y="216"/>
                  </a:lnTo>
                  <a:lnTo>
                    <a:pt x="1168" y="216"/>
                  </a:lnTo>
                  <a:lnTo>
                    <a:pt x="1152" y="208"/>
                  </a:lnTo>
                  <a:lnTo>
                    <a:pt x="1144" y="192"/>
                  </a:lnTo>
                  <a:lnTo>
                    <a:pt x="1112" y="192"/>
                  </a:lnTo>
                  <a:lnTo>
                    <a:pt x="1088" y="208"/>
                  </a:lnTo>
                  <a:lnTo>
                    <a:pt x="1088" y="192"/>
                  </a:lnTo>
                  <a:lnTo>
                    <a:pt x="1072" y="176"/>
                  </a:lnTo>
                  <a:lnTo>
                    <a:pt x="1056" y="176"/>
                  </a:lnTo>
                  <a:lnTo>
                    <a:pt x="1040" y="192"/>
                  </a:lnTo>
                  <a:lnTo>
                    <a:pt x="1016" y="208"/>
                  </a:lnTo>
                  <a:lnTo>
                    <a:pt x="992" y="224"/>
                  </a:lnTo>
                  <a:lnTo>
                    <a:pt x="1008" y="200"/>
                  </a:lnTo>
                  <a:lnTo>
                    <a:pt x="1024" y="192"/>
                  </a:lnTo>
                  <a:lnTo>
                    <a:pt x="1048" y="152"/>
                  </a:lnTo>
                  <a:lnTo>
                    <a:pt x="1064" y="136"/>
                  </a:lnTo>
                  <a:lnTo>
                    <a:pt x="1080" y="112"/>
                  </a:lnTo>
                  <a:lnTo>
                    <a:pt x="1072" y="72"/>
                  </a:lnTo>
                  <a:lnTo>
                    <a:pt x="1040" y="48"/>
                  </a:lnTo>
                  <a:lnTo>
                    <a:pt x="1016" y="40"/>
                  </a:lnTo>
                  <a:lnTo>
                    <a:pt x="1016" y="32"/>
                  </a:lnTo>
                  <a:lnTo>
                    <a:pt x="1000" y="0"/>
                  </a:lnTo>
                  <a:lnTo>
                    <a:pt x="968" y="0"/>
                  </a:lnTo>
                  <a:lnTo>
                    <a:pt x="936" y="32"/>
                  </a:lnTo>
                  <a:lnTo>
                    <a:pt x="928" y="64"/>
                  </a:lnTo>
                  <a:lnTo>
                    <a:pt x="888" y="88"/>
                  </a:lnTo>
                  <a:lnTo>
                    <a:pt x="864" y="72"/>
                  </a:lnTo>
                  <a:lnTo>
                    <a:pt x="824" y="88"/>
                  </a:lnTo>
                  <a:lnTo>
                    <a:pt x="784" y="112"/>
                  </a:lnTo>
                  <a:lnTo>
                    <a:pt x="760" y="136"/>
                  </a:lnTo>
                  <a:lnTo>
                    <a:pt x="752" y="184"/>
                  </a:lnTo>
                  <a:lnTo>
                    <a:pt x="688" y="200"/>
                  </a:lnTo>
                  <a:lnTo>
                    <a:pt x="680" y="216"/>
                  </a:lnTo>
                  <a:lnTo>
                    <a:pt x="680" y="256"/>
                  </a:lnTo>
                  <a:lnTo>
                    <a:pt x="672" y="248"/>
                  </a:lnTo>
                  <a:lnTo>
                    <a:pt x="648" y="240"/>
                  </a:lnTo>
                  <a:lnTo>
                    <a:pt x="632" y="264"/>
                  </a:lnTo>
                  <a:lnTo>
                    <a:pt x="624" y="256"/>
                  </a:lnTo>
                  <a:lnTo>
                    <a:pt x="624" y="248"/>
                  </a:lnTo>
                  <a:lnTo>
                    <a:pt x="608" y="232"/>
                  </a:lnTo>
                  <a:lnTo>
                    <a:pt x="600" y="232"/>
                  </a:lnTo>
                  <a:lnTo>
                    <a:pt x="592" y="256"/>
                  </a:lnTo>
                  <a:lnTo>
                    <a:pt x="592" y="280"/>
                  </a:lnTo>
                  <a:lnTo>
                    <a:pt x="592" y="312"/>
                  </a:lnTo>
                  <a:lnTo>
                    <a:pt x="584" y="320"/>
                  </a:lnTo>
                  <a:lnTo>
                    <a:pt x="576" y="304"/>
                  </a:lnTo>
                  <a:lnTo>
                    <a:pt x="584" y="272"/>
                  </a:lnTo>
                  <a:lnTo>
                    <a:pt x="576" y="248"/>
                  </a:lnTo>
                  <a:lnTo>
                    <a:pt x="576" y="232"/>
                  </a:lnTo>
                  <a:lnTo>
                    <a:pt x="552" y="224"/>
                  </a:lnTo>
                  <a:lnTo>
                    <a:pt x="528" y="224"/>
                  </a:lnTo>
                  <a:lnTo>
                    <a:pt x="512" y="280"/>
                  </a:lnTo>
                  <a:lnTo>
                    <a:pt x="504" y="288"/>
                  </a:lnTo>
                  <a:lnTo>
                    <a:pt x="496" y="304"/>
                  </a:lnTo>
                  <a:lnTo>
                    <a:pt x="504" y="320"/>
                  </a:lnTo>
                  <a:lnTo>
                    <a:pt x="504" y="344"/>
                  </a:lnTo>
                  <a:lnTo>
                    <a:pt x="504" y="352"/>
                  </a:lnTo>
                  <a:lnTo>
                    <a:pt x="528" y="376"/>
                  </a:lnTo>
                  <a:lnTo>
                    <a:pt x="512" y="400"/>
                  </a:lnTo>
                  <a:lnTo>
                    <a:pt x="488" y="376"/>
                  </a:lnTo>
                  <a:lnTo>
                    <a:pt x="456" y="352"/>
                  </a:lnTo>
                  <a:lnTo>
                    <a:pt x="432" y="352"/>
                  </a:lnTo>
                  <a:lnTo>
                    <a:pt x="416" y="352"/>
                  </a:lnTo>
                  <a:lnTo>
                    <a:pt x="416" y="376"/>
                  </a:lnTo>
                  <a:lnTo>
                    <a:pt x="408" y="384"/>
                  </a:lnTo>
                  <a:lnTo>
                    <a:pt x="392" y="376"/>
                  </a:lnTo>
                  <a:lnTo>
                    <a:pt x="376" y="384"/>
                  </a:lnTo>
                  <a:lnTo>
                    <a:pt x="360" y="392"/>
                  </a:lnTo>
                  <a:lnTo>
                    <a:pt x="344" y="392"/>
                  </a:lnTo>
                  <a:lnTo>
                    <a:pt x="336" y="384"/>
                  </a:lnTo>
                  <a:lnTo>
                    <a:pt x="320" y="392"/>
                  </a:lnTo>
                  <a:lnTo>
                    <a:pt x="296" y="408"/>
                  </a:lnTo>
                  <a:lnTo>
                    <a:pt x="264" y="424"/>
                  </a:lnTo>
                  <a:lnTo>
                    <a:pt x="256" y="424"/>
                  </a:lnTo>
                  <a:lnTo>
                    <a:pt x="248" y="448"/>
                  </a:lnTo>
                  <a:lnTo>
                    <a:pt x="240" y="448"/>
                  </a:lnTo>
                  <a:lnTo>
                    <a:pt x="224" y="432"/>
                  </a:lnTo>
                  <a:lnTo>
                    <a:pt x="232" y="424"/>
                  </a:lnTo>
                  <a:lnTo>
                    <a:pt x="240" y="416"/>
                  </a:lnTo>
                  <a:lnTo>
                    <a:pt x="240" y="400"/>
                  </a:lnTo>
                  <a:lnTo>
                    <a:pt x="224" y="392"/>
                  </a:lnTo>
                  <a:lnTo>
                    <a:pt x="216" y="392"/>
                  </a:lnTo>
                  <a:lnTo>
                    <a:pt x="200" y="392"/>
                  </a:lnTo>
                  <a:lnTo>
                    <a:pt x="208" y="408"/>
                  </a:lnTo>
                  <a:lnTo>
                    <a:pt x="208" y="432"/>
                  </a:lnTo>
                  <a:lnTo>
                    <a:pt x="216" y="448"/>
                  </a:lnTo>
                  <a:lnTo>
                    <a:pt x="208" y="472"/>
                  </a:lnTo>
                  <a:lnTo>
                    <a:pt x="200" y="464"/>
                  </a:lnTo>
                  <a:lnTo>
                    <a:pt x="184" y="464"/>
                  </a:lnTo>
                  <a:lnTo>
                    <a:pt x="176" y="472"/>
                  </a:lnTo>
                  <a:lnTo>
                    <a:pt x="160" y="480"/>
                  </a:lnTo>
                  <a:lnTo>
                    <a:pt x="152" y="488"/>
                  </a:lnTo>
                  <a:lnTo>
                    <a:pt x="168" y="520"/>
                  </a:lnTo>
                  <a:lnTo>
                    <a:pt x="160" y="512"/>
                  </a:lnTo>
                  <a:lnTo>
                    <a:pt x="136" y="512"/>
                  </a:lnTo>
                  <a:lnTo>
                    <a:pt x="120" y="504"/>
                  </a:lnTo>
                  <a:lnTo>
                    <a:pt x="120" y="512"/>
                  </a:lnTo>
                  <a:lnTo>
                    <a:pt x="128" y="528"/>
                  </a:lnTo>
                  <a:lnTo>
                    <a:pt x="136" y="536"/>
                  </a:lnTo>
                  <a:lnTo>
                    <a:pt x="128" y="544"/>
                  </a:lnTo>
                  <a:lnTo>
                    <a:pt x="104" y="528"/>
                  </a:lnTo>
                  <a:lnTo>
                    <a:pt x="96" y="520"/>
                  </a:lnTo>
                  <a:lnTo>
                    <a:pt x="96" y="512"/>
                  </a:lnTo>
                  <a:lnTo>
                    <a:pt x="88" y="488"/>
                  </a:lnTo>
                  <a:lnTo>
                    <a:pt x="96" y="480"/>
                  </a:lnTo>
                  <a:lnTo>
                    <a:pt x="96" y="472"/>
                  </a:lnTo>
                  <a:lnTo>
                    <a:pt x="80" y="464"/>
                  </a:lnTo>
                  <a:lnTo>
                    <a:pt x="64" y="448"/>
                  </a:lnTo>
                  <a:lnTo>
                    <a:pt x="56" y="440"/>
                  </a:lnTo>
                  <a:lnTo>
                    <a:pt x="64" y="440"/>
                  </a:lnTo>
                  <a:lnTo>
                    <a:pt x="72" y="448"/>
                  </a:lnTo>
                  <a:lnTo>
                    <a:pt x="88" y="448"/>
                  </a:lnTo>
                  <a:lnTo>
                    <a:pt x="96" y="464"/>
                  </a:lnTo>
                  <a:lnTo>
                    <a:pt x="128" y="472"/>
                  </a:lnTo>
                  <a:lnTo>
                    <a:pt x="152" y="464"/>
                  </a:lnTo>
                  <a:lnTo>
                    <a:pt x="168" y="456"/>
                  </a:lnTo>
                  <a:lnTo>
                    <a:pt x="176" y="432"/>
                  </a:lnTo>
                  <a:lnTo>
                    <a:pt x="144" y="400"/>
                  </a:lnTo>
                  <a:lnTo>
                    <a:pt x="120" y="384"/>
                  </a:lnTo>
                  <a:lnTo>
                    <a:pt x="104" y="368"/>
                  </a:lnTo>
                  <a:lnTo>
                    <a:pt x="80" y="360"/>
                  </a:lnTo>
                  <a:lnTo>
                    <a:pt x="72" y="360"/>
                  </a:lnTo>
                  <a:lnTo>
                    <a:pt x="72" y="344"/>
                  </a:lnTo>
                  <a:lnTo>
                    <a:pt x="56" y="344"/>
                  </a:lnTo>
                  <a:lnTo>
                    <a:pt x="40" y="344"/>
                  </a:lnTo>
                  <a:lnTo>
                    <a:pt x="32" y="352"/>
                  </a:lnTo>
                  <a:lnTo>
                    <a:pt x="16" y="368"/>
                  </a:lnTo>
                  <a:lnTo>
                    <a:pt x="16" y="376"/>
                  </a:lnTo>
                  <a:lnTo>
                    <a:pt x="16" y="384"/>
                  </a:lnTo>
                  <a:lnTo>
                    <a:pt x="8" y="392"/>
                  </a:lnTo>
                  <a:lnTo>
                    <a:pt x="16" y="400"/>
                  </a:lnTo>
                  <a:lnTo>
                    <a:pt x="24" y="408"/>
                  </a:lnTo>
                  <a:lnTo>
                    <a:pt x="32" y="424"/>
                  </a:lnTo>
                  <a:lnTo>
                    <a:pt x="16" y="448"/>
                  </a:lnTo>
                  <a:lnTo>
                    <a:pt x="32" y="488"/>
                  </a:lnTo>
                  <a:lnTo>
                    <a:pt x="24" y="496"/>
                  </a:lnTo>
                  <a:lnTo>
                    <a:pt x="32" y="504"/>
                  </a:lnTo>
                  <a:lnTo>
                    <a:pt x="24" y="504"/>
                  </a:lnTo>
                  <a:lnTo>
                    <a:pt x="32" y="512"/>
                  </a:lnTo>
                  <a:lnTo>
                    <a:pt x="32" y="520"/>
                  </a:lnTo>
                  <a:lnTo>
                    <a:pt x="40" y="528"/>
                  </a:lnTo>
                  <a:lnTo>
                    <a:pt x="32" y="544"/>
                  </a:lnTo>
                  <a:lnTo>
                    <a:pt x="40" y="560"/>
                  </a:lnTo>
                  <a:lnTo>
                    <a:pt x="48" y="560"/>
                  </a:lnTo>
                  <a:lnTo>
                    <a:pt x="48" y="568"/>
                  </a:lnTo>
                  <a:lnTo>
                    <a:pt x="0" y="624"/>
                  </a:lnTo>
                  <a:lnTo>
                    <a:pt x="8" y="624"/>
                  </a:lnTo>
                  <a:lnTo>
                    <a:pt x="16" y="632"/>
                  </a:lnTo>
                  <a:lnTo>
                    <a:pt x="16" y="648"/>
                  </a:lnTo>
                  <a:lnTo>
                    <a:pt x="8" y="648"/>
                  </a:lnTo>
                  <a:lnTo>
                    <a:pt x="8" y="656"/>
                  </a:lnTo>
                  <a:lnTo>
                    <a:pt x="8" y="672"/>
                  </a:lnTo>
                  <a:lnTo>
                    <a:pt x="8" y="680"/>
                  </a:lnTo>
                  <a:lnTo>
                    <a:pt x="0" y="712"/>
                  </a:lnTo>
                  <a:lnTo>
                    <a:pt x="8" y="728"/>
                  </a:lnTo>
                  <a:lnTo>
                    <a:pt x="24" y="736"/>
                  </a:lnTo>
                  <a:lnTo>
                    <a:pt x="40" y="744"/>
                  </a:lnTo>
                  <a:lnTo>
                    <a:pt x="56" y="776"/>
                  </a:lnTo>
                  <a:lnTo>
                    <a:pt x="64" y="784"/>
                  </a:lnTo>
                  <a:lnTo>
                    <a:pt x="64" y="792"/>
                  </a:lnTo>
                  <a:lnTo>
                    <a:pt x="48" y="800"/>
                  </a:lnTo>
                  <a:lnTo>
                    <a:pt x="56" y="816"/>
                  </a:lnTo>
                  <a:lnTo>
                    <a:pt x="64" y="816"/>
                  </a:lnTo>
                  <a:lnTo>
                    <a:pt x="72" y="816"/>
                  </a:lnTo>
                  <a:lnTo>
                    <a:pt x="88" y="832"/>
                  </a:lnTo>
                  <a:lnTo>
                    <a:pt x="136" y="856"/>
                  </a:lnTo>
                  <a:lnTo>
                    <a:pt x="144" y="856"/>
                  </a:lnTo>
                  <a:lnTo>
                    <a:pt x="136" y="872"/>
                  </a:lnTo>
                  <a:lnTo>
                    <a:pt x="128" y="880"/>
                  </a:lnTo>
                  <a:lnTo>
                    <a:pt x="120" y="888"/>
                  </a:lnTo>
                  <a:lnTo>
                    <a:pt x="112" y="896"/>
                  </a:lnTo>
                  <a:lnTo>
                    <a:pt x="128" y="896"/>
                  </a:lnTo>
                  <a:lnTo>
                    <a:pt x="120" y="912"/>
                  </a:lnTo>
                  <a:lnTo>
                    <a:pt x="104" y="928"/>
                  </a:lnTo>
                  <a:lnTo>
                    <a:pt x="120" y="944"/>
                  </a:lnTo>
                  <a:lnTo>
                    <a:pt x="144" y="952"/>
                  </a:lnTo>
                  <a:lnTo>
                    <a:pt x="160" y="976"/>
                  </a:lnTo>
                  <a:lnTo>
                    <a:pt x="160" y="984"/>
                  </a:lnTo>
                  <a:lnTo>
                    <a:pt x="168" y="992"/>
                  </a:lnTo>
                  <a:lnTo>
                    <a:pt x="184" y="992"/>
                  </a:lnTo>
                  <a:lnTo>
                    <a:pt x="192" y="1000"/>
                  </a:lnTo>
                  <a:lnTo>
                    <a:pt x="200" y="1016"/>
                  </a:lnTo>
                  <a:lnTo>
                    <a:pt x="200" y="1024"/>
                  </a:lnTo>
                  <a:lnTo>
                    <a:pt x="208" y="1032"/>
                  </a:lnTo>
                  <a:lnTo>
                    <a:pt x="224" y="1032"/>
                  </a:lnTo>
                  <a:lnTo>
                    <a:pt x="240" y="1024"/>
                  </a:lnTo>
                  <a:lnTo>
                    <a:pt x="248" y="1032"/>
                  </a:lnTo>
                  <a:lnTo>
                    <a:pt x="248" y="1040"/>
                  </a:lnTo>
                  <a:lnTo>
                    <a:pt x="256" y="1024"/>
                  </a:lnTo>
                  <a:lnTo>
                    <a:pt x="272" y="1008"/>
                  </a:lnTo>
                  <a:lnTo>
                    <a:pt x="256" y="976"/>
                  </a:lnTo>
                  <a:lnTo>
                    <a:pt x="224" y="936"/>
                  </a:lnTo>
                  <a:lnTo>
                    <a:pt x="240" y="912"/>
                  </a:lnTo>
                  <a:lnTo>
                    <a:pt x="256" y="904"/>
                  </a:lnTo>
                  <a:lnTo>
                    <a:pt x="256" y="896"/>
                  </a:lnTo>
                  <a:lnTo>
                    <a:pt x="256" y="904"/>
                  </a:lnTo>
                  <a:lnTo>
                    <a:pt x="256" y="896"/>
                  </a:lnTo>
                  <a:lnTo>
                    <a:pt x="240" y="888"/>
                  </a:lnTo>
                  <a:lnTo>
                    <a:pt x="256" y="856"/>
                  </a:lnTo>
                  <a:lnTo>
                    <a:pt x="296" y="840"/>
                  </a:lnTo>
                  <a:lnTo>
                    <a:pt x="328" y="832"/>
                  </a:lnTo>
                  <a:lnTo>
                    <a:pt x="352" y="848"/>
                  </a:lnTo>
                  <a:lnTo>
                    <a:pt x="376" y="840"/>
                  </a:lnTo>
                  <a:lnTo>
                    <a:pt x="400" y="848"/>
                  </a:lnTo>
                  <a:lnTo>
                    <a:pt x="432" y="840"/>
                  </a:lnTo>
                  <a:lnTo>
                    <a:pt x="424" y="816"/>
                  </a:lnTo>
                  <a:lnTo>
                    <a:pt x="440" y="784"/>
                  </a:lnTo>
                  <a:lnTo>
                    <a:pt x="488" y="760"/>
                  </a:lnTo>
                  <a:lnTo>
                    <a:pt x="536" y="752"/>
                  </a:lnTo>
                  <a:lnTo>
                    <a:pt x="568" y="792"/>
                  </a:lnTo>
                  <a:lnTo>
                    <a:pt x="608" y="776"/>
                  </a:lnTo>
                  <a:lnTo>
                    <a:pt x="624" y="776"/>
                  </a:lnTo>
                  <a:lnTo>
                    <a:pt x="640" y="808"/>
                  </a:lnTo>
                  <a:lnTo>
                    <a:pt x="656" y="848"/>
                  </a:lnTo>
                  <a:lnTo>
                    <a:pt x="696" y="848"/>
                  </a:lnTo>
                  <a:lnTo>
                    <a:pt x="728" y="864"/>
                  </a:lnTo>
                  <a:lnTo>
                    <a:pt x="760" y="864"/>
                  </a:lnTo>
                  <a:lnTo>
                    <a:pt x="760" y="888"/>
                  </a:lnTo>
                  <a:lnTo>
                    <a:pt x="768" y="888"/>
                  </a:lnTo>
                  <a:lnTo>
                    <a:pt x="776" y="872"/>
                  </a:lnTo>
                  <a:lnTo>
                    <a:pt x="808" y="856"/>
                  </a:lnTo>
                  <a:lnTo>
                    <a:pt x="848" y="848"/>
                  </a:lnTo>
                  <a:lnTo>
                    <a:pt x="880" y="864"/>
                  </a:lnTo>
                  <a:lnTo>
                    <a:pt x="896" y="840"/>
                  </a:lnTo>
                  <a:lnTo>
                    <a:pt x="912" y="824"/>
                  </a:lnTo>
                  <a:lnTo>
                    <a:pt x="960" y="840"/>
                  </a:lnTo>
                  <a:lnTo>
                    <a:pt x="976" y="856"/>
                  </a:lnTo>
                  <a:lnTo>
                    <a:pt x="1016" y="856"/>
                  </a:lnTo>
                  <a:lnTo>
                    <a:pt x="1040" y="880"/>
                  </a:lnTo>
                  <a:lnTo>
                    <a:pt x="1104" y="864"/>
                  </a:lnTo>
                  <a:lnTo>
                    <a:pt x="1128" y="872"/>
                  </a:lnTo>
                  <a:lnTo>
                    <a:pt x="1136" y="864"/>
                  </a:lnTo>
                  <a:lnTo>
                    <a:pt x="1160" y="864"/>
                  </a:lnTo>
                  <a:lnTo>
                    <a:pt x="1184" y="816"/>
                  </a:lnTo>
                  <a:lnTo>
                    <a:pt x="1192" y="800"/>
                  </a:lnTo>
                  <a:lnTo>
                    <a:pt x="1232" y="800"/>
                  </a:lnTo>
                  <a:lnTo>
                    <a:pt x="1272" y="872"/>
                  </a:lnTo>
                  <a:lnTo>
                    <a:pt x="1304" y="880"/>
                  </a:lnTo>
                  <a:lnTo>
                    <a:pt x="1312" y="896"/>
                  </a:lnTo>
                  <a:lnTo>
                    <a:pt x="1360" y="888"/>
                  </a:lnTo>
                  <a:lnTo>
                    <a:pt x="1336" y="952"/>
                  </a:lnTo>
                  <a:lnTo>
                    <a:pt x="1320" y="952"/>
                  </a:lnTo>
                  <a:lnTo>
                    <a:pt x="1304" y="1000"/>
                  </a:lnTo>
                  <a:lnTo>
                    <a:pt x="1312" y="1000"/>
                  </a:lnTo>
                  <a:lnTo>
                    <a:pt x="1320" y="1000"/>
                  </a:lnTo>
                  <a:lnTo>
                    <a:pt x="1328" y="992"/>
                  </a:lnTo>
                  <a:lnTo>
                    <a:pt x="1344" y="1000"/>
                  </a:lnTo>
                  <a:lnTo>
                    <a:pt x="1368" y="976"/>
                  </a:lnTo>
                  <a:lnTo>
                    <a:pt x="1384" y="960"/>
                  </a:lnTo>
                  <a:lnTo>
                    <a:pt x="1416" y="920"/>
                  </a:lnTo>
                  <a:lnTo>
                    <a:pt x="1432" y="888"/>
                  </a:lnTo>
                  <a:lnTo>
                    <a:pt x="1432" y="856"/>
                  </a:lnTo>
                  <a:lnTo>
                    <a:pt x="1440" y="808"/>
                  </a:lnTo>
                  <a:lnTo>
                    <a:pt x="1440" y="792"/>
                  </a:lnTo>
                  <a:lnTo>
                    <a:pt x="1424" y="776"/>
                  </a:lnTo>
                  <a:lnTo>
                    <a:pt x="1400" y="792"/>
                  </a:lnTo>
                  <a:lnTo>
                    <a:pt x="1384" y="784"/>
                  </a:lnTo>
                  <a:lnTo>
                    <a:pt x="1376" y="768"/>
                  </a:lnTo>
                  <a:lnTo>
                    <a:pt x="1368" y="768"/>
                  </a:lnTo>
                  <a:lnTo>
                    <a:pt x="1376" y="760"/>
                  </a:lnTo>
                  <a:lnTo>
                    <a:pt x="1400" y="736"/>
                  </a:lnTo>
                  <a:lnTo>
                    <a:pt x="1416" y="720"/>
                  </a:lnTo>
                  <a:lnTo>
                    <a:pt x="1416" y="712"/>
                  </a:lnTo>
                  <a:lnTo>
                    <a:pt x="1472" y="656"/>
                  </a:lnTo>
                  <a:lnTo>
                    <a:pt x="1488" y="656"/>
                  </a:lnTo>
                  <a:lnTo>
                    <a:pt x="1528" y="656"/>
                  </a:lnTo>
                  <a:lnTo>
                    <a:pt x="1544" y="648"/>
                  </a:lnTo>
                  <a:lnTo>
                    <a:pt x="1568" y="656"/>
                  </a:lnTo>
                  <a:lnTo>
                    <a:pt x="1568" y="672"/>
                  </a:lnTo>
                  <a:lnTo>
                    <a:pt x="1608" y="664"/>
                  </a:lnTo>
                  <a:lnTo>
                    <a:pt x="1616" y="664"/>
                  </a:lnTo>
                  <a:lnTo>
                    <a:pt x="1608" y="656"/>
                  </a:lnTo>
                  <a:lnTo>
                    <a:pt x="1616" y="632"/>
                  </a:lnTo>
                  <a:lnTo>
                    <a:pt x="1624" y="608"/>
                  </a:lnTo>
                  <a:lnTo>
                    <a:pt x="1648" y="592"/>
                  </a:lnTo>
                  <a:lnTo>
                    <a:pt x="1680" y="600"/>
                  </a:lnTo>
                  <a:lnTo>
                    <a:pt x="1688" y="616"/>
                  </a:lnTo>
                  <a:lnTo>
                    <a:pt x="1704" y="600"/>
                  </a:lnTo>
                  <a:lnTo>
                    <a:pt x="1736" y="576"/>
                  </a:lnTo>
                  <a:lnTo>
                    <a:pt x="1736" y="608"/>
                  </a:lnTo>
                  <a:lnTo>
                    <a:pt x="1712" y="632"/>
                  </a:lnTo>
                  <a:lnTo>
                    <a:pt x="1696" y="640"/>
                  </a:lnTo>
                  <a:lnTo>
                    <a:pt x="1680" y="664"/>
                  </a:lnTo>
                  <a:lnTo>
                    <a:pt x="1664" y="680"/>
                  </a:lnTo>
                  <a:lnTo>
                    <a:pt x="1648" y="696"/>
                  </a:lnTo>
                  <a:lnTo>
                    <a:pt x="1640" y="696"/>
                  </a:lnTo>
                  <a:lnTo>
                    <a:pt x="1624" y="744"/>
                  </a:lnTo>
                  <a:lnTo>
                    <a:pt x="1640" y="840"/>
                  </a:lnTo>
                  <a:lnTo>
                    <a:pt x="1664" y="808"/>
                  </a:lnTo>
                  <a:lnTo>
                    <a:pt x="1672" y="800"/>
                  </a:lnTo>
                  <a:lnTo>
                    <a:pt x="1680" y="784"/>
                  </a:lnTo>
                  <a:lnTo>
                    <a:pt x="1688" y="768"/>
                  </a:lnTo>
                  <a:lnTo>
                    <a:pt x="1704" y="760"/>
                  </a:lnTo>
                  <a:lnTo>
                    <a:pt x="1704" y="744"/>
                  </a:lnTo>
                  <a:lnTo>
                    <a:pt x="1712" y="736"/>
                  </a:lnTo>
                  <a:lnTo>
                    <a:pt x="1720" y="704"/>
                  </a:lnTo>
                  <a:lnTo>
                    <a:pt x="1720" y="696"/>
                  </a:lnTo>
                  <a:lnTo>
                    <a:pt x="1704" y="696"/>
                  </a:lnTo>
                  <a:lnTo>
                    <a:pt x="1720" y="656"/>
                  </a:lnTo>
                  <a:lnTo>
                    <a:pt x="1728" y="648"/>
                  </a:lnTo>
                  <a:lnTo>
                    <a:pt x="1744" y="640"/>
                  </a:lnTo>
                  <a:lnTo>
                    <a:pt x="1752" y="640"/>
                  </a:lnTo>
                  <a:lnTo>
                    <a:pt x="1760" y="648"/>
                  </a:lnTo>
                  <a:lnTo>
                    <a:pt x="1784" y="624"/>
                  </a:lnTo>
                  <a:lnTo>
                    <a:pt x="1808" y="648"/>
                  </a:lnTo>
                  <a:lnTo>
                    <a:pt x="1816" y="624"/>
                  </a:lnTo>
                  <a:lnTo>
                    <a:pt x="1832" y="624"/>
                  </a:lnTo>
                  <a:lnTo>
                    <a:pt x="1856" y="592"/>
                  </a:lnTo>
                  <a:lnTo>
                    <a:pt x="1888" y="576"/>
                  </a:lnTo>
                  <a:lnTo>
                    <a:pt x="1904" y="576"/>
                  </a:lnTo>
                  <a:lnTo>
                    <a:pt x="1920" y="584"/>
                  </a:lnTo>
                  <a:lnTo>
                    <a:pt x="1920" y="576"/>
                  </a:lnTo>
                  <a:lnTo>
                    <a:pt x="1920" y="560"/>
                  </a:lnTo>
                  <a:lnTo>
                    <a:pt x="1912" y="536"/>
                  </a:lnTo>
                  <a:lnTo>
                    <a:pt x="1896" y="520"/>
                  </a:lnTo>
                  <a:lnTo>
                    <a:pt x="1912" y="512"/>
                  </a:lnTo>
                  <a:lnTo>
                    <a:pt x="1928" y="504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41" name="Freeform 689"/>
            <p:cNvSpPr>
              <a:spLocks/>
            </p:cNvSpPr>
            <p:nvPr/>
          </p:nvSpPr>
          <p:spPr bwMode="auto">
            <a:xfrm>
              <a:off x="5331407" y="2896229"/>
              <a:ext cx="53734" cy="10966"/>
            </a:xfrm>
            <a:custGeom>
              <a:avLst/>
              <a:gdLst>
                <a:gd name="T0" fmla="*/ 2147483647 w 40"/>
                <a:gd name="T1" fmla="*/ 2147483647 h 8"/>
                <a:gd name="T2" fmla="*/ 2147483647 w 40"/>
                <a:gd name="T3" fmla="*/ 2147483647 h 8"/>
                <a:gd name="T4" fmla="*/ 2147483647 w 40"/>
                <a:gd name="T5" fmla="*/ 0 h 8"/>
                <a:gd name="T6" fmla="*/ 0 w 40"/>
                <a:gd name="T7" fmla="*/ 2147483647 h 8"/>
                <a:gd name="T8" fmla="*/ 2147483647 w 40"/>
                <a:gd name="T9" fmla="*/ 2147483647 h 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0"/>
                <a:gd name="T16" fmla="*/ 0 h 8"/>
                <a:gd name="T17" fmla="*/ 40 w 40"/>
                <a:gd name="T18" fmla="*/ 8 h 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0" h="8">
                  <a:moveTo>
                    <a:pt x="8" y="8"/>
                  </a:moveTo>
                  <a:lnTo>
                    <a:pt x="24" y="8"/>
                  </a:lnTo>
                  <a:lnTo>
                    <a:pt x="40" y="0"/>
                  </a:lnTo>
                  <a:lnTo>
                    <a:pt x="0" y="8"/>
                  </a:lnTo>
                  <a:lnTo>
                    <a:pt x="8" y="8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42" name="Freeform 690"/>
            <p:cNvSpPr>
              <a:spLocks/>
            </p:cNvSpPr>
            <p:nvPr/>
          </p:nvSpPr>
          <p:spPr bwMode="auto">
            <a:xfrm>
              <a:off x="5256837" y="2445520"/>
              <a:ext cx="697448" cy="493477"/>
            </a:xfrm>
            <a:custGeom>
              <a:avLst/>
              <a:gdLst>
                <a:gd name="T0" fmla="*/ 2147483647 w 520"/>
                <a:gd name="T1" fmla="*/ 2147483647 h 368"/>
                <a:gd name="T2" fmla="*/ 2147483647 w 520"/>
                <a:gd name="T3" fmla="*/ 2147483647 h 368"/>
                <a:gd name="T4" fmla="*/ 2147483647 w 520"/>
                <a:gd name="T5" fmla="*/ 2147483647 h 368"/>
                <a:gd name="T6" fmla="*/ 2147483647 w 520"/>
                <a:gd name="T7" fmla="*/ 2147483647 h 368"/>
                <a:gd name="T8" fmla="*/ 2147483647 w 520"/>
                <a:gd name="T9" fmla="*/ 2147483647 h 368"/>
                <a:gd name="T10" fmla="*/ 2147483647 w 520"/>
                <a:gd name="T11" fmla="*/ 2147483647 h 368"/>
                <a:gd name="T12" fmla="*/ 2147483647 w 520"/>
                <a:gd name="T13" fmla="*/ 2147483647 h 368"/>
                <a:gd name="T14" fmla="*/ 2147483647 w 520"/>
                <a:gd name="T15" fmla="*/ 2147483647 h 368"/>
                <a:gd name="T16" fmla="*/ 2147483647 w 520"/>
                <a:gd name="T17" fmla="*/ 2147483647 h 368"/>
                <a:gd name="T18" fmla="*/ 2147483647 w 520"/>
                <a:gd name="T19" fmla="*/ 2147483647 h 368"/>
                <a:gd name="T20" fmla="*/ 2147483647 w 520"/>
                <a:gd name="T21" fmla="*/ 2147483647 h 368"/>
                <a:gd name="T22" fmla="*/ 2147483647 w 520"/>
                <a:gd name="T23" fmla="*/ 2147483647 h 368"/>
                <a:gd name="T24" fmla="*/ 2147483647 w 520"/>
                <a:gd name="T25" fmla="*/ 2147483647 h 368"/>
                <a:gd name="T26" fmla="*/ 2147483647 w 520"/>
                <a:gd name="T27" fmla="*/ 2147483647 h 368"/>
                <a:gd name="T28" fmla="*/ 2147483647 w 520"/>
                <a:gd name="T29" fmla="*/ 2147483647 h 368"/>
                <a:gd name="T30" fmla="*/ 0 w 520"/>
                <a:gd name="T31" fmla="*/ 2147483647 h 368"/>
                <a:gd name="T32" fmla="*/ 2147483647 w 520"/>
                <a:gd name="T33" fmla="*/ 2147483647 h 368"/>
                <a:gd name="T34" fmla="*/ 2147483647 w 520"/>
                <a:gd name="T35" fmla="*/ 2147483647 h 368"/>
                <a:gd name="T36" fmla="*/ 2147483647 w 520"/>
                <a:gd name="T37" fmla="*/ 2147483647 h 368"/>
                <a:gd name="T38" fmla="*/ 2147483647 w 520"/>
                <a:gd name="T39" fmla="*/ 2147483647 h 368"/>
                <a:gd name="T40" fmla="*/ 2147483647 w 520"/>
                <a:gd name="T41" fmla="*/ 2147483647 h 368"/>
                <a:gd name="T42" fmla="*/ 2147483647 w 520"/>
                <a:gd name="T43" fmla="*/ 2147483647 h 368"/>
                <a:gd name="T44" fmla="*/ 2147483647 w 520"/>
                <a:gd name="T45" fmla="*/ 2147483647 h 368"/>
                <a:gd name="T46" fmla="*/ 2147483647 w 520"/>
                <a:gd name="T47" fmla="*/ 2147483647 h 368"/>
                <a:gd name="T48" fmla="*/ 2147483647 w 520"/>
                <a:gd name="T49" fmla="*/ 2147483647 h 368"/>
                <a:gd name="T50" fmla="*/ 2147483647 w 520"/>
                <a:gd name="T51" fmla="*/ 2147483647 h 368"/>
                <a:gd name="T52" fmla="*/ 2147483647 w 520"/>
                <a:gd name="T53" fmla="*/ 2147483647 h 368"/>
                <a:gd name="T54" fmla="*/ 2147483647 w 520"/>
                <a:gd name="T55" fmla="*/ 2147483647 h 368"/>
                <a:gd name="T56" fmla="*/ 2147483647 w 520"/>
                <a:gd name="T57" fmla="*/ 2147483647 h 368"/>
                <a:gd name="T58" fmla="*/ 2147483647 w 520"/>
                <a:gd name="T59" fmla="*/ 2147483647 h 368"/>
                <a:gd name="T60" fmla="*/ 2147483647 w 520"/>
                <a:gd name="T61" fmla="*/ 2147483647 h 368"/>
                <a:gd name="T62" fmla="*/ 2147483647 w 520"/>
                <a:gd name="T63" fmla="*/ 2147483647 h 368"/>
                <a:gd name="T64" fmla="*/ 2147483647 w 520"/>
                <a:gd name="T65" fmla="*/ 2147483647 h 368"/>
                <a:gd name="T66" fmla="*/ 2147483647 w 520"/>
                <a:gd name="T67" fmla="*/ 2147483647 h 368"/>
                <a:gd name="T68" fmla="*/ 2147483647 w 520"/>
                <a:gd name="T69" fmla="*/ 2147483647 h 368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520"/>
                <a:gd name="T106" fmla="*/ 0 h 368"/>
                <a:gd name="T107" fmla="*/ 520 w 520"/>
                <a:gd name="T108" fmla="*/ 368 h 368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520" h="368">
                  <a:moveTo>
                    <a:pt x="360" y="320"/>
                  </a:moveTo>
                  <a:lnTo>
                    <a:pt x="352" y="312"/>
                  </a:lnTo>
                  <a:lnTo>
                    <a:pt x="352" y="296"/>
                  </a:lnTo>
                  <a:lnTo>
                    <a:pt x="384" y="288"/>
                  </a:lnTo>
                  <a:lnTo>
                    <a:pt x="408" y="272"/>
                  </a:lnTo>
                  <a:lnTo>
                    <a:pt x="424" y="256"/>
                  </a:lnTo>
                  <a:lnTo>
                    <a:pt x="432" y="208"/>
                  </a:lnTo>
                  <a:lnTo>
                    <a:pt x="456" y="200"/>
                  </a:lnTo>
                  <a:lnTo>
                    <a:pt x="464" y="160"/>
                  </a:lnTo>
                  <a:lnTo>
                    <a:pt x="496" y="168"/>
                  </a:lnTo>
                  <a:lnTo>
                    <a:pt x="504" y="144"/>
                  </a:lnTo>
                  <a:lnTo>
                    <a:pt x="520" y="136"/>
                  </a:lnTo>
                  <a:lnTo>
                    <a:pt x="520" y="120"/>
                  </a:lnTo>
                  <a:lnTo>
                    <a:pt x="488" y="112"/>
                  </a:lnTo>
                  <a:lnTo>
                    <a:pt x="456" y="96"/>
                  </a:lnTo>
                  <a:lnTo>
                    <a:pt x="416" y="96"/>
                  </a:lnTo>
                  <a:lnTo>
                    <a:pt x="400" y="56"/>
                  </a:lnTo>
                  <a:lnTo>
                    <a:pt x="384" y="24"/>
                  </a:lnTo>
                  <a:lnTo>
                    <a:pt x="368" y="24"/>
                  </a:lnTo>
                  <a:lnTo>
                    <a:pt x="328" y="40"/>
                  </a:lnTo>
                  <a:lnTo>
                    <a:pt x="296" y="0"/>
                  </a:lnTo>
                  <a:lnTo>
                    <a:pt x="248" y="16"/>
                  </a:lnTo>
                  <a:lnTo>
                    <a:pt x="200" y="32"/>
                  </a:lnTo>
                  <a:lnTo>
                    <a:pt x="184" y="64"/>
                  </a:lnTo>
                  <a:lnTo>
                    <a:pt x="192" y="96"/>
                  </a:lnTo>
                  <a:lnTo>
                    <a:pt x="160" y="96"/>
                  </a:lnTo>
                  <a:lnTo>
                    <a:pt x="136" y="96"/>
                  </a:lnTo>
                  <a:lnTo>
                    <a:pt x="112" y="96"/>
                  </a:lnTo>
                  <a:lnTo>
                    <a:pt x="88" y="80"/>
                  </a:lnTo>
                  <a:lnTo>
                    <a:pt x="56" y="88"/>
                  </a:lnTo>
                  <a:lnTo>
                    <a:pt x="16" y="104"/>
                  </a:lnTo>
                  <a:lnTo>
                    <a:pt x="0" y="136"/>
                  </a:lnTo>
                  <a:lnTo>
                    <a:pt x="16" y="152"/>
                  </a:lnTo>
                  <a:lnTo>
                    <a:pt x="24" y="168"/>
                  </a:lnTo>
                  <a:lnTo>
                    <a:pt x="56" y="168"/>
                  </a:lnTo>
                  <a:lnTo>
                    <a:pt x="80" y="168"/>
                  </a:lnTo>
                  <a:lnTo>
                    <a:pt x="104" y="200"/>
                  </a:lnTo>
                  <a:lnTo>
                    <a:pt x="80" y="200"/>
                  </a:lnTo>
                  <a:lnTo>
                    <a:pt x="64" y="200"/>
                  </a:lnTo>
                  <a:lnTo>
                    <a:pt x="56" y="208"/>
                  </a:lnTo>
                  <a:lnTo>
                    <a:pt x="64" y="240"/>
                  </a:lnTo>
                  <a:lnTo>
                    <a:pt x="80" y="256"/>
                  </a:lnTo>
                  <a:lnTo>
                    <a:pt x="80" y="288"/>
                  </a:lnTo>
                  <a:lnTo>
                    <a:pt x="96" y="304"/>
                  </a:lnTo>
                  <a:lnTo>
                    <a:pt x="96" y="336"/>
                  </a:lnTo>
                  <a:lnTo>
                    <a:pt x="96" y="328"/>
                  </a:lnTo>
                  <a:lnTo>
                    <a:pt x="120" y="320"/>
                  </a:lnTo>
                  <a:lnTo>
                    <a:pt x="136" y="320"/>
                  </a:lnTo>
                  <a:lnTo>
                    <a:pt x="152" y="328"/>
                  </a:lnTo>
                  <a:lnTo>
                    <a:pt x="168" y="344"/>
                  </a:lnTo>
                  <a:lnTo>
                    <a:pt x="184" y="344"/>
                  </a:lnTo>
                  <a:lnTo>
                    <a:pt x="184" y="360"/>
                  </a:lnTo>
                  <a:lnTo>
                    <a:pt x="192" y="360"/>
                  </a:lnTo>
                  <a:lnTo>
                    <a:pt x="208" y="368"/>
                  </a:lnTo>
                  <a:lnTo>
                    <a:pt x="216" y="360"/>
                  </a:lnTo>
                  <a:lnTo>
                    <a:pt x="232" y="352"/>
                  </a:lnTo>
                  <a:lnTo>
                    <a:pt x="240" y="328"/>
                  </a:lnTo>
                  <a:lnTo>
                    <a:pt x="256" y="336"/>
                  </a:lnTo>
                  <a:lnTo>
                    <a:pt x="264" y="336"/>
                  </a:lnTo>
                  <a:lnTo>
                    <a:pt x="272" y="344"/>
                  </a:lnTo>
                  <a:lnTo>
                    <a:pt x="288" y="336"/>
                  </a:lnTo>
                  <a:lnTo>
                    <a:pt x="296" y="328"/>
                  </a:lnTo>
                  <a:lnTo>
                    <a:pt x="312" y="320"/>
                  </a:lnTo>
                  <a:lnTo>
                    <a:pt x="320" y="336"/>
                  </a:lnTo>
                  <a:lnTo>
                    <a:pt x="328" y="336"/>
                  </a:lnTo>
                  <a:lnTo>
                    <a:pt x="344" y="328"/>
                  </a:lnTo>
                  <a:lnTo>
                    <a:pt x="352" y="328"/>
                  </a:lnTo>
                  <a:lnTo>
                    <a:pt x="352" y="336"/>
                  </a:lnTo>
                  <a:lnTo>
                    <a:pt x="360" y="328"/>
                  </a:lnTo>
                  <a:lnTo>
                    <a:pt x="360" y="320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43" name="Freeform 691"/>
            <p:cNvSpPr>
              <a:spLocks/>
            </p:cNvSpPr>
            <p:nvPr/>
          </p:nvSpPr>
          <p:spPr bwMode="auto">
            <a:xfrm>
              <a:off x="5299605" y="2885263"/>
              <a:ext cx="20836" cy="10966"/>
            </a:xfrm>
            <a:custGeom>
              <a:avLst/>
              <a:gdLst>
                <a:gd name="T0" fmla="*/ 0 w 16"/>
                <a:gd name="T1" fmla="*/ 0 h 8"/>
                <a:gd name="T2" fmla="*/ 0 w 16"/>
                <a:gd name="T3" fmla="*/ 2147483647 h 8"/>
                <a:gd name="T4" fmla="*/ 2147483647 w 16"/>
                <a:gd name="T5" fmla="*/ 2147483647 h 8"/>
                <a:gd name="T6" fmla="*/ 2147483647 w 16"/>
                <a:gd name="T7" fmla="*/ 2147483647 h 8"/>
                <a:gd name="T8" fmla="*/ 0 w 16"/>
                <a:gd name="T9" fmla="*/ 0 h 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6"/>
                <a:gd name="T16" fmla="*/ 0 h 8"/>
                <a:gd name="T17" fmla="*/ 16 w 16"/>
                <a:gd name="T18" fmla="*/ 8 h 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6" h="8">
                  <a:moveTo>
                    <a:pt x="0" y="0"/>
                  </a:moveTo>
                  <a:lnTo>
                    <a:pt x="0" y="8"/>
                  </a:lnTo>
                  <a:lnTo>
                    <a:pt x="16" y="8"/>
                  </a:lnTo>
                  <a:lnTo>
                    <a:pt x="8" y="8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44" name="Freeform 692"/>
            <p:cNvSpPr>
              <a:spLocks/>
            </p:cNvSpPr>
            <p:nvPr/>
          </p:nvSpPr>
          <p:spPr bwMode="auto">
            <a:xfrm>
              <a:off x="4741428" y="2627558"/>
              <a:ext cx="10966" cy="1096"/>
            </a:xfrm>
            <a:custGeom>
              <a:avLst/>
              <a:gdLst>
                <a:gd name="T0" fmla="*/ 0 w 8"/>
                <a:gd name="T1" fmla="*/ 0 h 1943"/>
                <a:gd name="T2" fmla="*/ 2147483647 w 8"/>
                <a:gd name="T3" fmla="*/ 0 h 1943"/>
                <a:gd name="T4" fmla="*/ 0 w 8"/>
                <a:gd name="T5" fmla="*/ 0 h 1943"/>
                <a:gd name="T6" fmla="*/ 0 60000 65536"/>
                <a:gd name="T7" fmla="*/ 0 60000 65536"/>
                <a:gd name="T8" fmla="*/ 0 60000 65536"/>
                <a:gd name="T9" fmla="*/ 0 w 8"/>
                <a:gd name="T10" fmla="*/ 0 h 1943"/>
                <a:gd name="T11" fmla="*/ 8 w 8"/>
                <a:gd name="T12" fmla="*/ 1943 h 1943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8" h="1943">
                  <a:moveTo>
                    <a:pt x="0" y="0"/>
                  </a:moveTo>
                  <a:lnTo>
                    <a:pt x="8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45" name="Freeform 693"/>
            <p:cNvSpPr>
              <a:spLocks/>
            </p:cNvSpPr>
            <p:nvPr/>
          </p:nvSpPr>
          <p:spPr bwMode="auto">
            <a:xfrm>
              <a:off x="5299605" y="2885263"/>
              <a:ext cx="20836" cy="10966"/>
            </a:xfrm>
            <a:custGeom>
              <a:avLst/>
              <a:gdLst>
                <a:gd name="T0" fmla="*/ 0 w 16"/>
                <a:gd name="T1" fmla="*/ 0 h 8"/>
                <a:gd name="T2" fmla="*/ 0 w 16"/>
                <a:gd name="T3" fmla="*/ 2147483647 h 8"/>
                <a:gd name="T4" fmla="*/ 2147483647 w 16"/>
                <a:gd name="T5" fmla="*/ 2147483647 h 8"/>
                <a:gd name="T6" fmla="*/ 2147483647 w 16"/>
                <a:gd name="T7" fmla="*/ 2147483647 h 8"/>
                <a:gd name="T8" fmla="*/ 0 w 16"/>
                <a:gd name="T9" fmla="*/ 0 h 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6"/>
                <a:gd name="T16" fmla="*/ 0 h 8"/>
                <a:gd name="T17" fmla="*/ 16 w 16"/>
                <a:gd name="T18" fmla="*/ 8 h 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6" h="8">
                  <a:moveTo>
                    <a:pt x="0" y="0"/>
                  </a:moveTo>
                  <a:lnTo>
                    <a:pt x="0" y="8"/>
                  </a:lnTo>
                  <a:lnTo>
                    <a:pt x="16" y="8"/>
                  </a:lnTo>
                  <a:lnTo>
                    <a:pt x="8" y="8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46" name="Rectangle 694"/>
            <p:cNvSpPr>
              <a:spLocks noChangeArrowheads="1"/>
            </p:cNvSpPr>
            <p:nvPr/>
          </p:nvSpPr>
          <p:spPr bwMode="auto">
            <a:xfrm>
              <a:off x="4741428" y="2627558"/>
              <a:ext cx="10966" cy="0"/>
            </a:xfrm>
            <a:prstGeom prst="rect">
              <a:avLst/>
            </a:prstGeom>
            <a:grpFill/>
            <a:ln w="6350">
              <a:noFill/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defTabSz="914400" eaLnBrk="1" hangingPunct="1">
                <a:spcBef>
                  <a:spcPct val="50000"/>
                </a:spcBef>
              </a:pPr>
              <a:endParaRPr lang="en-US">
                <a:solidFill>
                  <a:schemeClr val="tx1">
                    <a:lumMod val="75000"/>
                    <a:lumOff val="25000"/>
                  </a:schemeClr>
                </a:solidFill>
                <a:ea typeface="MS PGothic" panose="020B0600070205080204" pitchFamily="34" charset="-128"/>
              </a:endParaRPr>
            </a:p>
          </p:txBody>
        </p:sp>
        <p:sp>
          <p:nvSpPr>
            <p:cNvPr id="147" name="Freeform 695"/>
            <p:cNvSpPr>
              <a:spLocks/>
            </p:cNvSpPr>
            <p:nvPr/>
          </p:nvSpPr>
          <p:spPr bwMode="auto">
            <a:xfrm>
              <a:off x="4622993" y="2627558"/>
              <a:ext cx="129401" cy="53734"/>
            </a:xfrm>
            <a:custGeom>
              <a:avLst/>
              <a:gdLst>
                <a:gd name="T0" fmla="*/ 2147483647 w 96"/>
                <a:gd name="T1" fmla="*/ 2147483647 h 40"/>
                <a:gd name="T2" fmla="*/ 2147483647 w 96"/>
                <a:gd name="T3" fmla="*/ 2147483647 h 40"/>
                <a:gd name="T4" fmla="*/ 2147483647 w 96"/>
                <a:gd name="T5" fmla="*/ 2147483647 h 40"/>
                <a:gd name="T6" fmla="*/ 2147483647 w 96"/>
                <a:gd name="T7" fmla="*/ 0 h 40"/>
                <a:gd name="T8" fmla="*/ 2147483647 w 96"/>
                <a:gd name="T9" fmla="*/ 0 h 40"/>
                <a:gd name="T10" fmla="*/ 2147483647 w 96"/>
                <a:gd name="T11" fmla="*/ 0 h 40"/>
                <a:gd name="T12" fmla="*/ 2147483647 w 96"/>
                <a:gd name="T13" fmla="*/ 0 h 40"/>
                <a:gd name="T14" fmla="*/ 2147483647 w 96"/>
                <a:gd name="T15" fmla="*/ 2147483647 h 40"/>
                <a:gd name="T16" fmla="*/ 2147483647 w 96"/>
                <a:gd name="T17" fmla="*/ 2147483647 h 40"/>
                <a:gd name="T18" fmla="*/ 2147483647 w 96"/>
                <a:gd name="T19" fmla="*/ 2147483647 h 40"/>
                <a:gd name="T20" fmla="*/ 2147483647 w 96"/>
                <a:gd name="T21" fmla="*/ 2147483647 h 40"/>
                <a:gd name="T22" fmla="*/ 2147483647 w 96"/>
                <a:gd name="T23" fmla="*/ 2147483647 h 40"/>
                <a:gd name="T24" fmla="*/ 2147483647 w 96"/>
                <a:gd name="T25" fmla="*/ 2147483647 h 40"/>
                <a:gd name="T26" fmla="*/ 2147483647 w 96"/>
                <a:gd name="T27" fmla="*/ 2147483647 h 40"/>
                <a:gd name="T28" fmla="*/ 2147483647 w 96"/>
                <a:gd name="T29" fmla="*/ 2147483647 h 40"/>
                <a:gd name="T30" fmla="*/ 0 w 96"/>
                <a:gd name="T31" fmla="*/ 2147483647 h 40"/>
                <a:gd name="T32" fmla="*/ 2147483647 w 96"/>
                <a:gd name="T33" fmla="*/ 2147483647 h 40"/>
                <a:gd name="T34" fmla="*/ 2147483647 w 96"/>
                <a:gd name="T35" fmla="*/ 2147483647 h 40"/>
                <a:gd name="T36" fmla="*/ 2147483647 w 96"/>
                <a:gd name="T37" fmla="*/ 2147483647 h 40"/>
                <a:gd name="T38" fmla="*/ 2147483647 w 96"/>
                <a:gd name="T39" fmla="*/ 2147483647 h 40"/>
                <a:gd name="T40" fmla="*/ 2147483647 w 96"/>
                <a:gd name="T41" fmla="*/ 2147483647 h 40"/>
                <a:gd name="T42" fmla="*/ 2147483647 w 96"/>
                <a:gd name="T43" fmla="*/ 2147483647 h 40"/>
                <a:gd name="T44" fmla="*/ 2147483647 w 96"/>
                <a:gd name="T45" fmla="*/ 2147483647 h 40"/>
                <a:gd name="T46" fmla="*/ 2147483647 w 96"/>
                <a:gd name="T47" fmla="*/ 2147483647 h 40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96"/>
                <a:gd name="T73" fmla="*/ 0 h 40"/>
                <a:gd name="T74" fmla="*/ 96 w 96"/>
                <a:gd name="T75" fmla="*/ 40 h 40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96" h="40">
                  <a:moveTo>
                    <a:pt x="96" y="24"/>
                  </a:moveTo>
                  <a:lnTo>
                    <a:pt x="96" y="16"/>
                  </a:lnTo>
                  <a:lnTo>
                    <a:pt x="96" y="8"/>
                  </a:lnTo>
                  <a:lnTo>
                    <a:pt x="96" y="0"/>
                  </a:lnTo>
                  <a:lnTo>
                    <a:pt x="88" y="0"/>
                  </a:lnTo>
                  <a:lnTo>
                    <a:pt x="72" y="0"/>
                  </a:lnTo>
                  <a:lnTo>
                    <a:pt x="56" y="0"/>
                  </a:lnTo>
                  <a:lnTo>
                    <a:pt x="56" y="8"/>
                  </a:lnTo>
                  <a:lnTo>
                    <a:pt x="48" y="8"/>
                  </a:lnTo>
                  <a:lnTo>
                    <a:pt x="48" y="16"/>
                  </a:lnTo>
                  <a:lnTo>
                    <a:pt x="48" y="24"/>
                  </a:lnTo>
                  <a:lnTo>
                    <a:pt x="40" y="24"/>
                  </a:lnTo>
                  <a:lnTo>
                    <a:pt x="24" y="24"/>
                  </a:lnTo>
                  <a:lnTo>
                    <a:pt x="16" y="24"/>
                  </a:lnTo>
                  <a:lnTo>
                    <a:pt x="8" y="24"/>
                  </a:lnTo>
                  <a:lnTo>
                    <a:pt x="0" y="24"/>
                  </a:lnTo>
                  <a:lnTo>
                    <a:pt x="8" y="32"/>
                  </a:lnTo>
                  <a:lnTo>
                    <a:pt x="16" y="40"/>
                  </a:lnTo>
                  <a:lnTo>
                    <a:pt x="24" y="40"/>
                  </a:lnTo>
                  <a:lnTo>
                    <a:pt x="40" y="40"/>
                  </a:lnTo>
                  <a:lnTo>
                    <a:pt x="56" y="40"/>
                  </a:lnTo>
                  <a:lnTo>
                    <a:pt x="72" y="40"/>
                  </a:lnTo>
                  <a:lnTo>
                    <a:pt x="88" y="32"/>
                  </a:lnTo>
                  <a:lnTo>
                    <a:pt x="96" y="24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48" name="Freeform 696"/>
            <p:cNvSpPr>
              <a:spLocks/>
            </p:cNvSpPr>
            <p:nvPr/>
          </p:nvSpPr>
          <p:spPr bwMode="auto">
            <a:xfrm>
              <a:off x="4386124" y="2562857"/>
              <a:ext cx="216033" cy="225903"/>
            </a:xfrm>
            <a:custGeom>
              <a:avLst/>
              <a:gdLst>
                <a:gd name="T0" fmla="*/ 2147483647 w 161"/>
                <a:gd name="T1" fmla="*/ 2147483647 h 168"/>
                <a:gd name="T2" fmla="*/ 2147483647 w 161"/>
                <a:gd name="T3" fmla="*/ 2147483647 h 168"/>
                <a:gd name="T4" fmla="*/ 2147483647 w 161"/>
                <a:gd name="T5" fmla="*/ 2147483647 h 168"/>
                <a:gd name="T6" fmla="*/ 2147483647 w 161"/>
                <a:gd name="T7" fmla="*/ 2147483647 h 168"/>
                <a:gd name="T8" fmla="*/ 2147483647 w 161"/>
                <a:gd name="T9" fmla="*/ 2147483647 h 168"/>
                <a:gd name="T10" fmla="*/ 2147483647 w 161"/>
                <a:gd name="T11" fmla="*/ 2147483647 h 168"/>
                <a:gd name="T12" fmla="*/ 2147483647 w 161"/>
                <a:gd name="T13" fmla="*/ 2147483647 h 168"/>
                <a:gd name="T14" fmla="*/ 2147483647 w 161"/>
                <a:gd name="T15" fmla="*/ 2147483647 h 168"/>
                <a:gd name="T16" fmla="*/ 2147483647 w 161"/>
                <a:gd name="T17" fmla="*/ 2147483647 h 168"/>
                <a:gd name="T18" fmla="*/ 2147483647 w 161"/>
                <a:gd name="T19" fmla="*/ 2147483647 h 168"/>
                <a:gd name="T20" fmla="*/ 2147483647 w 161"/>
                <a:gd name="T21" fmla="*/ 2147483647 h 168"/>
                <a:gd name="T22" fmla="*/ 2147483647 w 161"/>
                <a:gd name="T23" fmla="*/ 2147483647 h 168"/>
                <a:gd name="T24" fmla="*/ 2147483647 w 161"/>
                <a:gd name="T25" fmla="*/ 2147483647 h 168"/>
                <a:gd name="T26" fmla="*/ 2147483647 w 161"/>
                <a:gd name="T27" fmla="*/ 2147483647 h 168"/>
                <a:gd name="T28" fmla="*/ 2147483647 w 161"/>
                <a:gd name="T29" fmla="*/ 2147483647 h 168"/>
                <a:gd name="T30" fmla="*/ 2147483647 w 161"/>
                <a:gd name="T31" fmla="*/ 2147483647 h 168"/>
                <a:gd name="T32" fmla="*/ 2147483647 w 161"/>
                <a:gd name="T33" fmla="*/ 0 h 168"/>
                <a:gd name="T34" fmla="*/ 2147483647 w 161"/>
                <a:gd name="T35" fmla="*/ 2147483647 h 168"/>
                <a:gd name="T36" fmla="*/ 2147483647 w 161"/>
                <a:gd name="T37" fmla="*/ 2147483647 h 168"/>
                <a:gd name="T38" fmla="*/ 2147483647 w 161"/>
                <a:gd name="T39" fmla="*/ 2147483647 h 168"/>
                <a:gd name="T40" fmla="*/ 2147483647 w 161"/>
                <a:gd name="T41" fmla="*/ 2147483647 h 168"/>
                <a:gd name="T42" fmla="*/ 2147483647 w 161"/>
                <a:gd name="T43" fmla="*/ 2147483647 h 168"/>
                <a:gd name="T44" fmla="*/ 2147483647 w 161"/>
                <a:gd name="T45" fmla="*/ 2147483647 h 168"/>
                <a:gd name="T46" fmla="*/ 2147483647 w 161"/>
                <a:gd name="T47" fmla="*/ 2147483647 h 168"/>
                <a:gd name="T48" fmla="*/ 2147483647 w 161"/>
                <a:gd name="T49" fmla="*/ 2147483647 h 168"/>
                <a:gd name="T50" fmla="*/ 2147483647 w 161"/>
                <a:gd name="T51" fmla="*/ 2147483647 h 168"/>
                <a:gd name="T52" fmla="*/ 2147483647 w 161"/>
                <a:gd name="T53" fmla="*/ 2147483647 h 168"/>
                <a:gd name="T54" fmla="*/ 2147483647 w 161"/>
                <a:gd name="T55" fmla="*/ 2147483647 h 168"/>
                <a:gd name="T56" fmla="*/ 2147483647 w 161"/>
                <a:gd name="T57" fmla="*/ 2147483647 h 168"/>
                <a:gd name="T58" fmla="*/ 0 w 161"/>
                <a:gd name="T59" fmla="*/ 2147483647 h 168"/>
                <a:gd name="T60" fmla="*/ 0 w 161"/>
                <a:gd name="T61" fmla="*/ 2147483647 h 168"/>
                <a:gd name="T62" fmla="*/ 2147483647 w 161"/>
                <a:gd name="T63" fmla="*/ 2147483647 h 168"/>
                <a:gd name="T64" fmla="*/ 2147483647 w 161"/>
                <a:gd name="T65" fmla="*/ 2147483647 h 168"/>
                <a:gd name="T66" fmla="*/ 2147483647 w 161"/>
                <a:gd name="T67" fmla="*/ 2147483647 h 168"/>
                <a:gd name="T68" fmla="*/ 2147483647 w 161"/>
                <a:gd name="T69" fmla="*/ 2147483647 h 168"/>
                <a:gd name="T70" fmla="*/ 2147483647 w 161"/>
                <a:gd name="T71" fmla="*/ 2147483647 h 168"/>
                <a:gd name="T72" fmla="*/ 2147483647 w 161"/>
                <a:gd name="T73" fmla="*/ 2147483647 h 168"/>
                <a:gd name="T74" fmla="*/ 2147483647 w 161"/>
                <a:gd name="T75" fmla="*/ 2147483647 h 168"/>
                <a:gd name="T76" fmla="*/ 2147483647 w 161"/>
                <a:gd name="T77" fmla="*/ 2147483647 h 168"/>
                <a:gd name="T78" fmla="*/ 2147483647 w 161"/>
                <a:gd name="T79" fmla="*/ 2147483647 h 168"/>
                <a:gd name="T80" fmla="*/ 2147483647 w 161"/>
                <a:gd name="T81" fmla="*/ 2147483647 h 168"/>
                <a:gd name="T82" fmla="*/ 2147483647 w 161"/>
                <a:gd name="T83" fmla="*/ 2147483647 h 168"/>
                <a:gd name="T84" fmla="*/ 2147483647 w 161"/>
                <a:gd name="T85" fmla="*/ 2147483647 h 168"/>
                <a:gd name="T86" fmla="*/ 2147483647 w 161"/>
                <a:gd name="T87" fmla="*/ 2147483647 h 168"/>
                <a:gd name="T88" fmla="*/ 2147483647 w 161"/>
                <a:gd name="T89" fmla="*/ 2147483647 h 168"/>
                <a:gd name="T90" fmla="*/ 2147483647 w 161"/>
                <a:gd name="T91" fmla="*/ 2147483647 h 168"/>
                <a:gd name="T92" fmla="*/ 2147483647 w 161"/>
                <a:gd name="T93" fmla="*/ 2147483647 h 168"/>
                <a:gd name="T94" fmla="*/ 2147483647 w 161"/>
                <a:gd name="T95" fmla="*/ 2147483647 h 168"/>
                <a:gd name="T96" fmla="*/ 2147483647 w 161"/>
                <a:gd name="T97" fmla="*/ 2147483647 h 168"/>
                <a:gd name="T98" fmla="*/ 2147483647 w 161"/>
                <a:gd name="T99" fmla="*/ 2147483647 h 168"/>
                <a:gd name="T100" fmla="*/ 2147483647 w 161"/>
                <a:gd name="T101" fmla="*/ 2147483647 h 168"/>
                <a:gd name="T102" fmla="*/ 2147483647 w 161"/>
                <a:gd name="T103" fmla="*/ 2147483647 h 168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61"/>
                <a:gd name="T157" fmla="*/ 0 h 168"/>
                <a:gd name="T158" fmla="*/ 161 w 161"/>
                <a:gd name="T159" fmla="*/ 168 h 168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61" h="168">
                  <a:moveTo>
                    <a:pt x="145" y="120"/>
                  </a:moveTo>
                  <a:lnTo>
                    <a:pt x="153" y="112"/>
                  </a:lnTo>
                  <a:lnTo>
                    <a:pt x="153" y="104"/>
                  </a:lnTo>
                  <a:lnTo>
                    <a:pt x="145" y="96"/>
                  </a:lnTo>
                  <a:lnTo>
                    <a:pt x="137" y="96"/>
                  </a:lnTo>
                  <a:lnTo>
                    <a:pt x="137" y="88"/>
                  </a:lnTo>
                  <a:lnTo>
                    <a:pt x="153" y="72"/>
                  </a:lnTo>
                  <a:lnTo>
                    <a:pt x="153" y="56"/>
                  </a:lnTo>
                  <a:lnTo>
                    <a:pt x="161" y="48"/>
                  </a:lnTo>
                  <a:lnTo>
                    <a:pt x="153" y="40"/>
                  </a:lnTo>
                  <a:lnTo>
                    <a:pt x="145" y="40"/>
                  </a:lnTo>
                  <a:lnTo>
                    <a:pt x="128" y="32"/>
                  </a:lnTo>
                  <a:lnTo>
                    <a:pt x="120" y="24"/>
                  </a:lnTo>
                  <a:lnTo>
                    <a:pt x="112" y="24"/>
                  </a:lnTo>
                  <a:lnTo>
                    <a:pt x="104" y="16"/>
                  </a:lnTo>
                  <a:lnTo>
                    <a:pt x="96" y="8"/>
                  </a:lnTo>
                  <a:lnTo>
                    <a:pt x="96" y="0"/>
                  </a:lnTo>
                  <a:lnTo>
                    <a:pt x="88" y="8"/>
                  </a:lnTo>
                  <a:lnTo>
                    <a:pt x="80" y="24"/>
                  </a:lnTo>
                  <a:lnTo>
                    <a:pt x="72" y="24"/>
                  </a:lnTo>
                  <a:lnTo>
                    <a:pt x="64" y="40"/>
                  </a:lnTo>
                  <a:lnTo>
                    <a:pt x="48" y="40"/>
                  </a:lnTo>
                  <a:lnTo>
                    <a:pt x="48" y="32"/>
                  </a:lnTo>
                  <a:lnTo>
                    <a:pt x="40" y="32"/>
                  </a:lnTo>
                  <a:lnTo>
                    <a:pt x="40" y="40"/>
                  </a:lnTo>
                  <a:lnTo>
                    <a:pt x="40" y="48"/>
                  </a:lnTo>
                  <a:lnTo>
                    <a:pt x="32" y="48"/>
                  </a:lnTo>
                  <a:lnTo>
                    <a:pt x="24" y="48"/>
                  </a:lnTo>
                  <a:lnTo>
                    <a:pt x="16" y="48"/>
                  </a:lnTo>
                  <a:lnTo>
                    <a:pt x="0" y="56"/>
                  </a:lnTo>
                  <a:lnTo>
                    <a:pt x="0" y="64"/>
                  </a:lnTo>
                  <a:lnTo>
                    <a:pt x="16" y="72"/>
                  </a:lnTo>
                  <a:lnTo>
                    <a:pt x="32" y="72"/>
                  </a:lnTo>
                  <a:lnTo>
                    <a:pt x="32" y="80"/>
                  </a:lnTo>
                  <a:lnTo>
                    <a:pt x="40" y="88"/>
                  </a:lnTo>
                  <a:lnTo>
                    <a:pt x="40" y="104"/>
                  </a:lnTo>
                  <a:lnTo>
                    <a:pt x="48" y="104"/>
                  </a:lnTo>
                  <a:lnTo>
                    <a:pt x="48" y="120"/>
                  </a:lnTo>
                  <a:lnTo>
                    <a:pt x="40" y="152"/>
                  </a:lnTo>
                  <a:lnTo>
                    <a:pt x="48" y="160"/>
                  </a:lnTo>
                  <a:lnTo>
                    <a:pt x="56" y="160"/>
                  </a:lnTo>
                  <a:lnTo>
                    <a:pt x="72" y="160"/>
                  </a:lnTo>
                  <a:lnTo>
                    <a:pt x="80" y="160"/>
                  </a:lnTo>
                  <a:lnTo>
                    <a:pt x="88" y="168"/>
                  </a:lnTo>
                  <a:lnTo>
                    <a:pt x="96" y="168"/>
                  </a:lnTo>
                  <a:lnTo>
                    <a:pt x="104" y="152"/>
                  </a:lnTo>
                  <a:lnTo>
                    <a:pt x="112" y="152"/>
                  </a:lnTo>
                  <a:lnTo>
                    <a:pt x="128" y="152"/>
                  </a:lnTo>
                  <a:lnTo>
                    <a:pt x="153" y="136"/>
                  </a:lnTo>
                  <a:lnTo>
                    <a:pt x="161" y="136"/>
                  </a:lnTo>
                  <a:lnTo>
                    <a:pt x="153" y="128"/>
                  </a:lnTo>
                  <a:lnTo>
                    <a:pt x="145" y="120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49" name="Freeform 697"/>
            <p:cNvSpPr>
              <a:spLocks/>
            </p:cNvSpPr>
            <p:nvPr/>
          </p:nvSpPr>
          <p:spPr bwMode="auto">
            <a:xfrm>
              <a:off x="4580225" y="2681292"/>
              <a:ext cx="203971" cy="193004"/>
            </a:xfrm>
            <a:custGeom>
              <a:avLst/>
              <a:gdLst>
                <a:gd name="T0" fmla="*/ 2147483647 w 152"/>
                <a:gd name="T1" fmla="*/ 0 h 144"/>
                <a:gd name="T2" fmla="*/ 2147483647 w 152"/>
                <a:gd name="T3" fmla="*/ 0 h 144"/>
                <a:gd name="T4" fmla="*/ 2147483647 w 152"/>
                <a:gd name="T5" fmla="*/ 0 h 144"/>
                <a:gd name="T6" fmla="*/ 2147483647 w 152"/>
                <a:gd name="T7" fmla="*/ 0 h 144"/>
                <a:gd name="T8" fmla="*/ 2147483647 w 152"/>
                <a:gd name="T9" fmla="*/ 2147483647 h 144"/>
                <a:gd name="T10" fmla="*/ 2147483647 w 152"/>
                <a:gd name="T11" fmla="*/ 2147483647 h 144"/>
                <a:gd name="T12" fmla="*/ 2147483647 w 152"/>
                <a:gd name="T13" fmla="*/ 2147483647 h 144"/>
                <a:gd name="T14" fmla="*/ 2147483647 w 152"/>
                <a:gd name="T15" fmla="*/ 2147483647 h 144"/>
                <a:gd name="T16" fmla="*/ 0 w 152"/>
                <a:gd name="T17" fmla="*/ 2147483647 h 144"/>
                <a:gd name="T18" fmla="*/ 2147483647 w 152"/>
                <a:gd name="T19" fmla="*/ 2147483647 h 144"/>
                <a:gd name="T20" fmla="*/ 2147483647 w 152"/>
                <a:gd name="T21" fmla="*/ 2147483647 h 144"/>
                <a:gd name="T22" fmla="*/ 2147483647 w 152"/>
                <a:gd name="T23" fmla="*/ 2147483647 h 144"/>
                <a:gd name="T24" fmla="*/ 2147483647 w 152"/>
                <a:gd name="T25" fmla="*/ 2147483647 h 144"/>
                <a:gd name="T26" fmla="*/ 2147483647 w 152"/>
                <a:gd name="T27" fmla="*/ 2147483647 h 144"/>
                <a:gd name="T28" fmla="*/ 2147483647 w 152"/>
                <a:gd name="T29" fmla="*/ 2147483647 h 144"/>
                <a:gd name="T30" fmla="*/ 2147483647 w 152"/>
                <a:gd name="T31" fmla="*/ 2147483647 h 144"/>
                <a:gd name="T32" fmla="*/ 2147483647 w 152"/>
                <a:gd name="T33" fmla="*/ 2147483647 h 144"/>
                <a:gd name="T34" fmla="*/ 2147483647 w 152"/>
                <a:gd name="T35" fmla="*/ 2147483647 h 144"/>
                <a:gd name="T36" fmla="*/ 2147483647 w 152"/>
                <a:gd name="T37" fmla="*/ 2147483647 h 144"/>
                <a:gd name="T38" fmla="*/ 2147483647 w 152"/>
                <a:gd name="T39" fmla="*/ 2147483647 h 144"/>
                <a:gd name="T40" fmla="*/ 2147483647 w 152"/>
                <a:gd name="T41" fmla="*/ 2147483647 h 144"/>
                <a:gd name="T42" fmla="*/ 2147483647 w 152"/>
                <a:gd name="T43" fmla="*/ 2147483647 h 144"/>
                <a:gd name="T44" fmla="*/ 2147483647 w 152"/>
                <a:gd name="T45" fmla="*/ 2147483647 h 144"/>
                <a:gd name="T46" fmla="*/ 2147483647 w 152"/>
                <a:gd name="T47" fmla="*/ 2147483647 h 144"/>
                <a:gd name="T48" fmla="*/ 2147483647 w 152"/>
                <a:gd name="T49" fmla="*/ 2147483647 h 144"/>
                <a:gd name="T50" fmla="*/ 2147483647 w 152"/>
                <a:gd name="T51" fmla="*/ 2147483647 h 144"/>
                <a:gd name="T52" fmla="*/ 2147483647 w 152"/>
                <a:gd name="T53" fmla="*/ 2147483647 h 144"/>
                <a:gd name="T54" fmla="*/ 2147483647 w 152"/>
                <a:gd name="T55" fmla="*/ 2147483647 h 144"/>
                <a:gd name="T56" fmla="*/ 2147483647 w 152"/>
                <a:gd name="T57" fmla="*/ 2147483647 h 144"/>
                <a:gd name="T58" fmla="*/ 2147483647 w 152"/>
                <a:gd name="T59" fmla="*/ 2147483647 h 144"/>
                <a:gd name="T60" fmla="*/ 2147483647 w 152"/>
                <a:gd name="T61" fmla="*/ 0 h 144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w 152"/>
                <a:gd name="T94" fmla="*/ 0 h 144"/>
                <a:gd name="T95" fmla="*/ 152 w 152"/>
                <a:gd name="T96" fmla="*/ 144 h 144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T93" t="T94" r="T95" b="T96"/>
              <a:pathLst>
                <a:path w="152" h="144">
                  <a:moveTo>
                    <a:pt x="88" y="0"/>
                  </a:moveTo>
                  <a:lnTo>
                    <a:pt x="72" y="0"/>
                  </a:lnTo>
                  <a:lnTo>
                    <a:pt x="56" y="0"/>
                  </a:lnTo>
                  <a:lnTo>
                    <a:pt x="48" y="0"/>
                  </a:lnTo>
                  <a:lnTo>
                    <a:pt x="40" y="8"/>
                  </a:lnTo>
                  <a:lnTo>
                    <a:pt x="24" y="8"/>
                  </a:lnTo>
                  <a:lnTo>
                    <a:pt x="8" y="16"/>
                  </a:lnTo>
                  <a:lnTo>
                    <a:pt x="8" y="24"/>
                  </a:lnTo>
                  <a:lnTo>
                    <a:pt x="0" y="32"/>
                  </a:lnTo>
                  <a:lnTo>
                    <a:pt x="8" y="40"/>
                  </a:lnTo>
                  <a:lnTo>
                    <a:pt x="16" y="48"/>
                  </a:lnTo>
                  <a:lnTo>
                    <a:pt x="24" y="40"/>
                  </a:lnTo>
                  <a:lnTo>
                    <a:pt x="40" y="48"/>
                  </a:lnTo>
                  <a:lnTo>
                    <a:pt x="56" y="72"/>
                  </a:lnTo>
                  <a:lnTo>
                    <a:pt x="64" y="88"/>
                  </a:lnTo>
                  <a:lnTo>
                    <a:pt x="96" y="104"/>
                  </a:lnTo>
                  <a:lnTo>
                    <a:pt x="112" y="128"/>
                  </a:lnTo>
                  <a:lnTo>
                    <a:pt x="120" y="144"/>
                  </a:lnTo>
                  <a:lnTo>
                    <a:pt x="128" y="128"/>
                  </a:lnTo>
                  <a:lnTo>
                    <a:pt x="128" y="112"/>
                  </a:lnTo>
                  <a:lnTo>
                    <a:pt x="144" y="120"/>
                  </a:lnTo>
                  <a:lnTo>
                    <a:pt x="152" y="120"/>
                  </a:lnTo>
                  <a:lnTo>
                    <a:pt x="128" y="96"/>
                  </a:lnTo>
                  <a:lnTo>
                    <a:pt x="112" y="88"/>
                  </a:lnTo>
                  <a:lnTo>
                    <a:pt x="104" y="80"/>
                  </a:lnTo>
                  <a:lnTo>
                    <a:pt x="88" y="56"/>
                  </a:lnTo>
                  <a:lnTo>
                    <a:pt x="80" y="40"/>
                  </a:lnTo>
                  <a:lnTo>
                    <a:pt x="80" y="24"/>
                  </a:lnTo>
                  <a:lnTo>
                    <a:pt x="88" y="24"/>
                  </a:lnTo>
                  <a:lnTo>
                    <a:pt x="88" y="16"/>
                  </a:lnTo>
                  <a:lnTo>
                    <a:pt x="88" y="0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50" name="Freeform 698"/>
            <p:cNvSpPr>
              <a:spLocks/>
            </p:cNvSpPr>
            <p:nvPr/>
          </p:nvSpPr>
          <p:spPr bwMode="auto">
            <a:xfrm>
              <a:off x="4557196" y="2455389"/>
              <a:ext cx="162299" cy="203971"/>
            </a:xfrm>
            <a:custGeom>
              <a:avLst/>
              <a:gdLst>
                <a:gd name="T0" fmla="*/ 2147483647 w 121"/>
                <a:gd name="T1" fmla="*/ 2147483647 h 152"/>
                <a:gd name="T2" fmla="*/ 2147483647 w 121"/>
                <a:gd name="T3" fmla="*/ 2147483647 h 152"/>
                <a:gd name="T4" fmla="*/ 2147483647 w 121"/>
                <a:gd name="T5" fmla="*/ 2147483647 h 152"/>
                <a:gd name="T6" fmla="*/ 2147483647 w 121"/>
                <a:gd name="T7" fmla="*/ 2147483647 h 152"/>
                <a:gd name="T8" fmla="*/ 2147483647 w 121"/>
                <a:gd name="T9" fmla="*/ 2147483647 h 152"/>
                <a:gd name="T10" fmla="*/ 2147483647 w 121"/>
                <a:gd name="T11" fmla="*/ 2147483647 h 152"/>
                <a:gd name="T12" fmla="*/ 2147483647 w 121"/>
                <a:gd name="T13" fmla="*/ 2147483647 h 152"/>
                <a:gd name="T14" fmla="*/ 2147483647 w 121"/>
                <a:gd name="T15" fmla="*/ 2147483647 h 152"/>
                <a:gd name="T16" fmla="*/ 0 w 121"/>
                <a:gd name="T17" fmla="*/ 2147483647 h 152"/>
                <a:gd name="T18" fmla="*/ 2147483647 w 121"/>
                <a:gd name="T19" fmla="*/ 2147483647 h 152"/>
                <a:gd name="T20" fmla="*/ 2147483647 w 121"/>
                <a:gd name="T21" fmla="*/ 2147483647 h 152"/>
                <a:gd name="T22" fmla="*/ 2147483647 w 121"/>
                <a:gd name="T23" fmla="*/ 2147483647 h 152"/>
                <a:gd name="T24" fmla="*/ 2147483647 w 121"/>
                <a:gd name="T25" fmla="*/ 2147483647 h 152"/>
                <a:gd name="T26" fmla="*/ 2147483647 w 121"/>
                <a:gd name="T27" fmla="*/ 2147483647 h 152"/>
                <a:gd name="T28" fmla="*/ 2147483647 w 121"/>
                <a:gd name="T29" fmla="*/ 2147483647 h 152"/>
                <a:gd name="T30" fmla="*/ 2147483647 w 121"/>
                <a:gd name="T31" fmla="*/ 2147483647 h 152"/>
                <a:gd name="T32" fmla="*/ 2147483647 w 121"/>
                <a:gd name="T33" fmla="*/ 2147483647 h 152"/>
                <a:gd name="T34" fmla="*/ 2147483647 w 121"/>
                <a:gd name="T35" fmla="*/ 2147483647 h 152"/>
                <a:gd name="T36" fmla="*/ 2147483647 w 121"/>
                <a:gd name="T37" fmla="*/ 2147483647 h 152"/>
                <a:gd name="T38" fmla="*/ 2147483647 w 121"/>
                <a:gd name="T39" fmla="*/ 2147483647 h 152"/>
                <a:gd name="T40" fmla="*/ 2147483647 w 121"/>
                <a:gd name="T41" fmla="*/ 2147483647 h 152"/>
                <a:gd name="T42" fmla="*/ 2147483647 w 121"/>
                <a:gd name="T43" fmla="*/ 2147483647 h 152"/>
                <a:gd name="T44" fmla="*/ 2147483647 w 121"/>
                <a:gd name="T45" fmla="*/ 2147483647 h 152"/>
                <a:gd name="T46" fmla="*/ 2147483647 w 121"/>
                <a:gd name="T47" fmla="*/ 2147483647 h 152"/>
                <a:gd name="T48" fmla="*/ 2147483647 w 121"/>
                <a:gd name="T49" fmla="*/ 2147483647 h 152"/>
                <a:gd name="T50" fmla="*/ 2147483647 w 121"/>
                <a:gd name="T51" fmla="*/ 2147483647 h 152"/>
                <a:gd name="T52" fmla="*/ 2147483647 w 121"/>
                <a:gd name="T53" fmla="*/ 2147483647 h 152"/>
                <a:gd name="T54" fmla="*/ 2147483647 w 121"/>
                <a:gd name="T55" fmla="*/ 2147483647 h 152"/>
                <a:gd name="T56" fmla="*/ 2147483647 w 121"/>
                <a:gd name="T57" fmla="*/ 2147483647 h 152"/>
                <a:gd name="T58" fmla="*/ 2147483647 w 121"/>
                <a:gd name="T59" fmla="*/ 2147483647 h 152"/>
                <a:gd name="T60" fmla="*/ 2147483647 w 121"/>
                <a:gd name="T61" fmla="*/ 2147483647 h 152"/>
                <a:gd name="T62" fmla="*/ 2147483647 w 121"/>
                <a:gd name="T63" fmla="*/ 2147483647 h 152"/>
                <a:gd name="T64" fmla="*/ 2147483647 w 121"/>
                <a:gd name="T65" fmla="*/ 2147483647 h 152"/>
                <a:gd name="T66" fmla="*/ 2147483647 w 121"/>
                <a:gd name="T67" fmla="*/ 2147483647 h 152"/>
                <a:gd name="T68" fmla="*/ 2147483647 w 121"/>
                <a:gd name="T69" fmla="*/ 2147483647 h 152"/>
                <a:gd name="T70" fmla="*/ 2147483647 w 121"/>
                <a:gd name="T71" fmla="*/ 2147483647 h 152"/>
                <a:gd name="T72" fmla="*/ 2147483647 w 121"/>
                <a:gd name="T73" fmla="*/ 2147483647 h 152"/>
                <a:gd name="T74" fmla="*/ 2147483647 w 121"/>
                <a:gd name="T75" fmla="*/ 2147483647 h 152"/>
                <a:gd name="T76" fmla="*/ 2147483647 w 121"/>
                <a:gd name="T77" fmla="*/ 2147483647 h 152"/>
                <a:gd name="T78" fmla="*/ 2147483647 w 121"/>
                <a:gd name="T79" fmla="*/ 2147483647 h 152"/>
                <a:gd name="T80" fmla="*/ 2147483647 w 121"/>
                <a:gd name="T81" fmla="*/ 2147483647 h 152"/>
                <a:gd name="T82" fmla="*/ 2147483647 w 121"/>
                <a:gd name="T83" fmla="*/ 2147483647 h 152"/>
                <a:gd name="T84" fmla="*/ 2147483647 w 121"/>
                <a:gd name="T85" fmla="*/ 2147483647 h 152"/>
                <a:gd name="T86" fmla="*/ 2147483647 w 121"/>
                <a:gd name="T87" fmla="*/ 2147483647 h 152"/>
                <a:gd name="T88" fmla="*/ 2147483647 w 121"/>
                <a:gd name="T89" fmla="*/ 2147483647 h 152"/>
                <a:gd name="T90" fmla="*/ 2147483647 w 121"/>
                <a:gd name="T91" fmla="*/ 0 h 152"/>
                <a:gd name="T92" fmla="*/ 2147483647 w 121"/>
                <a:gd name="T93" fmla="*/ 2147483647 h 152"/>
                <a:gd name="T94" fmla="*/ 2147483647 w 121"/>
                <a:gd name="T95" fmla="*/ 2147483647 h 152"/>
                <a:gd name="T96" fmla="*/ 2147483647 w 121"/>
                <a:gd name="T97" fmla="*/ 2147483647 h 152"/>
                <a:gd name="T98" fmla="*/ 2147483647 w 121"/>
                <a:gd name="T99" fmla="*/ 2147483647 h 152"/>
                <a:gd name="T100" fmla="*/ 2147483647 w 121"/>
                <a:gd name="T101" fmla="*/ 2147483647 h 152"/>
                <a:gd name="T102" fmla="*/ 2147483647 w 121"/>
                <a:gd name="T103" fmla="*/ 2147483647 h 152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21"/>
                <a:gd name="T157" fmla="*/ 0 h 152"/>
                <a:gd name="T158" fmla="*/ 121 w 121"/>
                <a:gd name="T159" fmla="*/ 152 h 152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21" h="152">
                  <a:moveTo>
                    <a:pt x="25" y="40"/>
                  </a:moveTo>
                  <a:lnTo>
                    <a:pt x="17" y="48"/>
                  </a:lnTo>
                  <a:lnTo>
                    <a:pt x="17" y="64"/>
                  </a:lnTo>
                  <a:lnTo>
                    <a:pt x="9" y="72"/>
                  </a:lnTo>
                  <a:lnTo>
                    <a:pt x="9" y="80"/>
                  </a:lnTo>
                  <a:lnTo>
                    <a:pt x="9" y="88"/>
                  </a:lnTo>
                  <a:lnTo>
                    <a:pt x="9" y="96"/>
                  </a:lnTo>
                  <a:lnTo>
                    <a:pt x="9" y="104"/>
                  </a:lnTo>
                  <a:lnTo>
                    <a:pt x="0" y="112"/>
                  </a:lnTo>
                  <a:lnTo>
                    <a:pt x="17" y="120"/>
                  </a:lnTo>
                  <a:lnTo>
                    <a:pt x="25" y="120"/>
                  </a:lnTo>
                  <a:lnTo>
                    <a:pt x="33" y="128"/>
                  </a:lnTo>
                  <a:lnTo>
                    <a:pt x="25" y="136"/>
                  </a:lnTo>
                  <a:lnTo>
                    <a:pt x="25" y="152"/>
                  </a:lnTo>
                  <a:lnTo>
                    <a:pt x="33" y="152"/>
                  </a:lnTo>
                  <a:lnTo>
                    <a:pt x="41" y="152"/>
                  </a:lnTo>
                  <a:lnTo>
                    <a:pt x="49" y="152"/>
                  </a:lnTo>
                  <a:lnTo>
                    <a:pt x="57" y="152"/>
                  </a:lnTo>
                  <a:lnTo>
                    <a:pt x="65" y="152"/>
                  </a:lnTo>
                  <a:lnTo>
                    <a:pt x="73" y="152"/>
                  </a:lnTo>
                  <a:lnTo>
                    <a:pt x="89" y="152"/>
                  </a:lnTo>
                  <a:lnTo>
                    <a:pt x="97" y="152"/>
                  </a:lnTo>
                  <a:lnTo>
                    <a:pt x="97" y="144"/>
                  </a:lnTo>
                  <a:lnTo>
                    <a:pt x="97" y="136"/>
                  </a:lnTo>
                  <a:lnTo>
                    <a:pt x="105" y="136"/>
                  </a:lnTo>
                  <a:lnTo>
                    <a:pt x="105" y="128"/>
                  </a:lnTo>
                  <a:lnTo>
                    <a:pt x="97" y="112"/>
                  </a:lnTo>
                  <a:lnTo>
                    <a:pt x="89" y="104"/>
                  </a:lnTo>
                  <a:lnTo>
                    <a:pt x="81" y="104"/>
                  </a:lnTo>
                  <a:lnTo>
                    <a:pt x="89" y="96"/>
                  </a:lnTo>
                  <a:lnTo>
                    <a:pt x="97" y="96"/>
                  </a:lnTo>
                  <a:lnTo>
                    <a:pt x="105" y="88"/>
                  </a:lnTo>
                  <a:lnTo>
                    <a:pt x="113" y="88"/>
                  </a:lnTo>
                  <a:lnTo>
                    <a:pt x="121" y="88"/>
                  </a:lnTo>
                  <a:lnTo>
                    <a:pt x="121" y="72"/>
                  </a:lnTo>
                  <a:lnTo>
                    <a:pt x="113" y="56"/>
                  </a:lnTo>
                  <a:lnTo>
                    <a:pt x="113" y="48"/>
                  </a:lnTo>
                  <a:lnTo>
                    <a:pt x="113" y="40"/>
                  </a:lnTo>
                  <a:lnTo>
                    <a:pt x="113" y="32"/>
                  </a:lnTo>
                  <a:lnTo>
                    <a:pt x="113" y="24"/>
                  </a:lnTo>
                  <a:lnTo>
                    <a:pt x="97" y="16"/>
                  </a:lnTo>
                  <a:lnTo>
                    <a:pt x="81" y="24"/>
                  </a:lnTo>
                  <a:lnTo>
                    <a:pt x="73" y="16"/>
                  </a:lnTo>
                  <a:lnTo>
                    <a:pt x="73" y="8"/>
                  </a:lnTo>
                  <a:lnTo>
                    <a:pt x="57" y="8"/>
                  </a:lnTo>
                  <a:lnTo>
                    <a:pt x="49" y="0"/>
                  </a:lnTo>
                  <a:lnTo>
                    <a:pt x="49" y="8"/>
                  </a:lnTo>
                  <a:lnTo>
                    <a:pt x="41" y="24"/>
                  </a:lnTo>
                  <a:lnTo>
                    <a:pt x="41" y="32"/>
                  </a:lnTo>
                  <a:lnTo>
                    <a:pt x="33" y="32"/>
                  </a:lnTo>
                  <a:lnTo>
                    <a:pt x="25" y="32"/>
                  </a:lnTo>
                  <a:lnTo>
                    <a:pt x="25" y="40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51" name="Freeform 699"/>
            <p:cNvSpPr>
              <a:spLocks/>
            </p:cNvSpPr>
            <p:nvPr/>
          </p:nvSpPr>
          <p:spPr bwMode="auto">
            <a:xfrm>
              <a:off x="4525394" y="2499254"/>
              <a:ext cx="65797" cy="74570"/>
            </a:xfrm>
            <a:custGeom>
              <a:avLst/>
              <a:gdLst>
                <a:gd name="T0" fmla="*/ 2147483647 w 49"/>
                <a:gd name="T1" fmla="*/ 2147483647 h 56"/>
                <a:gd name="T2" fmla="*/ 2147483647 w 49"/>
                <a:gd name="T3" fmla="*/ 2147483647 h 56"/>
                <a:gd name="T4" fmla="*/ 2147483647 w 49"/>
                <a:gd name="T5" fmla="*/ 2147483647 h 56"/>
                <a:gd name="T6" fmla="*/ 2147483647 w 49"/>
                <a:gd name="T7" fmla="*/ 2147483647 h 56"/>
                <a:gd name="T8" fmla="*/ 2147483647 w 49"/>
                <a:gd name="T9" fmla="*/ 2147483647 h 56"/>
                <a:gd name="T10" fmla="*/ 2147483647 w 49"/>
                <a:gd name="T11" fmla="*/ 2147483647 h 56"/>
                <a:gd name="T12" fmla="*/ 2147483647 w 49"/>
                <a:gd name="T13" fmla="*/ 2147483647 h 56"/>
                <a:gd name="T14" fmla="*/ 2147483647 w 49"/>
                <a:gd name="T15" fmla="*/ 2147483647 h 56"/>
                <a:gd name="T16" fmla="*/ 2147483647 w 49"/>
                <a:gd name="T17" fmla="*/ 2147483647 h 56"/>
                <a:gd name="T18" fmla="*/ 2147483647 w 49"/>
                <a:gd name="T19" fmla="*/ 0 h 56"/>
                <a:gd name="T20" fmla="*/ 2147483647 w 49"/>
                <a:gd name="T21" fmla="*/ 0 h 56"/>
                <a:gd name="T22" fmla="*/ 2147483647 w 49"/>
                <a:gd name="T23" fmla="*/ 2147483647 h 56"/>
                <a:gd name="T24" fmla="*/ 2147483647 w 49"/>
                <a:gd name="T25" fmla="*/ 2147483647 h 56"/>
                <a:gd name="T26" fmla="*/ 2147483647 w 49"/>
                <a:gd name="T27" fmla="*/ 2147483647 h 56"/>
                <a:gd name="T28" fmla="*/ 2147483647 w 49"/>
                <a:gd name="T29" fmla="*/ 2147483647 h 56"/>
                <a:gd name="T30" fmla="*/ 0 w 49"/>
                <a:gd name="T31" fmla="*/ 2147483647 h 56"/>
                <a:gd name="T32" fmla="*/ 2147483647 w 49"/>
                <a:gd name="T33" fmla="*/ 2147483647 h 56"/>
                <a:gd name="T34" fmla="*/ 2147483647 w 49"/>
                <a:gd name="T35" fmla="*/ 2147483647 h 5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49"/>
                <a:gd name="T55" fmla="*/ 0 h 56"/>
                <a:gd name="T56" fmla="*/ 49 w 49"/>
                <a:gd name="T57" fmla="*/ 56 h 5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49" h="56">
                  <a:moveTo>
                    <a:pt x="16" y="48"/>
                  </a:moveTo>
                  <a:lnTo>
                    <a:pt x="24" y="48"/>
                  </a:lnTo>
                  <a:lnTo>
                    <a:pt x="24" y="56"/>
                  </a:lnTo>
                  <a:lnTo>
                    <a:pt x="33" y="56"/>
                  </a:lnTo>
                  <a:lnTo>
                    <a:pt x="33" y="48"/>
                  </a:lnTo>
                  <a:lnTo>
                    <a:pt x="33" y="40"/>
                  </a:lnTo>
                  <a:lnTo>
                    <a:pt x="41" y="32"/>
                  </a:lnTo>
                  <a:lnTo>
                    <a:pt x="41" y="16"/>
                  </a:lnTo>
                  <a:lnTo>
                    <a:pt x="49" y="8"/>
                  </a:lnTo>
                  <a:lnTo>
                    <a:pt x="49" y="0"/>
                  </a:lnTo>
                  <a:lnTo>
                    <a:pt x="41" y="0"/>
                  </a:lnTo>
                  <a:lnTo>
                    <a:pt x="24" y="8"/>
                  </a:lnTo>
                  <a:lnTo>
                    <a:pt x="24" y="16"/>
                  </a:lnTo>
                  <a:lnTo>
                    <a:pt x="16" y="8"/>
                  </a:lnTo>
                  <a:lnTo>
                    <a:pt x="8" y="32"/>
                  </a:lnTo>
                  <a:lnTo>
                    <a:pt x="0" y="40"/>
                  </a:lnTo>
                  <a:lnTo>
                    <a:pt x="8" y="48"/>
                  </a:lnTo>
                  <a:lnTo>
                    <a:pt x="16" y="48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52" name="Freeform 700"/>
            <p:cNvSpPr>
              <a:spLocks/>
            </p:cNvSpPr>
            <p:nvPr/>
          </p:nvSpPr>
          <p:spPr bwMode="auto">
            <a:xfrm>
              <a:off x="4580225" y="2681292"/>
              <a:ext cx="203971" cy="193004"/>
            </a:xfrm>
            <a:custGeom>
              <a:avLst/>
              <a:gdLst>
                <a:gd name="T0" fmla="*/ 2147483647 w 152"/>
                <a:gd name="T1" fmla="*/ 0 h 144"/>
                <a:gd name="T2" fmla="*/ 2147483647 w 152"/>
                <a:gd name="T3" fmla="*/ 0 h 144"/>
                <a:gd name="T4" fmla="*/ 2147483647 w 152"/>
                <a:gd name="T5" fmla="*/ 0 h 144"/>
                <a:gd name="T6" fmla="*/ 2147483647 w 152"/>
                <a:gd name="T7" fmla="*/ 0 h 144"/>
                <a:gd name="T8" fmla="*/ 2147483647 w 152"/>
                <a:gd name="T9" fmla="*/ 0 h 144"/>
                <a:gd name="T10" fmla="*/ 2147483647 w 152"/>
                <a:gd name="T11" fmla="*/ 2147483647 h 144"/>
                <a:gd name="T12" fmla="*/ 2147483647 w 152"/>
                <a:gd name="T13" fmla="*/ 2147483647 h 144"/>
                <a:gd name="T14" fmla="*/ 2147483647 w 152"/>
                <a:gd name="T15" fmla="*/ 2147483647 h 144"/>
                <a:gd name="T16" fmla="*/ 2147483647 w 152"/>
                <a:gd name="T17" fmla="*/ 2147483647 h 144"/>
                <a:gd name="T18" fmla="*/ 2147483647 w 152"/>
                <a:gd name="T19" fmla="*/ 2147483647 h 144"/>
                <a:gd name="T20" fmla="*/ 2147483647 w 152"/>
                <a:gd name="T21" fmla="*/ 2147483647 h 144"/>
                <a:gd name="T22" fmla="*/ 0 w 152"/>
                <a:gd name="T23" fmla="*/ 2147483647 h 144"/>
                <a:gd name="T24" fmla="*/ 2147483647 w 152"/>
                <a:gd name="T25" fmla="*/ 2147483647 h 144"/>
                <a:gd name="T26" fmla="*/ 2147483647 w 152"/>
                <a:gd name="T27" fmla="*/ 2147483647 h 144"/>
                <a:gd name="T28" fmla="*/ 2147483647 w 152"/>
                <a:gd name="T29" fmla="*/ 2147483647 h 144"/>
                <a:gd name="T30" fmla="*/ 2147483647 w 152"/>
                <a:gd name="T31" fmla="*/ 2147483647 h 144"/>
                <a:gd name="T32" fmla="*/ 2147483647 w 152"/>
                <a:gd name="T33" fmla="*/ 2147483647 h 144"/>
                <a:gd name="T34" fmla="*/ 2147483647 w 152"/>
                <a:gd name="T35" fmla="*/ 2147483647 h 144"/>
                <a:gd name="T36" fmla="*/ 2147483647 w 152"/>
                <a:gd name="T37" fmla="*/ 2147483647 h 144"/>
                <a:gd name="T38" fmla="*/ 2147483647 w 152"/>
                <a:gd name="T39" fmla="*/ 2147483647 h 144"/>
                <a:gd name="T40" fmla="*/ 2147483647 w 152"/>
                <a:gd name="T41" fmla="*/ 2147483647 h 144"/>
                <a:gd name="T42" fmla="*/ 2147483647 w 152"/>
                <a:gd name="T43" fmla="*/ 2147483647 h 144"/>
                <a:gd name="T44" fmla="*/ 2147483647 w 152"/>
                <a:gd name="T45" fmla="*/ 2147483647 h 144"/>
                <a:gd name="T46" fmla="*/ 2147483647 w 152"/>
                <a:gd name="T47" fmla="*/ 2147483647 h 144"/>
                <a:gd name="T48" fmla="*/ 2147483647 w 152"/>
                <a:gd name="T49" fmla="*/ 2147483647 h 144"/>
                <a:gd name="T50" fmla="*/ 2147483647 w 152"/>
                <a:gd name="T51" fmla="*/ 2147483647 h 144"/>
                <a:gd name="T52" fmla="*/ 2147483647 w 152"/>
                <a:gd name="T53" fmla="*/ 2147483647 h 144"/>
                <a:gd name="T54" fmla="*/ 2147483647 w 152"/>
                <a:gd name="T55" fmla="*/ 2147483647 h 144"/>
                <a:gd name="T56" fmla="*/ 2147483647 w 152"/>
                <a:gd name="T57" fmla="*/ 2147483647 h 144"/>
                <a:gd name="T58" fmla="*/ 2147483647 w 152"/>
                <a:gd name="T59" fmla="*/ 2147483647 h 144"/>
                <a:gd name="T60" fmla="*/ 2147483647 w 152"/>
                <a:gd name="T61" fmla="*/ 2147483647 h 144"/>
                <a:gd name="T62" fmla="*/ 2147483647 w 152"/>
                <a:gd name="T63" fmla="*/ 2147483647 h 144"/>
                <a:gd name="T64" fmla="*/ 2147483647 w 152"/>
                <a:gd name="T65" fmla="*/ 2147483647 h 144"/>
                <a:gd name="T66" fmla="*/ 2147483647 w 152"/>
                <a:gd name="T67" fmla="*/ 0 h 144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152"/>
                <a:gd name="T103" fmla="*/ 0 h 144"/>
                <a:gd name="T104" fmla="*/ 152 w 152"/>
                <a:gd name="T105" fmla="*/ 144 h 144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152" h="144">
                  <a:moveTo>
                    <a:pt x="88" y="0"/>
                  </a:moveTo>
                  <a:lnTo>
                    <a:pt x="72" y="0"/>
                  </a:lnTo>
                  <a:lnTo>
                    <a:pt x="56" y="0"/>
                  </a:lnTo>
                  <a:lnTo>
                    <a:pt x="48" y="0"/>
                  </a:lnTo>
                  <a:lnTo>
                    <a:pt x="40" y="8"/>
                  </a:lnTo>
                  <a:lnTo>
                    <a:pt x="24" y="8"/>
                  </a:lnTo>
                  <a:lnTo>
                    <a:pt x="8" y="16"/>
                  </a:lnTo>
                  <a:lnTo>
                    <a:pt x="8" y="24"/>
                  </a:lnTo>
                  <a:lnTo>
                    <a:pt x="0" y="32"/>
                  </a:lnTo>
                  <a:lnTo>
                    <a:pt x="8" y="40"/>
                  </a:lnTo>
                  <a:lnTo>
                    <a:pt x="16" y="48"/>
                  </a:lnTo>
                  <a:lnTo>
                    <a:pt x="24" y="40"/>
                  </a:lnTo>
                  <a:lnTo>
                    <a:pt x="40" y="48"/>
                  </a:lnTo>
                  <a:lnTo>
                    <a:pt x="56" y="72"/>
                  </a:lnTo>
                  <a:lnTo>
                    <a:pt x="64" y="88"/>
                  </a:lnTo>
                  <a:lnTo>
                    <a:pt x="96" y="104"/>
                  </a:lnTo>
                  <a:lnTo>
                    <a:pt x="112" y="128"/>
                  </a:lnTo>
                  <a:lnTo>
                    <a:pt x="120" y="144"/>
                  </a:lnTo>
                  <a:lnTo>
                    <a:pt x="128" y="128"/>
                  </a:lnTo>
                  <a:lnTo>
                    <a:pt x="128" y="112"/>
                  </a:lnTo>
                  <a:lnTo>
                    <a:pt x="144" y="120"/>
                  </a:lnTo>
                  <a:lnTo>
                    <a:pt x="152" y="120"/>
                  </a:lnTo>
                  <a:lnTo>
                    <a:pt x="128" y="96"/>
                  </a:lnTo>
                  <a:lnTo>
                    <a:pt x="112" y="88"/>
                  </a:lnTo>
                  <a:lnTo>
                    <a:pt x="104" y="80"/>
                  </a:lnTo>
                  <a:lnTo>
                    <a:pt x="88" y="56"/>
                  </a:lnTo>
                  <a:lnTo>
                    <a:pt x="80" y="40"/>
                  </a:lnTo>
                  <a:lnTo>
                    <a:pt x="80" y="24"/>
                  </a:lnTo>
                  <a:lnTo>
                    <a:pt x="88" y="24"/>
                  </a:lnTo>
                  <a:lnTo>
                    <a:pt x="88" y="16"/>
                  </a:lnTo>
                  <a:lnTo>
                    <a:pt x="88" y="0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53" name="Freeform 701"/>
            <p:cNvSpPr>
              <a:spLocks/>
            </p:cNvSpPr>
            <p:nvPr/>
          </p:nvSpPr>
          <p:spPr bwMode="auto">
            <a:xfrm>
              <a:off x="4525394" y="2499254"/>
              <a:ext cx="65797" cy="74570"/>
            </a:xfrm>
            <a:custGeom>
              <a:avLst/>
              <a:gdLst>
                <a:gd name="T0" fmla="*/ 2147483647 w 49"/>
                <a:gd name="T1" fmla="*/ 2147483647 h 56"/>
                <a:gd name="T2" fmla="*/ 2147483647 w 49"/>
                <a:gd name="T3" fmla="*/ 2147483647 h 56"/>
                <a:gd name="T4" fmla="*/ 2147483647 w 49"/>
                <a:gd name="T5" fmla="*/ 2147483647 h 56"/>
                <a:gd name="T6" fmla="*/ 2147483647 w 49"/>
                <a:gd name="T7" fmla="*/ 2147483647 h 56"/>
                <a:gd name="T8" fmla="*/ 2147483647 w 49"/>
                <a:gd name="T9" fmla="*/ 2147483647 h 56"/>
                <a:gd name="T10" fmla="*/ 2147483647 w 49"/>
                <a:gd name="T11" fmla="*/ 2147483647 h 56"/>
                <a:gd name="T12" fmla="*/ 2147483647 w 49"/>
                <a:gd name="T13" fmla="*/ 2147483647 h 56"/>
                <a:gd name="T14" fmla="*/ 2147483647 w 49"/>
                <a:gd name="T15" fmla="*/ 2147483647 h 56"/>
                <a:gd name="T16" fmla="*/ 2147483647 w 49"/>
                <a:gd name="T17" fmla="*/ 2147483647 h 56"/>
                <a:gd name="T18" fmla="*/ 2147483647 w 49"/>
                <a:gd name="T19" fmla="*/ 0 h 56"/>
                <a:gd name="T20" fmla="*/ 2147483647 w 49"/>
                <a:gd name="T21" fmla="*/ 0 h 56"/>
                <a:gd name="T22" fmla="*/ 2147483647 w 49"/>
                <a:gd name="T23" fmla="*/ 0 h 56"/>
                <a:gd name="T24" fmla="*/ 2147483647 w 49"/>
                <a:gd name="T25" fmla="*/ 2147483647 h 56"/>
                <a:gd name="T26" fmla="*/ 2147483647 w 49"/>
                <a:gd name="T27" fmla="*/ 2147483647 h 56"/>
                <a:gd name="T28" fmla="*/ 2147483647 w 49"/>
                <a:gd name="T29" fmla="*/ 2147483647 h 56"/>
                <a:gd name="T30" fmla="*/ 2147483647 w 49"/>
                <a:gd name="T31" fmla="*/ 2147483647 h 56"/>
                <a:gd name="T32" fmla="*/ 0 w 49"/>
                <a:gd name="T33" fmla="*/ 2147483647 h 56"/>
                <a:gd name="T34" fmla="*/ 2147483647 w 49"/>
                <a:gd name="T35" fmla="*/ 2147483647 h 56"/>
                <a:gd name="T36" fmla="*/ 2147483647 w 49"/>
                <a:gd name="T37" fmla="*/ 2147483647 h 5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49"/>
                <a:gd name="T58" fmla="*/ 0 h 56"/>
                <a:gd name="T59" fmla="*/ 49 w 49"/>
                <a:gd name="T60" fmla="*/ 56 h 5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49" h="56">
                  <a:moveTo>
                    <a:pt x="16" y="48"/>
                  </a:moveTo>
                  <a:lnTo>
                    <a:pt x="24" y="48"/>
                  </a:lnTo>
                  <a:lnTo>
                    <a:pt x="24" y="56"/>
                  </a:lnTo>
                  <a:lnTo>
                    <a:pt x="33" y="56"/>
                  </a:lnTo>
                  <a:lnTo>
                    <a:pt x="33" y="48"/>
                  </a:lnTo>
                  <a:lnTo>
                    <a:pt x="33" y="40"/>
                  </a:lnTo>
                  <a:lnTo>
                    <a:pt x="41" y="32"/>
                  </a:lnTo>
                  <a:lnTo>
                    <a:pt x="41" y="16"/>
                  </a:lnTo>
                  <a:lnTo>
                    <a:pt x="49" y="8"/>
                  </a:lnTo>
                  <a:lnTo>
                    <a:pt x="49" y="0"/>
                  </a:lnTo>
                  <a:lnTo>
                    <a:pt x="41" y="0"/>
                  </a:lnTo>
                  <a:lnTo>
                    <a:pt x="24" y="8"/>
                  </a:lnTo>
                  <a:lnTo>
                    <a:pt x="24" y="16"/>
                  </a:lnTo>
                  <a:lnTo>
                    <a:pt x="16" y="8"/>
                  </a:lnTo>
                  <a:lnTo>
                    <a:pt x="8" y="32"/>
                  </a:lnTo>
                  <a:lnTo>
                    <a:pt x="0" y="40"/>
                  </a:lnTo>
                  <a:lnTo>
                    <a:pt x="8" y="48"/>
                  </a:lnTo>
                  <a:lnTo>
                    <a:pt x="16" y="48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54" name="Freeform 702"/>
            <p:cNvSpPr>
              <a:spLocks/>
            </p:cNvSpPr>
            <p:nvPr/>
          </p:nvSpPr>
          <p:spPr bwMode="auto">
            <a:xfrm>
              <a:off x="4806128" y="2799726"/>
              <a:ext cx="106372" cy="107468"/>
            </a:xfrm>
            <a:custGeom>
              <a:avLst/>
              <a:gdLst>
                <a:gd name="T0" fmla="*/ 2147483647 w 80"/>
                <a:gd name="T1" fmla="*/ 2147483647 h 80"/>
                <a:gd name="T2" fmla="*/ 2147483647 w 80"/>
                <a:gd name="T3" fmla="*/ 0 h 80"/>
                <a:gd name="T4" fmla="*/ 2147483647 w 80"/>
                <a:gd name="T5" fmla="*/ 2147483647 h 80"/>
                <a:gd name="T6" fmla="*/ 2147483647 w 80"/>
                <a:gd name="T7" fmla="*/ 2147483647 h 80"/>
                <a:gd name="T8" fmla="*/ 2147483647 w 80"/>
                <a:gd name="T9" fmla="*/ 2147483647 h 80"/>
                <a:gd name="T10" fmla="*/ 2147483647 w 80"/>
                <a:gd name="T11" fmla="*/ 2147483647 h 80"/>
                <a:gd name="T12" fmla="*/ 2147483647 w 80"/>
                <a:gd name="T13" fmla="*/ 2147483647 h 80"/>
                <a:gd name="T14" fmla="*/ 2147483647 w 80"/>
                <a:gd name="T15" fmla="*/ 2147483647 h 80"/>
                <a:gd name="T16" fmla="*/ 0 w 80"/>
                <a:gd name="T17" fmla="*/ 2147483647 h 80"/>
                <a:gd name="T18" fmla="*/ 2147483647 w 80"/>
                <a:gd name="T19" fmla="*/ 2147483647 h 80"/>
                <a:gd name="T20" fmla="*/ 2147483647 w 80"/>
                <a:gd name="T21" fmla="*/ 2147483647 h 80"/>
                <a:gd name="T22" fmla="*/ 2147483647 w 80"/>
                <a:gd name="T23" fmla="*/ 2147483647 h 80"/>
                <a:gd name="T24" fmla="*/ 2147483647 w 80"/>
                <a:gd name="T25" fmla="*/ 2147483647 h 80"/>
                <a:gd name="T26" fmla="*/ 2147483647 w 80"/>
                <a:gd name="T27" fmla="*/ 2147483647 h 80"/>
                <a:gd name="T28" fmla="*/ 2147483647 w 80"/>
                <a:gd name="T29" fmla="*/ 2147483647 h 80"/>
                <a:gd name="T30" fmla="*/ 2147483647 w 80"/>
                <a:gd name="T31" fmla="*/ 2147483647 h 80"/>
                <a:gd name="T32" fmla="*/ 2147483647 w 80"/>
                <a:gd name="T33" fmla="*/ 2147483647 h 80"/>
                <a:gd name="T34" fmla="*/ 2147483647 w 80"/>
                <a:gd name="T35" fmla="*/ 2147483647 h 80"/>
                <a:gd name="T36" fmla="*/ 2147483647 w 80"/>
                <a:gd name="T37" fmla="*/ 2147483647 h 80"/>
                <a:gd name="T38" fmla="*/ 2147483647 w 80"/>
                <a:gd name="T39" fmla="*/ 2147483647 h 80"/>
                <a:gd name="T40" fmla="*/ 2147483647 w 80"/>
                <a:gd name="T41" fmla="*/ 2147483647 h 80"/>
                <a:gd name="T42" fmla="*/ 2147483647 w 80"/>
                <a:gd name="T43" fmla="*/ 2147483647 h 80"/>
                <a:gd name="T44" fmla="*/ 2147483647 w 80"/>
                <a:gd name="T45" fmla="*/ 2147483647 h 80"/>
                <a:gd name="T46" fmla="*/ 2147483647 w 80"/>
                <a:gd name="T47" fmla="*/ 2147483647 h 80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80"/>
                <a:gd name="T73" fmla="*/ 0 h 80"/>
                <a:gd name="T74" fmla="*/ 80 w 80"/>
                <a:gd name="T75" fmla="*/ 80 h 80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80" h="80">
                  <a:moveTo>
                    <a:pt x="80" y="8"/>
                  </a:moveTo>
                  <a:lnTo>
                    <a:pt x="80" y="0"/>
                  </a:lnTo>
                  <a:lnTo>
                    <a:pt x="80" y="8"/>
                  </a:lnTo>
                  <a:lnTo>
                    <a:pt x="64" y="8"/>
                  </a:lnTo>
                  <a:lnTo>
                    <a:pt x="40" y="8"/>
                  </a:lnTo>
                  <a:lnTo>
                    <a:pt x="32" y="8"/>
                  </a:lnTo>
                  <a:lnTo>
                    <a:pt x="16" y="16"/>
                  </a:lnTo>
                  <a:lnTo>
                    <a:pt x="8" y="24"/>
                  </a:lnTo>
                  <a:lnTo>
                    <a:pt x="0" y="32"/>
                  </a:lnTo>
                  <a:lnTo>
                    <a:pt x="8" y="48"/>
                  </a:lnTo>
                  <a:lnTo>
                    <a:pt x="24" y="48"/>
                  </a:lnTo>
                  <a:lnTo>
                    <a:pt x="16" y="56"/>
                  </a:lnTo>
                  <a:lnTo>
                    <a:pt x="16" y="72"/>
                  </a:lnTo>
                  <a:lnTo>
                    <a:pt x="32" y="80"/>
                  </a:lnTo>
                  <a:lnTo>
                    <a:pt x="40" y="72"/>
                  </a:lnTo>
                  <a:lnTo>
                    <a:pt x="40" y="64"/>
                  </a:lnTo>
                  <a:lnTo>
                    <a:pt x="56" y="56"/>
                  </a:lnTo>
                  <a:lnTo>
                    <a:pt x="40" y="40"/>
                  </a:lnTo>
                  <a:lnTo>
                    <a:pt x="40" y="32"/>
                  </a:lnTo>
                  <a:lnTo>
                    <a:pt x="32" y="24"/>
                  </a:lnTo>
                  <a:lnTo>
                    <a:pt x="56" y="16"/>
                  </a:lnTo>
                  <a:lnTo>
                    <a:pt x="72" y="16"/>
                  </a:lnTo>
                  <a:lnTo>
                    <a:pt x="80" y="16"/>
                  </a:lnTo>
                  <a:lnTo>
                    <a:pt x="80" y="8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55" name="Freeform 703"/>
            <p:cNvSpPr>
              <a:spLocks/>
            </p:cNvSpPr>
            <p:nvPr/>
          </p:nvSpPr>
          <p:spPr bwMode="auto">
            <a:xfrm>
              <a:off x="4546230" y="1833608"/>
              <a:ext cx="441936" cy="525279"/>
            </a:xfrm>
            <a:custGeom>
              <a:avLst/>
              <a:gdLst>
                <a:gd name="T0" fmla="*/ 2147483647 w 329"/>
                <a:gd name="T1" fmla="*/ 2147483647 h 392"/>
                <a:gd name="T2" fmla="*/ 2147483647 w 329"/>
                <a:gd name="T3" fmla="*/ 2147483647 h 392"/>
                <a:gd name="T4" fmla="*/ 2147483647 w 329"/>
                <a:gd name="T5" fmla="*/ 2147483647 h 392"/>
                <a:gd name="T6" fmla="*/ 2147483647 w 329"/>
                <a:gd name="T7" fmla="*/ 2147483647 h 392"/>
                <a:gd name="T8" fmla="*/ 2147483647 w 329"/>
                <a:gd name="T9" fmla="*/ 2147483647 h 392"/>
                <a:gd name="T10" fmla="*/ 2147483647 w 329"/>
                <a:gd name="T11" fmla="*/ 2147483647 h 392"/>
                <a:gd name="T12" fmla="*/ 2147483647 w 329"/>
                <a:gd name="T13" fmla="*/ 2147483647 h 392"/>
                <a:gd name="T14" fmla="*/ 2147483647 w 329"/>
                <a:gd name="T15" fmla="*/ 2147483647 h 392"/>
                <a:gd name="T16" fmla="*/ 2147483647 w 329"/>
                <a:gd name="T17" fmla="*/ 2147483647 h 392"/>
                <a:gd name="T18" fmla="*/ 2147483647 w 329"/>
                <a:gd name="T19" fmla="*/ 2147483647 h 392"/>
                <a:gd name="T20" fmla="*/ 2147483647 w 329"/>
                <a:gd name="T21" fmla="*/ 2147483647 h 392"/>
                <a:gd name="T22" fmla="*/ 2147483647 w 329"/>
                <a:gd name="T23" fmla="*/ 2147483647 h 392"/>
                <a:gd name="T24" fmla="*/ 2147483647 w 329"/>
                <a:gd name="T25" fmla="*/ 2147483647 h 392"/>
                <a:gd name="T26" fmla="*/ 2147483647 w 329"/>
                <a:gd name="T27" fmla="*/ 2147483647 h 392"/>
                <a:gd name="T28" fmla="*/ 2147483647 w 329"/>
                <a:gd name="T29" fmla="*/ 2147483647 h 392"/>
                <a:gd name="T30" fmla="*/ 2147483647 w 329"/>
                <a:gd name="T31" fmla="*/ 2147483647 h 392"/>
                <a:gd name="T32" fmla="*/ 2147483647 w 329"/>
                <a:gd name="T33" fmla="*/ 2147483647 h 392"/>
                <a:gd name="T34" fmla="*/ 2147483647 w 329"/>
                <a:gd name="T35" fmla="*/ 2147483647 h 392"/>
                <a:gd name="T36" fmla="*/ 2147483647 w 329"/>
                <a:gd name="T37" fmla="*/ 2147483647 h 392"/>
                <a:gd name="T38" fmla="*/ 2147483647 w 329"/>
                <a:gd name="T39" fmla="*/ 2147483647 h 392"/>
                <a:gd name="T40" fmla="*/ 2147483647 w 329"/>
                <a:gd name="T41" fmla="*/ 2147483647 h 392"/>
                <a:gd name="T42" fmla="*/ 2147483647 w 329"/>
                <a:gd name="T43" fmla="*/ 2147483647 h 392"/>
                <a:gd name="T44" fmla="*/ 2147483647 w 329"/>
                <a:gd name="T45" fmla="*/ 2147483647 h 392"/>
                <a:gd name="T46" fmla="*/ 2147483647 w 329"/>
                <a:gd name="T47" fmla="*/ 2147483647 h 392"/>
                <a:gd name="T48" fmla="*/ 2147483647 w 329"/>
                <a:gd name="T49" fmla="*/ 2147483647 h 392"/>
                <a:gd name="T50" fmla="*/ 2147483647 w 329"/>
                <a:gd name="T51" fmla="*/ 2147483647 h 392"/>
                <a:gd name="T52" fmla="*/ 2147483647 w 329"/>
                <a:gd name="T53" fmla="*/ 2147483647 h 392"/>
                <a:gd name="T54" fmla="*/ 2147483647 w 329"/>
                <a:gd name="T55" fmla="*/ 2147483647 h 392"/>
                <a:gd name="T56" fmla="*/ 2147483647 w 329"/>
                <a:gd name="T57" fmla="*/ 2147483647 h 392"/>
                <a:gd name="T58" fmla="*/ 2147483647 w 329"/>
                <a:gd name="T59" fmla="*/ 2147483647 h 392"/>
                <a:gd name="T60" fmla="*/ 2147483647 w 329"/>
                <a:gd name="T61" fmla="*/ 2147483647 h 392"/>
                <a:gd name="T62" fmla="*/ 2147483647 w 329"/>
                <a:gd name="T63" fmla="*/ 2147483647 h 392"/>
                <a:gd name="T64" fmla="*/ 2147483647 w 329"/>
                <a:gd name="T65" fmla="*/ 2147483647 h 392"/>
                <a:gd name="T66" fmla="*/ 2147483647 w 329"/>
                <a:gd name="T67" fmla="*/ 2147483647 h 392"/>
                <a:gd name="T68" fmla="*/ 2147483647 w 329"/>
                <a:gd name="T69" fmla="*/ 2147483647 h 392"/>
                <a:gd name="T70" fmla="*/ 2147483647 w 329"/>
                <a:gd name="T71" fmla="*/ 2147483647 h 392"/>
                <a:gd name="T72" fmla="*/ 2147483647 w 329"/>
                <a:gd name="T73" fmla="*/ 2147483647 h 392"/>
                <a:gd name="T74" fmla="*/ 2147483647 w 329"/>
                <a:gd name="T75" fmla="*/ 2147483647 h 392"/>
                <a:gd name="T76" fmla="*/ 0 w 329"/>
                <a:gd name="T77" fmla="*/ 2147483647 h 392"/>
                <a:gd name="T78" fmla="*/ 2147483647 w 329"/>
                <a:gd name="T79" fmla="*/ 2147483647 h 392"/>
                <a:gd name="T80" fmla="*/ 2147483647 w 329"/>
                <a:gd name="T81" fmla="*/ 2147483647 h 392"/>
                <a:gd name="T82" fmla="*/ 2147483647 w 329"/>
                <a:gd name="T83" fmla="*/ 2147483647 h 392"/>
                <a:gd name="T84" fmla="*/ 2147483647 w 329"/>
                <a:gd name="T85" fmla="*/ 2147483647 h 392"/>
                <a:gd name="T86" fmla="*/ 2147483647 w 329"/>
                <a:gd name="T87" fmla="*/ 2147483647 h 392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329"/>
                <a:gd name="T133" fmla="*/ 0 h 392"/>
                <a:gd name="T134" fmla="*/ 329 w 329"/>
                <a:gd name="T135" fmla="*/ 392 h 392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329" h="392">
                  <a:moveTo>
                    <a:pt x="89" y="352"/>
                  </a:moveTo>
                  <a:lnTo>
                    <a:pt x="97" y="344"/>
                  </a:lnTo>
                  <a:lnTo>
                    <a:pt x="97" y="328"/>
                  </a:lnTo>
                  <a:lnTo>
                    <a:pt x="97" y="320"/>
                  </a:lnTo>
                  <a:lnTo>
                    <a:pt x="105" y="312"/>
                  </a:lnTo>
                  <a:lnTo>
                    <a:pt x="97" y="304"/>
                  </a:lnTo>
                  <a:lnTo>
                    <a:pt x="89" y="280"/>
                  </a:lnTo>
                  <a:lnTo>
                    <a:pt x="97" y="264"/>
                  </a:lnTo>
                  <a:lnTo>
                    <a:pt x="97" y="248"/>
                  </a:lnTo>
                  <a:lnTo>
                    <a:pt x="105" y="240"/>
                  </a:lnTo>
                  <a:lnTo>
                    <a:pt x="121" y="240"/>
                  </a:lnTo>
                  <a:lnTo>
                    <a:pt x="121" y="224"/>
                  </a:lnTo>
                  <a:lnTo>
                    <a:pt x="113" y="216"/>
                  </a:lnTo>
                  <a:lnTo>
                    <a:pt x="121" y="200"/>
                  </a:lnTo>
                  <a:lnTo>
                    <a:pt x="129" y="176"/>
                  </a:lnTo>
                  <a:lnTo>
                    <a:pt x="137" y="176"/>
                  </a:lnTo>
                  <a:lnTo>
                    <a:pt x="145" y="152"/>
                  </a:lnTo>
                  <a:lnTo>
                    <a:pt x="153" y="144"/>
                  </a:lnTo>
                  <a:lnTo>
                    <a:pt x="145" y="128"/>
                  </a:lnTo>
                  <a:lnTo>
                    <a:pt x="153" y="120"/>
                  </a:lnTo>
                  <a:lnTo>
                    <a:pt x="161" y="112"/>
                  </a:lnTo>
                  <a:lnTo>
                    <a:pt x="169" y="112"/>
                  </a:lnTo>
                  <a:lnTo>
                    <a:pt x="177" y="96"/>
                  </a:lnTo>
                  <a:lnTo>
                    <a:pt x="185" y="96"/>
                  </a:lnTo>
                  <a:lnTo>
                    <a:pt x="193" y="96"/>
                  </a:lnTo>
                  <a:lnTo>
                    <a:pt x="193" y="88"/>
                  </a:lnTo>
                  <a:lnTo>
                    <a:pt x="201" y="80"/>
                  </a:lnTo>
                  <a:lnTo>
                    <a:pt x="209" y="80"/>
                  </a:lnTo>
                  <a:lnTo>
                    <a:pt x="209" y="72"/>
                  </a:lnTo>
                  <a:lnTo>
                    <a:pt x="217" y="80"/>
                  </a:lnTo>
                  <a:lnTo>
                    <a:pt x="225" y="88"/>
                  </a:lnTo>
                  <a:lnTo>
                    <a:pt x="233" y="88"/>
                  </a:lnTo>
                  <a:lnTo>
                    <a:pt x="249" y="88"/>
                  </a:lnTo>
                  <a:lnTo>
                    <a:pt x="265" y="80"/>
                  </a:lnTo>
                  <a:lnTo>
                    <a:pt x="273" y="56"/>
                  </a:lnTo>
                  <a:lnTo>
                    <a:pt x="281" y="48"/>
                  </a:lnTo>
                  <a:lnTo>
                    <a:pt x="297" y="48"/>
                  </a:lnTo>
                  <a:lnTo>
                    <a:pt x="313" y="56"/>
                  </a:lnTo>
                  <a:lnTo>
                    <a:pt x="313" y="72"/>
                  </a:lnTo>
                  <a:lnTo>
                    <a:pt x="305" y="80"/>
                  </a:lnTo>
                  <a:lnTo>
                    <a:pt x="313" y="72"/>
                  </a:lnTo>
                  <a:lnTo>
                    <a:pt x="305" y="80"/>
                  </a:lnTo>
                  <a:lnTo>
                    <a:pt x="321" y="64"/>
                  </a:lnTo>
                  <a:lnTo>
                    <a:pt x="329" y="56"/>
                  </a:lnTo>
                  <a:lnTo>
                    <a:pt x="321" y="48"/>
                  </a:lnTo>
                  <a:lnTo>
                    <a:pt x="321" y="40"/>
                  </a:lnTo>
                  <a:lnTo>
                    <a:pt x="329" y="24"/>
                  </a:lnTo>
                  <a:lnTo>
                    <a:pt x="321" y="16"/>
                  </a:lnTo>
                  <a:lnTo>
                    <a:pt x="305" y="0"/>
                  </a:lnTo>
                  <a:lnTo>
                    <a:pt x="289" y="16"/>
                  </a:lnTo>
                  <a:lnTo>
                    <a:pt x="273" y="8"/>
                  </a:lnTo>
                  <a:lnTo>
                    <a:pt x="265" y="8"/>
                  </a:lnTo>
                  <a:lnTo>
                    <a:pt x="249" y="8"/>
                  </a:lnTo>
                  <a:lnTo>
                    <a:pt x="233" y="24"/>
                  </a:lnTo>
                  <a:lnTo>
                    <a:pt x="225" y="24"/>
                  </a:lnTo>
                  <a:lnTo>
                    <a:pt x="217" y="24"/>
                  </a:lnTo>
                  <a:lnTo>
                    <a:pt x="209" y="32"/>
                  </a:lnTo>
                  <a:lnTo>
                    <a:pt x="201" y="32"/>
                  </a:lnTo>
                  <a:lnTo>
                    <a:pt x="193" y="56"/>
                  </a:lnTo>
                  <a:lnTo>
                    <a:pt x="169" y="56"/>
                  </a:lnTo>
                  <a:lnTo>
                    <a:pt x="161" y="80"/>
                  </a:lnTo>
                  <a:lnTo>
                    <a:pt x="161" y="88"/>
                  </a:lnTo>
                  <a:lnTo>
                    <a:pt x="145" y="88"/>
                  </a:lnTo>
                  <a:lnTo>
                    <a:pt x="129" y="112"/>
                  </a:lnTo>
                  <a:lnTo>
                    <a:pt x="129" y="128"/>
                  </a:lnTo>
                  <a:lnTo>
                    <a:pt x="113" y="152"/>
                  </a:lnTo>
                  <a:lnTo>
                    <a:pt x="105" y="168"/>
                  </a:lnTo>
                  <a:lnTo>
                    <a:pt x="97" y="184"/>
                  </a:lnTo>
                  <a:lnTo>
                    <a:pt x="89" y="200"/>
                  </a:lnTo>
                  <a:lnTo>
                    <a:pt x="65" y="240"/>
                  </a:lnTo>
                  <a:lnTo>
                    <a:pt x="49" y="256"/>
                  </a:lnTo>
                  <a:lnTo>
                    <a:pt x="33" y="264"/>
                  </a:lnTo>
                  <a:lnTo>
                    <a:pt x="25" y="280"/>
                  </a:lnTo>
                  <a:lnTo>
                    <a:pt x="17" y="288"/>
                  </a:lnTo>
                  <a:lnTo>
                    <a:pt x="8" y="296"/>
                  </a:lnTo>
                  <a:lnTo>
                    <a:pt x="8" y="304"/>
                  </a:lnTo>
                  <a:lnTo>
                    <a:pt x="0" y="320"/>
                  </a:lnTo>
                  <a:lnTo>
                    <a:pt x="0" y="336"/>
                  </a:lnTo>
                  <a:lnTo>
                    <a:pt x="8" y="352"/>
                  </a:lnTo>
                  <a:lnTo>
                    <a:pt x="8" y="368"/>
                  </a:lnTo>
                  <a:lnTo>
                    <a:pt x="8" y="384"/>
                  </a:lnTo>
                  <a:lnTo>
                    <a:pt x="25" y="392"/>
                  </a:lnTo>
                  <a:lnTo>
                    <a:pt x="41" y="392"/>
                  </a:lnTo>
                  <a:lnTo>
                    <a:pt x="65" y="376"/>
                  </a:lnTo>
                  <a:lnTo>
                    <a:pt x="73" y="368"/>
                  </a:lnTo>
                  <a:lnTo>
                    <a:pt x="81" y="368"/>
                  </a:lnTo>
                  <a:lnTo>
                    <a:pt x="81" y="376"/>
                  </a:lnTo>
                  <a:lnTo>
                    <a:pt x="81" y="368"/>
                  </a:lnTo>
                  <a:lnTo>
                    <a:pt x="89" y="352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56" name="Freeform 704"/>
            <p:cNvSpPr>
              <a:spLocks/>
            </p:cNvSpPr>
            <p:nvPr/>
          </p:nvSpPr>
          <p:spPr bwMode="auto">
            <a:xfrm>
              <a:off x="4654795" y="1941076"/>
              <a:ext cx="214937" cy="504443"/>
            </a:xfrm>
            <a:custGeom>
              <a:avLst/>
              <a:gdLst>
                <a:gd name="T0" fmla="*/ 2147483647 w 160"/>
                <a:gd name="T1" fmla="*/ 2147483647 h 376"/>
                <a:gd name="T2" fmla="*/ 2147483647 w 160"/>
                <a:gd name="T3" fmla="*/ 2147483647 h 376"/>
                <a:gd name="T4" fmla="*/ 2147483647 w 160"/>
                <a:gd name="T5" fmla="*/ 2147483647 h 376"/>
                <a:gd name="T6" fmla="*/ 2147483647 w 160"/>
                <a:gd name="T7" fmla="*/ 2147483647 h 376"/>
                <a:gd name="T8" fmla="*/ 2147483647 w 160"/>
                <a:gd name="T9" fmla="*/ 0 h 376"/>
                <a:gd name="T10" fmla="*/ 2147483647 w 160"/>
                <a:gd name="T11" fmla="*/ 2147483647 h 376"/>
                <a:gd name="T12" fmla="*/ 2147483647 w 160"/>
                <a:gd name="T13" fmla="*/ 2147483647 h 376"/>
                <a:gd name="T14" fmla="*/ 2147483647 w 160"/>
                <a:gd name="T15" fmla="*/ 2147483647 h 376"/>
                <a:gd name="T16" fmla="*/ 2147483647 w 160"/>
                <a:gd name="T17" fmla="*/ 2147483647 h 376"/>
                <a:gd name="T18" fmla="*/ 2147483647 w 160"/>
                <a:gd name="T19" fmla="*/ 2147483647 h 376"/>
                <a:gd name="T20" fmla="*/ 2147483647 w 160"/>
                <a:gd name="T21" fmla="*/ 2147483647 h 376"/>
                <a:gd name="T22" fmla="*/ 2147483647 w 160"/>
                <a:gd name="T23" fmla="*/ 2147483647 h 376"/>
                <a:gd name="T24" fmla="*/ 2147483647 w 160"/>
                <a:gd name="T25" fmla="*/ 2147483647 h 376"/>
                <a:gd name="T26" fmla="*/ 2147483647 w 160"/>
                <a:gd name="T27" fmla="*/ 2147483647 h 376"/>
                <a:gd name="T28" fmla="*/ 2147483647 w 160"/>
                <a:gd name="T29" fmla="*/ 2147483647 h 376"/>
                <a:gd name="T30" fmla="*/ 2147483647 w 160"/>
                <a:gd name="T31" fmla="*/ 2147483647 h 376"/>
                <a:gd name="T32" fmla="*/ 2147483647 w 160"/>
                <a:gd name="T33" fmla="*/ 2147483647 h 376"/>
                <a:gd name="T34" fmla="*/ 2147483647 w 160"/>
                <a:gd name="T35" fmla="*/ 2147483647 h 376"/>
                <a:gd name="T36" fmla="*/ 0 w 160"/>
                <a:gd name="T37" fmla="*/ 2147483647 h 376"/>
                <a:gd name="T38" fmla="*/ 2147483647 w 160"/>
                <a:gd name="T39" fmla="*/ 2147483647 h 376"/>
                <a:gd name="T40" fmla="*/ 2147483647 w 160"/>
                <a:gd name="T41" fmla="*/ 2147483647 h 376"/>
                <a:gd name="T42" fmla="*/ 2147483647 w 160"/>
                <a:gd name="T43" fmla="*/ 2147483647 h 376"/>
                <a:gd name="T44" fmla="*/ 2147483647 w 160"/>
                <a:gd name="T45" fmla="*/ 2147483647 h 376"/>
                <a:gd name="T46" fmla="*/ 2147483647 w 160"/>
                <a:gd name="T47" fmla="*/ 2147483647 h 376"/>
                <a:gd name="T48" fmla="*/ 2147483647 w 160"/>
                <a:gd name="T49" fmla="*/ 2147483647 h 376"/>
                <a:gd name="T50" fmla="*/ 2147483647 w 160"/>
                <a:gd name="T51" fmla="*/ 2147483647 h 376"/>
                <a:gd name="T52" fmla="*/ 2147483647 w 160"/>
                <a:gd name="T53" fmla="*/ 2147483647 h 376"/>
                <a:gd name="T54" fmla="*/ 2147483647 w 160"/>
                <a:gd name="T55" fmla="*/ 2147483647 h 376"/>
                <a:gd name="T56" fmla="*/ 2147483647 w 160"/>
                <a:gd name="T57" fmla="*/ 2147483647 h 376"/>
                <a:gd name="T58" fmla="*/ 2147483647 w 160"/>
                <a:gd name="T59" fmla="*/ 2147483647 h 376"/>
                <a:gd name="T60" fmla="*/ 2147483647 w 160"/>
                <a:gd name="T61" fmla="*/ 2147483647 h 376"/>
                <a:gd name="T62" fmla="*/ 2147483647 w 160"/>
                <a:gd name="T63" fmla="*/ 2147483647 h 376"/>
                <a:gd name="T64" fmla="*/ 2147483647 w 160"/>
                <a:gd name="T65" fmla="*/ 2147483647 h 376"/>
                <a:gd name="T66" fmla="*/ 2147483647 w 160"/>
                <a:gd name="T67" fmla="*/ 2147483647 h 37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160"/>
                <a:gd name="T103" fmla="*/ 0 h 376"/>
                <a:gd name="T104" fmla="*/ 160 w 160"/>
                <a:gd name="T105" fmla="*/ 376 h 376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160" h="376">
                  <a:moveTo>
                    <a:pt x="160" y="88"/>
                  </a:moveTo>
                  <a:lnTo>
                    <a:pt x="160" y="80"/>
                  </a:lnTo>
                  <a:lnTo>
                    <a:pt x="160" y="72"/>
                  </a:lnTo>
                  <a:lnTo>
                    <a:pt x="160" y="56"/>
                  </a:lnTo>
                  <a:lnTo>
                    <a:pt x="160" y="40"/>
                  </a:lnTo>
                  <a:lnTo>
                    <a:pt x="152" y="24"/>
                  </a:lnTo>
                  <a:lnTo>
                    <a:pt x="144" y="24"/>
                  </a:lnTo>
                  <a:lnTo>
                    <a:pt x="136" y="16"/>
                  </a:lnTo>
                  <a:lnTo>
                    <a:pt x="128" y="8"/>
                  </a:lnTo>
                  <a:lnTo>
                    <a:pt x="120" y="0"/>
                  </a:lnTo>
                  <a:lnTo>
                    <a:pt x="112" y="8"/>
                  </a:lnTo>
                  <a:lnTo>
                    <a:pt x="112" y="16"/>
                  </a:lnTo>
                  <a:lnTo>
                    <a:pt x="104" y="16"/>
                  </a:lnTo>
                  <a:lnTo>
                    <a:pt x="96" y="16"/>
                  </a:lnTo>
                  <a:lnTo>
                    <a:pt x="88" y="32"/>
                  </a:lnTo>
                  <a:lnTo>
                    <a:pt x="80" y="32"/>
                  </a:lnTo>
                  <a:lnTo>
                    <a:pt x="72" y="40"/>
                  </a:lnTo>
                  <a:lnTo>
                    <a:pt x="64" y="48"/>
                  </a:lnTo>
                  <a:lnTo>
                    <a:pt x="72" y="64"/>
                  </a:lnTo>
                  <a:lnTo>
                    <a:pt x="64" y="72"/>
                  </a:lnTo>
                  <a:lnTo>
                    <a:pt x="56" y="96"/>
                  </a:lnTo>
                  <a:lnTo>
                    <a:pt x="48" y="96"/>
                  </a:lnTo>
                  <a:lnTo>
                    <a:pt x="40" y="120"/>
                  </a:lnTo>
                  <a:lnTo>
                    <a:pt x="32" y="136"/>
                  </a:lnTo>
                  <a:lnTo>
                    <a:pt x="40" y="144"/>
                  </a:lnTo>
                  <a:lnTo>
                    <a:pt x="40" y="160"/>
                  </a:lnTo>
                  <a:lnTo>
                    <a:pt x="24" y="160"/>
                  </a:lnTo>
                  <a:lnTo>
                    <a:pt x="16" y="168"/>
                  </a:lnTo>
                  <a:lnTo>
                    <a:pt x="16" y="184"/>
                  </a:lnTo>
                  <a:lnTo>
                    <a:pt x="8" y="200"/>
                  </a:lnTo>
                  <a:lnTo>
                    <a:pt x="16" y="224"/>
                  </a:lnTo>
                  <a:lnTo>
                    <a:pt x="24" y="232"/>
                  </a:lnTo>
                  <a:lnTo>
                    <a:pt x="16" y="240"/>
                  </a:lnTo>
                  <a:lnTo>
                    <a:pt x="16" y="248"/>
                  </a:lnTo>
                  <a:lnTo>
                    <a:pt x="16" y="264"/>
                  </a:lnTo>
                  <a:lnTo>
                    <a:pt x="8" y="272"/>
                  </a:lnTo>
                  <a:lnTo>
                    <a:pt x="0" y="288"/>
                  </a:lnTo>
                  <a:lnTo>
                    <a:pt x="0" y="296"/>
                  </a:lnTo>
                  <a:lnTo>
                    <a:pt x="8" y="312"/>
                  </a:lnTo>
                  <a:lnTo>
                    <a:pt x="8" y="328"/>
                  </a:lnTo>
                  <a:lnTo>
                    <a:pt x="16" y="352"/>
                  </a:lnTo>
                  <a:lnTo>
                    <a:pt x="16" y="360"/>
                  </a:lnTo>
                  <a:lnTo>
                    <a:pt x="24" y="368"/>
                  </a:lnTo>
                  <a:lnTo>
                    <a:pt x="24" y="376"/>
                  </a:lnTo>
                  <a:lnTo>
                    <a:pt x="40" y="376"/>
                  </a:lnTo>
                  <a:lnTo>
                    <a:pt x="40" y="368"/>
                  </a:lnTo>
                  <a:lnTo>
                    <a:pt x="48" y="360"/>
                  </a:lnTo>
                  <a:lnTo>
                    <a:pt x="64" y="360"/>
                  </a:lnTo>
                  <a:lnTo>
                    <a:pt x="72" y="344"/>
                  </a:lnTo>
                  <a:lnTo>
                    <a:pt x="72" y="312"/>
                  </a:lnTo>
                  <a:lnTo>
                    <a:pt x="72" y="296"/>
                  </a:lnTo>
                  <a:lnTo>
                    <a:pt x="80" y="296"/>
                  </a:lnTo>
                  <a:lnTo>
                    <a:pt x="96" y="288"/>
                  </a:lnTo>
                  <a:lnTo>
                    <a:pt x="96" y="272"/>
                  </a:lnTo>
                  <a:lnTo>
                    <a:pt x="88" y="256"/>
                  </a:lnTo>
                  <a:lnTo>
                    <a:pt x="80" y="248"/>
                  </a:lnTo>
                  <a:lnTo>
                    <a:pt x="80" y="224"/>
                  </a:lnTo>
                  <a:lnTo>
                    <a:pt x="80" y="200"/>
                  </a:lnTo>
                  <a:lnTo>
                    <a:pt x="96" y="184"/>
                  </a:lnTo>
                  <a:lnTo>
                    <a:pt x="104" y="176"/>
                  </a:lnTo>
                  <a:lnTo>
                    <a:pt x="128" y="160"/>
                  </a:lnTo>
                  <a:lnTo>
                    <a:pt x="136" y="144"/>
                  </a:lnTo>
                  <a:lnTo>
                    <a:pt x="128" y="136"/>
                  </a:lnTo>
                  <a:lnTo>
                    <a:pt x="136" y="120"/>
                  </a:lnTo>
                  <a:lnTo>
                    <a:pt x="152" y="104"/>
                  </a:lnTo>
                  <a:lnTo>
                    <a:pt x="160" y="112"/>
                  </a:lnTo>
                  <a:lnTo>
                    <a:pt x="160" y="104"/>
                  </a:lnTo>
                  <a:lnTo>
                    <a:pt x="160" y="88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57" name="Freeform 705"/>
            <p:cNvSpPr>
              <a:spLocks/>
            </p:cNvSpPr>
            <p:nvPr/>
          </p:nvSpPr>
          <p:spPr bwMode="auto">
            <a:xfrm>
              <a:off x="4837930" y="2531056"/>
              <a:ext cx="311439" cy="203971"/>
            </a:xfrm>
            <a:custGeom>
              <a:avLst/>
              <a:gdLst>
                <a:gd name="T0" fmla="*/ 2147483647 w 232"/>
                <a:gd name="T1" fmla="*/ 2147483647 h 152"/>
                <a:gd name="T2" fmla="*/ 2147483647 w 232"/>
                <a:gd name="T3" fmla="*/ 2147483647 h 152"/>
                <a:gd name="T4" fmla="*/ 2147483647 w 232"/>
                <a:gd name="T5" fmla="*/ 2147483647 h 152"/>
                <a:gd name="T6" fmla="*/ 2147483647 w 232"/>
                <a:gd name="T7" fmla="*/ 2147483647 h 152"/>
                <a:gd name="T8" fmla="*/ 2147483647 w 232"/>
                <a:gd name="T9" fmla="*/ 2147483647 h 152"/>
                <a:gd name="T10" fmla="*/ 2147483647 w 232"/>
                <a:gd name="T11" fmla="*/ 2147483647 h 152"/>
                <a:gd name="T12" fmla="*/ 2147483647 w 232"/>
                <a:gd name="T13" fmla="*/ 2147483647 h 152"/>
                <a:gd name="T14" fmla="*/ 2147483647 w 232"/>
                <a:gd name="T15" fmla="*/ 2147483647 h 152"/>
                <a:gd name="T16" fmla="*/ 2147483647 w 232"/>
                <a:gd name="T17" fmla="*/ 2147483647 h 152"/>
                <a:gd name="T18" fmla="*/ 2147483647 w 232"/>
                <a:gd name="T19" fmla="*/ 2147483647 h 152"/>
                <a:gd name="T20" fmla="*/ 2147483647 w 232"/>
                <a:gd name="T21" fmla="*/ 2147483647 h 152"/>
                <a:gd name="T22" fmla="*/ 2147483647 w 232"/>
                <a:gd name="T23" fmla="*/ 0 h 152"/>
                <a:gd name="T24" fmla="*/ 2147483647 w 232"/>
                <a:gd name="T25" fmla="*/ 0 h 152"/>
                <a:gd name="T26" fmla="*/ 2147483647 w 232"/>
                <a:gd name="T27" fmla="*/ 2147483647 h 152"/>
                <a:gd name="T28" fmla="*/ 2147483647 w 232"/>
                <a:gd name="T29" fmla="*/ 2147483647 h 152"/>
                <a:gd name="T30" fmla="*/ 2147483647 w 232"/>
                <a:gd name="T31" fmla="*/ 2147483647 h 152"/>
                <a:gd name="T32" fmla="*/ 2147483647 w 232"/>
                <a:gd name="T33" fmla="*/ 2147483647 h 152"/>
                <a:gd name="T34" fmla="*/ 2147483647 w 232"/>
                <a:gd name="T35" fmla="*/ 2147483647 h 152"/>
                <a:gd name="T36" fmla="*/ 2147483647 w 232"/>
                <a:gd name="T37" fmla="*/ 2147483647 h 152"/>
                <a:gd name="T38" fmla="*/ 2147483647 w 232"/>
                <a:gd name="T39" fmla="*/ 2147483647 h 152"/>
                <a:gd name="T40" fmla="*/ 2147483647 w 232"/>
                <a:gd name="T41" fmla="*/ 2147483647 h 152"/>
                <a:gd name="T42" fmla="*/ 2147483647 w 232"/>
                <a:gd name="T43" fmla="*/ 2147483647 h 152"/>
                <a:gd name="T44" fmla="*/ 0 w 232"/>
                <a:gd name="T45" fmla="*/ 2147483647 h 152"/>
                <a:gd name="T46" fmla="*/ 0 w 232"/>
                <a:gd name="T47" fmla="*/ 2147483647 h 152"/>
                <a:gd name="T48" fmla="*/ 2147483647 w 232"/>
                <a:gd name="T49" fmla="*/ 2147483647 h 152"/>
                <a:gd name="T50" fmla="*/ 2147483647 w 232"/>
                <a:gd name="T51" fmla="*/ 2147483647 h 152"/>
                <a:gd name="T52" fmla="*/ 2147483647 w 232"/>
                <a:gd name="T53" fmla="*/ 2147483647 h 152"/>
                <a:gd name="T54" fmla="*/ 2147483647 w 232"/>
                <a:gd name="T55" fmla="*/ 2147483647 h 152"/>
                <a:gd name="T56" fmla="*/ 2147483647 w 232"/>
                <a:gd name="T57" fmla="*/ 2147483647 h 152"/>
                <a:gd name="T58" fmla="*/ 2147483647 w 232"/>
                <a:gd name="T59" fmla="*/ 2147483647 h 152"/>
                <a:gd name="T60" fmla="*/ 2147483647 w 232"/>
                <a:gd name="T61" fmla="*/ 2147483647 h 152"/>
                <a:gd name="T62" fmla="*/ 2147483647 w 232"/>
                <a:gd name="T63" fmla="*/ 2147483647 h 152"/>
                <a:gd name="T64" fmla="*/ 2147483647 w 232"/>
                <a:gd name="T65" fmla="*/ 2147483647 h 152"/>
                <a:gd name="T66" fmla="*/ 2147483647 w 232"/>
                <a:gd name="T67" fmla="*/ 2147483647 h 152"/>
                <a:gd name="T68" fmla="*/ 2147483647 w 232"/>
                <a:gd name="T69" fmla="*/ 2147483647 h 152"/>
                <a:gd name="T70" fmla="*/ 2147483647 w 232"/>
                <a:gd name="T71" fmla="*/ 2147483647 h 152"/>
                <a:gd name="T72" fmla="*/ 2147483647 w 232"/>
                <a:gd name="T73" fmla="*/ 2147483647 h 152"/>
                <a:gd name="T74" fmla="*/ 2147483647 w 232"/>
                <a:gd name="T75" fmla="*/ 2147483647 h 152"/>
                <a:gd name="T76" fmla="*/ 2147483647 w 232"/>
                <a:gd name="T77" fmla="*/ 2147483647 h 152"/>
                <a:gd name="T78" fmla="*/ 2147483647 w 232"/>
                <a:gd name="T79" fmla="*/ 2147483647 h 152"/>
                <a:gd name="T80" fmla="*/ 2147483647 w 232"/>
                <a:gd name="T81" fmla="*/ 2147483647 h 152"/>
                <a:gd name="T82" fmla="*/ 2147483647 w 232"/>
                <a:gd name="T83" fmla="*/ 2147483647 h 152"/>
                <a:gd name="T84" fmla="*/ 2147483647 w 232"/>
                <a:gd name="T85" fmla="*/ 2147483647 h 152"/>
                <a:gd name="T86" fmla="*/ 2147483647 w 232"/>
                <a:gd name="T87" fmla="*/ 2147483647 h 152"/>
                <a:gd name="T88" fmla="*/ 2147483647 w 232"/>
                <a:gd name="T89" fmla="*/ 2147483647 h 152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w 232"/>
                <a:gd name="T136" fmla="*/ 0 h 152"/>
                <a:gd name="T137" fmla="*/ 232 w 232"/>
                <a:gd name="T138" fmla="*/ 152 h 152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T135" t="T136" r="T137" b="T138"/>
              <a:pathLst>
                <a:path w="232" h="152">
                  <a:moveTo>
                    <a:pt x="216" y="88"/>
                  </a:moveTo>
                  <a:lnTo>
                    <a:pt x="224" y="88"/>
                  </a:lnTo>
                  <a:lnTo>
                    <a:pt x="232" y="64"/>
                  </a:lnTo>
                  <a:lnTo>
                    <a:pt x="232" y="56"/>
                  </a:lnTo>
                  <a:lnTo>
                    <a:pt x="208" y="48"/>
                  </a:lnTo>
                  <a:lnTo>
                    <a:pt x="192" y="40"/>
                  </a:lnTo>
                  <a:lnTo>
                    <a:pt x="184" y="40"/>
                  </a:lnTo>
                  <a:lnTo>
                    <a:pt x="168" y="32"/>
                  </a:lnTo>
                  <a:lnTo>
                    <a:pt x="160" y="16"/>
                  </a:lnTo>
                  <a:lnTo>
                    <a:pt x="136" y="8"/>
                  </a:lnTo>
                  <a:lnTo>
                    <a:pt x="128" y="8"/>
                  </a:lnTo>
                  <a:lnTo>
                    <a:pt x="128" y="0"/>
                  </a:lnTo>
                  <a:lnTo>
                    <a:pt x="120" y="0"/>
                  </a:lnTo>
                  <a:lnTo>
                    <a:pt x="112" y="24"/>
                  </a:lnTo>
                  <a:lnTo>
                    <a:pt x="96" y="24"/>
                  </a:lnTo>
                  <a:lnTo>
                    <a:pt x="72" y="24"/>
                  </a:lnTo>
                  <a:lnTo>
                    <a:pt x="48" y="16"/>
                  </a:lnTo>
                  <a:lnTo>
                    <a:pt x="32" y="16"/>
                  </a:lnTo>
                  <a:lnTo>
                    <a:pt x="24" y="16"/>
                  </a:lnTo>
                  <a:lnTo>
                    <a:pt x="24" y="32"/>
                  </a:lnTo>
                  <a:lnTo>
                    <a:pt x="16" y="40"/>
                  </a:lnTo>
                  <a:lnTo>
                    <a:pt x="8" y="64"/>
                  </a:lnTo>
                  <a:lnTo>
                    <a:pt x="0" y="64"/>
                  </a:lnTo>
                  <a:lnTo>
                    <a:pt x="0" y="72"/>
                  </a:lnTo>
                  <a:lnTo>
                    <a:pt x="8" y="80"/>
                  </a:lnTo>
                  <a:lnTo>
                    <a:pt x="16" y="88"/>
                  </a:lnTo>
                  <a:lnTo>
                    <a:pt x="48" y="80"/>
                  </a:lnTo>
                  <a:lnTo>
                    <a:pt x="72" y="80"/>
                  </a:lnTo>
                  <a:lnTo>
                    <a:pt x="96" y="96"/>
                  </a:lnTo>
                  <a:lnTo>
                    <a:pt x="104" y="112"/>
                  </a:lnTo>
                  <a:lnTo>
                    <a:pt x="88" y="120"/>
                  </a:lnTo>
                  <a:lnTo>
                    <a:pt x="88" y="136"/>
                  </a:lnTo>
                  <a:lnTo>
                    <a:pt x="96" y="136"/>
                  </a:lnTo>
                  <a:lnTo>
                    <a:pt x="104" y="128"/>
                  </a:lnTo>
                  <a:lnTo>
                    <a:pt x="120" y="120"/>
                  </a:lnTo>
                  <a:lnTo>
                    <a:pt x="136" y="120"/>
                  </a:lnTo>
                  <a:lnTo>
                    <a:pt x="144" y="128"/>
                  </a:lnTo>
                  <a:lnTo>
                    <a:pt x="136" y="136"/>
                  </a:lnTo>
                  <a:lnTo>
                    <a:pt x="152" y="152"/>
                  </a:lnTo>
                  <a:lnTo>
                    <a:pt x="184" y="136"/>
                  </a:lnTo>
                  <a:lnTo>
                    <a:pt x="168" y="128"/>
                  </a:lnTo>
                  <a:lnTo>
                    <a:pt x="176" y="112"/>
                  </a:lnTo>
                  <a:lnTo>
                    <a:pt x="200" y="112"/>
                  </a:lnTo>
                  <a:lnTo>
                    <a:pt x="208" y="104"/>
                  </a:lnTo>
                  <a:lnTo>
                    <a:pt x="216" y="88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58" name="Freeform 706"/>
            <p:cNvSpPr>
              <a:spLocks/>
            </p:cNvSpPr>
            <p:nvPr/>
          </p:nvSpPr>
          <p:spPr bwMode="auto">
            <a:xfrm>
              <a:off x="5019968" y="2531056"/>
              <a:ext cx="32898" cy="20835"/>
            </a:xfrm>
            <a:custGeom>
              <a:avLst/>
              <a:gdLst>
                <a:gd name="T0" fmla="*/ 2147483647 w 24"/>
                <a:gd name="T1" fmla="*/ 2147483647 h 16"/>
                <a:gd name="T2" fmla="*/ 2147483647 w 24"/>
                <a:gd name="T3" fmla="*/ 0 h 16"/>
                <a:gd name="T4" fmla="*/ 0 w 24"/>
                <a:gd name="T5" fmla="*/ 2147483647 h 16"/>
                <a:gd name="T6" fmla="*/ 2147483647 w 24"/>
                <a:gd name="T7" fmla="*/ 2147483647 h 16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4"/>
                <a:gd name="T13" fmla="*/ 0 h 16"/>
                <a:gd name="T14" fmla="*/ 24 w 24"/>
                <a:gd name="T15" fmla="*/ 16 h 1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4" h="16">
                  <a:moveTo>
                    <a:pt x="24" y="16"/>
                  </a:moveTo>
                  <a:lnTo>
                    <a:pt x="8" y="0"/>
                  </a:lnTo>
                  <a:lnTo>
                    <a:pt x="0" y="8"/>
                  </a:lnTo>
                  <a:lnTo>
                    <a:pt x="24" y="16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59" name="Freeform 707"/>
            <p:cNvSpPr>
              <a:spLocks/>
            </p:cNvSpPr>
            <p:nvPr/>
          </p:nvSpPr>
          <p:spPr bwMode="auto">
            <a:xfrm>
              <a:off x="4806128" y="2799726"/>
              <a:ext cx="106372" cy="107468"/>
            </a:xfrm>
            <a:custGeom>
              <a:avLst/>
              <a:gdLst>
                <a:gd name="T0" fmla="*/ 2147483647 w 80"/>
                <a:gd name="T1" fmla="*/ 2147483647 h 80"/>
                <a:gd name="T2" fmla="*/ 2147483647 w 80"/>
                <a:gd name="T3" fmla="*/ 0 h 80"/>
                <a:gd name="T4" fmla="*/ 2147483647 w 80"/>
                <a:gd name="T5" fmla="*/ 2147483647 h 80"/>
                <a:gd name="T6" fmla="*/ 2147483647 w 80"/>
                <a:gd name="T7" fmla="*/ 2147483647 h 80"/>
                <a:gd name="T8" fmla="*/ 2147483647 w 80"/>
                <a:gd name="T9" fmla="*/ 2147483647 h 80"/>
                <a:gd name="T10" fmla="*/ 2147483647 w 80"/>
                <a:gd name="T11" fmla="*/ 2147483647 h 80"/>
                <a:gd name="T12" fmla="*/ 2147483647 w 80"/>
                <a:gd name="T13" fmla="*/ 2147483647 h 80"/>
                <a:gd name="T14" fmla="*/ 2147483647 w 80"/>
                <a:gd name="T15" fmla="*/ 2147483647 h 80"/>
                <a:gd name="T16" fmla="*/ 2147483647 w 80"/>
                <a:gd name="T17" fmla="*/ 2147483647 h 80"/>
                <a:gd name="T18" fmla="*/ 2147483647 w 80"/>
                <a:gd name="T19" fmla="*/ 2147483647 h 80"/>
                <a:gd name="T20" fmla="*/ 0 w 80"/>
                <a:gd name="T21" fmla="*/ 2147483647 h 80"/>
                <a:gd name="T22" fmla="*/ 2147483647 w 80"/>
                <a:gd name="T23" fmla="*/ 2147483647 h 80"/>
                <a:gd name="T24" fmla="*/ 2147483647 w 80"/>
                <a:gd name="T25" fmla="*/ 2147483647 h 80"/>
                <a:gd name="T26" fmla="*/ 2147483647 w 80"/>
                <a:gd name="T27" fmla="*/ 2147483647 h 80"/>
                <a:gd name="T28" fmla="*/ 2147483647 w 80"/>
                <a:gd name="T29" fmla="*/ 2147483647 h 80"/>
                <a:gd name="T30" fmla="*/ 2147483647 w 80"/>
                <a:gd name="T31" fmla="*/ 2147483647 h 80"/>
                <a:gd name="T32" fmla="*/ 2147483647 w 80"/>
                <a:gd name="T33" fmla="*/ 2147483647 h 80"/>
                <a:gd name="T34" fmla="*/ 2147483647 w 80"/>
                <a:gd name="T35" fmla="*/ 2147483647 h 80"/>
                <a:gd name="T36" fmla="*/ 2147483647 w 80"/>
                <a:gd name="T37" fmla="*/ 2147483647 h 80"/>
                <a:gd name="T38" fmla="*/ 2147483647 w 80"/>
                <a:gd name="T39" fmla="*/ 2147483647 h 80"/>
                <a:gd name="T40" fmla="*/ 2147483647 w 80"/>
                <a:gd name="T41" fmla="*/ 2147483647 h 80"/>
                <a:gd name="T42" fmla="*/ 2147483647 w 80"/>
                <a:gd name="T43" fmla="*/ 2147483647 h 80"/>
                <a:gd name="T44" fmla="*/ 2147483647 w 80"/>
                <a:gd name="T45" fmla="*/ 2147483647 h 80"/>
                <a:gd name="T46" fmla="*/ 2147483647 w 80"/>
                <a:gd name="T47" fmla="*/ 2147483647 h 80"/>
                <a:gd name="T48" fmla="*/ 2147483647 w 80"/>
                <a:gd name="T49" fmla="*/ 2147483647 h 80"/>
                <a:gd name="T50" fmla="*/ 2147483647 w 80"/>
                <a:gd name="T51" fmla="*/ 2147483647 h 80"/>
                <a:gd name="T52" fmla="*/ 2147483647 w 80"/>
                <a:gd name="T53" fmla="*/ 2147483647 h 80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w 80"/>
                <a:gd name="T82" fmla="*/ 0 h 80"/>
                <a:gd name="T83" fmla="*/ 80 w 80"/>
                <a:gd name="T84" fmla="*/ 80 h 80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T81" t="T82" r="T83" b="T84"/>
              <a:pathLst>
                <a:path w="80" h="80">
                  <a:moveTo>
                    <a:pt x="80" y="8"/>
                  </a:moveTo>
                  <a:lnTo>
                    <a:pt x="80" y="0"/>
                  </a:lnTo>
                  <a:lnTo>
                    <a:pt x="80" y="8"/>
                  </a:lnTo>
                  <a:lnTo>
                    <a:pt x="64" y="8"/>
                  </a:lnTo>
                  <a:lnTo>
                    <a:pt x="40" y="8"/>
                  </a:lnTo>
                  <a:lnTo>
                    <a:pt x="32" y="8"/>
                  </a:lnTo>
                  <a:lnTo>
                    <a:pt x="16" y="16"/>
                  </a:lnTo>
                  <a:lnTo>
                    <a:pt x="8" y="24"/>
                  </a:lnTo>
                  <a:lnTo>
                    <a:pt x="0" y="32"/>
                  </a:lnTo>
                  <a:lnTo>
                    <a:pt x="8" y="48"/>
                  </a:lnTo>
                  <a:lnTo>
                    <a:pt x="24" y="48"/>
                  </a:lnTo>
                  <a:lnTo>
                    <a:pt x="16" y="56"/>
                  </a:lnTo>
                  <a:lnTo>
                    <a:pt x="16" y="72"/>
                  </a:lnTo>
                  <a:lnTo>
                    <a:pt x="32" y="80"/>
                  </a:lnTo>
                  <a:lnTo>
                    <a:pt x="40" y="72"/>
                  </a:lnTo>
                  <a:lnTo>
                    <a:pt x="40" y="64"/>
                  </a:lnTo>
                  <a:lnTo>
                    <a:pt x="56" y="56"/>
                  </a:lnTo>
                  <a:lnTo>
                    <a:pt x="40" y="40"/>
                  </a:lnTo>
                  <a:lnTo>
                    <a:pt x="40" y="32"/>
                  </a:lnTo>
                  <a:lnTo>
                    <a:pt x="32" y="24"/>
                  </a:lnTo>
                  <a:lnTo>
                    <a:pt x="56" y="16"/>
                  </a:lnTo>
                  <a:lnTo>
                    <a:pt x="72" y="16"/>
                  </a:lnTo>
                  <a:lnTo>
                    <a:pt x="80" y="16"/>
                  </a:lnTo>
                  <a:lnTo>
                    <a:pt x="80" y="8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60" name="Freeform 708"/>
            <p:cNvSpPr>
              <a:spLocks/>
            </p:cNvSpPr>
            <p:nvPr/>
          </p:nvSpPr>
          <p:spPr bwMode="auto">
            <a:xfrm>
              <a:off x="5019968" y="2531056"/>
              <a:ext cx="32898" cy="20835"/>
            </a:xfrm>
            <a:custGeom>
              <a:avLst/>
              <a:gdLst>
                <a:gd name="T0" fmla="*/ 2147483647 w 24"/>
                <a:gd name="T1" fmla="*/ 2147483647 h 16"/>
                <a:gd name="T2" fmla="*/ 2147483647 w 24"/>
                <a:gd name="T3" fmla="*/ 0 h 16"/>
                <a:gd name="T4" fmla="*/ 0 w 24"/>
                <a:gd name="T5" fmla="*/ 2147483647 h 16"/>
                <a:gd name="T6" fmla="*/ 2147483647 w 24"/>
                <a:gd name="T7" fmla="*/ 2147483647 h 16"/>
                <a:gd name="T8" fmla="*/ 2147483647 w 24"/>
                <a:gd name="T9" fmla="*/ 2147483647 h 1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4"/>
                <a:gd name="T16" fmla="*/ 0 h 16"/>
                <a:gd name="T17" fmla="*/ 24 w 24"/>
                <a:gd name="T18" fmla="*/ 16 h 1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4" h="16">
                  <a:moveTo>
                    <a:pt x="24" y="16"/>
                  </a:moveTo>
                  <a:lnTo>
                    <a:pt x="8" y="0"/>
                  </a:lnTo>
                  <a:lnTo>
                    <a:pt x="0" y="8"/>
                  </a:lnTo>
                  <a:lnTo>
                    <a:pt x="24" y="16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61" name="Freeform 709"/>
            <p:cNvSpPr>
              <a:spLocks/>
            </p:cNvSpPr>
            <p:nvPr/>
          </p:nvSpPr>
          <p:spPr bwMode="auto">
            <a:xfrm>
              <a:off x="4806128" y="2638524"/>
              <a:ext cx="171072" cy="117338"/>
            </a:xfrm>
            <a:custGeom>
              <a:avLst/>
              <a:gdLst>
                <a:gd name="T0" fmla="*/ 2147483647 w 128"/>
                <a:gd name="T1" fmla="*/ 2147483647 h 88"/>
                <a:gd name="T2" fmla="*/ 2147483647 w 128"/>
                <a:gd name="T3" fmla="*/ 2147483647 h 88"/>
                <a:gd name="T4" fmla="*/ 2147483647 w 128"/>
                <a:gd name="T5" fmla="*/ 2147483647 h 88"/>
                <a:gd name="T6" fmla="*/ 2147483647 w 128"/>
                <a:gd name="T7" fmla="*/ 0 h 88"/>
                <a:gd name="T8" fmla="*/ 2147483647 w 128"/>
                <a:gd name="T9" fmla="*/ 0 h 88"/>
                <a:gd name="T10" fmla="*/ 2147483647 w 128"/>
                <a:gd name="T11" fmla="*/ 2147483647 h 88"/>
                <a:gd name="T12" fmla="*/ 2147483647 w 128"/>
                <a:gd name="T13" fmla="*/ 0 h 88"/>
                <a:gd name="T14" fmla="*/ 2147483647 w 128"/>
                <a:gd name="T15" fmla="*/ 2147483647 h 88"/>
                <a:gd name="T16" fmla="*/ 2147483647 w 128"/>
                <a:gd name="T17" fmla="*/ 2147483647 h 88"/>
                <a:gd name="T18" fmla="*/ 0 w 128"/>
                <a:gd name="T19" fmla="*/ 2147483647 h 88"/>
                <a:gd name="T20" fmla="*/ 2147483647 w 128"/>
                <a:gd name="T21" fmla="*/ 2147483647 h 88"/>
                <a:gd name="T22" fmla="*/ 2147483647 w 128"/>
                <a:gd name="T23" fmla="*/ 2147483647 h 88"/>
                <a:gd name="T24" fmla="*/ 2147483647 w 128"/>
                <a:gd name="T25" fmla="*/ 2147483647 h 88"/>
                <a:gd name="T26" fmla="*/ 2147483647 w 128"/>
                <a:gd name="T27" fmla="*/ 2147483647 h 88"/>
                <a:gd name="T28" fmla="*/ 2147483647 w 128"/>
                <a:gd name="T29" fmla="*/ 2147483647 h 88"/>
                <a:gd name="T30" fmla="*/ 2147483647 w 128"/>
                <a:gd name="T31" fmla="*/ 2147483647 h 88"/>
                <a:gd name="T32" fmla="*/ 2147483647 w 128"/>
                <a:gd name="T33" fmla="*/ 2147483647 h 88"/>
                <a:gd name="T34" fmla="*/ 2147483647 w 128"/>
                <a:gd name="T35" fmla="*/ 2147483647 h 88"/>
                <a:gd name="T36" fmla="*/ 2147483647 w 128"/>
                <a:gd name="T37" fmla="*/ 2147483647 h 88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128"/>
                <a:gd name="T58" fmla="*/ 0 h 88"/>
                <a:gd name="T59" fmla="*/ 128 w 128"/>
                <a:gd name="T60" fmla="*/ 88 h 88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128" h="88">
                  <a:moveTo>
                    <a:pt x="112" y="40"/>
                  </a:moveTo>
                  <a:lnTo>
                    <a:pt x="128" y="32"/>
                  </a:lnTo>
                  <a:lnTo>
                    <a:pt x="120" y="16"/>
                  </a:lnTo>
                  <a:lnTo>
                    <a:pt x="96" y="0"/>
                  </a:lnTo>
                  <a:lnTo>
                    <a:pt x="72" y="0"/>
                  </a:lnTo>
                  <a:lnTo>
                    <a:pt x="40" y="8"/>
                  </a:lnTo>
                  <a:lnTo>
                    <a:pt x="32" y="0"/>
                  </a:lnTo>
                  <a:lnTo>
                    <a:pt x="24" y="24"/>
                  </a:lnTo>
                  <a:lnTo>
                    <a:pt x="16" y="40"/>
                  </a:lnTo>
                  <a:lnTo>
                    <a:pt x="0" y="40"/>
                  </a:lnTo>
                  <a:lnTo>
                    <a:pt x="32" y="80"/>
                  </a:lnTo>
                  <a:lnTo>
                    <a:pt x="40" y="80"/>
                  </a:lnTo>
                  <a:lnTo>
                    <a:pt x="64" y="80"/>
                  </a:lnTo>
                  <a:lnTo>
                    <a:pt x="88" y="80"/>
                  </a:lnTo>
                  <a:lnTo>
                    <a:pt x="112" y="88"/>
                  </a:lnTo>
                  <a:lnTo>
                    <a:pt x="112" y="64"/>
                  </a:lnTo>
                  <a:lnTo>
                    <a:pt x="120" y="56"/>
                  </a:lnTo>
                  <a:lnTo>
                    <a:pt x="112" y="56"/>
                  </a:lnTo>
                  <a:lnTo>
                    <a:pt x="112" y="40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62" name="Freeform 710"/>
            <p:cNvSpPr>
              <a:spLocks/>
            </p:cNvSpPr>
            <p:nvPr/>
          </p:nvSpPr>
          <p:spPr bwMode="auto">
            <a:xfrm>
              <a:off x="4806128" y="2692258"/>
              <a:ext cx="42768" cy="53735"/>
            </a:xfrm>
            <a:custGeom>
              <a:avLst/>
              <a:gdLst>
                <a:gd name="T0" fmla="*/ 2147483647 w 32"/>
                <a:gd name="T1" fmla="*/ 2147483647 h 40"/>
                <a:gd name="T2" fmla="*/ 2147483647 w 32"/>
                <a:gd name="T3" fmla="*/ 2147483647 h 40"/>
                <a:gd name="T4" fmla="*/ 0 w 32"/>
                <a:gd name="T5" fmla="*/ 0 h 40"/>
                <a:gd name="T6" fmla="*/ 2147483647 w 32"/>
                <a:gd name="T7" fmla="*/ 2147483647 h 40"/>
                <a:gd name="T8" fmla="*/ 2147483647 w 32"/>
                <a:gd name="T9" fmla="*/ 2147483647 h 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2"/>
                <a:gd name="T16" fmla="*/ 0 h 40"/>
                <a:gd name="T17" fmla="*/ 32 w 32"/>
                <a:gd name="T18" fmla="*/ 40 h 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2" h="40">
                  <a:moveTo>
                    <a:pt x="32" y="32"/>
                  </a:moveTo>
                  <a:lnTo>
                    <a:pt x="32" y="40"/>
                  </a:lnTo>
                  <a:lnTo>
                    <a:pt x="0" y="0"/>
                  </a:lnTo>
                  <a:lnTo>
                    <a:pt x="8" y="16"/>
                  </a:lnTo>
                  <a:lnTo>
                    <a:pt x="32" y="32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63" name="Freeform 711"/>
            <p:cNvSpPr>
              <a:spLocks/>
            </p:cNvSpPr>
            <p:nvPr/>
          </p:nvSpPr>
          <p:spPr bwMode="auto">
            <a:xfrm>
              <a:off x="4665761" y="2573824"/>
              <a:ext cx="118435" cy="64701"/>
            </a:xfrm>
            <a:custGeom>
              <a:avLst/>
              <a:gdLst>
                <a:gd name="T0" fmla="*/ 2147483647 w 88"/>
                <a:gd name="T1" fmla="*/ 2147483647 h 48"/>
                <a:gd name="T2" fmla="*/ 2147483647 w 88"/>
                <a:gd name="T3" fmla="*/ 2147483647 h 48"/>
                <a:gd name="T4" fmla="*/ 2147483647 w 88"/>
                <a:gd name="T5" fmla="*/ 2147483647 h 48"/>
                <a:gd name="T6" fmla="*/ 2147483647 w 88"/>
                <a:gd name="T7" fmla="*/ 2147483647 h 48"/>
                <a:gd name="T8" fmla="*/ 2147483647 w 88"/>
                <a:gd name="T9" fmla="*/ 2147483647 h 48"/>
                <a:gd name="T10" fmla="*/ 2147483647 w 88"/>
                <a:gd name="T11" fmla="*/ 2147483647 h 48"/>
                <a:gd name="T12" fmla="*/ 2147483647 w 88"/>
                <a:gd name="T13" fmla="*/ 2147483647 h 48"/>
                <a:gd name="T14" fmla="*/ 2147483647 w 88"/>
                <a:gd name="T15" fmla="*/ 2147483647 h 48"/>
                <a:gd name="T16" fmla="*/ 2147483647 w 88"/>
                <a:gd name="T17" fmla="*/ 2147483647 h 48"/>
                <a:gd name="T18" fmla="*/ 2147483647 w 88"/>
                <a:gd name="T19" fmla="*/ 0 h 48"/>
                <a:gd name="T20" fmla="*/ 2147483647 w 88"/>
                <a:gd name="T21" fmla="*/ 0 h 48"/>
                <a:gd name="T22" fmla="*/ 2147483647 w 88"/>
                <a:gd name="T23" fmla="*/ 0 h 48"/>
                <a:gd name="T24" fmla="*/ 2147483647 w 88"/>
                <a:gd name="T25" fmla="*/ 2147483647 h 48"/>
                <a:gd name="T26" fmla="*/ 2147483647 w 88"/>
                <a:gd name="T27" fmla="*/ 2147483647 h 48"/>
                <a:gd name="T28" fmla="*/ 0 w 88"/>
                <a:gd name="T29" fmla="*/ 2147483647 h 48"/>
                <a:gd name="T30" fmla="*/ 2147483647 w 88"/>
                <a:gd name="T31" fmla="*/ 2147483647 h 48"/>
                <a:gd name="T32" fmla="*/ 2147483647 w 88"/>
                <a:gd name="T33" fmla="*/ 2147483647 h 48"/>
                <a:gd name="T34" fmla="*/ 2147483647 w 88"/>
                <a:gd name="T35" fmla="*/ 2147483647 h 48"/>
                <a:gd name="T36" fmla="*/ 2147483647 w 88"/>
                <a:gd name="T37" fmla="*/ 2147483647 h 48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8"/>
                <a:gd name="T58" fmla="*/ 0 h 48"/>
                <a:gd name="T59" fmla="*/ 88 w 88"/>
                <a:gd name="T60" fmla="*/ 48 h 48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8" h="48">
                  <a:moveTo>
                    <a:pt x="40" y="40"/>
                  </a:moveTo>
                  <a:lnTo>
                    <a:pt x="56" y="40"/>
                  </a:lnTo>
                  <a:lnTo>
                    <a:pt x="64" y="40"/>
                  </a:lnTo>
                  <a:lnTo>
                    <a:pt x="64" y="48"/>
                  </a:lnTo>
                  <a:lnTo>
                    <a:pt x="80" y="40"/>
                  </a:lnTo>
                  <a:lnTo>
                    <a:pt x="80" y="32"/>
                  </a:lnTo>
                  <a:lnTo>
                    <a:pt x="88" y="24"/>
                  </a:lnTo>
                  <a:lnTo>
                    <a:pt x="72" y="16"/>
                  </a:lnTo>
                  <a:lnTo>
                    <a:pt x="56" y="8"/>
                  </a:lnTo>
                  <a:lnTo>
                    <a:pt x="40" y="0"/>
                  </a:lnTo>
                  <a:lnTo>
                    <a:pt x="32" y="0"/>
                  </a:lnTo>
                  <a:lnTo>
                    <a:pt x="24" y="0"/>
                  </a:lnTo>
                  <a:lnTo>
                    <a:pt x="16" y="8"/>
                  </a:lnTo>
                  <a:lnTo>
                    <a:pt x="8" y="8"/>
                  </a:lnTo>
                  <a:lnTo>
                    <a:pt x="0" y="16"/>
                  </a:lnTo>
                  <a:lnTo>
                    <a:pt x="8" y="16"/>
                  </a:lnTo>
                  <a:lnTo>
                    <a:pt x="16" y="24"/>
                  </a:lnTo>
                  <a:lnTo>
                    <a:pt x="24" y="40"/>
                  </a:lnTo>
                  <a:lnTo>
                    <a:pt x="40" y="40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64" name="Freeform 712"/>
            <p:cNvSpPr>
              <a:spLocks/>
            </p:cNvSpPr>
            <p:nvPr/>
          </p:nvSpPr>
          <p:spPr bwMode="auto">
            <a:xfrm>
              <a:off x="4741428" y="2638524"/>
              <a:ext cx="107468" cy="64700"/>
            </a:xfrm>
            <a:custGeom>
              <a:avLst/>
              <a:gdLst>
                <a:gd name="T0" fmla="*/ 2147483647 w 80"/>
                <a:gd name="T1" fmla="*/ 0 h 48"/>
                <a:gd name="T2" fmla="*/ 2147483647 w 80"/>
                <a:gd name="T3" fmla="*/ 0 h 48"/>
                <a:gd name="T4" fmla="*/ 2147483647 w 80"/>
                <a:gd name="T5" fmla="*/ 2147483647 h 48"/>
                <a:gd name="T6" fmla="*/ 2147483647 w 80"/>
                <a:gd name="T7" fmla="*/ 2147483647 h 48"/>
                <a:gd name="T8" fmla="*/ 2147483647 w 80"/>
                <a:gd name="T9" fmla="*/ 2147483647 h 48"/>
                <a:gd name="T10" fmla="*/ 2147483647 w 80"/>
                <a:gd name="T11" fmla="*/ 2147483647 h 48"/>
                <a:gd name="T12" fmla="*/ 2147483647 w 80"/>
                <a:gd name="T13" fmla="*/ 2147483647 h 48"/>
                <a:gd name="T14" fmla="*/ 0 w 80"/>
                <a:gd name="T15" fmla="*/ 2147483647 h 48"/>
                <a:gd name="T16" fmla="*/ 0 w 80"/>
                <a:gd name="T17" fmla="*/ 2147483647 h 48"/>
                <a:gd name="T18" fmla="*/ 2147483647 w 80"/>
                <a:gd name="T19" fmla="*/ 2147483647 h 48"/>
                <a:gd name="T20" fmla="*/ 2147483647 w 80"/>
                <a:gd name="T21" fmla="*/ 2147483647 h 48"/>
                <a:gd name="T22" fmla="*/ 2147483647 w 80"/>
                <a:gd name="T23" fmla="*/ 2147483647 h 48"/>
                <a:gd name="T24" fmla="*/ 2147483647 w 80"/>
                <a:gd name="T25" fmla="*/ 2147483647 h 48"/>
                <a:gd name="T26" fmla="*/ 2147483647 w 80"/>
                <a:gd name="T27" fmla="*/ 2147483647 h 48"/>
                <a:gd name="T28" fmla="*/ 2147483647 w 80"/>
                <a:gd name="T29" fmla="*/ 0 h 48"/>
                <a:gd name="T30" fmla="*/ 2147483647 w 80"/>
                <a:gd name="T31" fmla="*/ 0 h 48"/>
                <a:gd name="T32" fmla="*/ 2147483647 w 80"/>
                <a:gd name="T33" fmla="*/ 0 h 48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80"/>
                <a:gd name="T52" fmla="*/ 0 h 48"/>
                <a:gd name="T53" fmla="*/ 80 w 80"/>
                <a:gd name="T54" fmla="*/ 48 h 48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80" h="48">
                  <a:moveTo>
                    <a:pt x="56" y="0"/>
                  </a:moveTo>
                  <a:lnTo>
                    <a:pt x="48" y="0"/>
                  </a:lnTo>
                  <a:lnTo>
                    <a:pt x="32" y="8"/>
                  </a:lnTo>
                  <a:lnTo>
                    <a:pt x="24" y="8"/>
                  </a:lnTo>
                  <a:lnTo>
                    <a:pt x="16" y="8"/>
                  </a:lnTo>
                  <a:lnTo>
                    <a:pt x="8" y="8"/>
                  </a:lnTo>
                  <a:lnTo>
                    <a:pt x="8" y="16"/>
                  </a:lnTo>
                  <a:lnTo>
                    <a:pt x="0" y="24"/>
                  </a:lnTo>
                  <a:lnTo>
                    <a:pt x="0" y="32"/>
                  </a:lnTo>
                  <a:lnTo>
                    <a:pt x="16" y="40"/>
                  </a:lnTo>
                  <a:lnTo>
                    <a:pt x="32" y="48"/>
                  </a:lnTo>
                  <a:lnTo>
                    <a:pt x="48" y="40"/>
                  </a:lnTo>
                  <a:lnTo>
                    <a:pt x="64" y="40"/>
                  </a:lnTo>
                  <a:lnTo>
                    <a:pt x="72" y="24"/>
                  </a:lnTo>
                  <a:lnTo>
                    <a:pt x="80" y="0"/>
                  </a:lnTo>
                  <a:lnTo>
                    <a:pt x="72" y="0"/>
                  </a:lnTo>
                  <a:lnTo>
                    <a:pt x="56" y="0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65" name="Freeform 713"/>
            <p:cNvSpPr>
              <a:spLocks/>
            </p:cNvSpPr>
            <p:nvPr/>
          </p:nvSpPr>
          <p:spPr bwMode="auto">
            <a:xfrm>
              <a:off x="4752394" y="2605626"/>
              <a:ext cx="96502" cy="43865"/>
            </a:xfrm>
            <a:custGeom>
              <a:avLst/>
              <a:gdLst>
                <a:gd name="T0" fmla="*/ 2147483647 w 72"/>
                <a:gd name="T1" fmla="*/ 2147483647 h 32"/>
                <a:gd name="T2" fmla="*/ 2147483647 w 72"/>
                <a:gd name="T3" fmla="*/ 0 h 32"/>
                <a:gd name="T4" fmla="*/ 2147483647 w 72"/>
                <a:gd name="T5" fmla="*/ 2147483647 h 32"/>
                <a:gd name="T6" fmla="*/ 2147483647 w 72"/>
                <a:gd name="T7" fmla="*/ 2147483647 h 32"/>
                <a:gd name="T8" fmla="*/ 0 w 72"/>
                <a:gd name="T9" fmla="*/ 2147483647 h 32"/>
                <a:gd name="T10" fmla="*/ 0 w 72"/>
                <a:gd name="T11" fmla="*/ 2147483647 h 32"/>
                <a:gd name="T12" fmla="*/ 2147483647 w 72"/>
                <a:gd name="T13" fmla="*/ 2147483647 h 32"/>
                <a:gd name="T14" fmla="*/ 2147483647 w 72"/>
                <a:gd name="T15" fmla="*/ 2147483647 h 32"/>
                <a:gd name="T16" fmla="*/ 2147483647 w 72"/>
                <a:gd name="T17" fmla="*/ 2147483647 h 32"/>
                <a:gd name="T18" fmla="*/ 2147483647 w 72"/>
                <a:gd name="T19" fmla="*/ 2147483647 h 32"/>
                <a:gd name="T20" fmla="*/ 2147483647 w 72"/>
                <a:gd name="T21" fmla="*/ 2147483647 h 32"/>
                <a:gd name="T22" fmla="*/ 2147483647 w 72"/>
                <a:gd name="T23" fmla="*/ 2147483647 h 32"/>
                <a:gd name="T24" fmla="*/ 2147483647 w 72"/>
                <a:gd name="T25" fmla="*/ 2147483647 h 32"/>
                <a:gd name="T26" fmla="*/ 2147483647 w 72"/>
                <a:gd name="T27" fmla="*/ 2147483647 h 32"/>
                <a:gd name="T28" fmla="*/ 2147483647 w 72"/>
                <a:gd name="T29" fmla="*/ 2147483647 h 32"/>
                <a:gd name="T30" fmla="*/ 2147483647 w 72"/>
                <a:gd name="T31" fmla="*/ 2147483647 h 32"/>
                <a:gd name="T32" fmla="*/ 2147483647 w 72"/>
                <a:gd name="T33" fmla="*/ 2147483647 h 32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72"/>
                <a:gd name="T52" fmla="*/ 0 h 32"/>
                <a:gd name="T53" fmla="*/ 72 w 72"/>
                <a:gd name="T54" fmla="*/ 32 h 32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72" h="32">
                  <a:moveTo>
                    <a:pt x="40" y="8"/>
                  </a:moveTo>
                  <a:lnTo>
                    <a:pt x="24" y="0"/>
                  </a:lnTo>
                  <a:lnTo>
                    <a:pt x="16" y="8"/>
                  </a:lnTo>
                  <a:lnTo>
                    <a:pt x="16" y="16"/>
                  </a:lnTo>
                  <a:lnTo>
                    <a:pt x="0" y="24"/>
                  </a:lnTo>
                  <a:lnTo>
                    <a:pt x="0" y="32"/>
                  </a:lnTo>
                  <a:lnTo>
                    <a:pt x="8" y="32"/>
                  </a:lnTo>
                  <a:lnTo>
                    <a:pt x="16" y="32"/>
                  </a:lnTo>
                  <a:lnTo>
                    <a:pt x="24" y="32"/>
                  </a:lnTo>
                  <a:lnTo>
                    <a:pt x="40" y="24"/>
                  </a:lnTo>
                  <a:lnTo>
                    <a:pt x="48" y="24"/>
                  </a:lnTo>
                  <a:lnTo>
                    <a:pt x="64" y="24"/>
                  </a:lnTo>
                  <a:lnTo>
                    <a:pt x="72" y="24"/>
                  </a:lnTo>
                  <a:lnTo>
                    <a:pt x="64" y="16"/>
                  </a:lnTo>
                  <a:lnTo>
                    <a:pt x="64" y="8"/>
                  </a:lnTo>
                  <a:lnTo>
                    <a:pt x="56" y="8"/>
                  </a:lnTo>
                  <a:lnTo>
                    <a:pt x="40" y="8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66" name="Freeform 714"/>
            <p:cNvSpPr>
              <a:spLocks/>
            </p:cNvSpPr>
            <p:nvPr/>
          </p:nvSpPr>
          <p:spPr bwMode="auto">
            <a:xfrm>
              <a:off x="4806128" y="2692258"/>
              <a:ext cx="42768" cy="53735"/>
            </a:xfrm>
            <a:custGeom>
              <a:avLst/>
              <a:gdLst>
                <a:gd name="T0" fmla="*/ 2147483647 w 32"/>
                <a:gd name="T1" fmla="*/ 2147483647 h 40"/>
                <a:gd name="T2" fmla="*/ 2147483647 w 32"/>
                <a:gd name="T3" fmla="*/ 2147483647 h 40"/>
                <a:gd name="T4" fmla="*/ 0 w 32"/>
                <a:gd name="T5" fmla="*/ 0 h 40"/>
                <a:gd name="T6" fmla="*/ 2147483647 w 32"/>
                <a:gd name="T7" fmla="*/ 2147483647 h 40"/>
                <a:gd name="T8" fmla="*/ 2147483647 w 32"/>
                <a:gd name="T9" fmla="*/ 2147483647 h 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2"/>
                <a:gd name="T16" fmla="*/ 0 h 40"/>
                <a:gd name="T17" fmla="*/ 32 w 32"/>
                <a:gd name="T18" fmla="*/ 40 h 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2" h="40">
                  <a:moveTo>
                    <a:pt x="32" y="32"/>
                  </a:moveTo>
                  <a:lnTo>
                    <a:pt x="32" y="40"/>
                  </a:lnTo>
                  <a:lnTo>
                    <a:pt x="0" y="0"/>
                  </a:lnTo>
                  <a:lnTo>
                    <a:pt x="8" y="16"/>
                  </a:lnTo>
                  <a:lnTo>
                    <a:pt x="32" y="32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67" name="Freeform 715"/>
            <p:cNvSpPr>
              <a:spLocks/>
            </p:cNvSpPr>
            <p:nvPr/>
          </p:nvSpPr>
          <p:spPr bwMode="auto">
            <a:xfrm>
              <a:off x="4752394" y="2605626"/>
              <a:ext cx="96502" cy="43865"/>
            </a:xfrm>
            <a:custGeom>
              <a:avLst/>
              <a:gdLst>
                <a:gd name="T0" fmla="*/ 2147483647 w 72"/>
                <a:gd name="T1" fmla="*/ 2147483647 h 32"/>
                <a:gd name="T2" fmla="*/ 2147483647 w 72"/>
                <a:gd name="T3" fmla="*/ 0 h 32"/>
                <a:gd name="T4" fmla="*/ 2147483647 w 72"/>
                <a:gd name="T5" fmla="*/ 0 h 32"/>
                <a:gd name="T6" fmla="*/ 2147483647 w 72"/>
                <a:gd name="T7" fmla="*/ 2147483647 h 32"/>
                <a:gd name="T8" fmla="*/ 2147483647 w 72"/>
                <a:gd name="T9" fmla="*/ 2147483647 h 32"/>
                <a:gd name="T10" fmla="*/ 0 w 72"/>
                <a:gd name="T11" fmla="*/ 2147483647 h 32"/>
                <a:gd name="T12" fmla="*/ 0 w 72"/>
                <a:gd name="T13" fmla="*/ 2147483647 h 32"/>
                <a:gd name="T14" fmla="*/ 0 w 72"/>
                <a:gd name="T15" fmla="*/ 2147483647 h 32"/>
                <a:gd name="T16" fmla="*/ 2147483647 w 72"/>
                <a:gd name="T17" fmla="*/ 2147483647 h 32"/>
                <a:gd name="T18" fmla="*/ 2147483647 w 72"/>
                <a:gd name="T19" fmla="*/ 2147483647 h 32"/>
                <a:gd name="T20" fmla="*/ 2147483647 w 72"/>
                <a:gd name="T21" fmla="*/ 2147483647 h 32"/>
                <a:gd name="T22" fmla="*/ 2147483647 w 72"/>
                <a:gd name="T23" fmla="*/ 2147483647 h 32"/>
                <a:gd name="T24" fmla="*/ 2147483647 w 72"/>
                <a:gd name="T25" fmla="*/ 2147483647 h 32"/>
                <a:gd name="T26" fmla="*/ 2147483647 w 72"/>
                <a:gd name="T27" fmla="*/ 2147483647 h 32"/>
                <a:gd name="T28" fmla="*/ 2147483647 w 72"/>
                <a:gd name="T29" fmla="*/ 2147483647 h 32"/>
                <a:gd name="T30" fmla="*/ 2147483647 w 72"/>
                <a:gd name="T31" fmla="*/ 2147483647 h 32"/>
                <a:gd name="T32" fmla="*/ 2147483647 w 72"/>
                <a:gd name="T33" fmla="*/ 2147483647 h 32"/>
                <a:gd name="T34" fmla="*/ 2147483647 w 72"/>
                <a:gd name="T35" fmla="*/ 2147483647 h 32"/>
                <a:gd name="T36" fmla="*/ 2147483647 w 72"/>
                <a:gd name="T37" fmla="*/ 2147483647 h 32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72"/>
                <a:gd name="T58" fmla="*/ 0 h 32"/>
                <a:gd name="T59" fmla="*/ 72 w 72"/>
                <a:gd name="T60" fmla="*/ 32 h 32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72" h="32">
                  <a:moveTo>
                    <a:pt x="40" y="8"/>
                  </a:moveTo>
                  <a:lnTo>
                    <a:pt x="24" y="0"/>
                  </a:lnTo>
                  <a:lnTo>
                    <a:pt x="16" y="8"/>
                  </a:lnTo>
                  <a:lnTo>
                    <a:pt x="16" y="16"/>
                  </a:lnTo>
                  <a:lnTo>
                    <a:pt x="0" y="24"/>
                  </a:lnTo>
                  <a:lnTo>
                    <a:pt x="0" y="32"/>
                  </a:lnTo>
                  <a:lnTo>
                    <a:pt x="8" y="32"/>
                  </a:lnTo>
                  <a:lnTo>
                    <a:pt x="16" y="32"/>
                  </a:lnTo>
                  <a:lnTo>
                    <a:pt x="24" y="32"/>
                  </a:lnTo>
                  <a:lnTo>
                    <a:pt x="40" y="24"/>
                  </a:lnTo>
                  <a:lnTo>
                    <a:pt x="48" y="24"/>
                  </a:lnTo>
                  <a:lnTo>
                    <a:pt x="64" y="24"/>
                  </a:lnTo>
                  <a:lnTo>
                    <a:pt x="72" y="24"/>
                  </a:lnTo>
                  <a:lnTo>
                    <a:pt x="64" y="16"/>
                  </a:lnTo>
                  <a:lnTo>
                    <a:pt x="64" y="8"/>
                  </a:lnTo>
                  <a:lnTo>
                    <a:pt x="56" y="8"/>
                  </a:lnTo>
                  <a:lnTo>
                    <a:pt x="40" y="8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68" name="Freeform 716"/>
            <p:cNvSpPr>
              <a:spLocks/>
            </p:cNvSpPr>
            <p:nvPr/>
          </p:nvSpPr>
          <p:spPr bwMode="auto">
            <a:xfrm>
              <a:off x="4848896" y="2745993"/>
              <a:ext cx="117338" cy="96502"/>
            </a:xfrm>
            <a:custGeom>
              <a:avLst/>
              <a:gdLst>
                <a:gd name="T0" fmla="*/ 2147483647 w 88"/>
                <a:gd name="T1" fmla="*/ 0 h 72"/>
                <a:gd name="T2" fmla="*/ 2147483647 w 88"/>
                <a:gd name="T3" fmla="*/ 0 h 72"/>
                <a:gd name="T4" fmla="*/ 0 w 88"/>
                <a:gd name="T5" fmla="*/ 0 h 72"/>
                <a:gd name="T6" fmla="*/ 0 w 88"/>
                <a:gd name="T7" fmla="*/ 2147483647 h 72"/>
                <a:gd name="T8" fmla="*/ 2147483647 w 88"/>
                <a:gd name="T9" fmla="*/ 2147483647 h 72"/>
                <a:gd name="T10" fmla="*/ 0 w 88"/>
                <a:gd name="T11" fmla="*/ 2147483647 h 72"/>
                <a:gd name="T12" fmla="*/ 2147483647 w 88"/>
                <a:gd name="T13" fmla="*/ 2147483647 h 72"/>
                <a:gd name="T14" fmla="*/ 2147483647 w 88"/>
                <a:gd name="T15" fmla="*/ 2147483647 h 72"/>
                <a:gd name="T16" fmla="*/ 2147483647 w 88"/>
                <a:gd name="T17" fmla="*/ 2147483647 h 72"/>
                <a:gd name="T18" fmla="*/ 2147483647 w 88"/>
                <a:gd name="T19" fmla="*/ 2147483647 h 72"/>
                <a:gd name="T20" fmla="*/ 2147483647 w 88"/>
                <a:gd name="T21" fmla="*/ 2147483647 h 72"/>
                <a:gd name="T22" fmla="*/ 2147483647 w 88"/>
                <a:gd name="T23" fmla="*/ 2147483647 h 72"/>
                <a:gd name="T24" fmla="*/ 2147483647 w 88"/>
                <a:gd name="T25" fmla="*/ 2147483647 h 72"/>
                <a:gd name="T26" fmla="*/ 2147483647 w 88"/>
                <a:gd name="T27" fmla="*/ 2147483647 h 72"/>
                <a:gd name="T28" fmla="*/ 2147483647 w 88"/>
                <a:gd name="T29" fmla="*/ 2147483647 h 72"/>
                <a:gd name="T30" fmla="*/ 2147483647 w 88"/>
                <a:gd name="T31" fmla="*/ 2147483647 h 72"/>
                <a:gd name="T32" fmla="*/ 2147483647 w 88"/>
                <a:gd name="T33" fmla="*/ 2147483647 h 72"/>
                <a:gd name="T34" fmla="*/ 2147483647 w 88"/>
                <a:gd name="T35" fmla="*/ 2147483647 h 72"/>
                <a:gd name="T36" fmla="*/ 2147483647 w 88"/>
                <a:gd name="T37" fmla="*/ 2147483647 h 72"/>
                <a:gd name="T38" fmla="*/ 2147483647 w 88"/>
                <a:gd name="T39" fmla="*/ 2147483647 h 72"/>
                <a:gd name="T40" fmla="*/ 2147483647 w 88"/>
                <a:gd name="T41" fmla="*/ 2147483647 h 72"/>
                <a:gd name="T42" fmla="*/ 2147483647 w 88"/>
                <a:gd name="T43" fmla="*/ 0 h 72"/>
                <a:gd name="T44" fmla="*/ 2147483647 w 88"/>
                <a:gd name="T45" fmla="*/ 0 h 72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88"/>
                <a:gd name="T70" fmla="*/ 0 h 72"/>
                <a:gd name="T71" fmla="*/ 88 w 88"/>
                <a:gd name="T72" fmla="*/ 72 h 72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88" h="72">
                  <a:moveTo>
                    <a:pt x="32" y="0"/>
                  </a:moveTo>
                  <a:lnTo>
                    <a:pt x="8" y="0"/>
                  </a:lnTo>
                  <a:lnTo>
                    <a:pt x="0" y="0"/>
                  </a:lnTo>
                  <a:lnTo>
                    <a:pt x="0" y="8"/>
                  </a:lnTo>
                  <a:lnTo>
                    <a:pt x="8" y="16"/>
                  </a:lnTo>
                  <a:lnTo>
                    <a:pt x="0" y="32"/>
                  </a:lnTo>
                  <a:lnTo>
                    <a:pt x="8" y="40"/>
                  </a:lnTo>
                  <a:lnTo>
                    <a:pt x="8" y="48"/>
                  </a:lnTo>
                  <a:lnTo>
                    <a:pt x="32" y="48"/>
                  </a:lnTo>
                  <a:lnTo>
                    <a:pt x="48" y="48"/>
                  </a:lnTo>
                  <a:lnTo>
                    <a:pt x="48" y="40"/>
                  </a:lnTo>
                  <a:lnTo>
                    <a:pt x="48" y="48"/>
                  </a:lnTo>
                  <a:lnTo>
                    <a:pt x="48" y="56"/>
                  </a:lnTo>
                  <a:lnTo>
                    <a:pt x="40" y="56"/>
                  </a:lnTo>
                  <a:lnTo>
                    <a:pt x="48" y="72"/>
                  </a:lnTo>
                  <a:lnTo>
                    <a:pt x="64" y="64"/>
                  </a:lnTo>
                  <a:lnTo>
                    <a:pt x="80" y="64"/>
                  </a:lnTo>
                  <a:lnTo>
                    <a:pt x="88" y="48"/>
                  </a:lnTo>
                  <a:lnTo>
                    <a:pt x="64" y="40"/>
                  </a:lnTo>
                  <a:lnTo>
                    <a:pt x="64" y="24"/>
                  </a:lnTo>
                  <a:lnTo>
                    <a:pt x="80" y="8"/>
                  </a:lnTo>
                  <a:lnTo>
                    <a:pt x="56" y="0"/>
                  </a:lnTo>
                  <a:lnTo>
                    <a:pt x="32" y="0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69" name="Freeform 717"/>
            <p:cNvSpPr>
              <a:spLocks/>
            </p:cNvSpPr>
            <p:nvPr/>
          </p:nvSpPr>
          <p:spPr bwMode="auto">
            <a:xfrm>
              <a:off x="4773229" y="2692258"/>
              <a:ext cx="85536" cy="150237"/>
            </a:xfrm>
            <a:custGeom>
              <a:avLst/>
              <a:gdLst>
                <a:gd name="T0" fmla="*/ 2147483647 w 64"/>
                <a:gd name="T1" fmla="*/ 2147483647 h 112"/>
                <a:gd name="T2" fmla="*/ 2147483647 w 64"/>
                <a:gd name="T3" fmla="*/ 2147483647 h 112"/>
                <a:gd name="T4" fmla="*/ 2147483647 w 64"/>
                <a:gd name="T5" fmla="*/ 2147483647 h 112"/>
                <a:gd name="T6" fmla="*/ 2147483647 w 64"/>
                <a:gd name="T7" fmla="*/ 2147483647 h 112"/>
                <a:gd name="T8" fmla="*/ 2147483647 w 64"/>
                <a:gd name="T9" fmla="*/ 2147483647 h 112"/>
                <a:gd name="T10" fmla="*/ 2147483647 w 64"/>
                <a:gd name="T11" fmla="*/ 2147483647 h 112"/>
                <a:gd name="T12" fmla="*/ 2147483647 w 64"/>
                <a:gd name="T13" fmla="*/ 2147483647 h 112"/>
                <a:gd name="T14" fmla="*/ 2147483647 w 64"/>
                <a:gd name="T15" fmla="*/ 2147483647 h 112"/>
                <a:gd name="T16" fmla="*/ 2147483647 w 64"/>
                <a:gd name="T17" fmla="*/ 2147483647 h 112"/>
                <a:gd name="T18" fmla="*/ 2147483647 w 64"/>
                <a:gd name="T19" fmla="*/ 2147483647 h 112"/>
                <a:gd name="T20" fmla="*/ 2147483647 w 64"/>
                <a:gd name="T21" fmla="*/ 0 h 112"/>
                <a:gd name="T22" fmla="*/ 2147483647 w 64"/>
                <a:gd name="T23" fmla="*/ 2147483647 h 112"/>
                <a:gd name="T24" fmla="*/ 2147483647 w 64"/>
                <a:gd name="T25" fmla="*/ 2147483647 h 112"/>
                <a:gd name="T26" fmla="*/ 2147483647 w 64"/>
                <a:gd name="T27" fmla="*/ 2147483647 h 112"/>
                <a:gd name="T28" fmla="*/ 2147483647 w 64"/>
                <a:gd name="T29" fmla="*/ 2147483647 h 112"/>
                <a:gd name="T30" fmla="*/ 2147483647 w 64"/>
                <a:gd name="T31" fmla="*/ 2147483647 h 112"/>
                <a:gd name="T32" fmla="*/ 0 w 64"/>
                <a:gd name="T33" fmla="*/ 2147483647 h 112"/>
                <a:gd name="T34" fmla="*/ 2147483647 w 64"/>
                <a:gd name="T35" fmla="*/ 2147483647 h 112"/>
                <a:gd name="T36" fmla="*/ 2147483647 w 64"/>
                <a:gd name="T37" fmla="*/ 2147483647 h 112"/>
                <a:gd name="T38" fmla="*/ 2147483647 w 64"/>
                <a:gd name="T39" fmla="*/ 2147483647 h 112"/>
                <a:gd name="T40" fmla="*/ 2147483647 w 64"/>
                <a:gd name="T41" fmla="*/ 2147483647 h 112"/>
                <a:gd name="T42" fmla="*/ 2147483647 w 64"/>
                <a:gd name="T43" fmla="*/ 2147483647 h 112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64"/>
                <a:gd name="T67" fmla="*/ 0 h 112"/>
                <a:gd name="T68" fmla="*/ 64 w 64"/>
                <a:gd name="T69" fmla="*/ 112 h 112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64" h="112">
                  <a:moveTo>
                    <a:pt x="40" y="96"/>
                  </a:moveTo>
                  <a:lnTo>
                    <a:pt x="56" y="88"/>
                  </a:lnTo>
                  <a:lnTo>
                    <a:pt x="64" y="88"/>
                  </a:lnTo>
                  <a:lnTo>
                    <a:pt x="64" y="80"/>
                  </a:lnTo>
                  <a:lnTo>
                    <a:pt x="56" y="72"/>
                  </a:lnTo>
                  <a:lnTo>
                    <a:pt x="64" y="56"/>
                  </a:lnTo>
                  <a:lnTo>
                    <a:pt x="56" y="48"/>
                  </a:lnTo>
                  <a:lnTo>
                    <a:pt x="56" y="40"/>
                  </a:lnTo>
                  <a:lnTo>
                    <a:pt x="56" y="32"/>
                  </a:lnTo>
                  <a:lnTo>
                    <a:pt x="32" y="16"/>
                  </a:lnTo>
                  <a:lnTo>
                    <a:pt x="24" y="0"/>
                  </a:lnTo>
                  <a:lnTo>
                    <a:pt x="8" y="8"/>
                  </a:lnTo>
                  <a:lnTo>
                    <a:pt x="16" y="16"/>
                  </a:lnTo>
                  <a:lnTo>
                    <a:pt x="16" y="24"/>
                  </a:lnTo>
                  <a:lnTo>
                    <a:pt x="16" y="40"/>
                  </a:lnTo>
                  <a:lnTo>
                    <a:pt x="8" y="56"/>
                  </a:lnTo>
                  <a:lnTo>
                    <a:pt x="0" y="72"/>
                  </a:lnTo>
                  <a:lnTo>
                    <a:pt x="16" y="88"/>
                  </a:lnTo>
                  <a:lnTo>
                    <a:pt x="16" y="96"/>
                  </a:lnTo>
                  <a:lnTo>
                    <a:pt x="24" y="112"/>
                  </a:lnTo>
                  <a:lnTo>
                    <a:pt x="32" y="104"/>
                  </a:lnTo>
                  <a:lnTo>
                    <a:pt x="40" y="96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70" name="Freeform 718"/>
            <p:cNvSpPr>
              <a:spLocks/>
            </p:cNvSpPr>
            <p:nvPr/>
          </p:nvSpPr>
          <p:spPr bwMode="auto">
            <a:xfrm>
              <a:off x="4698659" y="2670326"/>
              <a:ext cx="96502" cy="118435"/>
            </a:xfrm>
            <a:custGeom>
              <a:avLst/>
              <a:gdLst>
                <a:gd name="T0" fmla="*/ 2147483647 w 72"/>
                <a:gd name="T1" fmla="*/ 2147483647 h 88"/>
                <a:gd name="T2" fmla="*/ 2147483647 w 72"/>
                <a:gd name="T3" fmla="*/ 2147483647 h 88"/>
                <a:gd name="T4" fmla="*/ 2147483647 w 72"/>
                <a:gd name="T5" fmla="*/ 2147483647 h 88"/>
                <a:gd name="T6" fmla="*/ 2147483647 w 72"/>
                <a:gd name="T7" fmla="*/ 2147483647 h 88"/>
                <a:gd name="T8" fmla="*/ 2147483647 w 72"/>
                <a:gd name="T9" fmla="*/ 2147483647 h 88"/>
                <a:gd name="T10" fmla="*/ 2147483647 w 72"/>
                <a:gd name="T11" fmla="*/ 2147483647 h 88"/>
                <a:gd name="T12" fmla="*/ 2147483647 w 72"/>
                <a:gd name="T13" fmla="*/ 0 h 88"/>
                <a:gd name="T14" fmla="*/ 2147483647 w 72"/>
                <a:gd name="T15" fmla="*/ 2147483647 h 88"/>
                <a:gd name="T16" fmla="*/ 0 w 72"/>
                <a:gd name="T17" fmla="*/ 2147483647 h 88"/>
                <a:gd name="T18" fmla="*/ 0 w 72"/>
                <a:gd name="T19" fmla="*/ 2147483647 h 88"/>
                <a:gd name="T20" fmla="*/ 0 w 72"/>
                <a:gd name="T21" fmla="*/ 2147483647 h 88"/>
                <a:gd name="T22" fmla="*/ 2147483647 w 72"/>
                <a:gd name="T23" fmla="*/ 2147483647 h 88"/>
                <a:gd name="T24" fmla="*/ 2147483647 w 72"/>
                <a:gd name="T25" fmla="*/ 2147483647 h 88"/>
                <a:gd name="T26" fmla="*/ 2147483647 w 72"/>
                <a:gd name="T27" fmla="*/ 2147483647 h 88"/>
                <a:gd name="T28" fmla="*/ 2147483647 w 72"/>
                <a:gd name="T29" fmla="*/ 2147483647 h 88"/>
                <a:gd name="T30" fmla="*/ 2147483647 w 72"/>
                <a:gd name="T31" fmla="*/ 2147483647 h 88"/>
                <a:gd name="T32" fmla="*/ 2147483647 w 72"/>
                <a:gd name="T33" fmla="*/ 2147483647 h 88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72"/>
                <a:gd name="T52" fmla="*/ 0 h 88"/>
                <a:gd name="T53" fmla="*/ 72 w 72"/>
                <a:gd name="T54" fmla="*/ 88 h 88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72" h="88">
                  <a:moveTo>
                    <a:pt x="72" y="56"/>
                  </a:moveTo>
                  <a:lnTo>
                    <a:pt x="72" y="40"/>
                  </a:lnTo>
                  <a:lnTo>
                    <a:pt x="72" y="32"/>
                  </a:lnTo>
                  <a:lnTo>
                    <a:pt x="64" y="24"/>
                  </a:lnTo>
                  <a:lnTo>
                    <a:pt x="48" y="16"/>
                  </a:lnTo>
                  <a:lnTo>
                    <a:pt x="32" y="8"/>
                  </a:lnTo>
                  <a:lnTo>
                    <a:pt x="32" y="0"/>
                  </a:lnTo>
                  <a:lnTo>
                    <a:pt x="16" y="8"/>
                  </a:lnTo>
                  <a:lnTo>
                    <a:pt x="0" y="8"/>
                  </a:lnTo>
                  <a:lnTo>
                    <a:pt x="0" y="24"/>
                  </a:lnTo>
                  <a:lnTo>
                    <a:pt x="0" y="32"/>
                  </a:lnTo>
                  <a:lnTo>
                    <a:pt x="8" y="32"/>
                  </a:lnTo>
                  <a:lnTo>
                    <a:pt x="24" y="48"/>
                  </a:lnTo>
                  <a:lnTo>
                    <a:pt x="32" y="72"/>
                  </a:lnTo>
                  <a:lnTo>
                    <a:pt x="56" y="88"/>
                  </a:lnTo>
                  <a:lnTo>
                    <a:pt x="64" y="72"/>
                  </a:lnTo>
                  <a:lnTo>
                    <a:pt x="72" y="56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71" name="Freeform 719"/>
            <p:cNvSpPr>
              <a:spLocks/>
            </p:cNvSpPr>
            <p:nvPr/>
          </p:nvSpPr>
          <p:spPr bwMode="auto">
            <a:xfrm>
              <a:off x="4806128" y="2445520"/>
              <a:ext cx="52638" cy="31802"/>
            </a:xfrm>
            <a:custGeom>
              <a:avLst/>
              <a:gdLst>
                <a:gd name="T0" fmla="*/ 2147483647 w 40"/>
                <a:gd name="T1" fmla="*/ 2147483647 h 24"/>
                <a:gd name="T2" fmla="*/ 2147483647 w 40"/>
                <a:gd name="T3" fmla="*/ 2147483647 h 24"/>
                <a:gd name="T4" fmla="*/ 2147483647 w 40"/>
                <a:gd name="T5" fmla="*/ 2147483647 h 24"/>
                <a:gd name="T6" fmla="*/ 2147483647 w 40"/>
                <a:gd name="T7" fmla="*/ 2147483647 h 24"/>
                <a:gd name="T8" fmla="*/ 2147483647 w 40"/>
                <a:gd name="T9" fmla="*/ 0 h 24"/>
                <a:gd name="T10" fmla="*/ 2147483647 w 40"/>
                <a:gd name="T11" fmla="*/ 0 h 24"/>
                <a:gd name="T12" fmla="*/ 0 w 40"/>
                <a:gd name="T13" fmla="*/ 2147483647 h 24"/>
                <a:gd name="T14" fmla="*/ 0 w 40"/>
                <a:gd name="T15" fmla="*/ 2147483647 h 24"/>
                <a:gd name="T16" fmla="*/ 2147483647 w 40"/>
                <a:gd name="T17" fmla="*/ 2147483647 h 24"/>
                <a:gd name="T18" fmla="*/ 2147483647 w 40"/>
                <a:gd name="T19" fmla="*/ 2147483647 h 2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40"/>
                <a:gd name="T31" fmla="*/ 0 h 24"/>
                <a:gd name="T32" fmla="*/ 40 w 40"/>
                <a:gd name="T33" fmla="*/ 24 h 2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40" h="24">
                  <a:moveTo>
                    <a:pt x="32" y="24"/>
                  </a:moveTo>
                  <a:lnTo>
                    <a:pt x="40" y="16"/>
                  </a:lnTo>
                  <a:lnTo>
                    <a:pt x="32" y="8"/>
                  </a:lnTo>
                  <a:lnTo>
                    <a:pt x="24" y="8"/>
                  </a:lnTo>
                  <a:lnTo>
                    <a:pt x="16" y="0"/>
                  </a:lnTo>
                  <a:lnTo>
                    <a:pt x="8" y="0"/>
                  </a:lnTo>
                  <a:lnTo>
                    <a:pt x="0" y="8"/>
                  </a:lnTo>
                  <a:lnTo>
                    <a:pt x="0" y="16"/>
                  </a:lnTo>
                  <a:lnTo>
                    <a:pt x="8" y="24"/>
                  </a:lnTo>
                  <a:lnTo>
                    <a:pt x="32" y="24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72" name="Freeform 720"/>
            <p:cNvSpPr>
              <a:spLocks/>
            </p:cNvSpPr>
            <p:nvPr/>
          </p:nvSpPr>
          <p:spPr bwMode="auto">
            <a:xfrm>
              <a:off x="4848896" y="2745993"/>
              <a:ext cx="117338" cy="96502"/>
            </a:xfrm>
            <a:custGeom>
              <a:avLst/>
              <a:gdLst>
                <a:gd name="T0" fmla="*/ 2147483647 w 88"/>
                <a:gd name="T1" fmla="*/ 0 h 72"/>
                <a:gd name="T2" fmla="*/ 2147483647 w 88"/>
                <a:gd name="T3" fmla="*/ 0 h 72"/>
                <a:gd name="T4" fmla="*/ 0 w 88"/>
                <a:gd name="T5" fmla="*/ 0 h 72"/>
                <a:gd name="T6" fmla="*/ 0 w 88"/>
                <a:gd name="T7" fmla="*/ 2147483647 h 72"/>
                <a:gd name="T8" fmla="*/ 2147483647 w 88"/>
                <a:gd name="T9" fmla="*/ 2147483647 h 72"/>
                <a:gd name="T10" fmla="*/ 0 w 88"/>
                <a:gd name="T11" fmla="*/ 2147483647 h 72"/>
                <a:gd name="T12" fmla="*/ 2147483647 w 88"/>
                <a:gd name="T13" fmla="*/ 2147483647 h 72"/>
                <a:gd name="T14" fmla="*/ 2147483647 w 88"/>
                <a:gd name="T15" fmla="*/ 2147483647 h 72"/>
                <a:gd name="T16" fmla="*/ 2147483647 w 88"/>
                <a:gd name="T17" fmla="*/ 2147483647 h 72"/>
                <a:gd name="T18" fmla="*/ 2147483647 w 88"/>
                <a:gd name="T19" fmla="*/ 2147483647 h 72"/>
                <a:gd name="T20" fmla="*/ 2147483647 w 88"/>
                <a:gd name="T21" fmla="*/ 2147483647 h 72"/>
                <a:gd name="T22" fmla="*/ 2147483647 w 88"/>
                <a:gd name="T23" fmla="*/ 2147483647 h 72"/>
                <a:gd name="T24" fmla="*/ 2147483647 w 88"/>
                <a:gd name="T25" fmla="*/ 2147483647 h 72"/>
                <a:gd name="T26" fmla="*/ 2147483647 w 88"/>
                <a:gd name="T27" fmla="*/ 2147483647 h 72"/>
                <a:gd name="T28" fmla="*/ 2147483647 w 88"/>
                <a:gd name="T29" fmla="*/ 2147483647 h 72"/>
                <a:gd name="T30" fmla="*/ 2147483647 w 88"/>
                <a:gd name="T31" fmla="*/ 2147483647 h 72"/>
                <a:gd name="T32" fmla="*/ 2147483647 w 88"/>
                <a:gd name="T33" fmla="*/ 2147483647 h 72"/>
                <a:gd name="T34" fmla="*/ 2147483647 w 88"/>
                <a:gd name="T35" fmla="*/ 2147483647 h 72"/>
                <a:gd name="T36" fmla="*/ 2147483647 w 88"/>
                <a:gd name="T37" fmla="*/ 2147483647 h 72"/>
                <a:gd name="T38" fmla="*/ 2147483647 w 88"/>
                <a:gd name="T39" fmla="*/ 2147483647 h 72"/>
                <a:gd name="T40" fmla="*/ 2147483647 w 88"/>
                <a:gd name="T41" fmla="*/ 2147483647 h 72"/>
                <a:gd name="T42" fmla="*/ 2147483647 w 88"/>
                <a:gd name="T43" fmla="*/ 2147483647 h 72"/>
                <a:gd name="T44" fmla="*/ 2147483647 w 88"/>
                <a:gd name="T45" fmla="*/ 2147483647 h 72"/>
                <a:gd name="T46" fmla="*/ 2147483647 w 88"/>
                <a:gd name="T47" fmla="*/ 2147483647 h 72"/>
                <a:gd name="T48" fmla="*/ 2147483647 w 88"/>
                <a:gd name="T49" fmla="*/ 0 h 72"/>
                <a:gd name="T50" fmla="*/ 2147483647 w 88"/>
                <a:gd name="T51" fmla="*/ 0 h 72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88"/>
                <a:gd name="T79" fmla="*/ 0 h 72"/>
                <a:gd name="T80" fmla="*/ 88 w 88"/>
                <a:gd name="T81" fmla="*/ 72 h 72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88" h="72">
                  <a:moveTo>
                    <a:pt x="32" y="0"/>
                  </a:moveTo>
                  <a:lnTo>
                    <a:pt x="8" y="0"/>
                  </a:lnTo>
                  <a:lnTo>
                    <a:pt x="0" y="0"/>
                  </a:lnTo>
                  <a:lnTo>
                    <a:pt x="0" y="8"/>
                  </a:lnTo>
                  <a:lnTo>
                    <a:pt x="8" y="16"/>
                  </a:lnTo>
                  <a:lnTo>
                    <a:pt x="0" y="32"/>
                  </a:lnTo>
                  <a:lnTo>
                    <a:pt x="8" y="40"/>
                  </a:lnTo>
                  <a:lnTo>
                    <a:pt x="8" y="48"/>
                  </a:lnTo>
                  <a:lnTo>
                    <a:pt x="32" y="48"/>
                  </a:lnTo>
                  <a:lnTo>
                    <a:pt x="48" y="48"/>
                  </a:lnTo>
                  <a:lnTo>
                    <a:pt x="48" y="40"/>
                  </a:lnTo>
                  <a:lnTo>
                    <a:pt x="48" y="48"/>
                  </a:lnTo>
                  <a:lnTo>
                    <a:pt x="48" y="56"/>
                  </a:lnTo>
                  <a:lnTo>
                    <a:pt x="40" y="56"/>
                  </a:lnTo>
                  <a:lnTo>
                    <a:pt x="48" y="72"/>
                  </a:lnTo>
                  <a:lnTo>
                    <a:pt x="64" y="64"/>
                  </a:lnTo>
                  <a:lnTo>
                    <a:pt x="80" y="64"/>
                  </a:lnTo>
                  <a:lnTo>
                    <a:pt x="88" y="48"/>
                  </a:lnTo>
                  <a:lnTo>
                    <a:pt x="64" y="40"/>
                  </a:lnTo>
                  <a:lnTo>
                    <a:pt x="64" y="24"/>
                  </a:lnTo>
                  <a:lnTo>
                    <a:pt x="80" y="8"/>
                  </a:lnTo>
                  <a:lnTo>
                    <a:pt x="56" y="0"/>
                  </a:lnTo>
                  <a:lnTo>
                    <a:pt x="32" y="0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73" name="Freeform 721"/>
            <p:cNvSpPr>
              <a:spLocks/>
            </p:cNvSpPr>
            <p:nvPr/>
          </p:nvSpPr>
          <p:spPr bwMode="auto">
            <a:xfrm>
              <a:off x="4806128" y="2445520"/>
              <a:ext cx="52638" cy="31802"/>
            </a:xfrm>
            <a:custGeom>
              <a:avLst/>
              <a:gdLst>
                <a:gd name="T0" fmla="*/ 2147483647 w 40"/>
                <a:gd name="T1" fmla="*/ 2147483647 h 24"/>
                <a:gd name="T2" fmla="*/ 2147483647 w 40"/>
                <a:gd name="T3" fmla="*/ 2147483647 h 24"/>
                <a:gd name="T4" fmla="*/ 2147483647 w 40"/>
                <a:gd name="T5" fmla="*/ 2147483647 h 24"/>
                <a:gd name="T6" fmla="*/ 2147483647 w 40"/>
                <a:gd name="T7" fmla="*/ 2147483647 h 24"/>
                <a:gd name="T8" fmla="*/ 2147483647 w 40"/>
                <a:gd name="T9" fmla="*/ 0 h 24"/>
                <a:gd name="T10" fmla="*/ 2147483647 w 40"/>
                <a:gd name="T11" fmla="*/ 0 h 24"/>
                <a:gd name="T12" fmla="*/ 0 w 40"/>
                <a:gd name="T13" fmla="*/ 2147483647 h 24"/>
                <a:gd name="T14" fmla="*/ 0 w 40"/>
                <a:gd name="T15" fmla="*/ 2147483647 h 24"/>
                <a:gd name="T16" fmla="*/ 2147483647 w 40"/>
                <a:gd name="T17" fmla="*/ 2147483647 h 24"/>
                <a:gd name="T18" fmla="*/ 2147483647 w 40"/>
                <a:gd name="T19" fmla="*/ 2147483647 h 2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40"/>
                <a:gd name="T31" fmla="*/ 0 h 24"/>
                <a:gd name="T32" fmla="*/ 40 w 40"/>
                <a:gd name="T33" fmla="*/ 24 h 2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40" h="24">
                  <a:moveTo>
                    <a:pt x="32" y="24"/>
                  </a:moveTo>
                  <a:lnTo>
                    <a:pt x="40" y="16"/>
                  </a:lnTo>
                  <a:lnTo>
                    <a:pt x="32" y="8"/>
                  </a:lnTo>
                  <a:lnTo>
                    <a:pt x="24" y="8"/>
                  </a:lnTo>
                  <a:lnTo>
                    <a:pt x="16" y="0"/>
                  </a:lnTo>
                  <a:lnTo>
                    <a:pt x="8" y="0"/>
                  </a:lnTo>
                  <a:lnTo>
                    <a:pt x="0" y="8"/>
                  </a:lnTo>
                  <a:lnTo>
                    <a:pt x="0" y="16"/>
                  </a:lnTo>
                  <a:lnTo>
                    <a:pt x="8" y="24"/>
                  </a:lnTo>
                  <a:lnTo>
                    <a:pt x="32" y="24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74" name="Freeform 722"/>
            <p:cNvSpPr>
              <a:spLocks/>
            </p:cNvSpPr>
            <p:nvPr/>
          </p:nvSpPr>
          <p:spPr bwMode="auto">
            <a:xfrm>
              <a:off x="4708529" y="2466355"/>
              <a:ext cx="161202" cy="150237"/>
            </a:xfrm>
            <a:custGeom>
              <a:avLst/>
              <a:gdLst>
                <a:gd name="T0" fmla="*/ 0 w 120"/>
                <a:gd name="T1" fmla="*/ 2147483647 h 112"/>
                <a:gd name="T2" fmla="*/ 0 w 120"/>
                <a:gd name="T3" fmla="*/ 2147483647 h 112"/>
                <a:gd name="T4" fmla="*/ 0 w 120"/>
                <a:gd name="T5" fmla="*/ 2147483647 h 112"/>
                <a:gd name="T6" fmla="*/ 2147483647 w 120"/>
                <a:gd name="T7" fmla="*/ 2147483647 h 112"/>
                <a:gd name="T8" fmla="*/ 2147483647 w 120"/>
                <a:gd name="T9" fmla="*/ 2147483647 h 112"/>
                <a:gd name="T10" fmla="*/ 2147483647 w 120"/>
                <a:gd name="T11" fmla="*/ 2147483647 h 112"/>
                <a:gd name="T12" fmla="*/ 2147483647 w 120"/>
                <a:gd name="T13" fmla="*/ 2147483647 h 112"/>
                <a:gd name="T14" fmla="*/ 2147483647 w 120"/>
                <a:gd name="T15" fmla="*/ 2147483647 h 112"/>
                <a:gd name="T16" fmla="*/ 2147483647 w 120"/>
                <a:gd name="T17" fmla="*/ 2147483647 h 112"/>
                <a:gd name="T18" fmla="*/ 2147483647 w 120"/>
                <a:gd name="T19" fmla="*/ 2147483647 h 112"/>
                <a:gd name="T20" fmla="*/ 2147483647 w 120"/>
                <a:gd name="T21" fmla="*/ 2147483647 h 112"/>
                <a:gd name="T22" fmla="*/ 2147483647 w 120"/>
                <a:gd name="T23" fmla="*/ 2147483647 h 112"/>
                <a:gd name="T24" fmla="*/ 2147483647 w 120"/>
                <a:gd name="T25" fmla="*/ 2147483647 h 112"/>
                <a:gd name="T26" fmla="*/ 2147483647 w 120"/>
                <a:gd name="T27" fmla="*/ 2147483647 h 112"/>
                <a:gd name="T28" fmla="*/ 2147483647 w 120"/>
                <a:gd name="T29" fmla="*/ 2147483647 h 112"/>
                <a:gd name="T30" fmla="*/ 2147483647 w 120"/>
                <a:gd name="T31" fmla="*/ 2147483647 h 112"/>
                <a:gd name="T32" fmla="*/ 2147483647 w 120"/>
                <a:gd name="T33" fmla="*/ 2147483647 h 112"/>
                <a:gd name="T34" fmla="*/ 2147483647 w 120"/>
                <a:gd name="T35" fmla="*/ 2147483647 h 112"/>
                <a:gd name="T36" fmla="*/ 2147483647 w 120"/>
                <a:gd name="T37" fmla="*/ 2147483647 h 112"/>
                <a:gd name="T38" fmla="*/ 2147483647 w 120"/>
                <a:gd name="T39" fmla="*/ 2147483647 h 112"/>
                <a:gd name="T40" fmla="*/ 2147483647 w 120"/>
                <a:gd name="T41" fmla="*/ 2147483647 h 112"/>
                <a:gd name="T42" fmla="*/ 2147483647 w 120"/>
                <a:gd name="T43" fmla="*/ 2147483647 h 112"/>
                <a:gd name="T44" fmla="*/ 2147483647 w 120"/>
                <a:gd name="T45" fmla="*/ 0 h 112"/>
                <a:gd name="T46" fmla="*/ 2147483647 w 120"/>
                <a:gd name="T47" fmla="*/ 0 h 112"/>
                <a:gd name="T48" fmla="*/ 2147483647 w 120"/>
                <a:gd name="T49" fmla="*/ 0 h 112"/>
                <a:gd name="T50" fmla="*/ 2147483647 w 120"/>
                <a:gd name="T51" fmla="*/ 2147483647 h 112"/>
                <a:gd name="T52" fmla="*/ 0 w 120"/>
                <a:gd name="T53" fmla="*/ 2147483647 h 112"/>
                <a:gd name="T54" fmla="*/ 0 w 120"/>
                <a:gd name="T55" fmla="*/ 2147483647 h 112"/>
                <a:gd name="T56" fmla="*/ 0 w 120"/>
                <a:gd name="T57" fmla="*/ 2147483647 h 112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w 120"/>
                <a:gd name="T88" fmla="*/ 0 h 112"/>
                <a:gd name="T89" fmla="*/ 120 w 120"/>
                <a:gd name="T90" fmla="*/ 112 h 112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T87" t="T88" r="T89" b="T90"/>
              <a:pathLst>
                <a:path w="120" h="112">
                  <a:moveTo>
                    <a:pt x="0" y="32"/>
                  </a:moveTo>
                  <a:lnTo>
                    <a:pt x="0" y="40"/>
                  </a:lnTo>
                  <a:lnTo>
                    <a:pt x="0" y="48"/>
                  </a:lnTo>
                  <a:lnTo>
                    <a:pt x="8" y="64"/>
                  </a:lnTo>
                  <a:lnTo>
                    <a:pt x="8" y="80"/>
                  </a:lnTo>
                  <a:lnTo>
                    <a:pt x="24" y="88"/>
                  </a:lnTo>
                  <a:lnTo>
                    <a:pt x="40" y="96"/>
                  </a:lnTo>
                  <a:lnTo>
                    <a:pt x="56" y="104"/>
                  </a:lnTo>
                  <a:lnTo>
                    <a:pt x="72" y="112"/>
                  </a:lnTo>
                  <a:lnTo>
                    <a:pt x="88" y="112"/>
                  </a:lnTo>
                  <a:lnTo>
                    <a:pt x="96" y="112"/>
                  </a:lnTo>
                  <a:lnTo>
                    <a:pt x="104" y="112"/>
                  </a:lnTo>
                  <a:lnTo>
                    <a:pt x="112" y="88"/>
                  </a:lnTo>
                  <a:lnTo>
                    <a:pt x="120" y="80"/>
                  </a:lnTo>
                  <a:lnTo>
                    <a:pt x="120" y="64"/>
                  </a:lnTo>
                  <a:lnTo>
                    <a:pt x="120" y="56"/>
                  </a:lnTo>
                  <a:lnTo>
                    <a:pt x="112" y="48"/>
                  </a:lnTo>
                  <a:lnTo>
                    <a:pt x="120" y="40"/>
                  </a:lnTo>
                  <a:lnTo>
                    <a:pt x="120" y="24"/>
                  </a:lnTo>
                  <a:lnTo>
                    <a:pt x="112" y="8"/>
                  </a:lnTo>
                  <a:lnTo>
                    <a:pt x="104" y="8"/>
                  </a:lnTo>
                  <a:lnTo>
                    <a:pt x="80" y="8"/>
                  </a:lnTo>
                  <a:lnTo>
                    <a:pt x="72" y="0"/>
                  </a:lnTo>
                  <a:lnTo>
                    <a:pt x="56" y="0"/>
                  </a:lnTo>
                  <a:lnTo>
                    <a:pt x="48" y="0"/>
                  </a:lnTo>
                  <a:lnTo>
                    <a:pt x="16" y="8"/>
                  </a:lnTo>
                  <a:lnTo>
                    <a:pt x="0" y="16"/>
                  </a:lnTo>
                  <a:lnTo>
                    <a:pt x="0" y="24"/>
                  </a:lnTo>
                  <a:lnTo>
                    <a:pt x="0" y="32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75" name="Freeform 723"/>
            <p:cNvSpPr>
              <a:spLocks/>
            </p:cNvSpPr>
            <p:nvPr/>
          </p:nvSpPr>
          <p:spPr bwMode="auto">
            <a:xfrm>
              <a:off x="4569258" y="2659360"/>
              <a:ext cx="75667" cy="43865"/>
            </a:xfrm>
            <a:custGeom>
              <a:avLst/>
              <a:gdLst>
                <a:gd name="T0" fmla="*/ 2147483647 w 56"/>
                <a:gd name="T1" fmla="*/ 2147483647 h 32"/>
                <a:gd name="T2" fmla="*/ 2147483647 w 56"/>
                <a:gd name="T3" fmla="*/ 0 h 32"/>
                <a:gd name="T4" fmla="*/ 2147483647 w 56"/>
                <a:gd name="T5" fmla="*/ 0 h 32"/>
                <a:gd name="T6" fmla="*/ 2147483647 w 56"/>
                <a:gd name="T7" fmla="*/ 0 h 32"/>
                <a:gd name="T8" fmla="*/ 2147483647 w 56"/>
                <a:gd name="T9" fmla="*/ 0 h 32"/>
                <a:gd name="T10" fmla="*/ 0 w 56"/>
                <a:gd name="T11" fmla="*/ 2147483647 h 32"/>
                <a:gd name="T12" fmla="*/ 0 w 56"/>
                <a:gd name="T13" fmla="*/ 2147483647 h 32"/>
                <a:gd name="T14" fmla="*/ 2147483647 w 56"/>
                <a:gd name="T15" fmla="*/ 2147483647 h 32"/>
                <a:gd name="T16" fmla="*/ 2147483647 w 56"/>
                <a:gd name="T17" fmla="*/ 2147483647 h 32"/>
                <a:gd name="T18" fmla="*/ 2147483647 w 56"/>
                <a:gd name="T19" fmla="*/ 2147483647 h 32"/>
                <a:gd name="T20" fmla="*/ 2147483647 w 56"/>
                <a:gd name="T21" fmla="*/ 2147483647 h 32"/>
                <a:gd name="T22" fmla="*/ 2147483647 w 56"/>
                <a:gd name="T23" fmla="*/ 2147483647 h 32"/>
                <a:gd name="T24" fmla="*/ 2147483647 w 56"/>
                <a:gd name="T25" fmla="*/ 2147483647 h 3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56"/>
                <a:gd name="T40" fmla="*/ 0 h 32"/>
                <a:gd name="T41" fmla="*/ 56 w 56"/>
                <a:gd name="T42" fmla="*/ 32 h 3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56" h="32">
                  <a:moveTo>
                    <a:pt x="48" y="8"/>
                  </a:moveTo>
                  <a:lnTo>
                    <a:pt x="40" y="0"/>
                  </a:lnTo>
                  <a:lnTo>
                    <a:pt x="32" y="0"/>
                  </a:lnTo>
                  <a:lnTo>
                    <a:pt x="24" y="0"/>
                  </a:lnTo>
                  <a:lnTo>
                    <a:pt x="16" y="0"/>
                  </a:lnTo>
                  <a:lnTo>
                    <a:pt x="0" y="16"/>
                  </a:lnTo>
                  <a:lnTo>
                    <a:pt x="0" y="24"/>
                  </a:lnTo>
                  <a:lnTo>
                    <a:pt x="8" y="24"/>
                  </a:lnTo>
                  <a:lnTo>
                    <a:pt x="16" y="32"/>
                  </a:lnTo>
                  <a:lnTo>
                    <a:pt x="32" y="24"/>
                  </a:lnTo>
                  <a:lnTo>
                    <a:pt x="48" y="24"/>
                  </a:lnTo>
                  <a:lnTo>
                    <a:pt x="56" y="16"/>
                  </a:lnTo>
                  <a:lnTo>
                    <a:pt x="48" y="8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76" name="Freeform 724"/>
            <p:cNvSpPr>
              <a:spLocks/>
            </p:cNvSpPr>
            <p:nvPr/>
          </p:nvSpPr>
          <p:spPr bwMode="auto">
            <a:xfrm>
              <a:off x="4602157" y="2380819"/>
              <a:ext cx="52638" cy="85536"/>
            </a:xfrm>
            <a:custGeom>
              <a:avLst/>
              <a:gdLst>
                <a:gd name="T0" fmla="*/ 2147483647 w 40"/>
                <a:gd name="T1" fmla="*/ 2147483647 h 64"/>
                <a:gd name="T2" fmla="*/ 2147483647 w 40"/>
                <a:gd name="T3" fmla="*/ 2147483647 h 64"/>
                <a:gd name="T4" fmla="*/ 2147483647 w 40"/>
                <a:gd name="T5" fmla="*/ 2147483647 h 64"/>
                <a:gd name="T6" fmla="*/ 2147483647 w 40"/>
                <a:gd name="T7" fmla="*/ 2147483647 h 64"/>
                <a:gd name="T8" fmla="*/ 2147483647 w 40"/>
                <a:gd name="T9" fmla="*/ 2147483647 h 64"/>
                <a:gd name="T10" fmla="*/ 2147483647 w 40"/>
                <a:gd name="T11" fmla="*/ 2147483647 h 64"/>
                <a:gd name="T12" fmla="*/ 2147483647 w 40"/>
                <a:gd name="T13" fmla="*/ 2147483647 h 64"/>
                <a:gd name="T14" fmla="*/ 2147483647 w 40"/>
                <a:gd name="T15" fmla="*/ 0 h 64"/>
                <a:gd name="T16" fmla="*/ 2147483647 w 40"/>
                <a:gd name="T17" fmla="*/ 2147483647 h 64"/>
                <a:gd name="T18" fmla="*/ 2147483647 w 40"/>
                <a:gd name="T19" fmla="*/ 2147483647 h 64"/>
                <a:gd name="T20" fmla="*/ 0 w 40"/>
                <a:gd name="T21" fmla="*/ 2147483647 h 64"/>
                <a:gd name="T22" fmla="*/ 0 w 40"/>
                <a:gd name="T23" fmla="*/ 2147483647 h 64"/>
                <a:gd name="T24" fmla="*/ 2147483647 w 40"/>
                <a:gd name="T25" fmla="*/ 2147483647 h 64"/>
                <a:gd name="T26" fmla="*/ 2147483647 w 40"/>
                <a:gd name="T27" fmla="*/ 2147483647 h 64"/>
                <a:gd name="T28" fmla="*/ 2147483647 w 40"/>
                <a:gd name="T29" fmla="*/ 2147483647 h 64"/>
                <a:gd name="T30" fmla="*/ 2147483647 w 40"/>
                <a:gd name="T31" fmla="*/ 2147483647 h 64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40"/>
                <a:gd name="T49" fmla="*/ 0 h 64"/>
                <a:gd name="T50" fmla="*/ 40 w 40"/>
                <a:gd name="T51" fmla="*/ 64 h 64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40" h="64">
                  <a:moveTo>
                    <a:pt x="24" y="64"/>
                  </a:moveTo>
                  <a:lnTo>
                    <a:pt x="24" y="48"/>
                  </a:lnTo>
                  <a:lnTo>
                    <a:pt x="24" y="32"/>
                  </a:lnTo>
                  <a:lnTo>
                    <a:pt x="32" y="32"/>
                  </a:lnTo>
                  <a:lnTo>
                    <a:pt x="40" y="24"/>
                  </a:lnTo>
                  <a:lnTo>
                    <a:pt x="32" y="24"/>
                  </a:lnTo>
                  <a:lnTo>
                    <a:pt x="32" y="16"/>
                  </a:lnTo>
                  <a:lnTo>
                    <a:pt x="32" y="0"/>
                  </a:lnTo>
                  <a:lnTo>
                    <a:pt x="16" y="8"/>
                  </a:lnTo>
                  <a:lnTo>
                    <a:pt x="8" y="8"/>
                  </a:lnTo>
                  <a:lnTo>
                    <a:pt x="0" y="24"/>
                  </a:lnTo>
                  <a:lnTo>
                    <a:pt x="0" y="40"/>
                  </a:lnTo>
                  <a:lnTo>
                    <a:pt x="8" y="48"/>
                  </a:lnTo>
                  <a:lnTo>
                    <a:pt x="16" y="64"/>
                  </a:lnTo>
                  <a:lnTo>
                    <a:pt x="16" y="56"/>
                  </a:lnTo>
                  <a:lnTo>
                    <a:pt x="24" y="64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77" name="Freeform 725"/>
            <p:cNvSpPr>
              <a:spLocks/>
            </p:cNvSpPr>
            <p:nvPr/>
          </p:nvSpPr>
          <p:spPr bwMode="auto">
            <a:xfrm>
              <a:off x="4514428" y="2551891"/>
              <a:ext cx="54831" cy="53735"/>
            </a:xfrm>
            <a:custGeom>
              <a:avLst/>
              <a:gdLst>
                <a:gd name="T0" fmla="*/ 2147483647 w 41"/>
                <a:gd name="T1" fmla="*/ 2147483647 h 40"/>
                <a:gd name="T2" fmla="*/ 2147483647 w 41"/>
                <a:gd name="T3" fmla="*/ 2147483647 h 40"/>
                <a:gd name="T4" fmla="*/ 2147483647 w 41"/>
                <a:gd name="T5" fmla="*/ 2147483647 h 40"/>
                <a:gd name="T6" fmla="*/ 2147483647 w 41"/>
                <a:gd name="T7" fmla="*/ 2147483647 h 40"/>
                <a:gd name="T8" fmla="*/ 2147483647 w 41"/>
                <a:gd name="T9" fmla="*/ 2147483647 h 40"/>
                <a:gd name="T10" fmla="*/ 2147483647 w 41"/>
                <a:gd name="T11" fmla="*/ 2147483647 h 40"/>
                <a:gd name="T12" fmla="*/ 2147483647 w 41"/>
                <a:gd name="T13" fmla="*/ 2147483647 h 40"/>
                <a:gd name="T14" fmla="*/ 2147483647 w 41"/>
                <a:gd name="T15" fmla="*/ 2147483647 h 40"/>
                <a:gd name="T16" fmla="*/ 2147483647 w 41"/>
                <a:gd name="T17" fmla="*/ 2147483647 h 40"/>
                <a:gd name="T18" fmla="*/ 2147483647 w 41"/>
                <a:gd name="T19" fmla="*/ 2147483647 h 40"/>
                <a:gd name="T20" fmla="*/ 2147483647 w 41"/>
                <a:gd name="T21" fmla="*/ 2147483647 h 40"/>
                <a:gd name="T22" fmla="*/ 2147483647 w 41"/>
                <a:gd name="T23" fmla="*/ 0 h 40"/>
                <a:gd name="T24" fmla="*/ 0 w 41"/>
                <a:gd name="T25" fmla="*/ 2147483647 h 40"/>
                <a:gd name="T26" fmla="*/ 0 w 41"/>
                <a:gd name="T27" fmla="*/ 2147483647 h 40"/>
                <a:gd name="T28" fmla="*/ 2147483647 w 41"/>
                <a:gd name="T29" fmla="*/ 2147483647 h 40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41"/>
                <a:gd name="T46" fmla="*/ 0 h 40"/>
                <a:gd name="T47" fmla="*/ 41 w 41"/>
                <a:gd name="T48" fmla="*/ 40 h 40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41" h="40">
                  <a:moveTo>
                    <a:pt x="8" y="24"/>
                  </a:moveTo>
                  <a:lnTo>
                    <a:pt x="16" y="32"/>
                  </a:lnTo>
                  <a:lnTo>
                    <a:pt x="24" y="32"/>
                  </a:lnTo>
                  <a:lnTo>
                    <a:pt x="32" y="40"/>
                  </a:lnTo>
                  <a:lnTo>
                    <a:pt x="41" y="32"/>
                  </a:lnTo>
                  <a:lnTo>
                    <a:pt x="41" y="24"/>
                  </a:lnTo>
                  <a:lnTo>
                    <a:pt x="41" y="16"/>
                  </a:lnTo>
                  <a:lnTo>
                    <a:pt x="32" y="16"/>
                  </a:lnTo>
                  <a:lnTo>
                    <a:pt x="32" y="8"/>
                  </a:lnTo>
                  <a:lnTo>
                    <a:pt x="24" y="8"/>
                  </a:lnTo>
                  <a:lnTo>
                    <a:pt x="16" y="8"/>
                  </a:lnTo>
                  <a:lnTo>
                    <a:pt x="8" y="0"/>
                  </a:lnTo>
                  <a:lnTo>
                    <a:pt x="0" y="8"/>
                  </a:lnTo>
                  <a:lnTo>
                    <a:pt x="0" y="16"/>
                  </a:lnTo>
                  <a:lnTo>
                    <a:pt x="8" y="24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78" name="Freeform 726"/>
            <p:cNvSpPr>
              <a:spLocks/>
            </p:cNvSpPr>
            <p:nvPr/>
          </p:nvSpPr>
          <p:spPr bwMode="auto">
            <a:xfrm>
              <a:off x="4569258" y="2659360"/>
              <a:ext cx="75667" cy="43865"/>
            </a:xfrm>
            <a:custGeom>
              <a:avLst/>
              <a:gdLst>
                <a:gd name="T0" fmla="*/ 2147483647 w 56"/>
                <a:gd name="T1" fmla="*/ 2147483647 h 32"/>
                <a:gd name="T2" fmla="*/ 2147483647 w 56"/>
                <a:gd name="T3" fmla="*/ 0 h 32"/>
                <a:gd name="T4" fmla="*/ 2147483647 w 56"/>
                <a:gd name="T5" fmla="*/ 0 h 32"/>
                <a:gd name="T6" fmla="*/ 2147483647 w 56"/>
                <a:gd name="T7" fmla="*/ 0 h 32"/>
                <a:gd name="T8" fmla="*/ 2147483647 w 56"/>
                <a:gd name="T9" fmla="*/ 0 h 32"/>
                <a:gd name="T10" fmla="*/ 2147483647 w 56"/>
                <a:gd name="T11" fmla="*/ 0 h 32"/>
                <a:gd name="T12" fmla="*/ 2147483647 w 56"/>
                <a:gd name="T13" fmla="*/ 0 h 32"/>
                <a:gd name="T14" fmla="*/ 0 w 56"/>
                <a:gd name="T15" fmla="*/ 2147483647 h 32"/>
                <a:gd name="T16" fmla="*/ 0 w 56"/>
                <a:gd name="T17" fmla="*/ 2147483647 h 32"/>
                <a:gd name="T18" fmla="*/ 2147483647 w 56"/>
                <a:gd name="T19" fmla="*/ 2147483647 h 32"/>
                <a:gd name="T20" fmla="*/ 2147483647 w 56"/>
                <a:gd name="T21" fmla="*/ 2147483647 h 32"/>
                <a:gd name="T22" fmla="*/ 2147483647 w 56"/>
                <a:gd name="T23" fmla="*/ 2147483647 h 32"/>
                <a:gd name="T24" fmla="*/ 2147483647 w 56"/>
                <a:gd name="T25" fmla="*/ 2147483647 h 32"/>
                <a:gd name="T26" fmla="*/ 2147483647 w 56"/>
                <a:gd name="T27" fmla="*/ 2147483647 h 32"/>
                <a:gd name="T28" fmla="*/ 2147483647 w 56"/>
                <a:gd name="T29" fmla="*/ 2147483647 h 32"/>
                <a:gd name="T30" fmla="*/ 2147483647 w 56"/>
                <a:gd name="T31" fmla="*/ 2147483647 h 32"/>
                <a:gd name="T32" fmla="*/ 2147483647 w 56"/>
                <a:gd name="T33" fmla="*/ 2147483647 h 32"/>
                <a:gd name="T34" fmla="*/ 2147483647 w 56"/>
                <a:gd name="T35" fmla="*/ 2147483647 h 32"/>
                <a:gd name="T36" fmla="*/ 2147483647 w 56"/>
                <a:gd name="T37" fmla="*/ 2147483647 h 32"/>
                <a:gd name="T38" fmla="*/ 2147483647 w 56"/>
                <a:gd name="T39" fmla="*/ 2147483647 h 32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56"/>
                <a:gd name="T61" fmla="*/ 0 h 32"/>
                <a:gd name="T62" fmla="*/ 56 w 56"/>
                <a:gd name="T63" fmla="*/ 32 h 32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56" h="32">
                  <a:moveTo>
                    <a:pt x="48" y="8"/>
                  </a:moveTo>
                  <a:lnTo>
                    <a:pt x="40" y="0"/>
                  </a:lnTo>
                  <a:lnTo>
                    <a:pt x="32" y="0"/>
                  </a:lnTo>
                  <a:lnTo>
                    <a:pt x="24" y="0"/>
                  </a:lnTo>
                  <a:lnTo>
                    <a:pt x="16" y="0"/>
                  </a:lnTo>
                  <a:lnTo>
                    <a:pt x="0" y="16"/>
                  </a:lnTo>
                  <a:lnTo>
                    <a:pt x="0" y="24"/>
                  </a:lnTo>
                  <a:lnTo>
                    <a:pt x="8" y="24"/>
                  </a:lnTo>
                  <a:lnTo>
                    <a:pt x="16" y="32"/>
                  </a:lnTo>
                  <a:lnTo>
                    <a:pt x="32" y="24"/>
                  </a:lnTo>
                  <a:lnTo>
                    <a:pt x="48" y="24"/>
                  </a:lnTo>
                  <a:lnTo>
                    <a:pt x="56" y="16"/>
                  </a:lnTo>
                  <a:lnTo>
                    <a:pt x="48" y="8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79" name="Freeform 727"/>
            <p:cNvSpPr>
              <a:spLocks/>
            </p:cNvSpPr>
            <p:nvPr/>
          </p:nvSpPr>
          <p:spPr bwMode="auto">
            <a:xfrm>
              <a:off x="4514428" y="2551891"/>
              <a:ext cx="54831" cy="53735"/>
            </a:xfrm>
            <a:custGeom>
              <a:avLst/>
              <a:gdLst>
                <a:gd name="T0" fmla="*/ 2147483647 w 41"/>
                <a:gd name="T1" fmla="*/ 2147483647 h 40"/>
                <a:gd name="T2" fmla="*/ 2147483647 w 41"/>
                <a:gd name="T3" fmla="*/ 2147483647 h 40"/>
                <a:gd name="T4" fmla="*/ 2147483647 w 41"/>
                <a:gd name="T5" fmla="*/ 2147483647 h 40"/>
                <a:gd name="T6" fmla="*/ 2147483647 w 41"/>
                <a:gd name="T7" fmla="*/ 2147483647 h 40"/>
                <a:gd name="T8" fmla="*/ 2147483647 w 41"/>
                <a:gd name="T9" fmla="*/ 2147483647 h 40"/>
                <a:gd name="T10" fmla="*/ 2147483647 w 41"/>
                <a:gd name="T11" fmla="*/ 2147483647 h 40"/>
                <a:gd name="T12" fmla="*/ 2147483647 w 41"/>
                <a:gd name="T13" fmla="*/ 2147483647 h 40"/>
                <a:gd name="T14" fmla="*/ 2147483647 w 41"/>
                <a:gd name="T15" fmla="*/ 2147483647 h 40"/>
                <a:gd name="T16" fmla="*/ 2147483647 w 41"/>
                <a:gd name="T17" fmla="*/ 2147483647 h 40"/>
                <a:gd name="T18" fmla="*/ 2147483647 w 41"/>
                <a:gd name="T19" fmla="*/ 2147483647 h 40"/>
                <a:gd name="T20" fmla="*/ 2147483647 w 41"/>
                <a:gd name="T21" fmla="*/ 2147483647 h 40"/>
                <a:gd name="T22" fmla="*/ 2147483647 w 41"/>
                <a:gd name="T23" fmla="*/ 2147483647 h 40"/>
                <a:gd name="T24" fmla="*/ 2147483647 w 41"/>
                <a:gd name="T25" fmla="*/ 2147483647 h 40"/>
                <a:gd name="T26" fmla="*/ 2147483647 w 41"/>
                <a:gd name="T27" fmla="*/ 0 h 40"/>
                <a:gd name="T28" fmla="*/ 0 w 41"/>
                <a:gd name="T29" fmla="*/ 2147483647 h 40"/>
                <a:gd name="T30" fmla="*/ 0 w 41"/>
                <a:gd name="T31" fmla="*/ 2147483647 h 40"/>
                <a:gd name="T32" fmla="*/ 0 w 41"/>
                <a:gd name="T33" fmla="*/ 2147483647 h 40"/>
                <a:gd name="T34" fmla="*/ 2147483647 w 41"/>
                <a:gd name="T35" fmla="*/ 2147483647 h 40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41"/>
                <a:gd name="T55" fmla="*/ 0 h 40"/>
                <a:gd name="T56" fmla="*/ 41 w 41"/>
                <a:gd name="T57" fmla="*/ 40 h 40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41" h="40">
                  <a:moveTo>
                    <a:pt x="8" y="24"/>
                  </a:moveTo>
                  <a:lnTo>
                    <a:pt x="16" y="32"/>
                  </a:lnTo>
                  <a:lnTo>
                    <a:pt x="24" y="32"/>
                  </a:lnTo>
                  <a:lnTo>
                    <a:pt x="32" y="40"/>
                  </a:lnTo>
                  <a:lnTo>
                    <a:pt x="41" y="32"/>
                  </a:lnTo>
                  <a:lnTo>
                    <a:pt x="41" y="24"/>
                  </a:lnTo>
                  <a:lnTo>
                    <a:pt x="41" y="16"/>
                  </a:lnTo>
                  <a:lnTo>
                    <a:pt x="32" y="16"/>
                  </a:lnTo>
                  <a:lnTo>
                    <a:pt x="32" y="8"/>
                  </a:lnTo>
                  <a:lnTo>
                    <a:pt x="24" y="8"/>
                  </a:lnTo>
                  <a:lnTo>
                    <a:pt x="16" y="8"/>
                  </a:lnTo>
                  <a:lnTo>
                    <a:pt x="8" y="0"/>
                  </a:lnTo>
                  <a:lnTo>
                    <a:pt x="0" y="8"/>
                  </a:lnTo>
                  <a:lnTo>
                    <a:pt x="0" y="16"/>
                  </a:lnTo>
                  <a:lnTo>
                    <a:pt x="8" y="24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80" name="Freeform 728"/>
            <p:cNvSpPr>
              <a:spLocks/>
            </p:cNvSpPr>
            <p:nvPr/>
          </p:nvSpPr>
          <p:spPr bwMode="auto">
            <a:xfrm>
              <a:off x="4471660" y="3163803"/>
              <a:ext cx="269768" cy="203971"/>
            </a:xfrm>
            <a:custGeom>
              <a:avLst/>
              <a:gdLst>
                <a:gd name="T0" fmla="*/ 2147483647 w 201"/>
                <a:gd name="T1" fmla="*/ 2147483647 h 152"/>
                <a:gd name="T2" fmla="*/ 2147483647 w 201"/>
                <a:gd name="T3" fmla="*/ 2147483647 h 152"/>
                <a:gd name="T4" fmla="*/ 2147483647 w 201"/>
                <a:gd name="T5" fmla="*/ 2147483647 h 152"/>
                <a:gd name="T6" fmla="*/ 2147483647 w 201"/>
                <a:gd name="T7" fmla="*/ 2147483647 h 152"/>
                <a:gd name="T8" fmla="*/ 2147483647 w 201"/>
                <a:gd name="T9" fmla="*/ 2147483647 h 152"/>
                <a:gd name="T10" fmla="*/ 2147483647 w 201"/>
                <a:gd name="T11" fmla="*/ 2147483647 h 152"/>
                <a:gd name="T12" fmla="*/ 2147483647 w 201"/>
                <a:gd name="T13" fmla="*/ 2147483647 h 152"/>
                <a:gd name="T14" fmla="*/ 2147483647 w 201"/>
                <a:gd name="T15" fmla="*/ 2147483647 h 152"/>
                <a:gd name="T16" fmla="*/ 2147483647 w 201"/>
                <a:gd name="T17" fmla="*/ 2147483647 h 152"/>
                <a:gd name="T18" fmla="*/ 2147483647 w 201"/>
                <a:gd name="T19" fmla="*/ 2147483647 h 152"/>
                <a:gd name="T20" fmla="*/ 2147483647 w 201"/>
                <a:gd name="T21" fmla="*/ 2147483647 h 152"/>
                <a:gd name="T22" fmla="*/ 2147483647 w 201"/>
                <a:gd name="T23" fmla="*/ 2147483647 h 152"/>
                <a:gd name="T24" fmla="*/ 2147483647 w 201"/>
                <a:gd name="T25" fmla="*/ 2147483647 h 152"/>
                <a:gd name="T26" fmla="*/ 2147483647 w 201"/>
                <a:gd name="T27" fmla="*/ 0 h 152"/>
                <a:gd name="T28" fmla="*/ 2147483647 w 201"/>
                <a:gd name="T29" fmla="*/ 2147483647 h 152"/>
                <a:gd name="T30" fmla="*/ 2147483647 w 201"/>
                <a:gd name="T31" fmla="*/ 2147483647 h 152"/>
                <a:gd name="T32" fmla="*/ 2147483647 w 201"/>
                <a:gd name="T33" fmla="*/ 2147483647 h 152"/>
                <a:gd name="T34" fmla="*/ 2147483647 w 201"/>
                <a:gd name="T35" fmla="*/ 2147483647 h 152"/>
                <a:gd name="T36" fmla="*/ 2147483647 w 201"/>
                <a:gd name="T37" fmla="*/ 2147483647 h 152"/>
                <a:gd name="T38" fmla="*/ 0 w 201"/>
                <a:gd name="T39" fmla="*/ 2147483647 h 152"/>
                <a:gd name="T40" fmla="*/ 2147483647 w 201"/>
                <a:gd name="T41" fmla="*/ 2147483647 h 152"/>
                <a:gd name="T42" fmla="*/ 2147483647 w 201"/>
                <a:gd name="T43" fmla="*/ 2147483647 h 152"/>
                <a:gd name="T44" fmla="*/ 2147483647 w 201"/>
                <a:gd name="T45" fmla="*/ 2147483647 h 152"/>
                <a:gd name="T46" fmla="*/ 2147483647 w 201"/>
                <a:gd name="T47" fmla="*/ 2147483647 h 152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201"/>
                <a:gd name="T73" fmla="*/ 0 h 152"/>
                <a:gd name="T74" fmla="*/ 201 w 201"/>
                <a:gd name="T75" fmla="*/ 152 h 152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201" h="152">
                  <a:moveTo>
                    <a:pt x="40" y="152"/>
                  </a:moveTo>
                  <a:lnTo>
                    <a:pt x="48" y="136"/>
                  </a:lnTo>
                  <a:lnTo>
                    <a:pt x="64" y="136"/>
                  </a:lnTo>
                  <a:lnTo>
                    <a:pt x="89" y="144"/>
                  </a:lnTo>
                  <a:lnTo>
                    <a:pt x="105" y="136"/>
                  </a:lnTo>
                  <a:lnTo>
                    <a:pt x="129" y="136"/>
                  </a:lnTo>
                  <a:lnTo>
                    <a:pt x="153" y="136"/>
                  </a:lnTo>
                  <a:lnTo>
                    <a:pt x="169" y="120"/>
                  </a:lnTo>
                  <a:lnTo>
                    <a:pt x="193" y="96"/>
                  </a:lnTo>
                  <a:lnTo>
                    <a:pt x="201" y="48"/>
                  </a:lnTo>
                  <a:lnTo>
                    <a:pt x="193" y="40"/>
                  </a:lnTo>
                  <a:lnTo>
                    <a:pt x="185" y="16"/>
                  </a:lnTo>
                  <a:lnTo>
                    <a:pt x="177" y="8"/>
                  </a:lnTo>
                  <a:lnTo>
                    <a:pt x="145" y="0"/>
                  </a:lnTo>
                  <a:lnTo>
                    <a:pt x="73" y="48"/>
                  </a:lnTo>
                  <a:lnTo>
                    <a:pt x="48" y="64"/>
                  </a:lnTo>
                  <a:lnTo>
                    <a:pt x="48" y="96"/>
                  </a:lnTo>
                  <a:lnTo>
                    <a:pt x="40" y="112"/>
                  </a:lnTo>
                  <a:lnTo>
                    <a:pt x="16" y="112"/>
                  </a:lnTo>
                  <a:lnTo>
                    <a:pt x="0" y="112"/>
                  </a:lnTo>
                  <a:lnTo>
                    <a:pt x="8" y="128"/>
                  </a:lnTo>
                  <a:lnTo>
                    <a:pt x="24" y="144"/>
                  </a:lnTo>
                  <a:lnTo>
                    <a:pt x="32" y="144"/>
                  </a:lnTo>
                  <a:lnTo>
                    <a:pt x="40" y="152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81" name="Freeform 729"/>
            <p:cNvSpPr>
              <a:spLocks/>
            </p:cNvSpPr>
            <p:nvPr/>
          </p:nvSpPr>
          <p:spPr bwMode="auto">
            <a:xfrm>
              <a:off x="4256723" y="3142968"/>
              <a:ext cx="279637" cy="257704"/>
            </a:xfrm>
            <a:custGeom>
              <a:avLst/>
              <a:gdLst>
                <a:gd name="T0" fmla="*/ 2147483647 w 208"/>
                <a:gd name="T1" fmla="*/ 2147483647 h 192"/>
                <a:gd name="T2" fmla="*/ 2147483647 w 208"/>
                <a:gd name="T3" fmla="*/ 2147483647 h 192"/>
                <a:gd name="T4" fmla="*/ 2147483647 w 208"/>
                <a:gd name="T5" fmla="*/ 2147483647 h 192"/>
                <a:gd name="T6" fmla="*/ 2147483647 w 208"/>
                <a:gd name="T7" fmla="*/ 2147483647 h 192"/>
                <a:gd name="T8" fmla="*/ 2147483647 w 208"/>
                <a:gd name="T9" fmla="*/ 2147483647 h 192"/>
                <a:gd name="T10" fmla="*/ 2147483647 w 208"/>
                <a:gd name="T11" fmla="*/ 2147483647 h 192"/>
                <a:gd name="T12" fmla="*/ 2147483647 w 208"/>
                <a:gd name="T13" fmla="*/ 2147483647 h 192"/>
                <a:gd name="T14" fmla="*/ 2147483647 w 208"/>
                <a:gd name="T15" fmla="*/ 2147483647 h 192"/>
                <a:gd name="T16" fmla="*/ 2147483647 w 208"/>
                <a:gd name="T17" fmla="*/ 2147483647 h 192"/>
                <a:gd name="T18" fmla="*/ 2147483647 w 208"/>
                <a:gd name="T19" fmla="*/ 2147483647 h 192"/>
                <a:gd name="T20" fmla="*/ 2147483647 w 208"/>
                <a:gd name="T21" fmla="*/ 2147483647 h 192"/>
                <a:gd name="T22" fmla="*/ 2147483647 w 208"/>
                <a:gd name="T23" fmla="*/ 0 h 192"/>
                <a:gd name="T24" fmla="*/ 2147483647 w 208"/>
                <a:gd name="T25" fmla="*/ 0 h 192"/>
                <a:gd name="T26" fmla="*/ 2147483647 w 208"/>
                <a:gd name="T27" fmla="*/ 2147483647 h 192"/>
                <a:gd name="T28" fmla="*/ 2147483647 w 208"/>
                <a:gd name="T29" fmla="*/ 2147483647 h 192"/>
                <a:gd name="T30" fmla="*/ 2147483647 w 208"/>
                <a:gd name="T31" fmla="*/ 2147483647 h 192"/>
                <a:gd name="T32" fmla="*/ 2147483647 w 208"/>
                <a:gd name="T33" fmla="*/ 2147483647 h 192"/>
                <a:gd name="T34" fmla="*/ 2147483647 w 208"/>
                <a:gd name="T35" fmla="*/ 2147483647 h 192"/>
                <a:gd name="T36" fmla="*/ 0 w 208"/>
                <a:gd name="T37" fmla="*/ 2147483647 h 192"/>
                <a:gd name="T38" fmla="*/ 2147483647 w 208"/>
                <a:gd name="T39" fmla="*/ 2147483647 h 192"/>
                <a:gd name="T40" fmla="*/ 2147483647 w 208"/>
                <a:gd name="T41" fmla="*/ 2147483647 h 192"/>
                <a:gd name="T42" fmla="*/ 2147483647 w 208"/>
                <a:gd name="T43" fmla="*/ 2147483647 h 192"/>
                <a:gd name="T44" fmla="*/ 2147483647 w 208"/>
                <a:gd name="T45" fmla="*/ 2147483647 h 192"/>
                <a:gd name="T46" fmla="*/ 2147483647 w 208"/>
                <a:gd name="T47" fmla="*/ 2147483647 h 192"/>
                <a:gd name="T48" fmla="*/ 2147483647 w 208"/>
                <a:gd name="T49" fmla="*/ 2147483647 h 192"/>
                <a:gd name="T50" fmla="*/ 2147483647 w 208"/>
                <a:gd name="T51" fmla="*/ 2147483647 h 192"/>
                <a:gd name="T52" fmla="*/ 2147483647 w 208"/>
                <a:gd name="T53" fmla="*/ 2147483647 h 192"/>
                <a:gd name="T54" fmla="*/ 2147483647 w 208"/>
                <a:gd name="T55" fmla="*/ 2147483647 h 192"/>
                <a:gd name="T56" fmla="*/ 2147483647 w 208"/>
                <a:gd name="T57" fmla="*/ 2147483647 h 192"/>
                <a:gd name="T58" fmla="*/ 2147483647 w 208"/>
                <a:gd name="T59" fmla="*/ 2147483647 h 192"/>
                <a:gd name="T60" fmla="*/ 2147483647 w 208"/>
                <a:gd name="T61" fmla="*/ 2147483647 h 192"/>
                <a:gd name="T62" fmla="*/ 2147483647 w 208"/>
                <a:gd name="T63" fmla="*/ 2147483647 h 192"/>
                <a:gd name="T64" fmla="*/ 2147483647 w 208"/>
                <a:gd name="T65" fmla="*/ 2147483647 h 192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208"/>
                <a:gd name="T100" fmla="*/ 0 h 192"/>
                <a:gd name="T101" fmla="*/ 208 w 208"/>
                <a:gd name="T102" fmla="*/ 192 h 192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208" h="192">
                  <a:moveTo>
                    <a:pt x="96" y="176"/>
                  </a:moveTo>
                  <a:lnTo>
                    <a:pt x="112" y="160"/>
                  </a:lnTo>
                  <a:lnTo>
                    <a:pt x="128" y="144"/>
                  </a:lnTo>
                  <a:lnTo>
                    <a:pt x="152" y="128"/>
                  </a:lnTo>
                  <a:lnTo>
                    <a:pt x="160" y="128"/>
                  </a:lnTo>
                  <a:lnTo>
                    <a:pt x="176" y="128"/>
                  </a:lnTo>
                  <a:lnTo>
                    <a:pt x="200" y="128"/>
                  </a:lnTo>
                  <a:lnTo>
                    <a:pt x="208" y="112"/>
                  </a:lnTo>
                  <a:lnTo>
                    <a:pt x="208" y="80"/>
                  </a:lnTo>
                  <a:lnTo>
                    <a:pt x="200" y="80"/>
                  </a:lnTo>
                  <a:lnTo>
                    <a:pt x="192" y="72"/>
                  </a:lnTo>
                  <a:lnTo>
                    <a:pt x="88" y="0"/>
                  </a:lnTo>
                  <a:lnTo>
                    <a:pt x="72" y="0"/>
                  </a:lnTo>
                  <a:lnTo>
                    <a:pt x="88" y="112"/>
                  </a:lnTo>
                  <a:lnTo>
                    <a:pt x="96" y="120"/>
                  </a:lnTo>
                  <a:lnTo>
                    <a:pt x="80" y="128"/>
                  </a:lnTo>
                  <a:lnTo>
                    <a:pt x="24" y="128"/>
                  </a:lnTo>
                  <a:lnTo>
                    <a:pt x="16" y="120"/>
                  </a:lnTo>
                  <a:lnTo>
                    <a:pt x="0" y="136"/>
                  </a:lnTo>
                  <a:lnTo>
                    <a:pt x="8" y="152"/>
                  </a:lnTo>
                  <a:lnTo>
                    <a:pt x="16" y="168"/>
                  </a:lnTo>
                  <a:lnTo>
                    <a:pt x="8" y="168"/>
                  </a:lnTo>
                  <a:lnTo>
                    <a:pt x="24" y="168"/>
                  </a:lnTo>
                  <a:lnTo>
                    <a:pt x="40" y="168"/>
                  </a:lnTo>
                  <a:lnTo>
                    <a:pt x="48" y="176"/>
                  </a:lnTo>
                  <a:lnTo>
                    <a:pt x="56" y="192"/>
                  </a:lnTo>
                  <a:lnTo>
                    <a:pt x="64" y="192"/>
                  </a:lnTo>
                  <a:lnTo>
                    <a:pt x="72" y="192"/>
                  </a:lnTo>
                  <a:lnTo>
                    <a:pt x="80" y="192"/>
                  </a:lnTo>
                  <a:lnTo>
                    <a:pt x="88" y="192"/>
                  </a:lnTo>
                  <a:lnTo>
                    <a:pt x="96" y="192"/>
                  </a:lnTo>
                  <a:lnTo>
                    <a:pt x="96" y="184"/>
                  </a:lnTo>
                  <a:lnTo>
                    <a:pt x="96" y="176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82" name="Freeform 730"/>
            <p:cNvSpPr>
              <a:spLocks/>
            </p:cNvSpPr>
            <p:nvPr/>
          </p:nvSpPr>
          <p:spPr bwMode="auto">
            <a:xfrm>
              <a:off x="5170204" y="3378740"/>
              <a:ext cx="161203" cy="225903"/>
            </a:xfrm>
            <a:custGeom>
              <a:avLst/>
              <a:gdLst>
                <a:gd name="T0" fmla="*/ 2147483647 w 120"/>
                <a:gd name="T1" fmla="*/ 2147483647 h 168"/>
                <a:gd name="T2" fmla="*/ 2147483647 w 120"/>
                <a:gd name="T3" fmla="*/ 2147483647 h 168"/>
                <a:gd name="T4" fmla="*/ 2147483647 w 120"/>
                <a:gd name="T5" fmla="*/ 2147483647 h 168"/>
                <a:gd name="T6" fmla="*/ 2147483647 w 120"/>
                <a:gd name="T7" fmla="*/ 2147483647 h 168"/>
                <a:gd name="T8" fmla="*/ 2147483647 w 120"/>
                <a:gd name="T9" fmla="*/ 2147483647 h 168"/>
                <a:gd name="T10" fmla="*/ 2147483647 w 120"/>
                <a:gd name="T11" fmla="*/ 2147483647 h 168"/>
                <a:gd name="T12" fmla="*/ 2147483647 w 120"/>
                <a:gd name="T13" fmla="*/ 2147483647 h 168"/>
                <a:gd name="T14" fmla="*/ 2147483647 w 120"/>
                <a:gd name="T15" fmla="*/ 2147483647 h 168"/>
                <a:gd name="T16" fmla="*/ 2147483647 w 120"/>
                <a:gd name="T17" fmla="*/ 2147483647 h 168"/>
                <a:gd name="T18" fmla="*/ 2147483647 w 120"/>
                <a:gd name="T19" fmla="*/ 2147483647 h 168"/>
                <a:gd name="T20" fmla="*/ 2147483647 w 120"/>
                <a:gd name="T21" fmla="*/ 2147483647 h 168"/>
                <a:gd name="T22" fmla="*/ 2147483647 w 120"/>
                <a:gd name="T23" fmla="*/ 2147483647 h 168"/>
                <a:gd name="T24" fmla="*/ 0 w 120"/>
                <a:gd name="T25" fmla="*/ 2147483647 h 168"/>
                <a:gd name="T26" fmla="*/ 0 w 120"/>
                <a:gd name="T27" fmla="*/ 2147483647 h 168"/>
                <a:gd name="T28" fmla="*/ 2147483647 w 120"/>
                <a:gd name="T29" fmla="*/ 2147483647 h 168"/>
                <a:gd name="T30" fmla="*/ 2147483647 w 120"/>
                <a:gd name="T31" fmla="*/ 2147483647 h 168"/>
                <a:gd name="T32" fmla="*/ 2147483647 w 120"/>
                <a:gd name="T33" fmla="*/ 2147483647 h 168"/>
                <a:gd name="T34" fmla="*/ 2147483647 w 120"/>
                <a:gd name="T35" fmla="*/ 2147483647 h 168"/>
                <a:gd name="T36" fmla="*/ 2147483647 w 120"/>
                <a:gd name="T37" fmla="*/ 2147483647 h 168"/>
                <a:gd name="T38" fmla="*/ 2147483647 w 120"/>
                <a:gd name="T39" fmla="*/ 0 h 168"/>
                <a:gd name="T40" fmla="*/ 2147483647 w 120"/>
                <a:gd name="T41" fmla="*/ 2147483647 h 168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120"/>
                <a:gd name="T64" fmla="*/ 0 h 168"/>
                <a:gd name="T65" fmla="*/ 120 w 120"/>
                <a:gd name="T66" fmla="*/ 168 h 168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120" h="168">
                  <a:moveTo>
                    <a:pt x="48" y="16"/>
                  </a:moveTo>
                  <a:lnTo>
                    <a:pt x="32" y="8"/>
                  </a:lnTo>
                  <a:lnTo>
                    <a:pt x="16" y="16"/>
                  </a:lnTo>
                  <a:lnTo>
                    <a:pt x="24" y="24"/>
                  </a:lnTo>
                  <a:lnTo>
                    <a:pt x="56" y="40"/>
                  </a:lnTo>
                  <a:lnTo>
                    <a:pt x="80" y="48"/>
                  </a:lnTo>
                  <a:lnTo>
                    <a:pt x="48" y="80"/>
                  </a:lnTo>
                  <a:lnTo>
                    <a:pt x="24" y="88"/>
                  </a:lnTo>
                  <a:lnTo>
                    <a:pt x="8" y="96"/>
                  </a:lnTo>
                  <a:lnTo>
                    <a:pt x="16" y="104"/>
                  </a:lnTo>
                  <a:lnTo>
                    <a:pt x="8" y="96"/>
                  </a:lnTo>
                  <a:lnTo>
                    <a:pt x="8" y="104"/>
                  </a:lnTo>
                  <a:lnTo>
                    <a:pt x="0" y="112"/>
                  </a:lnTo>
                  <a:lnTo>
                    <a:pt x="0" y="152"/>
                  </a:lnTo>
                  <a:lnTo>
                    <a:pt x="8" y="168"/>
                  </a:lnTo>
                  <a:lnTo>
                    <a:pt x="24" y="136"/>
                  </a:lnTo>
                  <a:lnTo>
                    <a:pt x="56" y="120"/>
                  </a:lnTo>
                  <a:lnTo>
                    <a:pt x="88" y="88"/>
                  </a:lnTo>
                  <a:lnTo>
                    <a:pt x="112" y="32"/>
                  </a:lnTo>
                  <a:lnTo>
                    <a:pt x="120" y="0"/>
                  </a:lnTo>
                  <a:lnTo>
                    <a:pt x="48" y="16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83" name="Freeform 731"/>
            <p:cNvSpPr>
              <a:spLocks/>
            </p:cNvSpPr>
            <p:nvPr/>
          </p:nvSpPr>
          <p:spPr bwMode="auto">
            <a:xfrm>
              <a:off x="4471660" y="3163803"/>
              <a:ext cx="269768" cy="203971"/>
            </a:xfrm>
            <a:custGeom>
              <a:avLst/>
              <a:gdLst>
                <a:gd name="T0" fmla="*/ 2147483647 w 201"/>
                <a:gd name="T1" fmla="*/ 2147483647 h 152"/>
                <a:gd name="T2" fmla="*/ 2147483647 w 201"/>
                <a:gd name="T3" fmla="*/ 2147483647 h 152"/>
                <a:gd name="T4" fmla="*/ 2147483647 w 201"/>
                <a:gd name="T5" fmla="*/ 2147483647 h 152"/>
                <a:gd name="T6" fmla="*/ 2147483647 w 201"/>
                <a:gd name="T7" fmla="*/ 2147483647 h 152"/>
                <a:gd name="T8" fmla="*/ 2147483647 w 201"/>
                <a:gd name="T9" fmla="*/ 2147483647 h 152"/>
                <a:gd name="T10" fmla="*/ 2147483647 w 201"/>
                <a:gd name="T11" fmla="*/ 2147483647 h 152"/>
                <a:gd name="T12" fmla="*/ 2147483647 w 201"/>
                <a:gd name="T13" fmla="*/ 2147483647 h 152"/>
                <a:gd name="T14" fmla="*/ 2147483647 w 201"/>
                <a:gd name="T15" fmla="*/ 2147483647 h 152"/>
                <a:gd name="T16" fmla="*/ 2147483647 w 201"/>
                <a:gd name="T17" fmla="*/ 2147483647 h 152"/>
                <a:gd name="T18" fmla="*/ 2147483647 w 201"/>
                <a:gd name="T19" fmla="*/ 2147483647 h 152"/>
                <a:gd name="T20" fmla="*/ 2147483647 w 201"/>
                <a:gd name="T21" fmla="*/ 2147483647 h 152"/>
                <a:gd name="T22" fmla="*/ 2147483647 w 201"/>
                <a:gd name="T23" fmla="*/ 2147483647 h 152"/>
                <a:gd name="T24" fmla="*/ 2147483647 w 201"/>
                <a:gd name="T25" fmla="*/ 2147483647 h 152"/>
                <a:gd name="T26" fmla="*/ 2147483647 w 201"/>
                <a:gd name="T27" fmla="*/ 2147483647 h 152"/>
                <a:gd name="T28" fmla="*/ 2147483647 w 201"/>
                <a:gd name="T29" fmla="*/ 2147483647 h 152"/>
                <a:gd name="T30" fmla="*/ 2147483647 w 201"/>
                <a:gd name="T31" fmla="*/ 0 h 152"/>
                <a:gd name="T32" fmla="*/ 2147483647 w 201"/>
                <a:gd name="T33" fmla="*/ 2147483647 h 152"/>
                <a:gd name="T34" fmla="*/ 2147483647 w 201"/>
                <a:gd name="T35" fmla="*/ 2147483647 h 152"/>
                <a:gd name="T36" fmla="*/ 2147483647 w 201"/>
                <a:gd name="T37" fmla="*/ 2147483647 h 152"/>
                <a:gd name="T38" fmla="*/ 2147483647 w 201"/>
                <a:gd name="T39" fmla="*/ 2147483647 h 152"/>
                <a:gd name="T40" fmla="*/ 2147483647 w 201"/>
                <a:gd name="T41" fmla="*/ 2147483647 h 152"/>
                <a:gd name="T42" fmla="*/ 2147483647 w 201"/>
                <a:gd name="T43" fmla="*/ 2147483647 h 152"/>
                <a:gd name="T44" fmla="*/ 0 w 201"/>
                <a:gd name="T45" fmla="*/ 2147483647 h 152"/>
                <a:gd name="T46" fmla="*/ 2147483647 w 201"/>
                <a:gd name="T47" fmla="*/ 2147483647 h 152"/>
                <a:gd name="T48" fmla="*/ 2147483647 w 201"/>
                <a:gd name="T49" fmla="*/ 2147483647 h 152"/>
                <a:gd name="T50" fmla="*/ 2147483647 w 201"/>
                <a:gd name="T51" fmla="*/ 2147483647 h 152"/>
                <a:gd name="T52" fmla="*/ 2147483647 w 201"/>
                <a:gd name="T53" fmla="*/ 2147483647 h 152"/>
                <a:gd name="T54" fmla="*/ 2147483647 w 201"/>
                <a:gd name="T55" fmla="*/ 2147483647 h 152"/>
                <a:gd name="T56" fmla="*/ 2147483647 w 201"/>
                <a:gd name="T57" fmla="*/ 2147483647 h 152"/>
                <a:gd name="T58" fmla="*/ 2147483647 w 201"/>
                <a:gd name="T59" fmla="*/ 2147483647 h 152"/>
                <a:gd name="T60" fmla="*/ 2147483647 w 201"/>
                <a:gd name="T61" fmla="*/ 2147483647 h 152"/>
                <a:gd name="T62" fmla="*/ 2147483647 w 201"/>
                <a:gd name="T63" fmla="*/ 2147483647 h 152"/>
                <a:gd name="T64" fmla="*/ 2147483647 w 201"/>
                <a:gd name="T65" fmla="*/ 2147483647 h 152"/>
                <a:gd name="T66" fmla="*/ 2147483647 w 201"/>
                <a:gd name="T67" fmla="*/ 2147483647 h 152"/>
                <a:gd name="T68" fmla="*/ 2147483647 w 201"/>
                <a:gd name="T69" fmla="*/ 2147483647 h 152"/>
                <a:gd name="T70" fmla="*/ 2147483647 w 201"/>
                <a:gd name="T71" fmla="*/ 2147483647 h 152"/>
                <a:gd name="T72" fmla="*/ 2147483647 w 201"/>
                <a:gd name="T73" fmla="*/ 2147483647 h 152"/>
                <a:gd name="T74" fmla="*/ 2147483647 w 201"/>
                <a:gd name="T75" fmla="*/ 2147483647 h 152"/>
                <a:gd name="T76" fmla="*/ 2147483647 w 201"/>
                <a:gd name="T77" fmla="*/ 2147483647 h 152"/>
                <a:gd name="T78" fmla="*/ 2147483647 w 201"/>
                <a:gd name="T79" fmla="*/ 2147483647 h 152"/>
                <a:gd name="T80" fmla="*/ 2147483647 w 201"/>
                <a:gd name="T81" fmla="*/ 2147483647 h 152"/>
                <a:gd name="T82" fmla="*/ 2147483647 w 201"/>
                <a:gd name="T83" fmla="*/ 2147483647 h 152"/>
                <a:gd name="T84" fmla="*/ 2147483647 w 201"/>
                <a:gd name="T85" fmla="*/ 0 h 152"/>
                <a:gd name="T86" fmla="*/ 2147483647 w 201"/>
                <a:gd name="T87" fmla="*/ 2147483647 h 152"/>
                <a:gd name="T88" fmla="*/ 2147483647 w 201"/>
                <a:gd name="T89" fmla="*/ 2147483647 h 152"/>
                <a:gd name="T90" fmla="*/ 2147483647 w 201"/>
                <a:gd name="T91" fmla="*/ 2147483647 h 152"/>
                <a:gd name="T92" fmla="*/ 2147483647 w 201"/>
                <a:gd name="T93" fmla="*/ 2147483647 h 152"/>
                <a:gd name="T94" fmla="*/ 2147483647 w 201"/>
                <a:gd name="T95" fmla="*/ 2147483647 h 152"/>
                <a:gd name="T96" fmla="*/ 2147483647 w 201"/>
                <a:gd name="T97" fmla="*/ 2147483647 h 152"/>
                <a:gd name="T98" fmla="*/ 0 w 201"/>
                <a:gd name="T99" fmla="*/ 2147483647 h 152"/>
                <a:gd name="T100" fmla="*/ 2147483647 w 201"/>
                <a:gd name="T101" fmla="*/ 2147483647 h 152"/>
                <a:gd name="T102" fmla="*/ 2147483647 w 201"/>
                <a:gd name="T103" fmla="*/ 2147483647 h 152"/>
                <a:gd name="T104" fmla="*/ 2147483647 w 201"/>
                <a:gd name="T105" fmla="*/ 2147483647 h 152"/>
                <a:gd name="T106" fmla="*/ 2147483647 w 201"/>
                <a:gd name="T107" fmla="*/ 2147483647 h 152"/>
                <a:gd name="T108" fmla="*/ 2147483647 w 201"/>
                <a:gd name="T109" fmla="*/ 2147483647 h 152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201"/>
                <a:gd name="T166" fmla="*/ 0 h 152"/>
                <a:gd name="T167" fmla="*/ 201 w 201"/>
                <a:gd name="T168" fmla="*/ 152 h 152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201" h="152">
                  <a:moveTo>
                    <a:pt x="40" y="152"/>
                  </a:moveTo>
                  <a:lnTo>
                    <a:pt x="48" y="136"/>
                  </a:lnTo>
                  <a:lnTo>
                    <a:pt x="64" y="136"/>
                  </a:lnTo>
                  <a:lnTo>
                    <a:pt x="89" y="144"/>
                  </a:lnTo>
                  <a:lnTo>
                    <a:pt x="105" y="136"/>
                  </a:lnTo>
                  <a:lnTo>
                    <a:pt x="129" y="136"/>
                  </a:lnTo>
                  <a:lnTo>
                    <a:pt x="153" y="136"/>
                  </a:lnTo>
                  <a:lnTo>
                    <a:pt x="169" y="120"/>
                  </a:lnTo>
                  <a:lnTo>
                    <a:pt x="193" y="96"/>
                  </a:lnTo>
                  <a:lnTo>
                    <a:pt x="201" y="48"/>
                  </a:lnTo>
                  <a:lnTo>
                    <a:pt x="193" y="40"/>
                  </a:lnTo>
                  <a:lnTo>
                    <a:pt x="185" y="16"/>
                  </a:lnTo>
                  <a:lnTo>
                    <a:pt x="177" y="8"/>
                  </a:lnTo>
                  <a:lnTo>
                    <a:pt x="145" y="0"/>
                  </a:lnTo>
                  <a:lnTo>
                    <a:pt x="73" y="48"/>
                  </a:lnTo>
                  <a:lnTo>
                    <a:pt x="48" y="64"/>
                  </a:lnTo>
                  <a:lnTo>
                    <a:pt x="48" y="96"/>
                  </a:lnTo>
                  <a:lnTo>
                    <a:pt x="40" y="112"/>
                  </a:lnTo>
                  <a:lnTo>
                    <a:pt x="16" y="112"/>
                  </a:lnTo>
                  <a:lnTo>
                    <a:pt x="0" y="112"/>
                  </a:lnTo>
                  <a:lnTo>
                    <a:pt x="8" y="128"/>
                  </a:lnTo>
                  <a:lnTo>
                    <a:pt x="24" y="144"/>
                  </a:lnTo>
                  <a:lnTo>
                    <a:pt x="32" y="144"/>
                  </a:lnTo>
                  <a:lnTo>
                    <a:pt x="40" y="152"/>
                  </a:lnTo>
                  <a:lnTo>
                    <a:pt x="48" y="136"/>
                  </a:lnTo>
                  <a:lnTo>
                    <a:pt x="64" y="136"/>
                  </a:lnTo>
                  <a:lnTo>
                    <a:pt x="89" y="144"/>
                  </a:lnTo>
                  <a:lnTo>
                    <a:pt x="105" y="136"/>
                  </a:lnTo>
                  <a:lnTo>
                    <a:pt x="129" y="136"/>
                  </a:lnTo>
                  <a:lnTo>
                    <a:pt x="153" y="136"/>
                  </a:lnTo>
                  <a:lnTo>
                    <a:pt x="169" y="120"/>
                  </a:lnTo>
                  <a:lnTo>
                    <a:pt x="193" y="96"/>
                  </a:lnTo>
                  <a:lnTo>
                    <a:pt x="201" y="48"/>
                  </a:lnTo>
                  <a:lnTo>
                    <a:pt x="193" y="40"/>
                  </a:lnTo>
                  <a:lnTo>
                    <a:pt x="185" y="16"/>
                  </a:lnTo>
                  <a:lnTo>
                    <a:pt x="177" y="8"/>
                  </a:lnTo>
                  <a:lnTo>
                    <a:pt x="145" y="0"/>
                  </a:lnTo>
                  <a:lnTo>
                    <a:pt x="73" y="48"/>
                  </a:lnTo>
                  <a:lnTo>
                    <a:pt x="48" y="64"/>
                  </a:lnTo>
                  <a:lnTo>
                    <a:pt x="48" y="96"/>
                  </a:lnTo>
                  <a:lnTo>
                    <a:pt x="40" y="112"/>
                  </a:lnTo>
                  <a:lnTo>
                    <a:pt x="16" y="112"/>
                  </a:lnTo>
                  <a:lnTo>
                    <a:pt x="0" y="112"/>
                  </a:lnTo>
                  <a:lnTo>
                    <a:pt x="8" y="128"/>
                  </a:lnTo>
                  <a:lnTo>
                    <a:pt x="24" y="144"/>
                  </a:lnTo>
                  <a:lnTo>
                    <a:pt x="32" y="144"/>
                  </a:lnTo>
                  <a:lnTo>
                    <a:pt x="40" y="152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84" name="Freeform 732"/>
            <p:cNvSpPr>
              <a:spLocks/>
            </p:cNvSpPr>
            <p:nvPr/>
          </p:nvSpPr>
          <p:spPr bwMode="auto">
            <a:xfrm>
              <a:off x="5170204" y="3378740"/>
              <a:ext cx="161203" cy="225903"/>
            </a:xfrm>
            <a:custGeom>
              <a:avLst/>
              <a:gdLst>
                <a:gd name="T0" fmla="*/ 2147483647 w 120"/>
                <a:gd name="T1" fmla="*/ 2147483647 h 168"/>
                <a:gd name="T2" fmla="*/ 2147483647 w 120"/>
                <a:gd name="T3" fmla="*/ 2147483647 h 168"/>
                <a:gd name="T4" fmla="*/ 2147483647 w 120"/>
                <a:gd name="T5" fmla="*/ 2147483647 h 168"/>
                <a:gd name="T6" fmla="*/ 2147483647 w 120"/>
                <a:gd name="T7" fmla="*/ 2147483647 h 168"/>
                <a:gd name="T8" fmla="*/ 2147483647 w 120"/>
                <a:gd name="T9" fmla="*/ 2147483647 h 168"/>
                <a:gd name="T10" fmla="*/ 2147483647 w 120"/>
                <a:gd name="T11" fmla="*/ 2147483647 h 168"/>
                <a:gd name="T12" fmla="*/ 2147483647 w 120"/>
                <a:gd name="T13" fmla="*/ 2147483647 h 168"/>
                <a:gd name="T14" fmla="*/ 2147483647 w 120"/>
                <a:gd name="T15" fmla="*/ 2147483647 h 168"/>
                <a:gd name="T16" fmla="*/ 2147483647 w 120"/>
                <a:gd name="T17" fmla="*/ 2147483647 h 168"/>
                <a:gd name="T18" fmla="*/ 2147483647 w 120"/>
                <a:gd name="T19" fmla="*/ 2147483647 h 168"/>
                <a:gd name="T20" fmla="*/ 2147483647 w 120"/>
                <a:gd name="T21" fmla="*/ 2147483647 h 168"/>
                <a:gd name="T22" fmla="*/ 2147483647 w 120"/>
                <a:gd name="T23" fmla="*/ 2147483647 h 168"/>
                <a:gd name="T24" fmla="*/ 2147483647 w 120"/>
                <a:gd name="T25" fmla="*/ 2147483647 h 168"/>
                <a:gd name="T26" fmla="*/ 0 w 120"/>
                <a:gd name="T27" fmla="*/ 2147483647 h 168"/>
                <a:gd name="T28" fmla="*/ 0 w 120"/>
                <a:gd name="T29" fmla="*/ 2147483647 h 168"/>
                <a:gd name="T30" fmla="*/ 2147483647 w 120"/>
                <a:gd name="T31" fmla="*/ 2147483647 h 168"/>
                <a:gd name="T32" fmla="*/ 2147483647 w 120"/>
                <a:gd name="T33" fmla="*/ 2147483647 h 168"/>
                <a:gd name="T34" fmla="*/ 2147483647 w 120"/>
                <a:gd name="T35" fmla="*/ 2147483647 h 168"/>
                <a:gd name="T36" fmla="*/ 2147483647 w 120"/>
                <a:gd name="T37" fmla="*/ 2147483647 h 168"/>
                <a:gd name="T38" fmla="*/ 2147483647 w 120"/>
                <a:gd name="T39" fmla="*/ 2147483647 h 168"/>
                <a:gd name="T40" fmla="*/ 2147483647 w 120"/>
                <a:gd name="T41" fmla="*/ 0 h 168"/>
                <a:gd name="T42" fmla="*/ 2147483647 w 120"/>
                <a:gd name="T43" fmla="*/ 2147483647 h 168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120"/>
                <a:gd name="T67" fmla="*/ 0 h 168"/>
                <a:gd name="T68" fmla="*/ 120 w 120"/>
                <a:gd name="T69" fmla="*/ 168 h 168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120" h="168">
                  <a:moveTo>
                    <a:pt x="48" y="16"/>
                  </a:moveTo>
                  <a:lnTo>
                    <a:pt x="32" y="8"/>
                  </a:lnTo>
                  <a:lnTo>
                    <a:pt x="16" y="16"/>
                  </a:lnTo>
                  <a:lnTo>
                    <a:pt x="24" y="24"/>
                  </a:lnTo>
                  <a:lnTo>
                    <a:pt x="56" y="40"/>
                  </a:lnTo>
                  <a:lnTo>
                    <a:pt x="80" y="48"/>
                  </a:lnTo>
                  <a:lnTo>
                    <a:pt x="48" y="80"/>
                  </a:lnTo>
                  <a:lnTo>
                    <a:pt x="24" y="88"/>
                  </a:lnTo>
                  <a:lnTo>
                    <a:pt x="8" y="96"/>
                  </a:lnTo>
                  <a:lnTo>
                    <a:pt x="16" y="104"/>
                  </a:lnTo>
                  <a:lnTo>
                    <a:pt x="8" y="96"/>
                  </a:lnTo>
                  <a:lnTo>
                    <a:pt x="8" y="104"/>
                  </a:lnTo>
                  <a:lnTo>
                    <a:pt x="0" y="112"/>
                  </a:lnTo>
                  <a:lnTo>
                    <a:pt x="0" y="152"/>
                  </a:lnTo>
                  <a:lnTo>
                    <a:pt x="8" y="168"/>
                  </a:lnTo>
                  <a:lnTo>
                    <a:pt x="24" y="136"/>
                  </a:lnTo>
                  <a:lnTo>
                    <a:pt x="56" y="120"/>
                  </a:lnTo>
                  <a:lnTo>
                    <a:pt x="88" y="88"/>
                  </a:lnTo>
                  <a:lnTo>
                    <a:pt x="112" y="32"/>
                  </a:lnTo>
                  <a:lnTo>
                    <a:pt x="120" y="0"/>
                  </a:lnTo>
                  <a:lnTo>
                    <a:pt x="48" y="16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85" name="Freeform 733"/>
            <p:cNvSpPr>
              <a:spLocks/>
            </p:cNvSpPr>
            <p:nvPr/>
          </p:nvSpPr>
          <p:spPr bwMode="auto">
            <a:xfrm>
              <a:off x="4708529" y="3367774"/>
              <a:ext cx="21932" cy="86633"/>
            </a:xfrm>
            <a:custGeom>
              <a:avLst/>
              <a:gdLst>
                <a:gd name="T0" fmla="*/ 2147483647 w 16"/>
                <a:gd name="T1" fmla="*/ 0 h 64"/>
                <a:gd name="T2" fmla="*/ 2147483647 w 16"/>
                <a:gd name="T3" fmla="*/ 2147483647 h 64"/>
                <a:gd name="T4" fmla="*/ 0 w 16"/>
                <a:gd name="T5" fmla="*/ 2147483647 h 64"/>
                <a:gd name="T6" fmla="*/ 0 w 16"/>
                <a:gd name="T7" fmla="*/ 2147483647 h 64"/>
                <a:gd name="T8" fmla="*/ 2147483647 w 16"/>
                <a:gd name="T9" fmla="*/ 2147483647 h 64"/>
                <a:gd name="T10" fmla="*/ 2147483647 w 16"/>
                <a:gd name="T11" fmla="*/ 2147483647 h 64"/>
                <a:gd name="T12" fmla="*/ 2147483647 w 16"/>
                <a:gd name="T13" fmla="*/ 0 h 64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6"/>
                <a:gd name="T22" fmla="*/ 0 h 64"/>
                <a:gd name="T23" fmla="*/ 16 w 16"/>
                <a:gd name="T24" fmla="*/ 64 h 64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6" h="64">
                  <a:moveTo>
                    <a:pt x="8" y="0"/>
                  </a:moveTo>
                  <a:lnTo>
                    <a:pt x="16" y="24"/>
                  </a:lnTo>
                  <a:lnTo>
                    <a:pt x="0" y="32"/>
                  </a:lnTo>
                  <a:lnTo>
                    <a:pt x="0" y="40"/>
                  </a:lnTo>
                  <a:lnTo>
                    <a:pt x="8" y="64"/>
                  </a:lnTo>
                  <a:lnTo>
                    <a:pt x="16" y="64"/>
                  </a:lnTo>
                  <a:lnTo>
                    <a:pt x="8" y="0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86" name="Freeform 734"/>
            <p:cNvSpPr>
              <a:spLocks/>
            </p:cNvSpPr>
            <p:nvPr/>
          </p:nvSpPr>
          <p:spPr bwMode="auto">
            <a:xfrm>
              <a:off x="4708529" y="3367774"/>
              <a:ext cx="21932" cy="86633"/>
            </a:xfrm>
            <a:custGeom>
              <a:avLst/>
              <a:gdLst>
                <a:gd name="T0" fmla="*/ 2147483647 w 16"/>
                <a:gd name="T1" fmla="*/ 0 h 64"/>
                <a:gd name="T2" fmla="*/ 2147483647 w 16"/>
                <a:gd name="T3" fmla="*/ 0 h 64"/>
                <a:gd name="T4" fmla="*/ 2147483647 w 16"/>
                <a:gd name="T5" fmla="*/ 2147483647 h 64"/>
                <a:gd name="T6" fmla="*/ 0 w 16"/>
                <a:gd name="T7" fmla="*/ 2147483647 h 64"/>
                <a:gd name="T8" fmla="*/ 0 w 16"/>
                <a:gd name="T9" fmla="*/ 2147483647 h 64"/>
                <a:gd name="T10" fmla="*/ 2147483647 w 16"/>
                <a:gd name="T11" fmla="*/ 2147483647 h 64"/>
                <a:gd name="T12" fmla="*/ 2147483647 w 16"/>
                <a:gd name="T13" fmla="*/ 2147483647 h 64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6"/>
                <a:gd name="T22" fmla="*/ 0 h 64"/>
                <a:gd name="T23" fmla="*/ 16 w 16"/>
                <a:gd name="T24" fmla="*/ 64 h 64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6" h="64">
                  <a:moveTo>
                    <a:pt x="8" y="0"/>
                  </a:moveTo>
                  <a:lnTo>
                    <a:pt x="8" y="0"/>
                  </a:lnTo>
                  <a:lnTo>
                    <a:pt x="16" y="24"/>
                  </a:lnTo>
                  <a:lnTo>
                    <a:pt x="0" y="32"/>
                  </a:lnTo>
                  <a:lnTo>
                    <a:pt x="0" y="40"/>
                  </a:lnTo>
                  <a:lnTo>
                    <a:pt x="8" y="64"/>
                  </a:lnTo>
                  <a:lnTo>
                    <a:pt x="16" y="64"/>
                  </a:lnTo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87" name="Freeform 735"/>
            <p:cNvSpPr>
              <a:spLocks/>
            </p:cNvSpPr>
            <p:nvPr/>
          </p:nvSpPr>
          <p:spPr bwMode="auto">
            <a:xfrm>
              <a:off x="4708529" y="3367774"/>
              <a:ext cx="21932" cy="86633"/>
            </a:xfrm>
            <a:custGeom>
              <a:avLst/>
              <a:gdLst>
                <a:gd name="T0" fmla="*/ 2147483647 w 16"/>
                <a:gd name="T1" fmla="*/ 0 h 64"/>
                <a:gd name="T2" fmla="*/ 2147483647 w 16"/>
                <a:gd name="T3" fmla="*/ 0 h 64"/>
                <a:gd name="T4" fmla="*/ 2147483647 w 16"/>
                <a:gd name="T5" fmla="*/ 2147483647 h 64"/>
                <a:gd name="T6" fmla="*/ 0 w 16"/>
                <a:gd name="T7" fmla="*/ 2147483647 h 64"/>
                <a:gd name="T8" fmla="*/ 0 w 16"/>
                <a:gd name="T9" fmla="*/ 2147483647 h 64"/>
                <a:gd name="T10" fmla="*/ 2147483647 w 16"/>
                <a:gd name="T11" fmla="*/ 2147483647 h 64"/>
                <a:gd name="T12" fmla="*/ 2147483647 w 16"/>
                <a:gd name="T13" fmla="*/ 2147483647 h 64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6"/>
                <a:gd name="T22" fmla="*/ 0 h 64"/>
                <a:gd name="T23" fmla="*/ 16 w 16"/>
                <a:gd name="T24" fmla="*/ 64 h 64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6" h="64">
                  <a:moveTo>
                    <a:pt x="8" y="0"/>
                  </a:moveTo>
                  <a:lnTo>
                    <a:pt x="8" y="0"/>
                  </a:lnTo>
                  <a:lnTo>
                    <a:pt x="16" y="24"/>
                  </a:lnTo>
                  <a:lnTo>
                    <a:pt x="0" y="32"/>
                  </a:lnTo>
                  <a:lnTo>
                    <a:pt x="0" y="40"/>
                  </a:lnTo>
                  <a:lnTo>
                    <a:pt x="8" y="64"/>
                  </a:lnTo>
                  <a:lnTo>
                    <a:pt x="16" y="64"/>
                  </a:lnTo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88" name="Freeform 736"/>
            <p:cNvSpPr>
              <a:spLocks/>
            </p:cNvSpPr>
            <p:nvPr/>
          </p:nvSpPr>
          <p:spPr bwMode="auto">
            <a:xfrm>
              <a:off x="4698659" y="3174769"/>
              <a:ext cx="171072" cy="279637"/>
            </a:xfrm>
            <a:custGeom>
              <a:avLst/>
              <a:gdLst>
                <a:gd name="T0" fmla="*/ 2147483647 w 128"/>
                <a:gd name="T1" fmla="*/ 2147483647 h 208"/>
                <a:gd name="T2" fmla="*/ 2147483647 w 128"/>
                <a:gd name="T3" fmla="*/ 2147483647 h 208"/>
                <a:gd name="T4" fmla="*/ 2147483647 w 128"/>
                <a:gd name="T5" fmla="*/ 2147483647 h 208"/>
                <a:gd name="T6" fmla="*/ 2147483647 w 128"/>
                <a:gd name="T7" fmla="*/ 2147483647 h 208"/>
                <a:gd name="T8" fmla="*/ 2147483647 w 128"/>
                <a:gd name="T9" fmla="*/ 2147483647 h 208"/>
                <a:gd name="T10" fmla="*/ 2147483647 w 128"/>
                <a:gd name="T11" fmla="*/ 2147483647 h 208"/>
                <a:gd name="T12" fmla="*/ 2147483647 w 128"/>
                <a:gd name="T13" fmla="*/ 2147483647 h 208"/>
                <a:gd name="T14" fmla="*/ 2147483647 w 128"/>
                <a:gd name="T15" fmla="*/ 2147483647 h 208"/>
                <a:gd name="T16" fmla="*/ 2147483647 w 128"/>
                <a:gd name="T17" fmla="*/ 2147483647 h 208"/>
                <a:gd name="T18" fmla="*/ 2147483647 w 128"/>
                <a:gd name="T19" fmla="*/ 2147483647 h 208"/>
                <a:gd name="T20" fmla="*/ 2147483647 w 128"/>
                <a:gd name="T21" fmla="*/ 2147483647 h 208"/>
                <a:gd name="T22" fmla="*/ 2147483647 w 128"/>
                <a:gd name="T23" fmla="*/ 0 h 208"/>
                <a:gd name="T24" fmla="*/ 2147483647 w 128"/>
                <a:gd name="T25" fmla="*/ 2147483647 h 208"/>
                <a:gd name="T26" fmla="*/ 2147483647 w 128"/>
                <a:gd name="T27" fmla="*/ 2147483647 h 208"/>
                <a:gd name="T28" fmla="*/ 2147483647 w 128"/>
                <a:gd name="T29" fmla="*/ 2147483647 h 208"/>
                <a:gd name="T30" fmla="*/ 2147483647 w 128"/>
                <a:gd name="T31" fmla="*/ 2147483647 h 208"/>
                <a:gd name="T32" fmla="*/ 0 w 128"/>
                <a:gd name="T33" fmla="*/ 2147483647 h 208"/>
                <a:gd name="T34" fmla="*/ 2147483647 w 128"/>
                <a:gd name="T35" fmla="*/ 2147483647 h 208"/>
                <a:gd name="T36" fmla="*/ 0 w 128"/>
                <a:gd name="T37" fmla="*/ 2147483647 h 208"/>
                <a:gd name="T38" fmla="*/ 2147483647 w 128"/>
                <a:gd name="T39" fmla="*/ 2147483647 h 208"/>
                <a:gd name="T40" fmla="*/ 2147483647 w 128"/>
                <a:gd name="T41" fmla="*/ 2147483647 h 208"/>
                <a:gd name="T42" fmla="*/ 2147483647 w 128"/>
                <a:gd name="T43" fmla="*/ 2147483647 h 208"/>
                <a:gd name="T44" fmla="*/ 2147483647 w 128"/>
                <a:gd name="T45" fmla="*/ 2147483647 h 208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128"/>
                <a:gd name="T70" fmla="*/ 0 h 208"/>
                <a:gd name="T71" fmla="*/ 128 w 128"/>
                <a:gd name="T72" fmla="*/ 208 h 208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128" h="208">
                  <a:moveTo>
                    <a:pt x="24" y="208"/>
                  </a:moveTo>
                  <a:lnTo>
                    <a:pt x="40" y="200"/>
                  </a:lnTo>
                  <a:lnTo>
                    <a:pt x="64" y="192"/>
                  </a:lnTo>
                  <a:lnTo>
                    <a:pt x="64" y="184"/>
                  </a:lnTo>
                  <a:lnTo>
                    <a:pt x="88" y="184"/>
                  </a:lnTo>
                  <a:lnTo>
                    <a:pt x="120" y="160"/>
                  </a:lnTo>
                  <a:lnTo>
                    <a:pt x="104" y="136"/>
                  </a:lnTo>
                  <a:lnTo>
                    <a:pt x="112" y="128"/>
                  </a:lnTo>
                  <a:lnTo>
                    <a:pt x="112" y="104"/>
                  </a:lnTo>
                  <a:lnTo>
                    <a:pt x="128" y="96"/>
                  </a:lnTo>
                  <a:lnTo>
                    <a:pt x="128" y="48"/>
                  </a:lnTo>
                  <a:lnTo>
                    <a:pt x="32" y="0"/>
                  </a:lnTo>
                  <a:lnTo>
                    <a:pt x="16" y="8"/>
                  </a:lnTo>
                  <a:lnTo>
                    <a:pt x="24" y="32"/>
                  </a:lnTo>
                  <a:lnTo>
                    <a:pt x="32" y="40"/>
                  </a:lnTo>
                  <a:lnTo>
                    <a:pt x="24" y="88"/>
                  </a:lnTo>
                  <a:lnTo>
                    <a:pt x="0" y="112"/>
                  </a:lnTo>
                  <a:lnTo>
                    <a:pt x="8" y="112"/>
                  </a:lnTo>
                  <a:lnTo>
                    <a:pt x="0" y="112"/>
                  </a:lnTo>
                  <a:lnTo>
                    <a:pt x="8" y="128"/>
                  </a:lnTo>
                  <a:lnTo>
                    <a:pt x="16" y="128"/>
                  </a:lnTo>
                  <a:lnTo>
                    <a:pt x="16" y="144"/>
                  </a:lnTo>
                  <a:lnTo>
                    <a:pt x="24" y="208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89" name="Freeform 737"/>
            <p:cNvSpPr>
              <a:spLocks/>
            </p:cNvSpPr>
            <p:nvPr/>
          </p:nvSpPr>
          <p:spPr bwMode="auto">
            <a:xfrm>
              <a:off x="4698659" y="3174769"/>
              <a:ext cx="171072" cy="279637"/>
            </a:xfrm>
            <a:custGeom>
              <a:avLst/>
              <a:gdLst>
                <a:gd name="T0" fmla="*/ 2147483647 w 128"/>
                <a:gd name="T1" fmla="*/ 2147483647 h 208"/>
                <a:gd name="T2" fmla="*/ 2147483647 w 128"/>
                <a:gd name="T3" fmla="*/ 2147483647 h 208"/>
                <a:gd name="T4" fmla="*/ 2147483647 w 128"/>
                <a:gd name="T5" fmla="*/ 2147483647 h 208"/>
                <a:gd name="T6" fmla="*/ 2147483647 w 128"/>
                <a:gd name="T7" fmla="*/ 2147483647 h 208"/>
                <a:gd name="T8" fmla="*/ 2147483647 w 128"/>
                <a:gd name="T9" fmla="*/ 2147483647 h 208"/>
                <a:gd name="T10" fmla="*/ 2147483647 w 128"/>
                <a:gd name="T11" fmla="*/ 2147483647 h 208"/>
                <a:gd name="T12" fmla="*/ 2147483647 w 128"/>
                <a:gd name="T13" fmla="*/ 2147483647 h 208"/>
                <a:gd name="T14" fmla="*/ 2147483647 w 128"/>
                <a:gd name="T15" fmla="*/ 2147483647 h 208"/>
                <a:gd name="T16" fmla="*/ 2147483647 w 128"/>
                <a:gd name="T17" fmla="*/ 2147483647 h 208"/>
                <a:gd name="T18" fmla="*/ 2147483647 w 128"/>
                <a:gd name="T19" fmla="*/ 2147483647 h 208"/>
                <a:gd name="T20" fmla="*/ 2147483647 w 128"/>
                <a:gd name="T21" fmla="*/ 2147483647 h 208"/>
                <a:gd name="T22" fmla="*/ 2147483647 w 128"/>
                <a:gd name="T23" fmla="*/ 2147483647 h 208"/>
                <a:gd name="T24" fmla="*/ 2147483647 w 128"/>
                <a:gd name="T25" fmla="*/ 0 h 208"/>
                <a:gd name="T26" fmla="*/ 2147483647 w 128"/>
                <a:gd name="T27" fmla="*/ 2147483647 h 208"/>
                <a:gd name="T28" fmla="*/ 2147483647 w 128"/>
                <a:gd name="T29" fmla="*/ 2147483647 h 208"/>
                <a:gd name="T30" fmla="*/ 2147483647 w 128"/>
                <a:gd name="T31" fmla="*/ 2147483647 h 208"/>
                <a:gd name="T32" fmla="*/ 2147483647 w 128"/>
                <a:gd name="T33" fmla="*/ 2147483647 h 208"/>
                <a:gd name="T34" fmla="*/ 2147483647 w 128"/>
                <a:gd name="T35" fmla="*/ 2147483647 h 208"/>
                <a:gd name="T36" fmla="*/ 0 w 128"/>
                <a:gd name="T37" fmla="*/ 2147483647 h 208"/>
                <a:gd name="T38" fmla="*/ 2147483647 w 128"/>
                <a:gd name="T39" fmla="*/ 2147483647 h 208"/>
                <a:gd name="T40" fmla="*/ 0 w 128"/>
                <a:gd name="T41" fmla="*/ 2147483647 h 208"/>
                <a:gd name="T42" fmla="*/ 0 w 128"/>
                <a:gd name="T43" fmla="*/ 2147483647 h 208"/>
                <a:gd name="T44" fmla="*/ 2147483647 w 128"/>
                <a:gd name="T45" fmla="*/ 2147483647 h 208"/>
                <a:gd name="T46" fmla="*/ 2147483647 w 128"/>
                <a:gd name="T47" fmla="*/ 2147483647 h 208"/>
                <a:gd name="T48" fmla="*/ 2147483647 w 128"/>
                <a:gd name="T49" fmla="*/ 2147483647 h 208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128"/>
                <a:gd name="T76" fmla="*/ 0 h 208"/>
                <a:gd name="T77" fmla="*/ 128 w 128"/>
                <a:gd name="T78" fmla="*/ 208 h 208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128" h="208">
                  <a:moveTo>
                    <a:pt x="24" y="208"/>
                  </a:moveTo>
                  <a:lnTo>
                    <a:pt x="40" y="200"/>
                  </a:lnTo>
                  <a:lnTo>
                    <a:pt x="64" y="192"/>
                  </a:lnTo>
                  <a:lnTo>
                    <a:pt x="64" y="184"/>
                  </a:lnTo>
                  <a:lnTo>
                    <a:pt x="88" y="184"/>
                  </a:lnTo>
                  <a:lnTo>
                    <a:pt x="120" y="160"/>
                  </a:lnTo>
                  <a:lnTo>
                    <a:pt x="104" y="136"/>
                  </a:lnTo>
                  <a:lnTo>
                    <a:pt x="112" y="128"/>
                  </a:lnTo>
                  <a:lnTo>
                    <a:pt x="112" y="104"/>
                  </a:lnTo>
                  <a:lnTo>
                    <a:pt x="128" y="96"/>
                  </a:lnTo>
                  <a:lnTo>
                    <a:pt x="128" y="48"/>
                  </a:lnTo>
                  <a:lnTo>
                    <a:pt x="32" y="0"/>
                  </a:lnTo>
                  <a:lnTo>
                    <a:pt x="16" y="8"/>
                  </a:lnTo>
                  <a:lnTo>
                    <a:pt x="24" y="32"/>
                  </a:lnTo>
                  <a:lnTo>
                    <a:pt x="32" y="40"/>
                  </a:lnTo>
                  <a:lnTo>
                    <a:pt x="24" y="88"/>
                  </a:lnTo>
                  <a:lnTo>
                    <a:pt x="0" y="112"/>
                  </a:lnTo>
                  <a:lnTo>
                    <a:pt x="8" y="112"/>
                  </a:lnTo>
                  <a:lnTo>
                    <a:pt x="0" y="112"/>
                  </a:lnTo>
                  <a:lnTo>
                    <a:pt x="8" y="128"/>
                  </a:lnTo>
                  <a:lnTo>
                    <a:pt x="16" y="128"/>
                  </a:lnTo>
                  <a:lnTo>
                    <a:pt x="16" y="144"/>
                  </a:lnTo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90" name="Freeform 738"/>
            <p:cNvSpPr>
              <a:spLocks/>
            </p:cNvSpPr>
            <p:nvPr/>
          </p:nvSpPr>
          <p:spPr bwMode="auto">
            <a:xfrm>
              <a:off x="4698659" y="3174769"/>
              <a:ext cx="171072" cy="279637"/>
            </a:xfrm>
            <a:custGeom>
              <a:avLst/>
              <a:gdLst>
                <a:gd name="T0" fmla="*/ 2147483647 w 128"/>
                <a:gd name="T1" fmla="*/ 2147483647 h 208"/>
                <a:gd name="T2" fmla="*/ 2147483647 w 128"/>
                <a:gd name="T3" fmla="*/ 2147483647 h 208"/>
                <a:gd name="T4" fmla="*/ 2147483647 w 128"/>
                <a:gd name="T5" fmla="*/ 2147483647 h 208"/>
                <a:gd name="T6" fmla="*/ 2147483647 w 128"/>
                <a:gd name="T7" fmla="*/ 2147483647 h 208"/>
                <a:gd name="T8" fmla="*/ 2147483647 w 128"/>
                <a:gd name="T9" fmla="*/ 2147483647 h 208"/>
                <a:gd name="T10" fmla="*/ 2147483647 w 128"/>
                <a:gd name="T11" fmla="*/ 2147483647 h 208"/>
                <a:gd name="T12" fmla="*/ 2147483647 w 128"/>
                <a:gd name="T13" fmla="*/ 2147483647 h 208"/>
                <a:gd name="T14" fmla="*/ 2147483647 w 128"/>
                <a:gd name="T15" fmla="*/ 2147483647 h 208"/>
                <a:gd name="T16" fmla="*/ 2147483647 w 128"/>
                <a:gd name="T17" fmla="*/ 2147483647 h 208"/>
                <a:gd name="T18" fmla="*/ 2147483647 w 128"/>
                <a:gd name="T19" fmla="*/ 2147483647 h 208"/>
                <a:gd name="T20" fmla="*/ 2147483647 w 128"/>
                <a:gd name="T21" fmla="*/ 2147483647 h 208"/>
                <a:gd name="T22" fmla="*/ 2147483647 w 128"/>
                <a:gd name="T23" fmla="*/ 2147483647 h 208"/>
                <a:gd name="T24" fmla="*/ 2147483647 w 128"/>
                <a:gd name="T25" fmla="*/ 0 h 208"/>
                <a:gd name="T26" fmla="*/ 2147483647 w 128"/>
                <a:gd name="T27" fmla="*/ 2147483647 h 208"/>
                <a:gd name="T28" fmla="*/ 2147483647 w 128"/>
                <a:gd name="T29" fmla="*/ 2147483647 h 208"/>
                <a:gd name="T30" fmla="*/ 2147483647 w 128"/>
                <a:gd name="T31" fmla="*/ 2147483647 h 208"/>
                <a:gd name="T32" fmla="*/ 2147483647 w 128"/>
                <a:gd name="T33" fmla="*/ 2147483647 h 208"/>
                <a:gd name="T34" fmla="*/ 2147483647 w 128"/>
                <a:gd name="T35" fmla="*/ 2147483647 h 208"/>
                <a:gd name="T36" fmla="*/ 0 w 128"/>
                <a:gd name="T37" fmla="*/ 2147483647 h 208"/>
                <a:gd name="T38" fmla="*/ 2147483647 w 128"/>
                <a:gd name="T39" fmla="*/ 2147483647 h 208"/>
                <a:gd name="T40" fmla="*/ 0 w 128"/>
                <a:gd name="T41" fmla="*/ 2147483647 h 208"/>
                <a:gd name="T42" fmla="*/ 0 w 128"/>
                <a:gd name="T43" fmla="*/ 2147483647 h 208"/>
                <a:gd name="T44" fmla="*/ 2147483647 w 128"/>
                <a:gd name="T45" fmla="*/ 2147483647 h 208"/>
                <a:gd name="T46" fmla="*/ 2147483647 w 128"/>
                <a:gd name="T47" fmla="*/ 2147483647 h 208"/>
                <a:gd name="T48" fmla="*/ 2147483647 w 128"/>
                <a:gd name="T49" fmla="*/ 2147483647 h 208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128"/>
                <a:gd name="T76" fmla="*/ 0 h 208"/>
                <a:gd name="T77" fmla="*/ 128 w 128"/>
                <a:gd name="T78" fmla="*/ 208 h 208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128" h="208">
                  <a:moveTo>
                    <a:pt x="24" y="208"/>
                  </a:moveTo>
                  <a:lnTo>
                    <a:pt x="40" y="200"/>
                  </a:lnTo>
                  <a:lnTo>
                    <a:pt x="64" y="192"/>
                  </a:lnTo>
                  <a:lnTo>
                    <a:pt x="64" y="184"/>
                  </a:lnTo>
                  <a:lnTo>
                    <a:pt x="88" y="184"/>
                  </a:lnTo>
                  <a:lnTo>
                    <a:pt x="120" y="160"/>
                  </a:lnTo>
                  <a:lnTo>
                    <a:pt x="104" y="136"/>
                  </a:lnTo>
                  <a:lnTo>
                    <a:pt x="112" y="128"/>
                  </a:lnTo>
                  <a:lnTo>
                    <a:pt x="112" y="104"/>
                  </a:lnTo>
                  <a:lnTo>
                    <a:pt x="128" y="96"/>
                  </a:lnTo>
                  <a:lnTo>
                    <a:pt x="128" y="48"/>
                  </a:lnTo>
                  <a:lnTo>
                    <a:pt x="32" y="0"/>
                  </a:lnTo>
                  <a:lnTo>
                    <a:pt x="16" y="8"/>
                  </a:lnTo>
                  <a:lnTo>
                    <a:pt x="24" y="32"/>
                  </a:lnTo>
                  <a:lnTo>
                    <a:pt x="32" y="40"/>
                  </a:lnTo>
                  <a:lnTo>
                    <a:pt x="24" y="88"/>
                  </a:lnTo>
                  <a:lnTo>
                    <a:pt x="0" y="112"/>
                  </a:lnTo>
                  <a:lnTo>
                    <a:pt x="8" y="112"/>
                  </a:lnTo>
                  <a:lnTo>
                    <a:pt x="0" y="112"/>
                  </a:lnTo>
                  <a:lnTo>
                    <a:pt x="8" y="128"/>
                  </a:lnTo>
                  <a:lnTo>
                    <a:pt x="16" y="128"/>
                  </a:lnTo>
                  <a:lnTo>
                    <a:pt x="16" y="144"/>
                  </a:lnTo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91" name="Freeform 739"/>
            <p:cNvSpPr>
              <a:spLocks/>
            </p:cNvSpPr>
            <p:nvPr/>
          </p:nvSpPr>
          <p:spPr bwMode="auto">
            <a:xfrm>
              <a:off x="4752394" y="3958850"/>
              <a:ext cx="267574" cy="246738"/>
            </a:xfrm>
            <a:custGeom>
              <a:avLst/>
              <a:gdLst>
                <a:gd name="T0" fmla="*/ 2147483647 w 200"/>
                <a:gd name="T1" fmla="*/ 2147483647 h 184"/>
                <a:gd name="T2" fmla="*/ 2147483647 w 200"/>
                <a:gd name="T3" fmla="*/ 2147483647 h 184"/>
                <a:gd name="T4" fmla="*/ 2147483647 w 200"/>
                <a:gd name="T5" fmla="*/ 0 h 184"/>
                <a:gd name="T6" fmla="*/ 2147483647 w 200"/>
                <a:gd name="T7" fmla="*/ 2147483647 h 184"/>
                <a:gd name="T8" fmla="*/ 2147483647 w 200"/>
                <a:gd name="T9" fmla="*/ 2147483647 h 184"/>
                <a:gd name="T10" fmla="*/ 2147483647 w 200"/>
                <a:gd name="T11" fmla="*/ 2147483647 h 184"/>
                <a:gd name="T12" fmla="*/ 2147483647 w 200"/>
                <a:gd name="T13" fmla="*/ 2147483647 h 184"/>
                <a:gd name="T14" fmla="*/ 2147483647 w 200"/>
                <a:gd name="T15" fmla="*/ 2147483647 h 184"/>
                <a:gd name="T16" fmla="*/ 2147483647 w 200"/>
                <a:gd name="T17" fmla="*/ 2147483647 h 184"/>
                <a:gd name="T18" fmla="*/ 2147483647 w 200"/>
                <a:gd name="T19" fmla="*/ 2147483647 h 184"/>
                <a:gd name="T20" fmla="*/ 2147483647 w 200"/>
                <a:gd name="T21" fmla="*/ 2147483647 h 184"/>
                <a:gd name="T22" fmla="*/ 2147483647 w 200"/>
                <a:gd name="T23" fmla="*/ 2147483647 h 184"/>
                <a:gd name="T24" fmla="*/ 2147483647 w 200"/>
                <a:gd name="T25" fmla="*/ 2147483647 h 184"/>
                <a:gd name="T26" fmla="*/ 2147483647 w 200"/>
                <a:gd name="T27" fmla="*/ 2147483647 h 184"/>
                <a:gd name="T28" fmla="*/ 0 w 200"/>
                <a:gd name="T29" fmla="*/ 2147483647 h 184"/>
                <a:gd name="T30" fmla="*/ 0 w 200"/>
                <a:gd name="T31" fmla="*/ 2147483647 h 184"/>
                <a:gd name="T32" fmla="*/ 2147483647 w 200"/>
                <a:gd name="T33" fmla="*/ 2147483647 h 184"/>
                <a:gd name="T34" fmla="*/ 2147483647 w 200"/>
                <a:gd name="T35" fmla="*/ 2147483647 h 184"/>
                <a:gd name="T36" fmla="*/ 2147483647 w 200"/>
                <a:gd name="T37" fmla="*/ 2147483647 h 184"/>
                <a:gd name="T38" fmla="*/ 2147483647 w 200"/>
                <a:gd name="T39" fmla="*/ 2147483647 h 184"/>
                <a:gd name="T40" fmla="*/ 2147483647 w 200"/>
                <a:gd name="T41" fmla="*/ 2147483647 h 184"/>
                <a:gd name="T42" fmla="*/ 2147483647 w 200"/>
                <a:gd name="T43" fmla="*/ 2147483647 h 184"/>
                <a:gd name="T44" fmla="*/ 2147483647 w 200"/>
                <a:gd name="T45" fmla="*/ 2147483647 h 184"/>
                <a:gd name="T46" fmla="*/ 2147483647 w 200"/>
                <a:gd name="T47" fmla="*/ 2147483647 h 184"/>
                <a:gd name="T48" fmla="*/ 2147483647 w 200"/>
                <a:gd name="T49" fmla="*/ 2147483647 h 184"/>
                <a:gd name="T50" fmla="*/ 2147483647 w 200"/>
                <a:gd name="T51" fmla="*/ 2147483647 h 184"/>
                <a:gd name="T52" fmla="*/ 2147483647 w 200"/>
                <a:gd name="T53" fmla="*/ 2147483647 h 184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w 200"/>
                <a:gd name="T82" fmla="*/ 0 h 184"/>
                <a:gd name="T83" fmla="*/ 200 w 200"/>
                <a:gd name="T84" fmla="*/ 184 h 184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T81" t="T82" r="T83" b="T84"/>
              <a:pathLst>
                <a:path w="200" h="184">
                  <a:moveTo>
                    <a:pt x="192" y="8"/>
                  </a:moveTo>
                  <a:lnTo>
                    <a:pt x="184" y="8"/>
                  </a:lnTo>
                  <a:lnTo>
                    <a:pt x="160" y="0"/>
                  </a:lnTo>
                  <a:lnTo>
                    <a:pt x="136" y="24"/>
                  </a:lnTo>
                  <a:lnTo>
                    <a:pt x="104" y="48"/>
                  </a:lnTo>
                  <a:lnTo>
                    <a:pt x="88" y="48"/>
                  </a:lnTo>
                  <a:lnTo>
                    <a:pt x="64" y="64"/>
                  </a:lnTo>
                  <a:lnTo>
                    <a:pt x="56" y="64"/>
                  </a:lnTo>
                  <a:lnTo>
                    <a:pt x="48" y="56"/>
                  </a:lnTo>
                  <a:lnTo>
                    <a:pt x="40" y="40"/>
                  </a:lnTo>
                  <a:lnTo>
                    <a:pt x="40" y="48"/>
                  </a:lnTo>
                  <a:lnTo>
                    <a:pt x="40" y="40"/>
                  </a:lnTo>
                  <a:lnTo>
                    <a:pt x="32" y="96"/>
                  </a:lnTo>
                  <a:lnTo>
                    <a:pt x="24" y="96"/>
                  </a:lnTo>
                  <a:lnTo>
                    <a:pt x="0" y="88"/>
                  </a:lnTo>
                  <a:lnTo>
                    <a:pt x="0" y="96"/>
                  </a:lnTo>
                  <a:lnTo>
                    <a:pt x="8" y="112"/>
                  </a:lnTo>
                  <a:lnTo>
                    <a:pt x="16" y="144"/>
                  </a:lnTo>
                  <a:lnTo>
                    <a:pt x="16" y="160"/>
                  </a:lnTo>
                  <a:lnTo>
                    <a:pt x="32" y="184"/>
                  </a:lnTo>
                  <a:lnTo>
                    <a:pt x="64" y="176"/>
                  </a:lnTo>
                  <a:lnTo>
                    <a:pt x="96" y="168"/>
                  </a:lnTo>
                  <a:lnTo>
                    <a:pt x="128" y="168"/>
                  </a:lnTo>
                  <a:lnTo>
                    <a:pt x="184" y="104"/>
                  </a:lnTo>
                  <a:lnTo>
                    <a:pt x="200" y="64"/>
                  </a:lnTo>
                  <a:lnTo>
                    <a:pt x="192" y="64"/>
                  </a:lnTo>
                  <a:lnTo>
                    <a:pt x="192" y="8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92" name="Freeform 740"/>
            <p:cNvSpPr>
              <a:spLocks/>
            </p:cNvSpPr>
            <p:nvPr/>
          </p:nvSpPr>
          <p:spPr bwMode="auto">
            <a:xfrm>
              <a:off x="4806128" y="3883183"/>
              <a:ext cx="160106" cy="161203"/>
            </a:xfrm>
            <a:custGeom>
              <a:avLst/>
              <a:gdLst>
                <a:gd name="T0" fmla="*/ 2147483647 w 120"/>
                <a:gd name="T1" fmla="*/ 2147483647 h 120"/>
                <a:gd name="T2" fmla="*/ 2147483647 w 120"/>
                <a:gd name="T3" fmla="*/ 2147483647 h 120"/>
                <a:gd name="T4" fmla="*/ 2147483647 w 120"/>
                <a:gd name="T5" fmla="*/ 2147483647 h 120"/>
                <a:gd name="T6" fmla="*/ 2147483647 w 120"/>
                <a:gd name="T7" fmla="*/ 0 h 120"/>
                <a:gd name="T8" fmla="*/ 2147483647 w 120"/>
                <a:gd name="T9" fmla="*/ 0 h 120"/>
                <a:gd name="T10" fmla="*/ 2147483647 w 120"/>
                <a:gd name="T11" fmla="*/ 2147483647 h 120"/>
                <a:gd name="T12" fmla="*/ 2147483647 w 120"/>
                <a:gd name="T13" fmla="*/ 0 h 120"/>
                <a:gd name="T14" fmla="*/ 2147483647 w 120"/>
                <a:gd name="T15" fmla="*/ 0 h 120"/>
                <a:gd name="T16" fmla="*/ 2147483647 w 120"/>
                <a:gd name="T17" fmla="*/ 0 h 120"/>
                <a:gd name="T18" fmla="*/ 2147483647 w 120"/>
                <a:gd name="T19" fmla="*/ 2147483647 h 120"/>
                <a:gd name="T20" fmla="*/ 2147483647 w 120"/>
                <a:gd name="T21" fmla="*/ 2147483647 h 120"/>
                <a:gd name="T22" fmla="*/ 0 w 120"/>
                <a:gd name="T23" fmla="*/ 2147483647 h 120"/>
                <a:gd name="T24" fmla="*/ 0 w 120"/>
                <a:gd name="T25" fmla="*/ 2147483647 h 120"/>
                <a:gd name="T26" fmla="*/ 2147483647 w 120"/>
                <a:gd name="T27" fmla="*/ 2147483647 h 120"/>
                <a:gd name="T28" fmla="*/ 2147483647 w 120"/>
                <a:gd name="T29" fmla="*/ 2147483647 h 120"/>
                <a:gd name="T30" fmla="*/ 2147483647 w 120"/>
                <a:gd name="T31" fmla="*/ 2147483647 h 120"/>
                <a:gd name="T32" fmla="*/ 2147483647 w 120"/>
                <a:gd name="T33" fmla="*/ 2147483647 h 120"/>
                <a:gd name="T34" fmla="*/ 2147483647 w 120"/>
                <a:gd name="T35" fmla="*/ 2147483647 h 120"/>
                <a:gd name="T36" fmla="*/ 2147483647 w 120"/>
                <a:gd name="T37" fmla="*/ 2147483647 h 120"/>
                <a:gd name="T38" fmla="*/ 2147483647 w 120"/>
                <a:gd name="T39" fmla="*/ 2147483647 h 120"/>
                <a:gd name="T40" fmla="*/ 2147483647 w 120"/>
                <a:gd name="T41" fmla="*/ 2147483647 h 120"/>
                <a:gd name="T42" fmla="*/ 2147483647 w 120"/>
                <a:gd name="T43" fmla="*/ 2147483647 h 120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120"/>
                <a:gd name="T67" fmla="*/ 0 h 120"/>
                <a:gd name="T68" fmla="*/ 120 w 120"/>
                <a:gd name="T69" fmla="*/ 120 h 120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120" h="120">
                  <a:moveTo>
                    <a:pt x="96" y="32"/>
                  </a:moveTo>
                  <a:lnTo>
                    <a:pt x="88" y="32"/>
                  </a:lnTo>
                  <a:lnTo>
                    <a:pt x="80" y="16"/>
                  </a:lnTo>
                  <a:lnTo>
                    <a:pt x="72" y="0"/>
                  </a:lnTo>
                  <a:lnTo>
                    <a:pt x="64" y="0"/>
                  </a:lnTo>
                  <a:lnTo>
                    <a:pt x="56" y="8"/>
                  </a:lnTo>
                  <a:lnTo>
                    <a:pt x="64" y="0"/>
                  </a:lnTo>
                  <a:lnTo>
                    <a:pt x="56" y="0"/>
                  </a:lnTo>
                  <a:lnTo>
                    <a:pt x="48" y="0"/>
                  </a:lnTo>
                  <a:lnTo>
                    <a:pt x="16" y="8"/>
                  </a:lnTo>
                  <a:lnTo>
                    <a:pt x="8" y="56"/>
                  </a:lnTo>
                  <a:lnTo>
                    <a:pt x="0" y="56"/>
                  </a:lnTo>
                  <a:lnTo>
                    <a:pt x="0" y="96"/>
                  </a:lnTo>
                  <a:lnTo>
                    <a:pt x="8" y="112"/>
                  </a:lnTo>
                  <a:lnTo>
                    <a:pt x="16" y="120"/>
                  </a:lnTo>
                  <a:lnTo>
                    <a:pt x="24" y="120"/>
                  </a:lnTo>
                  <a:lnTo>
                    <a:pt x="48" y="104"/>
                  </a:lnTo>
                  <a:lnTo>
                    <a:pt x="64" y="104"/>
                  </a:lnTo>
                  <a:lnTo>
                    <a:pt x="96" y="80"/>
                  </a:lnTo>
                  <a:lnTo>
                    <a:pt x="120" y="56"/>
                  </a:lnTo>
                  <a:lnTo>
                    <a:pt x="104" y="48"/>
                  </a:lnTo>
                  <a:lnTo>
                    <a:pt x="96" y="32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93" name="Freeform 741"/>
            <p:cNvSpPr>
              <a:spLocks/>
            </p:cNvSpPr>
            <p:nvPr/>
          </p:nvSpPr>
          <p:spPr bwMode="auto">
            <a:xfrm>
              <a:off x="4977200" y="3754880"/>
              <a:ext cx="183135" cy="289507"/>
            </a:xfrm>
            <a:custGeom>
              <a:avLst/>
              <a:gdLst>
                <a:gd name="T0" fmla="*/ 2147483647 w 136"/>
                <a:gd name="T1" fmla="*/ 2147483647 h 216"/>
                <a:gd name="T2" fmla="*/ 2147483647 w 136"/>
                <a:gd name="T3" fmla="*/ 2147483647 h 216"/>
                <a:gd name="T4" fmla="*/ 2147483647 w 136"/>
                <a:gd name="T5" fmla="*/ 2147483647 h 216"/>
                <a:gd name="T6" fmla="*/ 2147483647 w 136"/>
                <a:gd name="T7" fmla="*/ 2147483647 h 216"/>
                <a:gd name="T8" fmla="*/ 2147483647 w 136"/>
                <a:gd name="T9" fmla="*/ 2147483647 h 216"/>
                <a:gd name="T10" fmla="*/ 2147483647 w 136"/>
                <a:gd name="T11" fmla="*/ 2147483647 h 216"/>
                <a:gd name="T12" fmla="*/ 2147483647 w 136"/>
                <a:gd name="T13" fmla="*/ 2147483647 h 216"/>
                <a:gd name="T14" fmla="*/ 2147483647 w 136"/>
                <a:gd name="T15" fmla="*/ 2147483647 h 216"/>
                <a:gd name="T16" fmla="*/ 2147483647 w 136"/>
                <a:gd name="T17" fmla="*/ 2147483647 h 216"/>
                <a:gd name="T18" fmla="*/ 0 w 136"/>
                <a:gd name="T19" fmla="*/ 2147483647 h 216"/>
                <a:gd name="T20" fmla="*/ 2147483647 w 136"/>
                <a:gd name="T21" fmla="*/ 2147483647 h 216"/>
                <a:gd name="T22" fmla="*/ 0 w 136"/>
                <a:gd name="T23" fmla="*/ 2147483647 h 216"/>
                <a:gd name="T24" fmla="*/ 2147483647 w 136"/>
                <a:gd name="T25" fmla="*/ 2147483647 h 216"/>
                <a:gd name="T26" fmla="*/ 2147483647 w 136"/>
                <a:gd name="T27" fmla="*/ 2147483647 h 216"/>
                <a:gd name="T28" fmla="*/ 2147483647 w 136"/>
                <a:gd name="T29" fmla="*/ 2147483647 h 216"/>
                <a:gd name="T30" fmla="*/ 2147483647 w 136"/>
                <a:gd name="T31" fmla="*/ 2147483647 h 216"/>
                <a:gd name="T32" fmla="*/ 2147483647 w 136"/>
                <a:gd name="T33" fmla="*/ 2147483647 h 216"/>
                <a:gd name="T34" fmla="*/ 2147483647 w 136"/>
                <a:gd name="T35" fmla="*/ 2147483647 h 216"/>
                <a:gd name="T36" fmla="*/ 2147483647 w 136"/>
                <a:gd name="T37" fmla="*/ 2147483647 h 216"/>
                <a:gd name="T38" fmla="*/ 2147483647 w 136"/>
                <a:gd name="T39" fmla="*/ 2147483647 h 216"/>
                <a:gd name="T40" fmla="*/ 2147483647 w 136"/>
                <a:gd name="T41" fmla="*/ 2147483647 h 216"/>
                <a:gd name="T42" fmla="*/ 2147483647 w 136"/>
                <a:gd name="T43" fmla="*/ 2147483647 h 216"/>
                <a:gd name="T44" fmla="*/ 2147483647 w 136"/>
                <a:gd name="T45" fmla="*/ 2147483647 h 216"/>
                <a:gd name="T46" fmla="*/ 2147483647 w 136"/>
                <a:gd name="T47" fmla="*/ 2147483647 h 216"/>
                <a:gd name="T48" fmla="*/ 2147483647 w 136"/>
                <a:gd name="T49" fmla="*/ 2147483647 h 216"/>
                <a:gd name="T50" fmla="*/ 2147483647 w 136"/>
                <a:gd name="T51" fmla="*/ 2147483647 h 216"/>
                <a:gd name="T52" fmla="*/ 2147483647 w 136"/>
                <a:gd name="T53" fmla="*/ 2147483647 h 216"/>
                <a:gd name="T54" fmla="*/ 2147483647 w 136"/>
                <a:gd name="T55" fmla="*/ 2147483647 h 216"/>
                <a:gd name="T56" fmla="*/ 2147483647 w 136"/>
                <a:gd name="T57" fmla="*/ 2147483647 h 216"/>
                <a:gd name="T58" fmla="*/ 2147483647 w 136"/>
                <a:gd name="T59" fmla="*/ 0 h 216"/>
                <a:gd name="T60" fmla="*/ 2147483647 w 136"/>
                <a:gd name="T61" fmla="*/ 2147483647 h 216"/>
                <a:gd name="T62" fmla="*/ 2147483647 w 136"/>
                <a:gd name="T63" fmla="*/ 2147483647 h 21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136"/>
                <a:gd name="T97" fmla="*/ 0 h 216"/>
                <a:gd name="T98" fmla="*/ 136 w 136"/>
                <a:gd name="T99" fmla="*/ 216 h 21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136" h="216">
                  <a:moveTo>
                    <a:pt x="88" y="8"/>
                  </a:moveTo>
                  <a:lnTo>
                    <a:pt x="64" y="16"/>
                  </a:lnTo>
                  <a:lnTo>
                    <a:pt x="64" y="32"/>
                  </a:lnTo>
                  <a:lnTo>
                    <a:pt x="72" y="56"/>
                  </a:lnTo>
                  <a:lnTo>
                    <a:pt x="72" y="64"/>
                  </a:lnTo>
                  <a:lnTo>
                    <a:pt x="64" y="72"/>
                  </a:lnTo>
                  <a:lnTo>
                    <a:pt x="56" y="64"/>
                  </a:lnTo>
                  <a:lnTo>
                    <a:pt x="48" y="56"/>
                  </a:lnTo>
                  <a:lnTo>
                    <a:pt x="32" y="48"/>
                  </a:lnTo>
                  <a:lnTo>
                    <a:pt x="0" y="64"/>
                  </a:lnTo>
                  <a:lnTo>
                    <a:pt x="8" y="64"/>
                  </a:lnTo>
                  <a:lnTo>
                    <a:pt x="0" y="64"/>
                  </a:lnTo>
                  <a:lnTo>
                    <a:pt x="32" y="80"/>
                  </a:lnTo>
                  <a:lnTo>
                    <a:pt x="32" y="96"/>
                  </a:lnTo>
                  <a:lnTo>
                    <a:pt x="32" y="112"/>
                  </a:lnTo>
                  <a:lnTo>
                    <a:pt x="24" y="144"/>
                  </a:lnTo>
                  <a:lnTo>
                    <a:pt x="16" y="160"/>
                  </a:lnTo>
                  <a:lnTo>
                    <a:pt x="24" y="160"/>
                  </a:lnTo>
                  <a:lnTo>
                    <a:pt x="24" y="216"/>
                  </a:lnTo>
                  <a:lnTo>
                    <a:pt x="32" y="216"/>
                  </a:lnTo>
                  <a:lnTo>
                    <a:pt x="32" y="208"/>
                  </a:lnTo>
                  <a:lnTo>
                    <a:pt x="64" y="184"/>
                  </a:lnTo>
                  <a:lnTo>
                    <a:pt x="72" y="160"/>
                  </a:lnTo>
                  <a:lnTo>
                    <a:pt x="64" y="128"/>
                  </a:lnTo>
                  <a:lnTo>
                    <a:pt x="80" y="104"/>
                  </a:lnTo>
                  <a:lnTo>
                    <a:pt x="120" y="80"/>
                  </a:lnTo>
                  <a:lnTo>
                    <a:pt x="128" y="64"/>
                  </a:lnTo>
                  <a:lnTo>
                    <a:pt x="136" y="48"/>
                  </a:lnTo>
                  <a:lnTo>
                    <a:pt x="128" y="16"/>
                  </a:lnTo>
                  <a:lnTo>
                    <a:pt x="128" y="0"/>
                  </a:lnTo>
                  <a:lnTo>
                    <a:pt x="120" y="8"/>
                  </a:lnTo>
                  <a:lnTo>
                    <a:pt x="88" y="8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94" name="Freeform 742"/>
            <p:cNvSpPr>
              <a:spLocks/>
            </p:cNvSpPr>
            <p:nvPr/>
          </p:nvSpPr>
          <p:spPr bwMode="auto">
            <a:xfrm>
              <a:off x="4977200" y="3593677"/>
              <a:ext cx="172169" cy="182038"/>
            </a:xfrm>
            <a:custGeom>
              <a:avLst/>
              <a:gdLst>
                <a:gd name="T0" fmla="*/ 2147483647 w 128"/>
                <a:gd name="T1" fmla="*/ 2147483647 h 136"/>
                <a:gd name="T2" fmla="*/ 2147483647 w 128"/>
                <a:gd name="T3" fmla="*/ 0 h 136"/>
                <a:gd name="T4" fmla="*/ 2147483647 w 128"/>
                <a:gd name="T5" fmla="*/ 0 h 136"/>
                <a:gd name="T6" fmla="*/ 2147483647 w 128"/>
                <a:gd name="T7" fmla="*/ 2147483647 h 136"/>
                <a:gd name="T8" fmla="*/ 2147483647 w 128"/>
                <a:gd name="T9" fmla="*/ 2147483647 h 136"/>
                <a:gd name="T10" fmla="*/ 2147483647 w 128"/>
                <a:gd name="T11" fmla="*/ 2147483647 h 136"/>
                <a:gd name="T12" fmla="*/ 2147483647 w 128"/>
                <a:gd name="T13" fmla="*/ 0 h 136"/>
                <a:gd name="T14" fmla="*/ 0 w 128"/>
                <a:gd name="T15" fmla="*/ 0 h 136"/>
                <a:gd name="T16" fmla="*/ 2147483647 w 128"/>
                <a:gd name="T17" fmla="*/ 2147483647 h 136"/>
                <a:gd name="T18" fmla="*/ 0 w 128"/>
                <a:gd name="T19" fmla="*/ 2147483647 h 136"/>
                <a:gd name="T20" fmla="*/ 2147483647 w 128"/>
                <a:gd name="T21" fmla="*/ 2147483647 h 136"/>
                <a:gd name="T22" fmla="*/ 2147483647 w 128"/>
                <a:gd name="T23" fmla="*/ 2147483647 h 136"/>
                <a:gd name="T24" fmla="*/ 2147483647 w 128"/>
                <a:gd name="T25" fmla="*/ 2147483647 h 136"/>
                <a:gd name="T26" fmla="*/ 2147483647 w 128"/>
                <a:gd name="T27" fmla="*/ 2147483647 h 136"/>
                <a:gd name="T28" fmla="*/ 2147483647 w 128"/>
                <a:gd name="T29" fmla="*/ 2147483647 h 136"/>
                <a:gd name="T30" fmla="*/ 2147483647 w 128"/>
                <a:gd name="T31" fmla="*/ 2147483647 h 136"/>
                <a:gd name="T32" fmla="*/ 2147483647 w 128"/>
                <a:gd name="T33" fmla="*/ 2147483647 h 136"/>
                <a:gd name="T34" fmla="*/ 2147483647 w 128"/>
                <a:gd name="T35" fmla="*/ 2147483647 h 136"/>
                <a:gd name="T36" fmla="*/ 2147483647 w 128"/>
                <a:gd name="T37" fmla="*/ 2147483647 h 136"/>
                <a:gd name="T38" fmla="*/ 2147483647 w 128"/>
                <a:gd name="T39" fmla="*/ 2147483647 h 136"/>
                <a:gd name="T40" fmla="*/ 2147483647 w 128"/>
                <a:gd name="T41" fmla="*/ 2147483647 h 136"/>
                <a:gd name="T42" fmla="*/ 2147483647 w 128"/>
                <a:gd name="T43" fmla="*/ 2147483647 h 136"/>
                <a:gd name="T44" fmla="*/ 2147483647 w 128"/>
                <a:gd name="T45" fmla="*/ 2147483647 h 136"/>
                <a:gd name="T46" fmla="*/ 2147483647 w 128"/>
                <a:gd name="T47" fmla="*/ 2147483647 h 136"/>
                <a:gd name="T48" fmla="*/ 2147483647 w 128"/>
                <a:gd name="T49" fmla="*/ 2147483647 h 1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128"/>
                <a:gd name="T76" fmla="*/ 0 h 136"/>
                <a:gd name="T77" fmla="*/ 128 w 128"/>
                <a:gd name="T78" fmla="*/ 136 h 136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128" h="136">
                  <a:moveTo>
                    <a:pt x="96" y="24"/>
                  </a:moveTo>
                  <a:lnTo>
                    <a:pt x="56" y="0"/>
                  </a:lnTo>
                  <a:lnTo>
                    <a:pt x="48" y="0"/>
                  </a:lnTo>
                  <a:lnTo>
                    <a:pt x="48" y="8"/>
                  </a:lnTo>
                  <a:lnTo>
                    <a:pt x="48" y="16"/>
                  </a:lnTo>
                  <a:lnTo>
                    <a:pt x="32" y="16"/>
                  </a:lnTo>
                  <a:lnTo>
                    <a:pt x="24" y="0"/>
                  </a:lnTo>
                  <a:lnTo>
                    <a:pt x="0" y="0"/>
                  </a:lnTo>
                  <a:lnTo>
                    <a:pt x="8" y="32"/>
                  </a:lnTo>
                  <a:lnTo>
                    <a:pt x="0" y="40"/>
                  </a:lnTo>
                  <a:lnTo>
                    <a:pt x="8" y="72"/>
                  </a:lnTo>
                  <a:lnTo>
                    <a:pt x="16" y="96"/>
                  </a:lnTo>
                  <a:lnTo>
                    <a:pt x="32" y="104"/>
                  </a:lnTo>
                  <a:lnTo>
                    <a:pt x="56" y="104"/>
                  </a:lnTo>
                  <a:lnTo>
                    <a:pt x="56" y="112"/>
                  </a:lnTo>
                  <a:lnTo>
                    <a:pt x="64" y="136"/>
                  </a:lnTo>
                  <a:lnTo>
                    <a:pt x="88" y="128"/>
                  </a:lnTo>
                  <a:lnTo>
                    <a:pt x="120" y="128"/>
                  </a:lnTo>
                  <a:lnTo>
                    <a:pt x="128" y="120"/>
                  </a:lnTo>
                  <a:lnTo>
                    <a:pt x="120" y="112"/>
                  </a:lnTo>
                  <a:lnTo>
                    <a:pt x="120" y="72"/>
                  </a:lnTo>
                  <a:lnTo>
                    <a:pt x="112" y="56"/>
                  </a:lnTo>
                  <a:lnTo>
                    <a:pt x="120" y="48"/>
                  </a:lnTo>
                  <a:lnTo>
                    <a:pt x="96" y="32"/>
                  </a:lnTo>
                  <a:lnTo>
                    <a:pt x="96" y="24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95" name="Freeform 743"/>
            <p:cNvSpPr>
              <a:spLocks/>
            </p:cNvSpPr>
            <p:nvPr/>
          </p:nvSpPr>
          <p:spPr bwMode="auto">
            <a:xfrm>
              <a:off x="4676727" y="3679213"/>
              <a:ext cx="203971" cy="203971"/>
            </a:xfrm>
            <a:custGeom>
              <a:avLst/>
              <a:gdLst>
                <a:gd name="T0" fmla="*/ 2147483647 w 152"/>
                <a:gd name="T1" fmla="*/ 2147483647 h 152"/>
                <a:gd name="T2" fmla="*/ 2147483647 w 152"/>
                <a:gd name="T3" fmla="*/ 2147483647 h 152"/>
                <a:gd name="T4" fmla="*/ 2147483647 w 152"/>
                <a:gd name="T5" fmla="*/ 2147483647 h 152"/>
                <a:gd name="T6" fmla="*/ 2147483647 w 152"/>
                <a:gd name="T7" fmla="*/ 2147483647 h 152"/>
                <a:gd name="T8" fmla="*/ 2147483647 w 152"/>
                <a:gd name="T9" fmla="*/ 2147483647 h 152"/>
                <a:gd name="T10" fmla="*/ 2147483647 w 152"/>
                <a:gd name="T11" fmla="*/ 2147483647 h 152"/>
                <a:gd name="T12" fmla="*/ 2147483647 w 152"/>
                <a:gd name="T13" fmla="*/ 2147483647 h 152"/>
                <a:gd name="T14" fmla="*/ 2147483647 w 152"/>
                <a:gd name="T15" fmla="*/ 2147483647 h 152"/>
                <a:gd name="T16" fmla="*/ 2147483647 w 152"/>
                <a:gd name="T17" fmla="*/ 2147483647 h 152"/>
                <a:gd name="T18" fmla="*/ 2147483647 w 152"/>
                <a:gd name="T19" fmla="*/ 2147483647 h 152"/>
                <a:gd name="T20" fmla="*/ 2147483647 w 152"/>
                <a:gd name="T21" fmla="*/ 2147483647 h 152"/>
                <a:gd name="T22" fmla="*/ 2147483647 w 152"/>
                <a:gd name="T23" fmla="*/ 2147483647 h 152"/>
                <a:gd name="T24" fmla="*/ 2147483647 w 152"/>
                <a:gd name="T25" fmla="*/ 2147483647 h 152"/>
                <a:gd name="T26" fmla="*/ 2147483647 w 152"/>
                <a:gd name="T27" fmla="*/ 2147483647 h 152"/>
                <a:gd name="T28" fmla="*/ 2147483647 w 152"/>
                <a:gd name="T29" fmla="*/ 2147483647 h 152"/>
                <a:gd name="T30" fmla="*/ 2147483647 w 152"/>
                <a:gd name="T31" fmla="*/ 2147483647 h 152"/>
                <a:gd name="T32" fmla="*/ 2147483647 w 152"/>
                <a:gd name="T33" fmla="*/ 0 h 152"/>
                <a:gd name="T34" fmla="*/ 2147483647 w 152"/>
                <a:gd name="T35" fmla="*/ 0 h 152"/>
                <a:gd name="T36" fmla="*/ 0 w 152"/>
                <a:gd name="T37" fmla="*/ 2147483647 h 152"/>
                <a:gd name="T38" fmla="*/ 2147483647 w 152"/>
                <a:gd name="T39" fmla="*/ 2147483647 h 152"/>
                <a:gd name="T40" fmla="*/ 2147483647 w 152"/>
                <a:gd name="T41" fmla="*/ 2147483647 h 152"/>
                <a:gd name="T42" fmla="*/ 0 w 152"/>
                <a:gd name="T43" fmla="*/ 2147483647 h 152"/>
                <a:gd name="T44" fmla="*/ 0 w 152"/>
                <a:gd name="T45" fmla="*/ 2147483647 h 152"/>
                <a:gd name="T46" fmla="*/ 2147483647 w 152"/>
                <a:gd name="T47" fmla="*/ 2147483647 h 152"/>
                <a:gd name="T48" fmla="*/ 2147483647 w 152"/>
                <a:gd name="T49" fmla="*/ 2147483647 h 152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152"/>
                <a:gd name="T76" fmla="*/ 0 h 152"/>
                <a:gd name="T77" fmla="*/ 152 w 152"/>
                <a:gd name="T78" fmla="*/ 152 h 152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152" h="152">
                  <a:moveTo>
                    <a:pt x="16" y="144"/>
                  </a:moveTo>
                  <a:lnTo>
                    <a:pt x="72" y="144"/>
                  </a:lnTo>
                  <a:lnTo>
                    <a:pt x="80" y="152"/>
                  </a:lnTo>
                  <a:lnTo>
                    <a:pt x="112" y="152"/>
                  </a:lnTo>
                  <a:lnTo>
                    <a:pt x="136" y="144"/>
                  </a:lnTo>
                  <a:lnTo>
                    <a:pt x="128" y="128"/>
                  </a:lnTo>
                  <a:lnTo>
                    <a:pt x="128" y="88"/>
                  </a:lnTo>
                  <a:lnTo>
                    <a:pt x="152" y="80"/>
                  </a:lnTo>
                  <a:lnTo>
                    <a:pt x="152" y="64"/>
                  </a:lnTo>
                  <a:lnTo>
                    <a:pt x="144" y="64"/>
                  </a:lnTo>
                  <a:lnTo>
                    <a:pt x="152" y="64"/>
                  </a:lnTo>
                  <a:lnTo>
                    <a:pt x="128" y="64"/>
                  </a:lnTo>
                  <a:lnTo>
                    <a:pt x="120" y="16"/>
                  </a:lnTo>
                  <a:lnTo>
                    <a:pt x="96" y="16"/>
                  </a:lnTo>
                  <a:lnTo>
                    <a:pt x="80" y="24"/>
                  </a:lnTo>
                  <a:lnTo>
                    <a:pt x="72" y="24"/>
                  </a:lnTo>
                  <a:lnTo>
                    <a:pt x="48" y="0"/>
                  </a:lnTo>
                  <a:lnTo>
                    <a:pt x="16" y="0"/>
                  </a:lnTo>
                  <a:lnTo>
                    <a:pt x="0" y="8"/>
                  </a:lnTo>
                  <a:lnTo>
                    <a:pt x="8" y="56"/>
                  </a:lnTo>
                  <a:lnTo>
                    <a:pt x="16" y="80"/>
                  </a:lnTo>
                  <a:lnTo>
                    <a:pt x="0" y="112"/>
                  </a:lnTo>
                  <a:lnTo>
                    <a:pt x="0" y="144"/>
                  </a:lnTo>
                  <a:lnTo>
                    <a:pt x="8" y="136"/>
                  </a:lnTo>
                  <a:lnTo>
                    <a:pt x="16" y="144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96" name="Freeform 744"/>
            <p:cNvSpPr>
              <a:spLocks/>
            </p:cNvSpPr>
            <p:nvPr/>
          </p:nvSpPr>
          <p:spPr bwMode="auto">
            <a:xfrm>
              <a:off x="4676727" y="3486208"/>
              <a:ext cx="311439" cy="311439"/>
            </a:xfrm>
            <a:custGeom>
              <a:avLst/>
              <a:gdLst>
                <a:gd name="T0" fmla="*/ 2147483647 w 232"/>
                <a:gd name="T1" fmla="*/ 2147483647 h 232"/>
                <a:gd name="T2" fmla="*/ 2147483647 w 232"/>
                <a:gd name="T3" fmla="*/ 2147483647 h 232"/>
                <a:gd name="T4" fmla="*/ 2147483647 w 232"/>
                <a:gd name="T5" fmla="*/ 2147483647 h 232"/>
                <a:gd name="T6" fmla="*/ 2147483647 w 232"/>
                <a:gd name="T7" fmla="*/ 2147483647 h 232"/>
                <a:gd name="T8" fmla="*/ 2147483647 w 232"/>
                <a:gd name="T9" fmla="*/ 2147483647 h 232"/>
                <a:gd name="T10" fmla="*/ 2147483647 w 232"/>
                <a:gd name="T11" fmla="*/ 2147483647 h 232"/>
                <a:gd name="T12" fmla="*/ 0 w 232"/>
                <a:gd name="T13" fmla="*/ 2147483647 h 232"/>
                <a:gd name="T14" fmla="*/ 0 w 232"/>
                <a:gd name="T15" fmla="*/ 2147483647 h 232"/>
                <a:gd name="T16" fmla="*/ 2147483647 w 232"/>
                <a:gd name="T17" fmla="*/ 2147483647 h 232"/>
                <a:gd name="T18" fmla="*/ 2147483647 w 232"/>
                <a:gd name="T19" fmla="*/ 2147483647 h 232"/>
                <a:gd name="T20" fmla="*/ 2147483647 w 232"/>
                <a:gd name="T21" fmla="*/ 2147483647 h 232"/>
                <a:gd name="T22" fmla="*/ 2147483647 w 232"/>
                <a:gd name="T23" fmla="*/ 2147483647 h 232"/>
                <a:gd name="T24" fmla="*/ 2147483647 w 232"/>
                <a:gd name="T25" fmla="*/ 2147483647 h 232"/>
                <a:gd name="T26" fmla="*/ 2147483647 w 232"/>
                <a:gd name="T27" fmla="*/ 2147483647 h 232"/>
                <a:gd name="T28" fmla="*/ 2147483647 w 232"/>
                <a:gd name="T29" fmla="*/ 2147483647 h 232"/>
                <a:gd name="T30" fmla="*/ 2147483647 w 232"/>
                <a:gd name="T31" fmla="*/ 2147483647 h 232"/>
                <a:gd name="T32" fmla="*/ 2147483647 w 232"/>
                <a:gd name="T33" fmla="*/ 2147483647 h 232"/>
                <a:gd name="T34" fmla="*/ 2147483647 w 232"/>
                <a:gd name="T35" fmla="*/ 2147483647 h 232"/>
                <a:gd name="T36" fmla="*/ 2147483647 w 232"/>
                <a:gd name="T37" fmla="*/ 2147483647 h 232"/>
                <a:gd name="T38" fmla="*/ 2147483647 w 232"/>
                <a:gd name="T39" fmla="*/ 2147483647 h 232"/>
                <a:gd name="T40" fmla="*/ 2147483647 w 232"/>
                <a:gd name="T41" fmla="*/ 2147483647 h 232"/>
                <a:gd name="T42" fmla="*/ 2147483647 w 232"/>
                <a:gd name="T43" fmla="*/ 2147483647 h 232"/>
                <a:gd name="T44" fmla="*/ 2147483647 w 232"/>
                <a:gd name="T45" fmla="*/ 2147483647 h 232"/>
                <a:gd name="T46" fmla="*/ 2147483647 w 232"/>
                <a:gd name="T47" fmla="*/ 2147483647 h 232"/>
                <a:gd name="T48" fmla="*/ 2147483647 w 232"/>
                <a:gd name="T49" fmla="*/ 2147483647 h 232"/>
                <a:gd name="T50" fmla="*/ 2147483647 w 232"/>
                <a:gd name="T51" fmla="*/ 2147483647 h 232"/>
                <a:gd name="T52" fmla="*/ 2147483647 w 232"/>
                <a:gd name="T53" fmla="*/ 2147483647 h 232"/>
                <a:gd name="T54" fmla="*/ 2147483647 w 232"/>
                <a:gd name="T55" fmla="*/ 2147483647 h 232"/>
                <a:gd name="T56" fmla="*/ 2147483647 w 232"/>
                <a:gd name="T57" fmla="*/ 2147483647 h 232"/>
                <a:gd name="T58" fmla="*/ 2147483647 w 232"/>
                <a:gd name="T59" fmla="*/ 2147483647 h 232"/>
                <a:gd name="T60" fmla="*/ 2147483647 w 232"/>
                <a:gd name="T61" fmla="*/ 2147483647 h 232"/>
                <a:gd name="T62" fmla="*/ 2147483647 w 232"/>
                <a:gd name="T63" fmla="*/ 2147483647 h 232"/>
                <a:gd name="T64" fmla="*/ 2147483647 w 232"/>
                <a:gd name="T65" fmla="*/ 0 h 232"/>
                <a:gd name="T66" fmla="*/ 2147483647 w 232"/>
                <a:gd name="T67" fmla="*/ 0 h 232"/>
                <a:gd name="T68" fmla="*/ 2147483647 w 232"/>
                <a:gd name="T69" fmla="*/ 2147483647 h 232"/>
                <a:gd name="T70" fmla="*/ 2147483647 w 232"/>
                <a:gd name="T71" fmla="*/ 0 h 232"/>
                <a:gd name="T72" fmla="*/ 2147483647 w 232"/>
                <a:gd name="T73" fmla="*/ 2147483647 h 232"/>
                <a:gd name="T74" fmla="*/ 2147483647 w 232"/>
                <a:gd name="T75" fmla="*/ 2147483647 h 232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232"/>
                <a:gd name="T115" fmla="*/ 0 h 232"/>
                <a:gd name="T116" fmla="*/ 232 w 232"/>
                <a:gd name="T117" fmla="*/ 232 h 232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232" h="232">
                  <a:moveTo>
                    <a:pt x="80" y="24"/>
                  </a:moveTo>
                  <a:lnTo>
                    <a:pt x="72" y="72"/>
                  </a:lnTo>
                  <a:lnTo>
                    <a:pt x="56" y="80"/>
                  </a:lnTo>
                  <a:lnTo>
                    <a:pt x="40" y="112"/>
                  </a:lnTo>
                  <a:lnTo>
                    <a:pt x="24" y="128"/>
                  </a:lnTo>
                  <a:lnTo>
                    <a:pt x="8" y="128"/>
                  </a:lnTo>
                  <a:lnTo>
                    <a:pt x="0" y="136"/>
                  </a:lnTo>
                  <a:lnTo>
                    <a:pt x="0" y="152"/>
                  </a:lnTo>
                  <a:lnTo>
                    <a:pt x="16" y="144"/>
                  </a:lnTo>
                  <a:lnTo>
                    <a:pt x="48" y="144"/>
                  </a:lnTo>
                  <a:lnTo>
                    <a:pt x="72" y="168"/>
                  </a:lnTo>
                  <a:lnTo>
                    <a:pt x="80" y="168"/>
                  </a:lnTo>
                  <a:lnTo>
                    <a:pt x="96" y="160"/>
                  </a:lnTo>
                  <a:lnTo>
                    <a:pt x="120" y="160"/>
                  </a:lnTo>
                  <a:lnTo>
                    <a:pt x="128" y="208"/>
                  </a:lnTo>
                  <a:lnTo>
                    <a:pt x="152" y="208"/>
                  </a:lnTo>
                  <a:lnTo>
                    <a:pt x="168" y="208"/>
                  </a:lnTo>
                  <a:lnTo>
                    <a:pt x="192" y="224"/>
                  </a:lnTo>
                  <a:lnTo>
                    <a:pt x="216" y="232"/>
                  </a:lnTo>
                  <a:lnTo>
                    <a:pt x="216" y="224"/>
                  </a:lnTo>
                  <a:lnTo>
                    <a:pt x="208" y="208"/>
                  </a:lnTo>
                  <a:lnTo>
                    <a:pt x="208" y="200"/>
                  </a:lnTo>
                  <a:lnTo>
                    <a:pt x="216" y="176"/>
                  </a:lnTo>
                  <a:lnTo>
                    <a:pt x="224" y="168"/>
                  </a:lnTo>
                  <a:lnTo>
                    <a:pt x="216" y="144"/>
                  </a:lnTo>
                  <a:lnTo>
                    <a:pt x="216" y="120"/>
                  </a:lnTo>
                  <a:lnTo>
                    <a:pt x="208" y="96"/>
                  </a:lnTo>
                  <a:lnTo>
                    <a:pt x="216" y="72"/>
                  </a:lnTo>
                  <a:lnTo>
                    <a:pt x="232" y="40"/>
                  </a:lnTo>
                  <a:lnTo>
                    <a:pt x="232" y="16"/>
                  </a:lnTo>
                  <a:lnTo>
                    <a:pt x="224" y="8"/>
                  </a:lnTo>
                  <a:lnTo>
                    <a:pt x="200" y="8"/>
                  </a:lnTo>
                  <a:lnTo>
                    <a:pt x="192" y="0"/>
                  </a:lnTo>
                  <a:lnTo>
                    <a:pt x="160" y="0"/>
                  </a:lnTo>
                  <a:lnTo>
                    <a:pt x="128" y="8"/>
                  </a:lnTo>
                  <a:lnTo>
                    <a:pt x="104" y="0"/>
                  </a:lnTo>
                  <a:lnTo>
                    <a:pt x="80" y="8"/>
                  </a:lnTo>
                  <a:lnTo>
                    <a:pt x="80" y="24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97" name="Freeform 745"/>
            <p:cNvSpPr>
              <a:spLocks/>
            </p:cNvSpPr>
            <p:nvPr/>
          </p:nvSpPr>
          <p:spPr bwMode="auto">
            <a:xfrm>
              <a:off x="5030934" y="3271271"/>
              <a:ext cx="246738" cy="236869"/>
            </a:xfrm>
            <a:custGeom>
              <a:avLst/>
              <a:gdLst>
                <a:gd name="T0" fmla="*/ 2147483647 w 184"/>
                <a:gd name="T1" fmla="*/ 2147483647 h 176"/>
                <a:gd name="T2" fmla="*/ 2147483647 w 184"/>
                <a:gd name="T3" fmla="*/ 2147483647 h 176"/>
                <a:gd name="T4" fmla="*/ 2147483647 w 184"/>
                <a:gd name="T5" fmla="*/ 2147483647 h 176"/>
                <a:gd name="T6" fmla="*/ 2147483647 w 184"/>
                <a:gd name="T7" fmla="*/ 2147483647 h 176"/>
                <a:gd name="T8" fmla="*/ 2147483647 w 184"/>
                <a:gd name="T9" fmla="*/ 2147483647 h 176"/>
                <a:gd name="T10" fmla="*/ 2147483647 w 184"/>
                <a:gd name="T11" fmla="*/ 2147483647 h 176"/>
                <a:gd name="T12" fmla="*/ 2147483647 w 184"/>
                <a:gd name="T13" fmla="*/ 2147483647 h 176"/>
                <a:gd name="T14" fmla="*/ 2147483647 w 184"/>
                <a:gd name="T15" fmla="*/ 2147483647 h 176"/>
                <a:gd name="T16" fmla="*/ 2147483647 w 184"/>
                <a:gd name="T17" fmla="*/ 2147483647 h 176"/>
                <a:gd name="T18" fmla="*/ 2147483647 w 184"/>
                <a:gd name="T19" fmla="*/ 2147483647 h 176"/>
                <a:gd name="T20" fmla="*/ 2147483647 w 184"/>
                <a:gd name="T21" fmla="*/ 2147483647 h 176"/>
                <a:gd name="T22" fmla="*/ 2147483647 w 184"/>
                <a:gd name="T23" fmla="*/ 2147483647 h 176"/>
                <a:gd name="T24" fmla="*/ 2147483647 w 184"/>
                <a:gd name="T25" fmla="*/ 2147483647 h 176"/>
                <a:gd name="T26" fmla="*/ 2147483647 w 184"/>
                <a:gd name="T27" fmla="*/ 2147483647 h 176"/>
                <a:gd name="T28" fmla="*/ 2147483647 w 184"/>
                <a:gd name="T29" fmla="*/ 0 h 176"/>
                <a:gd name="T30" fmla="*/ 2147483647 w 184"/>
                <a:gd name="T31" fmla="*/ 0 h 176"/>
                <a:gd name="T32" fmla="*/ 2147483647 w 184"/>
                <a:gd name="T33" fmla="*/ 2147483647 h 176"/>
                <a:gd name="T34" fmla="*/ 2147483647 w 184"/>
                <a:gd name="T35" fmla="*/ 2147483647 h 176"/>
                <a:gd name="T36" fmla="*/ 2147483647 w 184"/>
                <a:gd name="T37" fmla="*/ 2147483647 h 176"/>
                <a:gd name="T38" fmla="*/ 2147483647 w 184"/>
                <a:gd name="T39" fmla="*/ 2147483647 h 176"/>
                <a:gd name="T40" fmla="*/ 2147483647 w 184"/>
                <a:gd name="T41" fmla="*/ 2147483647 h 176"/>
                <a:gd name="T42" fmla="*/ 0 w 184"/>
                <a:gd name="T43" fmla="*/ 2147483647 h 176"/>
                <a:gd name="T44" fmla="*/ 0 w 184"/>
                <a:gd name="T45" fmla="*/ 2147483647 h 176"/>
                <a:gd name="T46" fmla="*/ 2147483647 w 184"/>
                <a:gd name="T47" fmla="*/ 2147483647 h 176"/>
                <a:gd name="T48" fmla="*/ 2147483647 w 184"/>
                <a:gd name="T49" fmla="*/ 2147483647 h 176"/>
                <a:gd name="T50" fmla="*/ 2147483647 w 184"/>
                <a:gd name="T51" fmla="*/ 2147483647 h 176"/>
                <a:gd name="T52" fmla="*/ 2147483647 w 184"/>
                <a:gd name="T53" fmla="*/ 2147483647 h 176"/>
                <a:gd name="T54" fmla="*/ 2147483647 w 184"/>
                <a:gd name="T55" fmla="*/ 2147483647 h 176"/>
                <a:gd name="T56" fmla="*/ 2147483647 w 184"/>
                <a:gd name="T57" fmla="*/ 2147483647 h 17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w 184"/>
                <a:gd name="T88" fmla="*/ 0 h 176"/>
                <a:gd name="T89" fmla="*/ 184 w 184"/>
                <a:gd name="T90" fmla="*/ 176 h 17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T87" t="T88" r="T89" b="T90"/>
              <a:pathLst>
                <a:path w="184" h="176">
                  <a:moveTo>
                    <a:pt x="88" y="176"/>
                  </a:moveTo>
                  <a:lnTo>
                    <a:pt x="96" y="176"/>
                  </a:lnTo>
                  <a:lnTo>
                    <a:pt x="104" y="176"/>
                  </a:lnTo>
                  <a:lnTo>
                    <a:pt x="112" y="176"/>
                  </a:lnTo>
                  <a:lnTo>
                    <a:pt x="128" y="168"/>
                  </a:lnTo>
                  <a:lnTo>
                    <a:pt x="152" y="160"/>
                  </a:lnTo>
                  <a:lnTo>
                    <a:pt x="184" y="128"/>
                  </a:lnTo>
                  <a:lnTo>
                    <a:pt x="160" y="120"/>
                  </a:lnTo>
                  <a:lnTo>
                    <a:pt x="128" y="104"/>
                  </a:lnTo>
                  <a:lnTo>
                    <a:pt x="120" y="96"/>
                  </a:lnTo>
                  <a:lnTo>
                    <a:pt x="136" y="88"/>
                  </a:lnTo>
                  <a:lnTo>
                    <a:pt x="128" y="80"/>
                  </a:lnTo>
                  <a:lnTo>
                    <a:pt x="96" y="32"/>
                  </a:lnTo>
                  <a:lnTo>
                    <a:pt x="80" y="24"/>
                  </a:lnTo>
                  <a:lnTo>
                    <a:pt x="64" y="0"/>
                  </a:lnTo>
                  <a:lnTo>
                    <a:pt x="56" y="0"/>
                  </a:lnTo>
                  <a:lnTo>
                    <a:pt x="48" y="8"/>
                  </a:lnTo>
                  <a:lnTo>
                    <a:pt x="40" y="56"/>
                  </a:lnTo>
                  <a:lnTo>
                    <a:pt x="32" y="80"/>
                  </a:lnTo>
                  <a:lnTo>
                    <a:pt x="16" y="96"/>
                  </a:lnTo>
                  <a:lnTo>
                    <a:pt x="8" y="120"/>
                  </a:lnTo>
                  <a:lnTo>
                    <a:pt x="0" y="120"/>
                  </a:lnTo>
                  <a:lnTo>
                    <a:pt x="0" y="128"/>
                  </a:lnTo>
                  <a:lnTo>
                    <a:pt x="16" y="144"/>
                  </a:lnTo>
                  <a:lnTo>
                    <a:pt x="24" y="152"/>
                  </a:lnTo>
                  <a:lnTo>
                    <a:pt x="32" y="160"/>
                  </a:lnTo>
                  <a:lnTo>
                    <a:pt x="32" y="168"/>
                  </a:lnTo>
                  <a:lnTo>
                    <a:pt x="48" y="168"/>
                  </a:lnTo>
                  <a:lnTo>
                    <a:pt x="88" y="176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98" name="Freeform 746"/>
            <p:cNvSpPr>
              <a:spLocks/>
            </p:cNvSpPr>
            <p:nvPr/>
          </p:nvSpPr>
          <p:spPr bwMode="auto">
            <a:xfrm>
              <a:off x="5041900" y="3497174"/>
              <a:ext cx="139270" cy="161203"/>
            </a:xfrm>
            <a:custGeom>
              <a:avLst/>
              <a:gdLst>
                <a:gd name="T0" fmla="*/ 2147483647 w 104"/>
                <a:gd name="T1" fmla="*/ 2147483647 h 120"/>
                <a:gd name="T2" fmla="*/ 2147483647 w 104"/>
                <a:gd name="T3" fmla="*/ 2147483647 h 120"/>
                <a:gd name="T4" fmla="*/ 2147483647 w 104"/>
                <a:gd name="T5" fmla="*/ 2147483647 h 120"/>
                <a:gd name="T6" fmla="*/ 2147483647 w 104"/>
                <a:gd name="T7" fmla="*/ 2147483647 h 120"/>
                <a:gd name="T8" fmla="*/ 2147483647 w 104"/>
                <a:gd name="T9" fmla="*/ 2147483647 h 120"/>
                <a:gd name="T10" fmla="*/ 2147483647 w 104"/>
                <a:gd name="T11" fmla="*/ 2147483647 h 120"/>
                <a:gd name="T12" fmla="*/ 2147483647 w 104"/>
                <a:gd name="T13" fmla="*/ 0 h 120"/>
                <a:gd name="T14" fmla="*/ 2147483647 w 104"/>
                <a:gd name="T15" fmla="*/ 0 h 120"/>
                <a:gd name="T16" fmla="*/ 2147483647 w 104"/>
                <a:gd name="T17" fmla="*/ 0 h 120"/>
                <a:gd name="T18" fmla="*/ 0 w 104"/>
                <a:gd name="T19" fmla="*/ 2147483647 h 120"/>
                <a:gd name="T20" fmla="*/ 2147483647 w 104"/>
                <a:gd name="T21" fmla="*/ 2147483647 h 120"/>
                <a:gd name="T22" fmla="*/ 2147483647 w 104"/>
                <a:gd name="T23" fmla="*/ 2147483647 h 120"/>
                <a:gd name="T24" fmla="*/ 0 w 104"/>
                <a:gd name="T25" fmla="*/ 2147483647 h 120"/>
                <a:gd name="T26" fmla="*/ 2147483647 w 104"/>
                <a:gd name="T27" fmla="*/ 2147483647 h 120"/>
                <a:gd name="T28" fmla="*/ 2147483647 w 104"/>
                <a:gd name="T29" fmla="*/ 2147483647 h 120"/>
                <a:gd name="T30" fmla="*/ 2147483647 w 104"/>
                <a:gd name="T31" fmla="*/ 2147483647 h 120"/>
                <a:gd name="T32" fmla="*/ 2147483647 w 104"/>
                <a:gd name="T33" fmla="*/ 2147483647 h 120"/>
                <a:gd name="T34" fmla="*/ 2147483647 w 104"/>
                <a:gd name="T35" fmla="*/ 2147483647 h 120"/>
                <a:gd name="T36" fmla="*/ 2147483647 w 104"/>
                <a:gd name="T37" fmla="*/ 2147483647 h 120"/>
                <a:gd name="T38" fmla="*/ 2147483647 w 104"/>
                <a:gd name="T39" fmla="*/ 2147483647 h 120"/>
                <a:gd name="T40" fmla="*/ 2147483647 w 104"/>
                <a:gd name="T41" fmla="*/ 2147483647 h 120"/>
                <a:gd name="T42" fmla="*/ 2147483647 w 104"/>
                <a:gd name="T43" fmla="*/ 2147483647 h 120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104"/>
                <a:gd name="T67" fmla="*/ 0 h 120"/>
                <a:gd name="T68" fmla="*/ 104 w 104"/>
                <a:gd name="T69" fmla="*/ 120 h 120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104" h="120">
                  <a:moveTo>
                    <a:pt x="96" y="24"/>
                  </a:moveTo>
                  <a:lnTo>
                    <a:pt x="104" y="16"/>
                  </a:lnTo>
                  <a:lnTo>
                    <a:pt x="104" y="8"/>
                  </a:lnTo>
                  <a:lnTo>
                    <a:pt x="96" y="8"/>
                  </a:lnTo>
                  <a:lnTo>
                    <a:pt x="88" y="8"/>
                  </a:lnTo>
                  <a:lnTo>
                    <a:pt x="80" y="8"/>
                  </a:lnTo>
                  <a:lnTo>
                    <a:pt x="40" y="0"/>
                  </a:lnTo>
                  <a:lnTo>
                    <a:pt x="24" y="0"/>
                  </a:lnTo>
                  <a:lnTo>
                    <a:pt x="16" y="0"/>
                  </a:lnTo>
                  <a:lnTo>
                    <a:pt x="0" y="8"/>
                  </a:lnTo>
                  <a:lnTo>
                    <a:pt x="8" y="16"/>
                  </a:lnTo>
                  <a:lnTo>
                    <a:pt x="8" y="32"/>
                  </a:lnTo>
                  <a:lnTo>
                    <a:pt x="0" y="48"/>
                  </a:lnTo>
                  <a:lnTo>
                    <a:pt x="8" y="72"/>
                  </a:lnTo>
                  <a:lnTo>
                    <a:pt x="48" y="96"/>
                  </a:lnTo>
                  <a:lnTo>
                    <a:pt x="48" y="104"/>
                  </a:lnTo>
                  <a:lnTo>
                    <a:pt x="72" y="120"/>
                  </a:lnTo>
                  <a:lnTo>
                    <a:pt x="72" y="112"/>
                  </a:lnTo>
                  <a:lnTo>
                    <a:pt x="88" y="88"/>
                  </a:lnTo>
                  <a:lnTo>
                    <a:pt x="104" y="80"/>
                  </a:lnTo>
                  <a:lnTo>
                    <a:pt x="96" y="64"/>
                  </a:lnTo>
                  <a:lnTo>
                    <a:pt x="96" y="24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99" name="Freeform 747"/>
            <p:cNvSpPr>
              <a:spLocks/>
            </p:cNvSpPr>
            <p:nvPr/>
          </p:nvSpPr>
          <p:spPr bwMode="auto">
            <a:xfrm>
              <a:off x="4891664" y="3840416"/>
              <a:ext cx="128304" cy="129401"/>
            </a:xfrm>
            <a:custGeom>
              <a:avLst/>
              <a:gdLst>
                <a:gd name="T0" fmla="*/ 2147483647 w 96"/>
                <a:gd name="T1" fmla="*/ 2147483647 h 96"/>
                <a:gd name="T2" fmla="*/ 2147483647 w 96"/>
                <a:gd name="T3" fmla="*/ 2147483647 h 96"/>
                <a:gd name="T4" fmla="*/ 2147483647 w 96"/>
                <a:gd name="T5" fmla="*/ 2147483647 h 96"/>
                <a:gd name="T6" fmla="*/ 0 w 96"/>
                <a:gd name="T7" fmla="*/ 2147483647 h 96"/>
                <a:gd name="T8" fmla="*/ 2147483647 w 96"/>
                <a:gd name="T9" fmla="*/ 2147483647 h 96"/>
                <a:gd name="T10" fmla="*/ 2147483647 w 96"/>
                <a:gd name="T11" fmla="*/ 2147483647 h 96"/>
                <a:gd name="T12" fmla="*/ 2147483647 w 96"/>
                <a:gd name="T13" fmla="*/ 2147483647 h 96"/>
                <a:gd name="T14" fmla="*/ 2147483647 w 96"/>
                <a:gd name="T15" fmla="*/ 2147483647 h 96"/>
                <a:gd name="T16" fmla="*/ 2147483647 w 96"/>
                <a:gd name="T17" fmla="*/ 2147483647 h 96"/>
                <a:gd name="T18" fmla="*/ 2147483647 w 96"/>
                <a:gd name="T19" fmla="*/ 2147483647 h 96"/>
                <a:gd name="T20" fmla="*/ 2147483647 w 96"/>
                <a:gd name="T21" fmla="*/ 2147483647 h 96"/>
                <a:gd name="T22" fmla="*/ 2147483647 w 96"/>
                <a:gd name="T23" fmla="*/ 2147483647 h 96"/>
                <a:gd name="T24" fmla="*/ 2147483647 w 96"/>
                <a:gd name="T25" fmla="*/ 2147483647 h 96"/>
                <a:gd name="T26" fmla="*/ 2147483647 w 96"/>
                <a:gd name="T27" fmla="*/ 2147483647 h 96"/>
                <a:gd name="T28" fmla="*/ 2147483647 w 96"/>
                <a:gd name="T29" fmla="*/ 2147483647 h 96"/>
                <a:gd name="T30" fmla="*/ 2147483647 w 96"/>
                <a:gd name="T31" fmla="*/ 0 h 96"/>
                <a:gd name="T32" fmla="*/ 2147483647 w 96"/>
                <a:gd name="T33" fmla="*/ 2147483647 h 96"/>
                <a:gd name="T34" fmla="*/ 2147483647 w 96"/>
                <a:gd name="T35" fmla="*/ 2147483647 h 9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96"/>
                <a:gd name="T55" fmla="*/ 0 h 96"/>
                <a:gd name="T56" fmla="*/ 96 w 96"/>
                <a:gd name="T57" fmla="*/ 96 h 9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96" h="96">
                  <a:moveTo>
                    <a:pt x="40" y="24"/>
                  </a:moveTo>
                  <a:lnTo>
                    <a:pt x="24" y="32"/>
                  </a:lnTo>
                  <a:lnTo>
                    <a:pt x="8" y="32"/>
                  </a:lnTo>
                  <a:lnTo>
                    <a:pt x="0" y="32"/>
                  </a:lnTo>
                  <a:lnTo>
                    <a:pt x="8" y="32"/>
                  </a:lnTo>
                  <a:lnTo>
                    <a:pt x="16" y="48"/>
                  </a:lnTo>
                  <a:lnTo>
                    <a:pt x="24" y="64"/>
                  </a:lnTo>
                  <a:lnTo>
                    <a:pt x="32" y="64"/>
                  </a:lnTo>
                  <a:lnTo>
                    <a:pt x="40" y="80"/>
                  </a:lnTo>
                  <a:lnTo>
                    <a:pt x="56" y="88"/>
                  </a:lnTo>
                  <a:lnTo>
                    <a:pt x="80" y="96"/>
                  </a:lnTo>
                  <a:lnTo>
                    <a:pt x="88" y="80"/>
                  </a:lnTo>
                  <a:lnTo>
                    <a:pt x="96" y="48"/>
                  </a:lnTo>
                  <a:lnTo>
                    <a:pt x="96" y="32"/>
                  </a:lnTo>
                  <a:lnTo>
                    <a:pt x="96" y="16"/>
                  </a:lnTo>
                  <a:lnTo>
                    <a:pt x="64" y="0"/>
                  </a:lnTo>
                  <a:lnTo>
                    <a:pt x="56" y="8"/>
                  </a:lnTo>
                  <a:lnTo>
                    <a:pt x="40" y="24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200" name="Freeform 748"/>
            <p:cNvSpPr>
              <a:spLocks/>
            </p:cNvSpPr>
            <p:nvPr/>
          </p:nvSpPr>
          <p:spPr bwMode="auto">
            <a:xfrm>
              <a:off x="4848896" y="3508141"/>
              <a:ext cx="224806" cy="375043"/>
            </a:xfrm>
            <a:custGeom>
              <a:avLst/>
              <a:gdLst>
                <a:gd name="T0" fmla="*/ 2147483647 w 168"/>
                <a:gd name="T1" fmla="*/ 2147483647 h 280"/>
                <a:gd name="T2" fmla="*/ 2147483647 w 168"/>
                <a:gd name="T3" fmla="*/ 2147483647 h 280"/>
                <a:gd name="T4" fmla="*/ 2147483647 w 168"/>
                <a:gd name="T5" fmla="*/ 2147483647 h 280"/>
                <a:gd name="T6" fmla="*/ 2147483647 w 168"/>
                <a:gd name="T7" fmla="*/ 2147483647 h 280"/>
                <a:gd name="T8" fmla="*/ 2147483647 w 168"/>
                <a:gd name="T9" fmla="*/ 2147483647 h 280"/>
                <a:gd name="T10" fmla="*/ 2147483647 w 168"/>
                <a:gd name="T11" fmla="*/ 2147483647 h 280"/>
                <a:gd name="T12" fmla="*/ 2147483647 w 168"/>
                <a:gd name="T13" fmla="*/ 2147483647 h 280"/>
                <a:gd name="T14" fmla="*/ 2147483647 w 168"/>
                <a:gd name="T15" fmla="*/ 2147483647 h 280"/>
                <a:gd name="T16" fmla="*/ 2147483647 w 168"/>
                <a:gd name="T17" fmla="*/ 2147483647 h 280"/>
                <a:gd name="T18" fmla="*/ 2147483647 w 168"/>
                <a:gd name="T19" fmla="*/ 2147483647 h 280"/>
                <a:gd name="T20" fmla="*/ 2147483647 w 168"/>
                <a:gd name="T21" fmla="*/ 2147483647 h 280"/>
                <a:gd name="T22" fmla="*/ 2147483647 w 168"/>
                <a:gd name="T23" fmla="*/ 2147483647 h 280"/>
                <a:gd name="T24" fmla="*/ 2147483647 w 168"/>
                <a:gd name="T25" fmla="*/ 2147483647 h 280"/>
                <a:gd name="T26" fmla="*/ 2147483647 w 168"/>
                <a:gd name="T27" fmla="*/ 2147483647 h 280"/>
                <a:gd name="T28" fmla="*/ 2147483647 w 168"/>
                <a:gd name="T29" fmla="*/ 2147483647 h 280"/>
                <a:gd name="T30" fmla="*/ 0 w 168"/>
                <a:gd name="T31" fmla="*/ 2147483647 h 280"/>
                <a:gd name="T32" fmla="*/ 0 w 168"/>
                <a:gd name="T33" fmla="*/ 2147483647 h 280"/>
                <a:gd name="T34" fmla="*/ 2147483647 w 168"/>
                <a:gd name="T35" fmla="*/ 2147483647 h 280"/>
                <a:gd name="T36" fmla="*/ 2147483647 w 168"/>
                <a:gd name="T37" fmla="*/ 2147483647 h 280"/>
                <a:gd name="T38" fmla="*/ 2147483647 w 168"/>
                <a:gd name="T39" fmla="*/ 2147483647 h 280"/>
                <a:gd name="T40" fmla="*/ 2147483647 w 168"/>
                <a:gd name="T41" fmla="*/ 2147483647 h 280"/>
                <a:gd name="T42" fmla="*/ 2147483647 w 168"/>
                <a:gd name="T43" fmla="*/ 2147483647 h 280"/>
                <a:gd name="T44" fmla="*/ 2147483647 w 168"/>
                <a:gd name="T45" fmla="*/ 2147483647 h 280"/>
                <a:gd name="T46" fmla="*/ 2147483647 w 168"/>
                <a:gd name="T47" fmla="*/ 2147483647 h 280"/>
                <a:gd name="T48" fmla="*/ 2147483647 w 168"/>
                <a:gd name="T49" fmla="*/ 2147483647 h 280"/>
                <a:gd name="T50" fmla="*/ 2147483647 w 168"/>
                <a:gd name="T51" fmla="*/ 2147483647 h 280"/>
                <a:gd name="T52" fmla="*/ 2147483647 w 168"/>
                <a:gd name="T53" fmla="*/ 2147483647 h 280"/>
                <a:gd name="T54" fmla="*/ 2147483647 w 168"/>
                <a:gd name="T55" fmla="*/ 2147483647 h 280"/>
                <a:gd name="T56" fmla="*/ 2147483647 w 168"/>
                <a:gd name="T57" fmla="*/ 2147483647 h 280"/>
                <a:gd name="T58" fmla="*/ 2147483647 w 168"/>
                <a:gd name="T59" fmla="*/ 2147483647 h 280"/>
                <a:gd name="T60" fmla="*/ 2147483647 w 168"/>
                <a:gd name="T61" fmla="*/ 2147483647 h 280"/>
                <a:gd name="T62" fmla="*/ 2147483647 w 168"/>
                <a:gd name="T63" fmla="*/ 2147483647 h 280"/>
                <a:gd name="T64" fmla="*/ 2147483647 w 168"/>
                <a:gd name="T65" fmla="*/ 2147483647 h 280"/>
                <a:gd name="T66" fmla="*/ 2147483647 w 168"/>
                <a:gd name="T67" fmla="*/ 2147483647 h 280"/>
                <a:gd name="T68" fmla="*/ 2147483647 w 168"/>
                <a:gd name="T69" fmla="*/ 2147483647 h 280"/>
                <a:gd name="T70" fmla="*/ 2147483647 w 168"/>
                <a:gd name="T71" fmla="*/ 2147483647 h 280"/>
                <a:gd name="T72" fmla="*/ 2147483647 w 168"/>
                <a:gd name="T73" fmla="*/ 2147483647 h 280"/>
                <a:gd name="T74" fmla="*/ 2147483647 w 168"/>
                <a:gd name="T75" fmla="*/ 2147483647 h 280"/>
                <a:gd name="T76" fmla="*/ 2147483647 w 168"/>
                <a:gd name="T77" fmla="*/ 2147483647 h 280"/>
                <a:gd name="T78" fmla="*/ 2147483647 w 168"/>
                <a:gd name="T79" fmla="*/ 2147483647 h 280"/>
                <a:gd name="T80" fmla="*/ 2147483647 w 168"/>
                <a:gd name="T81" fmla="*/ 2147483647 h 280"/>
                <a:gd name="T82" fmla="*/ 2147483647 w 168"/>
                <a:gd name="T83" fmla="*/ 2147483647 h 280"/>
                <a:gd name="T84" fmla="*/ 2147483647 w 168"/>
                <a:gd name="T85" fmla="*/ 2147483647 h 280"/>
                <a:gd name="T86" fmla="*/ 2147483647 w 168"/>
                <a:gd name="T87" fmla="*/ 2147483647 h 280"/>
                <a:gd name="T88" fmla="*/ 2147483647 w 168"/>
                <a:gd name="T89" fmla="*/ 2147483647 h 280"/>
                <a:gd name="T90" fmla="*/ 2147483647 w 168"/>
                <a:gd name="T91" fmla="*/ 2147483647 h 280"/>
                <a:gd name="T92" fmla="*/ 2147483647 w 168"/>
                <a:gd name="T93" fmla="*/ 2147483647 h 280"/>
                <a:gd name="T94" fmla="*/ 2147483647 w 168"/>
                <a:gd name="T95" fmla="*/ 2147483647 h 280"/>
                <a:gd name="T96" fmla="*/ 2147483647 w 168"/>
                <a:gd name="T97" fmla="*/ 2147483647 h 280"/>
                <a:gd name="T98" fmla="*/ 2147483647 w 168"/>
                <a:gd name="T99" fmla="*/ 2147483647 h 280"/>
                <a:gd name="T100" fmla="*/ 2147483647 w 168"/>
                <a:gd name="T101" fmla="*/ 2147483647 h 280"/>
                <a:gd name="T102" fmla="*/ 2147483647 w 168"/>
                <a:gd name="T103" fmla="*/ 2147483647 h 280"/>
                <a:gd name="T104" fmla="*/ 2147483647 w 168"/>
                <a:gd name="T105" fmla="*/ 0 h 280"/>
                <a:gd name="T106" fmla="*/ 2147483647 w 168"/>
                <a:gd name="T107" fmla="*/ 0 h 280"/>
                <a:gd name="T108" fmla="*/ 2147483647 w 168"/>
                <a:gd name="T109" fmla="*/ 2147483647 h 280"/>
                <a:gd name="T110" fmla="*/ 2147483647 w 168"/>
                <a:gd name="T111" fmla="*/ 0 h 280"/>
                <a:gd name="T112" fmla="*/ 2147483647 w 168"/>
                <a:gd name="T113" fmla="*/ 2147483647 h 280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168"/>
                <a:gd name="T172" fmla="*/ 0 h 280"/>
                <a:gd name="T173" fmla="*/ 168 w 168"/>
                <a:gd name="T174" fmla="*/ 280 h 280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168" h="280">
                  <a:moveTo>
                    <a:pt x="104" y="24"/>
                  </a:moveTo>
                  <a:lnTo>
                    <a:pt x="88" y="56"/>
                  </a:lnTo>
                  <a:lnTo>
                    <a:pt x="80" y="80"/>
                  </a:lnTo>
                  <a:lnTo>
                    <a:pt x="88" y="104"/>
                  </a:lnTo>
                  <a:lnTo>
                    <a:pt x="88" y="128"/>
                  </a:lnTo>
                  <a:lnTo>
                    <a:pt x="96" y="152"/>
                  </a:lnTo>
                  <a:lnTo>
                    <a:pt x="88" y="160"/>
                  </a:lnTo>
                  <a:lnTo>
                    <a:pt x="80" y="184"/>
                  </a:lnTo>
                  <a:lnTo>
                    <a:pt x="80" y="192"/>
                  </a:lnTo>
                  <a:lnTo>
                    <a:pt x="88" y="208"/>
                  </a:lnTo>
                  <a:lnTo>
                    <a:pt x="88" y="216"/>
                  </a:lnTo>
                  <a:lnTo>
                    <a:pt x="64" y="208"/>
                  </a:lnTo>
                  <a:lnTo>
                    <a:pt x="40" y="192"/>
                  </a:lnTo>
                  <a:lnTo>
                    <a:pt x="24" y="192"/>
                  </a:lnTo>
                  <a:lnTo>
                    <a:pt x="24" y="208"/>
                  </a:lnTo>
                  <a:lnTo>
                    <a:pt x="0" y="216"/>
                  </a:lnTo>
                  <a:lnTo>
                    <a:pt x="0" y="256"/>
                  </a:lnTo>
                  <a:lnTo>
                    <a:pt x="8" y="272"/>
                  </a:lnTo>
                  <a:lnTo>
                    <a:pt x="24" y="272"/>
                  </a:lnTo>
                  <a:lnTo>
                    <a:pt x="32" y="280"/>
                  </a:lnTo>
                  <a:lnTo>
                    <a:pt x="24" y="280"/>
                  </a:lnTo>
                  <a:lnTo>
                    <a:pt x="32" y="280"/>
                  </a:lnTo>
                  <a:lnTo>
                    <a:pt x="40" y="280"/>
                  </a:lnTo>
                  <a:lnTo>
                    <a:pt x="56" y="280"/>
                  </a:lnTo>
                  <a:lnTo>
                    <a:pt x="72" y="272"/>
                  </a:lnTo>
                  <a:lnTo>
                    <a:pt x="88" y="256"/>
                  </a:lnTo>
                  <a:lnTo>
                    <a:pt x="96" y="248"/>
                  </a:lnTo>
                  <a:lnTo>
                    <a:pt x="128" y="232"/>
                  </a:lnTo>
                  <a:lnTo>
                    <a:pt x="144" y="240"/>
                  </a:lnTo>
                  <a:lnTo>
                    <a:pt x="152" y="248"/>
                  </a:lnTo>
                  <a:lnTo>
                    <a:pt x="160" y="256"/>
                  </a:lnTo>
                  <a:lnTo>
                    <a:pt x="168" y="248"/>
                  </a:lnTo>
                  <a:lnTo>
                    <a:pt x="168" y="240"/>
                  </a:lnTo>
                  <a:lnTo>
                    <a:pt x="160" y="216"/>
                  </a:lnTo>
                  <a:lnTo>
                    <a:pt x="160" y="200"/>
                  </a:lnTo>
                  <a:lnTo>
                    <a:pt x="152" y="176"/>
                  </a:lnTo>
                  <a:lnTo>
                    <a:pt x="152" y="168"/>
                  </a:lnTo>
                  <a:lnTo>
                    <a:pt x="128" y="168"/>
                  </a:lnTo>
                  <a:lnTo>
                    <a:pt x="112" y="160"/>
                  </a:lnTo>
                  <a:lnTo>
                    <a:pt x="104" y="136"/>
                  </a:lnTo>
                  <a:lnTo>
                    <a:pt x="96" y="104"/>
                  </a:lnTo>
                  <a:lnTo>
                    <a:pt x="104" y="96"/>
                  </a:lnTo>
                  <a:lnTo>
                    <a:pt x="96" y="64"/>
                  </a:lnTo>
                  <a:lnTo>
                    <a:pt x="120" y="64"/>
                  </a:lnTo>
                  <a:lnTo>
                    <a:pt x="128" y="80"/>
                  </a:lnTo>
                  <a:lnTo>
                    <a:pt x="144" y="80"/>
                  </a:lnTo>
                  <a:lnTo>
                    <a:pt x="144" y="72"/>
                  </a:lnTo>
                  <a:lnTo>
                    <a:pt x="144" y="64"/>
                  </a:lnTo>
                  <a:lnTo>
                    <a:pt x="152" y="64"/>
                  </a:lnTo>
                  <a:lnTo>
                    <a:pt x="144" y="40"/>
                  </a:lnTo>
                  <a:lnTo>
                    <a:pt x="152" y="24"/>
                  </a:lnTo>
                  <a:lnTo>
                    <a:pt x="152" y="8"/>
                  </a:lnTo>
                  <a:lnTo>
                    <a:pt x="144" y="0"/>
                  </a:lnTo>
                  <a:lnTo>
                    <a:pt x="136" y="0"/>
                  </a:lnTo>
                  <a:lnTo>
                    <a:pt x="112" y="8"/>
                  </a:lnTo>
                  <a:lnTo>
                    <a:pt x="104" y="0"/>
                  </a:lnTo>
                  <a:lnTo>
                    <a:pt x="104" y="24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201" name="Freeform 749"/>
            <p:cNvSpPr>
              <a:spLocks/>
            </p:cNvSpPr>
            <p:nvPr/>
          </p:nvSpPr>
          <p:spPr bwMode="auto">
            <a:xfrm>
              <a:off x="4386124" y="3315136"/>
              <a:ext cx="128304" cy="96502"/>
            </a:xfrm>
            <a:custGeom>
              <a:avLst/>
              <a:gdLst>
                <a:gd name="T0" fmla="*/ 2147483647 w 96"/>
                <a:gd name="T1" fmla="*/ 2147483647 h 72"/>
                <a:gd name="T2" fmla="*/ 2147483647 w 96"/>
                <a:gd name="T3" fmla="*/ 2147483647 h 72"/>
                <a:gd name="T4" fmla="*/ 2147483647 w 96"/>
                <a:gd name="T5" fmla="*/ 2147483647 h 72"/>
                <a:gd name="T6" fmla="*/ 2147483647 w 96"/>
                <a:gd name="T7" fmla="*/ 2147483647 h 72"/>
                <a:gd name="T8" fmla="*/ 2147483647 w 96"/>
                <a:gd name="T9" fmla="*/ 2147483647 h 72"/>
                <a:gd name="T10" fmla="*/ 2147483647 w 96"/>
                <a:gd name="T11" fmla="*/ 2147483647 h 72"/>
                <a:gd name="T12" fmla="*/ 2147483647 w 96"/>
                <a:gd name="T13" fmla="*/ 0 h 72"/>
                <a:gd name="T14" fmla="*/ 2147483647 w 96"/>
                <a:gd name="T15" fmla="*/ 0 h 72"/>
                <a:gd name="T16" fmla="*/ 2147483647 w 96"/>
                <a:gd name="T17" fmla="*/ 2147483647 h 72"/>
                <a:gd name="T18" fmla="*/ 2147483647 w 96"/>
                <a:gd name="T19" fmla="*/ 2147483647 h 72"/>
                <a:gd name="T20" fmla="*/ 0 w 96"/>
                <a:gd name="T21" fmla="*/ 2147483647 h 72"/>
                <a:gd name="T22" fmla="*/ 0 w 96"/>
                <a:gd name="T23" fmla="*/ 2147483647 h 72"/>
                <a:gd name="T24" fmla="*/ 0 w 96"/>
                <a:gd name="T25" fmla="*/ 2147483647 h 72"/>
                <a:gd name="T26" fmla="*/ 0 w 96"/>
                <a:gd name="T27" fmla="*/ 2147483647 h 72"/>
                <a:gd name="T28" fmla="*/ 2147483647 w 96"/>
                <a:gd name="T29" fmla="*/ 2147483647 h 72"/>
                <a:gd name="T30" fmla="*/ 2147483647 w 96"/>
                <a:gd name="T31" fmla="*/ 2147483647 h 72"/>
                <a:gd name="T32" fmla="*/ 2147483647 w 96"/>
                <a:gd name="T33" fmla="*/ 2147483647 h 72"/>
                <a:gd name="T34" fmla="*/ 2147483647 w 96"/>
                <a:gd name="T35" fmla="*/ 2147483647 h 72"/>
                <a:gd name="T36" fmla="*/ 2147483647 w 96"/>
                <a:gd name="T37" fmla="*/ 2147483647 h 72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96"/>
                <a:gd name="T58" fmla="*/ 0 h 72"/>
                <a:gd name="T59" fmla="*/ 96 w 96"/>
                <a:gd name="T60" fmla="*/ 72 h 72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96" h="72">
                  <a:moveTo>
                    <a:pt x="72" y="56"/>
                  </a:moveTo>
                  <a:lnTo>
                    <a:pt x="80" y="56"/>
                  </a:lnTo>
                  <a:lnTo>
                    <a:pt x="88" y="40"/>
                  </a:lnTo>
                  <a:lnTo>
                    <a:pt x="96" y="32"/>
                  </a:lnTo>
                  <a:lnTo>
                    <a:pt x="88" y="32"/>
                  </a:lnTo>
                  <a:lnTo>
                    <a:pt x="72" y="16"/>
                  </a:lnTo>
                  <a:lnTo>
                    <a:pt x="64" y="0"/>
                  </a:lnTo>
                  <a:lnTo>
                    <a:pt x="56" y="0"/>
                  </a:lnTo>
                  <a:lnTo>
                    <a:pt x="32" y="16"/>
                  </a:lnTo>
                  <a:lnTo>
                    <a:pt x="16" y="32"/>
                  </a:lnTo>
                  <a:lnTo>
                    <a:pt x="0" y="48"/>
                  </a:lnTo>
                  <a:lnTo>
                    <a:pt x="0" y="56"/>
                  </a:lnTo>
                  <a:lnTo>
                    <a:pt x="0" y="64"/>
                  </a:lnTo>
                  <a:lnTo>
                    <a:pt x="0" y="72"/>
                  </a:lnTo>
                  <a:lnTo>
                    <a:pt x="24" y="72"/>
                  </a:lnTo>
                  <a:lnTo>
                    <a:pt x="24" y="56"/>
                  </a:lnTo>
                  <a:lnTo>
                    <a:pt x="48" y="56"/>
                  </a:lnTo>
                  <a:lnTo>
                    <a:pt x="64" y="56"/>
                  </a:lnTo>
                  <a:lnTo>
                    <a:pt x="72" y="56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202" name="Freeform 750"/>
            <p:cNvSpPr>
              <a:spLocks/>
            </p:cNvSpPr>
            <p:nvPr/>
          </p:nvSpPr>
          <p:spPr bwMode="auto">
            <a:xfrm>
              <a:off x="4797355" y="3883183"/>
              <a:ext cx="160106" cy="161203"/>
            </a:xfrm>
            <a:custGeom>
              <a:avLst/>
              <a:gdLst>
                <a:gd name="T0" fmla="*/ 2147483647 w 120"/>
                <a:gd name="T1" fmla="*/ 2147483647 h 120"/>
                <a:gd name="T2" fmla="*/ 2147483647 w 120"/>
                <a:gd name="T3" fmla="*/ 2147483647 h 120"/>
                <a:gd name="T4" fmla="*/ 2147483647 w 120"/>
                <a:gd name="T5" fmla="*/ 2147483647 h 120"/>
                <a:gd name="T6" fmla="*/ 2147483647 w 120"/>
                <a:gd name="T7" fmla="*/ 0 h 120"/>
                <a:gd name="T8" fmla="*/ 2147483647 w 120"/>
                <a:gd name="T9" fmla="*/ 0 h 120"/>
                <a:gd name="T10" fmla="*/ 2147483647 w 120"/>
                <a:gd name="T11" fmla="*/ 2147483647 h 120"/>
                <a:gd name="T12" fmla="*/ 2147483647 w 120"/>
                <a:gd name="T13" fmla="*/ 0 h 120"/>
                <a:gd name="T14" fmla="*/ 2147483647 w 120"/>
                <a:gd name="T15" fmla="*/ 0 h 120"/>
                <a:gd name="T16" fmla="*/ 2147483647 w 120"/>
                <a:gd name="T17" fmla="*/ 0 h 120"/>
                <a:gd name="T18" fmla="*/ 2147483647 w 120"/>
                <a:gd name="T19" fmla="*/ 2147483647 h 120"/>
                <a:gd name="T20" fmla="*/ 2147483647 w 120"/>
                <a:gd name="T21" fmla="*/ 2147483647 h 120"/>
                <a:gd name="T22" fmla="*/ 0 w 120"/>
                <a:gd name="T23" fmla="*/ 2147483647 h 120"/>
                <a:gd name="T24" fmla="*/ 0 w 120"/>
                <a:gd name="T25" fmla="*/ 2147483647 h 120"/>
                <a:gd name="T26" fmla="*/ 2147483647 w 120"/>
                <a:gd name="T27" fmla="*/ 2147483647 h 120"/>
                <a:gd name="T28" fmla="*/ 2147483647 w 120"/>
                <a:gd name="T29" fmla="*/ 2147483647 h 120"/>
                <a:gd name="T30" fmla="*/ 2147483647 w 120"/>
                <a:gd name="T31" fmla="*/ 2147483647 h 120"/>
                <a:gd name="T32" fmla="*/ 2147483647 w 120"/>
                <a:gd name="T33" fmla="*/ 2147483647 h 120"/>
                <a:gd name="T34" fmla="*/ 2147483647 w 120"/>
                <a:gd name="T35" fmla="*/ 2147483647 h 120"/>
                <a:gd name="T36" fmla="*/ 2147483647 w 120"/>
                <a:gd name="T37" fmla="*/ 2147483647 h 120"/>
                <a:gd name="T38" fmla="*/ 2147483647 w 120"/>
                <a:gd name="T39" fmla="*/ 2147483647 h 120"/>
                <a:gd name="T40" fmla="*/ 2147483647 w 120"/>
                <a:gd name="T41" fmla="*/ 2147483647 h 120"/>
                <a:gd name="T42" fmla="*/ 2147483647 w 120"/>
                <a:gd name="T43" fmla="*/ 2147483647 h 120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120"/>
                <a:gd name="T67" fmla="*/ 0 h 120"/>
                <a:gd name="T68" fmla="*/ 120 w 120"/>
                <a:gd name="T69" fmla="*/ 120 h 120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120" h="120">
                  <a:moveTo>
                    <a:pt x="96" y="32"/>
                  </a:moveTo>
                  <a:lnTo>
                    <a:pt x="88" y="32"/>
                  </a:lnTo>
                  <a:lnTo>
                    <a:pt x="80" y="16"/>
                  </a:lnTo>
                  <a:lnTo>
                    <a:pt x="72" y="0"/>
                  </a:lnTo>
                  <a:lnTo>
                    <a:pt x="64" y="0"/>
                  </a:lnTo>
                  <a:lnTo>
                    <a:pt x="56" y="8"/>
                  </a:lnTo>
                  <a:lnTo>
                    <a:pt x="64" y="0"/>
                  </a:lnTo>
                  <a:lnTo>
                    <a:pt x="56" y="0"/>
                  </a:lnTo>
                  <a:lnTo>
                    <a:pt x="48" y="0"/>
                  </a:lnTo>
                  <a:lnTo>
                    <a:pt x="16" y="8"/>
                  </a:lnTo>
                  <a:lnTo>
                    <a:pt x="8" y="56"/>
                  </a:lnTo>
                  <a:lnTo>
                    <a:pt x="0" y="56"/>
                  </a:lnTo>
                  <a:lnTo>
                    <a:pt x="0" y="96"/>
                  </a:lnTo>
                  <a:lnTo>
                    <a:pt x="8" y="112"/>
                  </a:lnTo>
                  <a:lnTo>
                    <a:pt x="16" y="120"/>
                  </a:lnTo>
                  <a:lnTo>
                    <a:pt x="24" y="120"/>
                  </a:lnTo>
                  <a:lnTo>
                    <a:pt x="48" y="104"/>
                  </a:lnTo>
                  <a:lnTo>
                    <a:pt x="64" y="104"/>
                  </a:lnTo>
                  <a:lnTo>
                    <a:pt x="96" y="80"/>
                  </a:lnTo>
                  <a:lnTo>
                    <a:pt x="120" y="56"/>
                  </a:lnTo>
                  <a:lnTo>
                    <a:pt x="104" y="48"/>
                  </a:lnTo>
                  <a:lnTo>
                    <a:pt x="96" y="32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203" name="Freeform 751"/>
            <p:cNvSpPr>
              <a:spLocks/>
            </p:cNvSpPr>
            <p:nvPr/>
          </p:nvSpPr>
          <p:spPr bwMode="auto">
            <a:xfrm>
              <a:off x="4386124" y="3315136"/>
              <a:ext cx="128304" cy="96502"/>
            </a:xfrm>
            <a:custGeom>
              <a:avLst/>
              <a:gdLst>
                <a:gd name="T0" fmla="*/ 2147483647 w 96"/>
                <a:gd name="T1" fmla="*/ 2147483647 h 72"/>
                <a:gd name="T2" fmla="*/ 2147483647 w 96"/>
                <a:gd name="T3" fmla="*/ 2147483647 h 72"/>
                <a:gd name="T4" fmla="*/ 2147483647 w 96"/>
                <a:gd name="T5" fmla="*/ 2147483647 h 72"/>
                <a:gd name="T6" fmla="*/ 2147483647 w 96"/>
                <a:gd name="T7" fmla="*/ 2147483647 h 72"/>
                <a:gd name="T8" fmla="*/ 2147483647 w 96"/>
                <a:gd name="T9" fmla="*/ 2147483647 h 72"/>
                <a:gd name="T10" fmla="*/ 2147483647 w 96"/>
                <a:gd name="T11" fmla="*/ 2147483647 h 72"/>
                <a:gd name="T12" fmla="*/ 2147483647 w 96"/>
                <a:gd name="T13" fmla="*/ 0 h 72"/>
                <a:gd name="T14" fmla="*/ 2147483647 w 96"/>
                <a:gd name="T15" fmla="*/ 0 h 72"/>
                <a:gd name="T16" fmla="*/ 2147483647 w 96"/>
                <a:gd name="T17" fmla="*/ 2147483647 h 72"/>
                <a:gd name="T18" fmla="*/ 2147483647 w 96"/>
                <a:gd name="T19" fmla="*/ 2147483647 h 72"/>
                <a:gd name="T20" fmla="*/ 0 w 96"/>
                <a:gd name="T21" fmla="*/ 2147483647 h 72"/>
                <a:gd name="T22" fmla="*/ 0 w 96"/>
                <a:gd name="T23" fmla="*/ 2147483647 h 72"/>
                <a:gd name="T24" fmla="*/ 0 w 96"/>
                <a:gd name="T25" fmla="*/ 2147483647 h 72"/>
                <a:gd name="T26" fmla="*/ 0 w 96"/>
                <a:gd name="T27" fmla="*/ 2147483647 h 72"/>
                <a:gd name="T28" fmla="*/ 2147483647 w 96"/>
                <a:gd name="T29" fmla="*/ 2147483647 h 72"/>
                <a:gd name="T30" fmla="*/ 2147483647 w 96"/>
                <a:gd name="T31" fmla="*/ 2147483647 h 72"/>
                <a:gd name="T32" fmla="*/ 2147483647 w 96"/>
                <a:gd name="T33" fmla="*/ 2147483647 h 72"/>
                <a:gd name="T34" fmla="*/ 2147483647 w 96"/>
                <a:gd name="T35" fmla="*/ 2147483647 h 72"/>
                <a:gd name="T36" fmla="*/ 2147483647 w 96"/>
                <a:gd name="T37" fmla="*/ 2147483647 h 72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96"/>
                <a:gd name="T58" fmla="*/ 0 h 72"/>
                <a:gd name="T59" fmla="*/ 96 w 96"/>
                <a:gd name="T60" fmla="*/ 72 h 72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96" h="72">
                  <a:moveTo>
                    <a:pt x="72" y="56"/>
                  </a:moveTo>
                  <a:lnTo>
                    <a:pt x="80" y="56"/>
                  </a:lnTo>
                  <a:lnTo>
                    <a:pt x="88" y="40"/>
                  </a:lnTo>
                  <a:lnTo>
                    <a:pt x="96" y="32"/>
                  </a:lnTo>
                  <a:lnTo>
                    <a:pt x="88" y="32"/>
                  </a:lnTo>
                  <a:lnTo>
                    <a:pt x="72" y="16"/>
                  </a:lnTo>
                  <a:lnTo>
                    <a:pt x="64" y="0"/>
                  </a:lnTo>
                  <a:lnTo>
                    <a:pt x="56" y="0"/>
                  </a:lnTo>
                  <a:lnTo>
                    <a:pt x="32" y="16"/>
                  </a:lnTo>
                  <a:lnTo>
                    <a:pt x="16" y="32"/>
                  </a:lnTo>
                  <a:lnTo>
                    <a:pt x="0" y="48"/>
                  </a:lnTo>
                  <a:lnTo>
                    <a:pt x="0" y="56"/>
                  </a:lnTo>
                  <a:lnTo>
                    <a:pt x="0" y="64"/>
                  </a:lnTo>
                  <a:lnTo>
                    <a:pt x="0" y="72"/>
                  </a:lnTo>
                  <a:lnTo>
                    <a:pt x="24" y="72"/>
                  </a:lnTo>
                  <a:lnTo>
                    <a:pt x="24" y="56"/>
                  </a:lnTo>
                  <a:lnTo>
                    <a:pt x="48" y="56"/>
                  </a:lnTo>
                  <a:lnTo>
                    <a:pt x="64" y="56"/>
                  </a:lnTo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204" name="Freeform 752"/>
            <p:cNvSpPr>
              <a:spLocks/>
            </p:cNvSpPr>
            <p:nvPr/>
          </p:nvSpPr>
          <p:spPr bwMode="auto">
            <a:xfrm>
              <a:off x="4386124" y="3315136"/>
              <a:ext cx="128304" cy="96502"/>
            </a:xfrm>
            <a:custGeom>
              <a:avLst/>
              <a:gdLst>
                <a:gd name="T0" fmla="*/ 2147483647 w 96"/>
                <a:gd name="T1" fmla="*/ 2147483647 h 72"/>
                <a:gd name="T2" fmla="*/ 2147483647 w 96"/>
                <a:gd name="T3" fmla="*/ 2147483647 h 72"/>
                <a:gd name="T4" fmla="*/ 2147483647 w 96"/>
                <a:gd name="T5" fmla="*/ 2147483647 h 72"/>
                <a:gd name="T6" fmla="*/ 2147483647 w 96"/>
                <a:gd name="T7" fmla="*/ 2147483647 h 72"/>
                <a:gd name="T8" fmla="*/ 2147483647 w 96"/>
                <a:gd name="T9" fmla="*/ 2147483647 h 72"/>
                <a:gd name="T10" fmla="*/ 2147483647 w 96"/>
                <a:gd name="T11" fmla="*/ 2147483647 h 72"/>
                <a:gd name="T12" fmla="*/ 2147483647 w 96"/>
                <a:gd name="T13" fmla="*/ 0 h 72"/>
                <a:gd name="T14" fmla="*/ 2147483647 w 96"/>
                <a:gd name="T15" fmla="*/ 0 h 72"/>
                <a:gd name="T16" fmla="*/ 2147483647 w 96"/>
                <a:gd name="T17" fmla="*/ 2147483647 h 72"/>
                <a:gd name="T18" fmla="*/ 2147483647 w 96"/>
                <a:gd name="T19" fmla="*/ 2147483647 h 72"/>
                <a:gd name="T20" fmla="*/ 0 w 96"/>
                <a:gd name="T21" fmla="*/ 2147483647 h 72"/>
                <a:gd name="T22" fmla="*/ 0 w 96"/>
                <a:gd name="T23" fmla="*/ 2147483647 h 72"/>
                <a:gd name="T24" fmla="*/ 0 w 96"/>
                <a:gd name="T25" fmla="*/ 2147483647 h 72"/>
                <a:gd name="T26" fmla="*/ 0 w 96"/>
                <a:gd name="T27" fmla="*/ 2147483647 h 72"/>
                <a:gd name="T28" fmla="*/ 2147483647 w 96"/>
                <a:gd name="T29" fmla="*/ 2147483647 h 72"/>
                <a:gd name="T30" fmla="*/ 2147483647 w 96"/>
                <a:gd name="T31" fmla="*/ 2147483647 h 72"/>
                <a:gd name="T32" fmla="*/ 2147483647 w 96"/>
                <a:gd name="T33" fmla="*/ 2147483647 h 72"/>
                <a:gd name="T34" fmla="*/ 2147483647 w 96"/>
                <a:gd name="T35" fmla="*/ 2147483647 h 72"/>
                <a:gd name="T36" fmla="*/ 2147483647 w 96"/>
                <a:gd name="T37" fmla="*/ 2147483647 h 72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96"/>
                <a:gd name="T58" fmla="*/ 0 h 72"/>
                <a:gd name="T59" fmla="*/ 96 w 96"/>
                <a:gd name="T60" fmla="*/ 72 h 72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96" h="72">
                  <a:moveTo>
                    <a:pt x="72" y="56"/>
                  </a:moveTo>
                  <a:lnTo>
                    <a:pt x="80" y="56"/>
                  </a:lnTo>
                  <a:lnTo>
                    <a:pt x="88" y="40"/>
                  </a:lnTo>
                  <a:lnTo>
                    <a:pt x="96" y="32"/>
                  </a:lnTo>
                  <a:lnTo>
                    <a:pt x="88" y="32"/>
                  </a:lnTo>
                  <a:lnTo>
                    <a:pt x="72" y="16"/>
                  </a:lnTo>
                  <a:lnTo>
                    <a:pt x="64" y="0"/>
                  </a:lnTo>
                  <a:lnTo>
                    <a:pt x="56" y="0"/>
                  </a:lnTo>
                  <a:lnTo>
                    <a:pt x="32" y="16"/>
                  </a:lnTo>
                  <a:lnTo>
                    <a:pt x="16" y="32"/>
                  </a:lnTo>
                  <a:lnTo>
                    <a:pt x="0" y="48"/>
                  </a:lnTo>
                  <a:lnTo>
                    <a:pt x="0" y="56"/>
                  </a:lnTo>
                  <a:lnTo>
                    <a:pt x="0" y="64"/>
                  </a:lnTo>
                  <a:lnTo>
                    <a:pt x="0" y="72"/>
                  </a:lnTo>
                  <a:lnTo>
                    <a:pt x="24" y="72"/>
                  </a:lnTo>
                  <a:lnTo>
                    <a:pt x="24" y="56"/>
                  </a:lnTo>
                  <a:lnTo>
                    <a:pt x="48" y="56"/>
                  </a:lnTo>
                  <a:lnTo>
                    <a:pt x="64" y="56"/>
                  </a:lnTo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205" name="Freeform 753"/>
            <p:cNvSpPr>
              <a:spLocks/>
            </p:cNvSpPr>
            <p:nvPr/>
          </p:nvSpPr>
          <p:spPr bwMode="auto">
            <a:xfrm>
              <a:off x="4471660" y="3389706"/>
              <a:ext cx="10966" cy="1097"/>
            </a:xfrm>
            <a:custGeom>
              <a:avLst/>
              <a:gdLst>
                <a:gd name="T0" fmla="*/ 0 w 8"/>
                <a:gd name="T1" fmla="*/ 0 h 1943"/>
                <a:gd name="T2" fmla="*/ 2147483647 w 8"/>
                <a:gd name="T3" fmla="*/ 0 h 1943"/>
                <a:gd name="T4" fmla="*/ 0 w 8"/>
                <a:gd name="T5" fmla="*/ 0 h 1943"/>
                <a:gd name="T6" fmla="*/ 0 60000 65536"/>
                <a:gd name="T7" fmla="*/ 0 60000 65536"/>
                <a:gd name="T8" fmla="*/ 0 60000 65536"/>
                <a:gd name="T9" fmla="*/ 0 w 8"/>
                <a:gd name="T10" fmla="*/ 0 h 1943"/>
                <a:gd name="T11" fmla="*/ 8 w 8"/>
                <a:gd name="T12" fmla="*/ 1943 h 1943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8" h="1943">
                  <a:moveTo>
                    <a:pt x="0" y="0"/>
                  </a:moveTo>
                  <a:lnTo>
                    <a:pt x="8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206" name="Freeform 754"/>
            <p:cNvSpPr>
              <a:spLocks/>
            </p:cNvSpPr>
            <p:nvPr/>
          </p:nvSpPr>
          <p:spPr bwMode="auto">
            <a:xfrm>
              <a:off x="4471660" y="3389706"/>
              <a:ext cx="10966" cy="1097"/>
            </a:xfrm>
            <a:custGeom>
              <a:avLst/>
              <a:gdLst>
                <a:gd name="T0" fmla="*/ 0 w 8"/>
                <a:gd name="T1" fmla="*/ 0 h 1943"/>
                <a:gd name="T2" fmla="*/ 0 w 8"/>
                <a:gd name="T3" fmla="*/ 0 h 1943"/>
                <a:gd name="T4" fmla="*/ 2147483647 w 8"/>
                <a:gd name="T5" fmla="*/ 0 h 1943"/>
                <a:gd name="T6" fmla="*/ 0 60000 65536"/>
                <a:gd name="T7" fmla="*/ 0 60000 65536"/>
                <a:gd name="T8" fmla="*/ 0 60000 65536"/>
                <a:gd name="T9" fmla="*/ 0 w 8"/>
                <a:gd name="T10" fmla="*/ 0 h 1943"/>
                <a:gd name="T11" fmla="*/ 8 w 8"/>
                <a:gd name="T12" fmla="*/ 1943 h 1943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8" h="1943">
                  <a:moveTo>
                    <a:pt x="0" y="0"/>
                  </a:moveTo>
                  <a:lnTo>
                    <a:pt x="0" y="0"/>
                  </a:lnTo>
                  <a:lnTo>
                    <a:pt x="8" y="0"/>
                  </a:lnTo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207" name="Freeform 755"/>
            <p:cNvSpPr>
              <a:spLocks/>
            </p:cNvSpPr>
            <p:nvPr/>
          </p:nvSpPr>
          <p:spPr bwMode="auto">
            <a:xfrm>
              <a:off x="4471660" y="3389706"/>
              <a:ext cx="10966" cy="1097"/>
            </a:xfrm>
            <a:custGeom>
              <a:avLst/>
              <a:gdLst>
                <a:gd name="T0" fmla="*/ 0 w 8"/>
                <a:gd name="T1" fmla="*/ 0 h 1943"/>
                <a:gd name="T2" fmla="*/ 0 w 8"/>
                <a:gd name="T3" fmla="*/ 0 h 1943"/>
                <a:gd name="T4" fmla="*/ 2147483647 w 8"/>
                <a:gd name="T5" fmla="*/ 0 h 1943"/>
                <a:gd name="T6" fmla="*/ 0 60000 65536"/>
                <a:gd name="T7" fmla="*/ 0 60000 65536"/>
                <a:gd name="T8" fmla="*/ 0 60000 65536"/>
                <a:gd name="T9" fmla="*/ 0 w 8"/>
                <a:gd name="T10" fmla="*/ 0 h 1943"/>
                <a:gd name="T11" fmla="*/ 8 w 8"/>
                <a:gd name="T12" fmla="*/ 1943 h 1943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8" h="1943">
                  <a:moveTo>
                    <a:pt x="0" y="0"/>
                  </a:moveTo>
                  <a:lnTo>
                    <a:pt x="0" y="0"/>
                  </a:lnTo>
                  <a:lnTo>
                    <a:pt x="8" y="0"/>
                  </a:lnTo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208" name="Freeform 756"/>
            <p:cNvSpPr>
              <a:spLocks/>
            </p:cNvSpPr>
            <p:nvPr/>
          </p:nvSpPr>
          <p:spPr bwMode="auto">
            <a:xfrm>
              <a:off x="4417925" y="3389706"/>
              <a:ext cx="64701" cy="96502"/>
            </a:xfrm>
            <a:custGeom>
              <a:avLst/>
              <a:gdLst>
                <a:gd name="T0" fmla="*/ 2147483647 w 48"/>
                <a:gd name="T1" fmla="*/ 2147483647 h 72"/>
                <a:gd name="T2" fmla="*/ 2147483647 w 48"/>
                <a:gd name="T3" fmla="*/ 0 h 72"/>
                <a:gd name="T4" fmla="*/ 2147483647 w 48"/>
                <a:gd name="T5" fmla="*/ 0 h 72"/>
                <a:gd name="T6" fmla="*/ 0 w 48"/>
                <a:gd name="T7" fmla="*/ 0 h 72"/>
                <a:gd name="T8" fmla="*/ 0 w 48"/>
                <a:gd name="T9" fmla="*/ 2147483647 h 72"/>
                <a:gd name="T10" fmla="*/ 2147483647 w 48"/>
                <a:gd name="T11" fmla="*/ 2147483647 h 72"/>
                <a:gd name="T12" fmla="*/ 0 w 48"/>
                <a:gd name="T13" fmla="*/ 2147483647 h 72"/>
                <a:gd name="T14" fmla="*/ 0 w 48"/>
                <a:gd name="T15" fmla="*/ 2147483647 h 72"/>
                <a:gd name="T16" fmla="*/ 0 w 48"/>
                <a:gd name="T17" fmla="*/ 2147483647 h 72"/>
                <a:gd name="T18" fmla="*/ 2147483647 w 48"/>
                <a:gd name="T19" fmla="*/ 2147483647 h 72"/>
                <a:gd name="T20" fmla="*/ 2147483647 w 48"/>
                <a:gd name="T21" fmla="*/ 2147483647 h 72"/>
                <a:gd name="T22" fmla="*/ 2147483647 w 48"/>
                <a:gd name="T23" fmla="*/ 2147483647 h 72"/>
                <a:gd name="T24" fmla="*/ 2147483647 w 48"/>
                <a:gd name="T25" fmla="*/ 2147483647 h 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48"/>
                <a:gd name="T40" fmla="*/ 0 h 72"/>
                <a:gd name="T41" fmla="*/ 48 w 48"/>
                <a:gd name="T42" fmla="*/ 72 h 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48" h="72">
                  <a:moveTo>
                    <a:pt x="40" y="8"/>
                  </a:moveTo>
                  <a:lnTo>
                    <a:pt x="40" y="0"/>
                  </a:lnTo>
                  <a:lnTo>
                    <a:pt x="24" y="0"/>
                  </a:lnTo>
                  <a:lnTo>
                    <a:pt x="0" y="0"/>
                  </a:lnTo>
                  <a:lnTo>
                    <a:pt x="0" y="16"/>
                  </a:lnTo>
                  <a:lnTo>
                    <a:pt x="8" y="32"/>
                  </a:lnTo>
                  <a:lnTo>
                    <a:pt x="0" y="48"/>
                  </a:lnTo>
                  <a:lnTo>
                    <a:pt x="0" y="56"/>
                  </a:lnTo>
                  <a:lnTo>
                    <a:pt x="0" y="72"/>
                  </a:lnTo>
                  <a:lnTo>
                    <a:pt x="24" y="72"/>
                  </a:lnTo>
                  <a:lnTo>
                    <a:pt x="48" y="64"/>
                  </a:lnTo>
                  <a:lnTo>
                    <a:pt x="40" y="24"/>
                  </a:lnTo>
                  <a:lnTo>
                    <a:pt x="40" y="8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209" name="Freeform 757"/>
            <p:cNvSpPr>
              <a:spLocks/>
            </p:cNvSpPr>
            <p:nvPr/>
          </p:nvSpPr>
          <p:spPr bwMode="auto">
            <a:xfrm>
              <a:off x="4514428" y="3325006"/>
              <a:ext cx="205068" cy="183135"/>
            </a:xfrm>
            <a:custGeom>
              <a:avLst/>
              <a:gdLst>
                <a:gd name="T0" fmla="*/ 2147483647 w 153"/>
                <a:gd name="T1" fmla="*/ 2147483647 h 136"/>
                <a:gd name="T2" fmla="*/ 2147483647 w 153"/>
                <a:gd name="T3" fmla="*/ 2147483647 h 136"/>
                <a:gd name="T4" fmla="*/ 2147483647 w 153"/>
                <a:gd name="T5" fmla="*/ 2147483647 h 136"/>
                <a:gd name="T6" fmla="*/ 2147483647 w 153"/>
                <a:gd name="T7" fmla="*/ 2147483647 h 136"/>
                <a:gd name="T8" fmla="*/ 2147483647 w 153"/>
                <a:gd name="T9" fmla="*/ 2147483647 h 136"/>
                <a:gd name="T10" fmla="*/ 2147483647 w 153"/>
                <a:gd name="T11" fmla="*/ 2147483647 h 136"/>
                <a:gd name="T12" fmla="*/ 2147483647 w 153"/>
                <a:gd name="T13" fmla="*/ 2147483647 h 136"/>
                <a:gd name="T14" fmla="*/ 2147483647 w 153"/>
                <a:gd name="T15" fmla="*/ 2147483647 h 136"/>
                <a:gd name="T16" fmla="*/ 2147483647 w 153"/>
                <a:gd name="T17" fmla="*/ 0 h 136"/>
                <a:gd name="T18" fmla="*/ 2147483647 w 153"/>
                <a:gd name="T19" fmla="*/ 2147483647 h 136"/>
                <a:gd name="T20" fmla="*/ 2147483647 w 153"/>
                <a:gd name="T21" fmla="*/ 2147483647 h 136"/>
                <a:gd name="T22" fmla="*/ 2147483647 w 153"/>
                <a:gd name="T23" fmla="*/ 2147483647 h 136"/>
                <a:gd name="T24" fmla="*/ 2147483647 w 153"/>
                <a:gd name="T25" fmla="*/ 2147483647 h 136"/>
                <a:gd name="T26" fmla="*/ 2147483647 w 153"/>
                <a:gd name="T27" fmla="*/ 2147483647 h 136"/>
                <a:gd name="T28" fmla="*/ 2147483647 w 153"/>
                <a:gd name="T29" fmla="*/ 2147483647 h 136"/>
                <a:gd name="T30" fmla="*/ 2147483647 w 153"/>
                <a:gd name="T31" fmla="*/ 2147483647 h 136"/>
                <a:gd name="T32" fmla="*/ 2147483647 w 153"/>
                <a:gd name="T33" fmla="*/ 2147483647 h 136"/>
                <a:gd name="T34" fmla="*/ 2147483647 w 153"/>
                <a:gd name="T35" fmla="*/ 2147483647 h 136"/>
                <a:gd name="T36" fmla="*/ 0 w 153"/>
                <a:gd name="T37" fmla="*/ 2147483647 h 136"/>
                <a:gd name="T38" fmla="*/ 0 w 153"/>
                <a:gd name="T39" fmla="*/ 2147483647 h 136"/>
                <a:gd name="T40" fmla="*/ 2147483647 w 153"/>
                <a:gd name="T41" fmla="*/ 2147483647 h 136"/>
                <a:gd name="T42" fmla="*/ 2147483647 w 153"/>
                <a:gd name="T43" fmla="*/ 2147483647 h 136"/>
                <a:gd name="T44" fmla="*/ 2147483647 w 153"/>
                <a:gd name="T45" fmla="*/ 2147483647 h 136"/>
                <a:gd name="T46" fmla="*/ 2147483647 w 153"/>
                <a:gd name="T47" fmla="*/ 2147483647 h 136"/>
                <a:gd name="T48" fmla="*/ 2147483647 w 153"/>
                <a:gd name="T49" fmla="*/ 2147483647 h 136"/>
                <a:gd name="T50" fmla="*/ 2147483647 w 153"/>
                <a:gd name="T51" fmla="*/ 2147483647 h 1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153"/>
                <a:gd name="T79" fmla="*/ 0 h 136"/>
                <a:gd name="T80" fmla="*/ 153 w 153"/>
                <a:gd name="T81" fmla="*/ 136 h 1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153" h="136">
                  <a:moveTo>
                    <a:pt x="81" y="96"/>
                  </a:moveTo>
                  <a:lnTo>
                    <a:pt x="105" y="104"/>
                  </a:lnTo>
                  <a:lnTo>
                    <a:pt x="121" y="80"/>
                  </a:lnTo>
                  <a:lnTo>
                    <a:pt x="137" y="48"/>
                  </a:lnTo>
                  <a:lnTo>
                    <a:pt x="137" y="32"/>
                  </a:lnTo>
                  <a:lnTo>
                    <a:pt x="153" y="32"/>
                  </a:lnTo>
                  <a:lnTo>
                    <a:pt x="153" y="16"/>
                  </a:lnTo>
                  <a:lnTo>
                    <a:pt x="145" y="16"/>
                  </a:lnTo>
                  <a:lnTo>
                    <a:pt x="137" y="0"/>
                  </a:lnTo>
                  <a:lnTo>
                    <a:pt x="121" y="16"/>
                  </a:lnTo>
                  <a:lnTo>
                    <a:pt x="97" y="16"/>
                  </a:lnTo>
                  <a:lnTo>
                    <a:pt x="73" y="16"/>
                  </a:lnTo>
                  <a:lnTo>
                    <a:pt x="57" y="24"/>
                  </a:lnTo>
                  <a:lnTo>
                    <a:pt x="32" y="16"/>
                  </a:lnTo>
                  <a:lnTo>
                    <a:pt x="16" y="16"/>
                  </a:lnTo>
                  <a:lnTo>
                    <a:pt x="8" y="32"/>
                  </a:lnTo>
                  <a:lnTo>
                    <a:pt x="8" y="40"/>
                  </a:lnTo>
                  <a:lnTo>
                    <a:pt x="8" y="56"/>
                  </a:lnTo>
                  <a:lnTo>
                    <a:pt x="0" y="88"/>
                  </a:lnTo>
                  <a:lnTo>
                    <a:pt x="0" y="104"/>
                  </a:lnTo>
                  <a:lnTo>
                    <a:pt x="16" y="104"/>
                  </a:lnTo>
                  <a:lnTo>
                    <a:pt x="32" y="128"/>
                  </a:lnTo>
                  <a:lnTo>
                    <a:pt x="49" y="128"/>
                  </a:lnTo>
                  <a:lnTo>
                    <a:pt x="65" y="136"/>
                  </a:lnTo>
                  <a:lnTo>
                    <a:pt x="73" y="112"/>
                  </a:lnTo>
                  <a:lnTo>
                    <a:pt x="81" y="96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210" name="Freeform 758"/>
            <p:cNvSpPr>
              <a:spLocks/>
            </p:cNvSpPr>
            <p:nvPr/>
          </p:nvSpPr>
          <p:spPr bwMode="auto">
            <a:xfrm>
              <a:off x="4719495" y="3389706"/>
              <a:ext cx="214937" cy="129401"/>
            </a:xfrm>
            <a:custGeom>
              <a:avLst/>
              <a:gdLst>
                <a:gd name="T0" fmla="*/ 2147483647 w 160"/>
                <a:gd name="T1" fmla="*/ 2147483647 h 96"/>
                <a:gd name="T2" fmla="*/ 2147483647 w 160"/>
                <a:gd name="T3" fmla="*/ 2147483647 h 96"/>
                <a:gd name="T4" fmla="*/ 2147483647 w 160"/>
                <a:gd name="T5" fmla="*/ 2147483647 h 96"/>
                <a:gd name="T6" fmla="*/ 2147483647 w 160"/>
                <a:gd name="T7" fmla="*/ 2147483647 h 96"/>
                <a:gd name="T8" fmla="*/ 0 w 160"/>
                <a:gd name="T9" fmla="*/ 2147483647 h 96"/>
                <a:gd name="T10" fmla="*/ 2147483647 w 160"/>
                <a:gd name="T11" fmla="*/ 2147483647 h 96"/>
                <a:gd name="T12" fmla="*/ 2147483647 w 160"/>
                <a:gd name="T13" fmla="*/ 2147483647 h 96"/>
                <a:gd name="T14" fmla="*/ 2147483647 w 160"/>
                <a:gd name="T15" fmla="*/ 2147483647 h 96"/>
                <a:gd name="T16" fmla="*/ 2147483647 w 160"/>
                <a:gd name="T17" fmla="*/ 2147483647 h 96"/>
                <a:gd name="T18" fmla="*/ 2147483647 w 160"/>
                <a:gd name="T19" fmla="*/ 2147483647 h 96"/>
                <a:gd name="T20" fmla="*/ 2147483647 w 160"/>
                <a:gd name="T21" fmla="*/ 2147483647 h 96"/>
                <a:gd name="T22" fmla="*/ 2147483647 w 160"/>
                <a:gd name="T23" fmla="*/ 2147483647 h 96"/>
                <a:gd name="T24" fmla="*/ 2147483647 w 160"/>
                <a:gd name="T25" fmla="*/ 2147483647 h 96"/>
                <a:gd name="T26" fmla="*/ 2147483647 w 160"/>
                <a:gd name="T27" fmla="*/ 2147483647 h 96"/>
                <a:gd name="T28" fmla="*/ 2147483647 w 160"/>
                <a:gd name="T29" fmla="*/ 2147483647 h 96"/>
                <a:gd name="T30" fmla="*/ 2147483647 w 160"/>
                <a:gd name="T31" fmla="*/ 2147483647 h 96"/>
                <a:gd name="T32" fmla="*/ 2147483647 w 160"/>
                <a:gd name="T33" fmla="*/ 2147483647 h 96"/>
                <a:gd name="T34" fmla="*/ 2147483647 w 160"/>
                <a:gd name="T35" fmla="*/ 2147483647 h 96"/>
                <a:gd name="T36" fmla="*/ 2147483647 w 160"/>
                <a:gd name="T37" fmla="*/ 0 h 96"/>
                <a:gd name="T38" fmla="*/ 2147483647 w 160"/>
                <a:gd name="T39" fmla="*/ 2147483647 h 96"/>
                <a:gd name="T40" fmla="*/ 2147483647 w 160"/>
                <a:gd name="T41" fmla="*/ 2147483647 h 9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160"/>
                <a:gd name="T64" fmla="*/ 0 h 96"/>
                <a:gd name="T65" fmla="*/ 160 w 160"/>
                <a:gd name="T66" fmla="*/ 96 h 96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160" h="96">
                  <a:moveTo>
                    <a:pt x="48" y="24"/>
                  </a:moveTo>
                  <a:lnTo>
                    <a:pt x="48" y="32"/>
                  </a:lnTo>
                  <a:lnTo>
                    <a:pt x="24" y="40"/>
                  </a:lnTo>
                  <a:lnTo>
                    <a:pt x="8" y="48"/>
                  </a:lnTo>
                  <a:lnTo>
                    <a:pt x="0" y="72"/>
                  </a:lnTo>
                  <a:lnTo>
                    <a:pt x="8" y="88"/>
                  </a:lnTo>
                  <a:lnTo>
                    <a:pt x="8" y="96"/>
                  </a:lnTo>
                  <a:lnTo>
                    <a:pt x="24" y="88"/>
                  </a:lnTo>
                  <a:lnTo>
                    <a:pt x="40" y="88"/>
                  </a:lnTo>
                  <a:lnTo>
                    <a:pt x="48" y="96"/>
                  </a:lnTo>
                  <a:lnTo>
                    <a:pt x="48" y="80"/>
                  </a:lnTo>
                  <a:lnTo>
                    <a:pt x="72" y="72"/>
                  </a:lnTo>
                  <a:lnTo>
                    <a:pt x="96" y="80"/>
                  </a:lnTo>
                  <a:lnTo>
                    <a:pt x="128" y="72"/>
                  </a:lnTo>
                  <a:lnTo>
                    <a:pt x="160" y="72"/>
                  </a:lnTo>
                  <a:lnTo>
                    <a:pt x="136" y="48"/>
                  </a:lnTo>
                  <a:lnTo>
                    <a:pt x="120" y="40"/>
                  </a:lnTo>
                  <a:lnTo>
                    <a:pt x="112" y="16"/>
                  </a:lnTo>
                  <a:lnTo>
                    <a:pt x="104" y="0"/>
                  </a:lnTo>
                  <a:lnTo>
                    <a:pt x="72" y="24"/>
                  </a:lnTo>
                  <a:lnTo>
                    <a:pt x="48" y="24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211" name="Freeform 759"/>
            <p:cNvSpPr>
              <a:spLocks/>
            </p:cNvSpPr>
            <p:nvPr/>
          </p:nvSpPr>
          <p:spPr bwMode="auto">
            <a:xfrm>
              <a:off x="4514428" y="3325006"/>
              <a:ext cx="205068" cy="183135"/>
            </a:xfrm>
            <a:custGeom>
              <a:avLst/>
              <a:gdLst>
                <a:gd name="T0" fmla="*/ 2147483647 w 153"/>
                <a:gd name="T1" fmla="*/ 2147483647 h 136"/>
                <a:gd name="T2" fmla="*/ 2147483647 w 153"/>
                <a:gd name="T3" fmla="*/ 2147483647 h 136"/>
                <a:gd name="T4" fmla="*/ 2147483647 w 153"/>
                <a:gd name="T5" fmla="*/ 2147483647 h 136"/>
                <a:gd name="T6" fmla="*/ 2147483647 w 153"/>
                <a:gd name="T7" fmla="*/ 2147483647 h 136"/>
                <a:gd name="T8" fmla="*/ 2147483647 w 153"/>
                <a:gd name="T9" fmla="*/ 2147483647 h 136"/>
                <a:gd name="T10" fmla="*/ 2147483647 w 153"/>
                <a:gd name="T11" fmla="*/ 2147483647 h 136"/>
                <a:gd name="T12" fmla="*/ 2147483647 w 153"/>
                <a:gd name="T13" fmla="*/ 2147483647 h 136"/>
                <a:gd name="T14" fmla="*/ 2147483647 w 153"/>
                <a:gd name="T15" fmla="*/ 2147483647 h 136"/>
                <a:gd name="T16" fmla="*/ 2147483647 w 153"/>
                <a:gd name="T17" fmla="*/ 0 h 136"/>
                <a:gd name="T18" fmla="*/ 2147483647 w 153"/>
                <a:gd name="T19" fmla="*/ 0 h 136"/>
                <a:gd name="T20" fmla="*/ 2147483647 w 153"/>
                <a:gd name="T21" fmla="*/ 2147483647 h 136"/>
                <a:gd name="T22" fmla="*/ 2147483647 w 153"/>
                <a:gd name="T23" fmla="*/ 2147483647 h 136"/>
                <a:gd name="T24" fmla="*/ 2147483647 w 153"/>
                <a:gd name="T25" fmla="*/ 2147483647 h 136"/>
                <a:gd name="T26" fmla="*/ 2147483647 w 153"/>
                <a:gd name="T27" fmla="*/ 2147483647 h 136"/>
                <a:gd name="T28" fmla="*/ 2147483647 w 153"/>
                <a:gd name="T29" fmla="*/ 2147483647 h 136"/>
                <a:gd name="T30" fmla="*/ 2147483647 w 153"/>
                <a:gd name="T31" fmla="*/ 2147483647 h 136"/>
                <a:gd name="T32" fmla="*/ 2147483647 w 153"/>
                <a:gd name="T33" fmla="*/ 2147483647 h 136"/>
                <a:gd name="T34" fmla="*/ 2147483647 w 153"/>
                <a:gd name="T35" fmla="*/ 2147483647 h 136"/>
                <a:gd name="T36" fmla="*/ 2147483647 w 153"/>
                <a:gd name="T37" fmla="*/ 2147483647 h 136"/>
                <a:gd name="T38" fmla="*/ 0 w 153"/>
                <a:gd name="T39" fmla="*/ 2147483647 h 136"/>
                <a:gd name="T40" fmla="*/ 0 w 153"/>
                <a:gd name="T41" fmla="*/ 2147483647 h 136"/>
                <a:gd name="T42" fmla="*/ 2147483647 w 153"/>
                <a:gd name="T43" fmla="*/ 2147483647 h 136"/>
                <a:gd name="T44" fmla="*/ 2147483647 w 153"/>
                <a:gd name="T45" fmla="*/ 2147483647 h 136"/>
                <a:gd name="T46" fmla="*/ 2147483647 w 153"/>
                <a:gd name="T47" fmla="*/ 2147483647 h 136"/>
                <a:gd name="T48" fmla="*/ 2147483647 w 153"/>
                <a:gd name="T49" fmla="*/ 2147483647 h 136"/>
                <a:gd name="T50" fmla="*/ 2147483647 w 153"/>
                <a:gd name="T51" fmla="*/ 2147483647 h 136"/>
                <a:gd name="T52" fmla="*/ 2147483647 w 153"/>
                <a:gd name="T53" fmla="*/ 2147483647 h 1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w 153"/>
                <a:gd name="T82" fmla="*/ 0 h 136"/>
                <a:gd name="T83" fmla="*/ 153 w 153"/>
                <a:gd name="T84" fmla="*/ 136 h 136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T81" t="T82" r="T83" b="T84"/>
              <a:pathLst>
                <a:path w="153" h="136">
                  <a:moveTo>
                    <a:pt x="81" y="96"/>
                  </a:moveTo>
                  <a:lnTo>
                    <a:pt x="105" y="104"/>
                  </a:lnTo>
                  <a:lnTo>
                    <a:pt x="121" y="80"/>
                  </a:lnTo>
                  <a:lnTo>
                    <a:pt x="137" y="48"/>
                  </a:lnTo>
                  <a:lnTo>
                    <a:pt x="137" y="32"/>
                  </a:lnTo>
                  <a:lnTo>
                    <a:pt x="153" y="32"/>
                  </a:lnTo>
                  <a:lnTo>
                    <a:pt x="153" y="16"/>
                  </a:lnTo>
                  <a:lnTo>
                    <a:pt x="145" y="16"/>
                  </a:lnTo>
                  <a:lnTo>
                    <a:pt x="137" y="0"/>
                  </a:lnTo>
                  <a:lnTo>
                    <a:pt x="121" y="16"/>
                  </a:lnTo>
                  <a:lnTo>
                    <a:pt x="97" y="16"/>
                  </a:lnTo>
                  <a:lnTo>
                    <a:pt x="73" y="16"/>
                  </a:lnTo>
                  <a:lnTo>
                    <a:pt x="57" y="24"/>
                  </a:lnTo>
                  <a:lnTo>
                    <a:pt x="32" y="16"/>
                  </a:lnTo>
                  <a:lnTo>
                    <a:pt x="16" y="16"/>
                  </a:lnTo>
                  <a:lnTo>
                    <a:pt x="8" y="32"/>
                  </a:lnTo>
                  <a:lnTo>
                    <a:pt x="8" y="40"/>
                  </a:lnTo>
                  <a:lnTo>
                    <a:pt x="8" y="56"/>
                  </a:lnTo>
                  <a:lnTo>
                    <a:pt x="0" y="88"/>
                  </a:lnTo>
                  <a:lnTo>
                    <a:pt x="0" y="104"/>
                  </a:lnTo>
                  <a:lnTo>
                    <a:pt x="16" y="104"/>
                  </a:lnTo>
                  <a:lnTo>
                    <a:pt x="32" y="128"/>
                  </a:lnTo>
                  <a:lnTo>
                    <a:pt x="49" y="128"/>
                  </a:lnTo>
                  <a:lnTo>
                    <a:pt x="65" y="136"/>
                  </a:lnTo>
                  <a:lnTo>
                    <a:pt x="73" y="112"/>
                  </a:lnTo>
                  <a:lnTo>
                    <a:pt x="81" y="96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212" name="Freeform 760"/>
            <p:cNvSpPr>
              <a:spLocks/>
            </p:cNvSpPr>
            <p:nvPr/>
          </p:nvSpPr>
          <p:spPr bwMode="auto">
            <a:xfrm>
              <a:off x="4719495" y="3389706"/>
              <a:ext cx="214937" cy="129401"/>
            </a:xfrm>
            <a:custGeom>
              <a:avLst/>
              <a:gdLst>
                <a:gd name="T0" fmla="*/ 2147483647 w 160"/>
                <a:gd name="T1" fmla="*/ 2147483647 h 96"/>
                <a:gd name="T2" fmla="*/ 2147483647 w 160"/>
                <a:gd name="T3" fmla="*/ 2147483647 h 96"/>
                <a:gd name="T4" fmla="*/ 2147483647 w 160"/>
                <a:gd name="T5" fmla="*/ 2147483647 h 96"/>
                <a:gd name="T6" fmla="*/ 2147483647 w 160"/>
                <a:gd name="T7" fmla="*/ 2147483647 h 96"/>
                <a:gd name="T8" fmla="*/ 0 w 160"/>
                <a:gd name="T9" fmla="*/ 2147483647 h 96"/>
                <a:gd name="T10" fmla="*/ 2147483647 w 160"/>
                <a:gd name="T11" fmla="*/ 2147483647 h 96"/>
                <a:gd name="T12" fmla="*/ 2147483647 w 160"/>
                <a:gd name="T13" fmla="*/ 2147483647 h 96"/>
                <a:gd name="T14" fmla="*/ 2147483647 w 160"/>
                <a:gd name="T15" fmla="*/ 2147483647 h 96"/>
                <a:gd name="T16" fmla="*/ 2147483647 w 160"/>
                <a:gd name="T17" fmla="*/ 2147483647 h 96"/>
                <a:gd name="T18" fmla="*/ 2147483647 w 160"/>
                <a:gd name="T19" fmla="*/ 2147483647 h 96"/>
                <a:gd name="T20" fmla="*/ 2147483647 w 160"/>
                <a:gd name="T21" fmla="*/ 2147483647 h 96"/>
                <a:gd name="T22" fmla="*/ 2147483647 w 160"/>
                <a:gd name="T23" fmla="*/ 2147483647 h 96"/>
                <a:gd name="T24" fmla="*/ 2147483647 w 160"/>
                <a:gd name="T25" fmla="*/ 2147483647 h 96"/>
                <a:gd name="T26" fmla="*/ 2147483647 w 160"/>
                <a:gd name="T27" fmla="*/ 2147483647 h 96"/>
                <a:gd name="T28" fmla="*/ 2147483647 w 160"/>
                <a:gd name="T29" fmla="*/ 2147483647 h 96"/>
                <a:gd name="T30" fmla="*/ 2147483647 w 160"/>
                <a:gd name="T31" fmla="*/ 2147483647 h 96"/>
                <a:gd name="T32" fmla="*/ 2147483647 w 160"/>
                <a:gd name="T33" fmla="*/ 2147483647 h 96"/>
                <a:gd name="T34" fmla="*/ 2147483647 w 160"/>
                <a:gd name="T35" fmla="*/ 2147483647 h 96"/>
                <a:gd name="T36" fmla="*/ 2147483647 w 160"/>
                <a:gd name="T37" fmla="*/ 2147483647 h 96"/>
                <a:gd name="T38" fmla="*/ 2147483647 w 160"/>
                <a:gd name="T39" fmla="*/ 0 h 96"/>
                <a:gd name="T40" fmla="*/ 2147483647 w 160"/>
                <a:gd name="T41" fmla="*/ 2147483647 h 96"/>
                <a:gd name="T42" fmla="*/ 2147483647 w 160"/>
                <a:gd name="T43" fmla="*/ 2147483647 h 9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160"/>
                <a:gd name="T67" fmla="*/ 0 h 96"/>
                <a:gd name="T68" fmla="*/ 160 w 160"/>
                <a:gd name="T69" fmla="*/ 96 h 9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160" h="96">
                  <a:moveTo>
                    <a:pt x="48" y="24"/>
                  </a:moveTo>
                  <a:lnTo>
                    <a:pt x="48" y="32"/>
                  </a:lnTo>
                  <a:lnTo>
                    <a:pt x="24" y="40"/>
                  </a:lnTo>
                  <a:lnTo>
                    <a:pt x="8" y="48"/>
                  </a:lnTo>
                  <a:lnTo>
                    <a:pt x="0" y="72"/>
                  </a:lnTo>
                  <a:lnTo>
                    <a:pt x="8" y="88"/>
                  </a:lnTo>
                  <a:lnTo>
                    <a:pt x="8" y="96"/>
                  </a:lnTo>
                  <a:lnTo>
                    <a:pt x="24" y="88"/>
                  </a:lnTo>
                  <a:lnTo>
                    <a:pt x="40" y="88"/>
                  </a:lnTo>
                  <a:lnTo>
                    <a:pt x="48" y="96"/>
                  </a:lnTo>
                  <a:lnTo>
                    <a:pt x="48" y="80"/>
                  </a:lnTo>
                  <a:lnTo>
                    <a:pt x="72" y="72"/>
                  </a:lnTo>
                  <a:lnTo>
                    <a:pt x="96" y="80"/>
                  </a:lnTo>
                  <a:lnTo>
                    <a:pt x="128" y="72"/>
                  </a:lnTo>
                  <a:lnTo>
                    <a:pt x="160" y="72"/>
                  </a:lnTo>
                  <a:lnTo>
                    <a:pt x="136" y="48"/>
                  </a:lnTo>
                  <a:lnTo>
                    <a:pt x="120" y="40"/>
                  </a:lnTo>
                  <a:lnTo>
                    <a:pt x="112" y="16"/>
                  </a:lnTo>
                  <a:lnTo>
                    <a:pt x="104" y="0"/>
                  </a:lnTo>
                  <a:lnTo>
                    <a:pt x="72" y="24"/>
                  </a:lnTo>
                  <a:lnTo>
                    <a:pt x="48" y="24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213" name="Freeform 761"/>
            <p:cNvSpPr>
              <a:spLocks/>
            </p:cNvSpPr>
            <p:nvPr/>
          </p:nvSpPr>
          <p:spPr bwMode="auto">
            <a:xfrm>
              <a:off x="4654795" y="3508141"/>
              <a:ext cx="129401" cy="161203"/>
            </a:xfrm>
            <a:custGeom>
              <a:avLst/>
              <a:gdLst>
                <a:gd name="T0" fmla="*/ 2147483647 w 96"/>
                <a:gd name="T1" fmla="*/ 2147483647 h 120"/>
                <a:gd name="T2" fmla="*/ 2147483647 w 96"/>
                <a:gd name="T3" fmla="*/ 2147483647 h 120"/>
                <a:gd name="T4" fmla="*/ 2147483647 w 96"/>
                <a:gd name="T5" fmla="*/ 2147483647 h 120"/>
                <a:gd name="T6" fmla="*/ 2147483647 w 96"/>
                <a:gd name="T7" fmla="*/ 2147483647 h 120"/>
                <a:gd name="T8" fmla="*/ 2147483647 w 96"/>
                <a:gd name="T9" fmla="*/ 2147483647 h 120"/>
                <a:gd name="T10" fmla="*/ 2147483647 w 96"/>
                <a:gd name="T11" fmla="*/ 0 h 120"/>
                <a:gd name="T12" fmla="*/ 2147483647 w 96"/>
                <a:gd name="T13" fmla="*/ 0 h 120"/>
                <a:gd name="T14" fmla="*/ 2147483647 w 96"/>
                <a:gd name="T15" fmla="*/ 2147483647 h 120"/>
                <a:gd name="T16" fmla="*/ 2147483647 w 96"/>
                <a:gd name="T17" fmla="*/ 2147483647 h 120"/>
                <a:gd name="T18" fmla="*/ 2147483647 w 96"/>
                <a:gd name="T19" fmla="*/ 2147483647 h 120"/>
                <a:gd name="T20" fmla="*/ 2147483647 w 96"/>
                <a:gd name="T21" fmla="*/ 2147483647 h 120"/>
                <a:gd name="T22" fmla="*/ 2147483647 w 96"/>
                <a:gd name="T23" fmla="*/ 2147483647 h 120"/>
                <a:gd name="T24" fmla="*/ 2147483647 w 96"/>
                <a:gd name="T25" fmla="*/ 2147483647 h 120"/>
                <a:gd name="T26" fmla="*/ 2147483647 w 96"/>
                <a:gd name="T27" fmla="*/ 2147483647 h 120"/>
                <a:gd name="T28" fmla="*/ 2147483647 w 96"/>
                <a:gd name="T29" fmla="*/ 2147483647 h 120"/>
                <a:gd name="T30" fmla="*/ 2147483647 w 96"/>
                <a:gd name="T31" fmla="*/ 2147483647 h 120"/>
                <a:gd name="T32" fmla="*/ 2147483647 w 96"/>
                <a:gd name="T33" fmla="*/ 2147483647 h 120"/>
                <a:gd name="T34" fmla="*/ 0 w 96"/>
                <a:gd name="T35" fmla="*/ 2147483647 h 120"/>
                <a:gd name="T36" fmla="*/ 2147483647 w 96"/>
                <a:gd name="T37" fmla="*/ 2147483647 h 120"/>
                <a:gd name="T38" fmla="*/ 2147483647 w 96"/>
                <a:gd name="T39" fmla="*/ 2147483647 h 120"/>
                <a:gd name="T40" fmla="*/ 2147483647 w 96"/>
                <a:gd name="T41" fmla="*/ 2147483647 h 120"/>
                <a:gd name="T42" fmla="*/ 2147483647 w 96"/>
                <a:gd name="T43" fmla="*/ 2147483647 h 120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96"/>
                <a:gd name="T67" fmla="*/ 0 h 120"/>
                <a:gd name="T68" fmla="*/ 96 w 96"/>
                <a:gd name="T69" fmla="*/ 120 h 120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96" h="120">
                  <a:moveTo>
                    <a:pt x="40" y="112"/>
                  </a:moveTo>
                  <a:lnTo>
                    <a:pt x="56" y="96"/>
                  </a:lnTo>
                  <a:lnTo>
                    <a:pt x="72" y="64"/>
                  </a:lnTo>
                  <a:lnTo>
                    <a:pt x="88" y="56"/>
                  </a:lnTo>
                  <a:lnTo>
                    <a:pt x="96" y="8"/>
                  </a:lnTo>
                  <a:lnTo>
                    <a:pt x="88" y="0"/>
                  </a:lnTo>
                  <a:lnTo>
                    <a:pt x="72" y="0"/>
                  </a:lnTo>
                  <a:lnTo>
                    <a:pt x="56" y="8"/>
                  </a:lnTo>
                  <a:lnTo>
                    <a:pt x="48" y="16"/>
                  </a:lnTo>
                  <a:lnTo>
                    <a:pt x="40" y="24"/>
                  </a:lnTo>
                  <a:lnTo>
                    <a:pt x="32" y="24"/>
                  </a:lnTo>
                  <a:lnTo>
                    <a:pt x="32" y="32"/>
                  </a:lnTo>
                  <a:lnTo>
                    <a:pt x="40" y="40"/>
                  </a:lnTo>
                  <a:lnTo>
                    <a:pt x="32" y="56"/>
                  </a:lnTo>
                  <a:lnTo>
                    <a:pt x="32" y="80"/>
                  </a:lnTo>
                  <a:lnTo>
                    <a:pt x="16" y="80"/>
                  </a:lnTo>
                  <a:lnTo>
                    <a:pt x="8" y="88"/>
                  </a:lnTo>
                  <a:lnTo>
                    <a:pt x="0" y="96"/>
                  </a:lnTo>
                  <a:lnTo>
                    <a:pt x="8" y="104"/>
                  </a:lnTo>
                  <a:lnTo>
                    <a:pt x="16" y="120"/>
                  </a:lnTo>
                  <a:lnTo>
                    <a:pt x="24" y="112"/>
                  </a:lnTo>
                  <a:lnTo>
                    <a:pt x="40" y="112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214" name="Freeform 762"/>
            <p:cNvSpPr>
              <a:spLocks/>
            </p:cNvSpPr>
            <p:nvPr/>
          </p:nvSpPr>
          <p:spPr bwMode="auto">
            <a:xfrm>
              <a:off x="4622993" y="3539943"/>
              <a:ext cx="85536" cy="96502"/>
            </a:xfrm>
            <a:custGeom>
              <a:avLst/>
              <a:gdLst>
                <a:gd name="T0" fmla="*/ 2147483647 w 64"/>
                <a:gd name="T1" fmla="*/ 2147483647 h 72"/>
                <a:gd name="T2" fmla="*/ 2147483647 w 64"/>
                <a:gd name="T3" fmla="*/ 2147483647 h 72"/>
                <a:gd name="T4" fmla="*/ 2147483647 w 64"/>
                <a:gd name="T5" fmla="*/ 2147483647 h 72"/>
                <a:gd name="T6" fmla="*/ 2147483647 w 64"/>
                <a:gd name="T7" fmla="*/ 2147483647 h 72"/>
                <a:gd name="T8" fmla="*/ 2147483647 w 64"/>
                <a:gd name="T9" fmla="*/ 2147483647 h 72"/>
                <a:gd name="T10" fmla="*/ 2147483647 w 64"/>
                <a:gd name="T11" fmla="*/ 0 h 72"/>
                <a:gd name="T12" fmla="*/ 2147483647 w 64"/>
                <a:gd name="T13" fmla="*/ 0 h 72"/>
                <a:gd name="T14" fmla="*/ 0 w 64"/>
                <a:gd name="T15" fmla="*/ 0 h 72"/>
                <a:gd name="T16" fmla="*/ 0 w 64"/>
                <a:gd name="T17" fmla="*/ 2147483647 h 72"/>
                <a:gd name="T18" fmla="*/ 0 w 64"/>
                <a:gd name="T19" fmla="*/ 2147483647 h 72"/>
                <a:gd name="T20" fmla="*/ 2147483647 w 64"/>
                <a:gd name="T21" fmla="*/ 2147483647 h 72"/>
                <a:gd name="T22" fmla="*/ 2147483647 w 64"/>
                <a:gd name="T23" fmla="*/ 2147483647 h 72"/>
                <a:gd name="T24" fmla="*/ 2147483647 w 64"/>
                <a:gd name="T25" fmla="*/ 2147483647 h 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64"/>
                <a:gd name="T40" fmla="*/ 0 h 72"/>
                <a:gd name="T41" fmla="*/ 64 w 64"/>
                <a:gd name="T42" fmla="*/ 72 h 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64" h="72">
                  <a:moveTo>
                    <a:pt x="40" y="56"/>
                  </a:moveTo>
                  <a:lnTo>
                    <a:pt x="56" y="56"/>
                  </a:lnTo>
                  <a:lnTo>
                    <a:pt x="56" y="32"/>
                  </a:lnTo>
                  <a:lnTo>
                    <a:pt x="64" y="16"/>
                  </a:lnTo>
                  <a:lnTo>
                    <a:pt x="56" y="8"/>
                  </a:lnTo>
                  <a:lnTo>
                    <a:pt x="56" y="0"/>
                  </a:lnTo>
                  <a:lnTo>
                    <a:pt x="32" y="0"/>
                  </a:lnTo>
                  <a:lnTo>
                    <a:pt x="0" y="0"/>
                  </a:lnTo>
                  <a:lnTo>
                    <a:pt x="0" y="16"/>
                  </a:lnTo>
                  <a:lnTo>
                    <a:pt x="0" y="40"/>
                  </a:lnTo>
                  <a:lnTo>
                    <a:pt x="24" y="72"/>
                  </a:lnTo>
                  <a:lnTo>
                    <a:pt x="32" y="64"/>
                  </a:lnTo>
                  <a:lnTo>
                    <a:pt x="40" y="56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215" name="Freeform 763"/>
            <p:cNvSpPr>
              <a:spLocks/>
            </p:cNvSpPr>
            <p:nvPr/>
          </p:nvSpPr>
          <p:spPr bwMode="auto">
            <a:xfrm>
              <a:off x="4602157" y="3367774"/>
              <a:ext cx="128304" cy="172169"/>
            </a:xfrm>
            <a:custGeom>
              <a:avLst/>
              <a:gdLst>
                <a:gd name="T0" fmla="*/ 2147483647 w 96"/>
                <a:gd name="T1" fmla="*/ 2147483647 h 128"/>
                <a:gd name="T2" fmla="*/ 2147483647 w 96"/>
                <a:gd name="T3" fmla="*/ 2147483647 h 128"/>
                <a:gd name="T4" fmla="*/ 2147483647 w 96"/>
                <a:gd name="T5" fmla="*/ 2147483647 h 128"/>
                <a:gd name="T6" fmla="*/ 2147483647 w 96"/>
                <a:gd name="T7" fmla="*/ 2147483647 h 128"/>
                <a:gd name="T8" fmla="*/ 2147483647 w 96"/>
                <a:gd name="T9" fmla="*/ 2147483647 h 128"/>
                <a:gd name="T10" fmla="*/ 2147483647 w 96"/>
                <a:gd name="T11" fmla="*/ 2147483647 h 128"/>
                <a:gd name="T12" fmla="*/ 2147483647 w 96"/>
                <a:gd name="T13" fmla="*/ 2147483647 h 128"/>
                <a:gd name="T14" fmla="*/ 2147483647 w 96"/>
                <a:gd name="T15" fmla="*/ 2147483647 h 128"/>
                <a:gd name="T16" fmla="*/ 2147483647 w 96"/>
                <a:gd name="T17" fmla="*/ 0 h 128"/>
                <a:gd name="T18" fmla="*/ 2147483647 w 96"/>
                <a:gd name="T19" fmla="*/ 0 h 128"/>
                <a:gd name="T20" fmla="*/ 2147483647 w 96"/>
                <a:gd name="T21" fmla="*/ 2147483647 h 128"/>
                <a:gd name="T22" fmla="*/ 2147483647 w 96"/>
                <a:gd name="T23" fmla="*/ 2147483647 h 128"/>
                <a:gd name="T24" fmla="*/ 2147483647 w 96"/>
                <a:gd name="T25" fmla="*/ 2147483647 h 128"/>
                <a:gd name="T26" fmla="*/ 2147483647 w 96"/>
                <a:gd name="T27" fmla="*/ 2147483647 h 128"/>
                <a:gd name="T28" fmla="*/ 2147483647 w 96"/>
                <a:gd name="T29" fmla="*/ 2147483647 h 128"/>
                <a:gd name="T30" fmla="*/ 0 w 96"/>
                <a:gd name="T31" fmla="*/ 2147483647 h 128"/>
                <a:gd name="T32" fmla="*/ 2147483647 w 96"/>
                <a:gd name="T33" fmla="*/ 2147483647 h 128"/>
                <a:gd name="T34" fmla="*/ 2147483647 w 96"/>
                <a:gd name="T35" fmla="*/ 2147483647 h 128"/>
                <a:gd name="T36" fmla="*/ 2147483647 w 96"/>
                <a:gd name="T37" fmla="*/ 2147483647 h 128"/>
                <a:gd name="T38" fmla="*/ 2147483647 w 96"/>
                <a:gd name="T39" fmla="*/ 2147483647 h 128"/>
                <a:gd name="T40" fmla="*/ 2147483647 w 96"/>
                <a:gd name="T41" fmla="*/ 2147483647 h 128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96"/>
                <a:gd name="T64" fmla="*/ 0 h 128"/>
                <a:gd name="T65" fmla="*/ 96 w 96"/>
                <a:gd name="T66" fmla="*/ 128 h 128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96" h="128">
                  <a:moveTo>
                    <a:pt x="96" y="112"/>
                  </a:moveTo>
                  <a:lnTo>
                    <a:pt x="96" y="104"/>
                  </a:lnTo>
                  <a:lnTo>
                    <a:pt x="88" y="88"/>
                  </a:lnTo>
                  <a:lnTo>
                    <a:pt x="96" y="64"/>
                  </a:lnTo>
                  <a:lnTo>
                    <a:pt x="88" y="64"/>
                  </a:lnTo>
                  <a:lnTo>
                    <a:pt x="80" y="40"/>
                  </a:lnTo>
                  <a:lnTo>
                    <a:pt x="80" y="32"/>
                  </a:lnTo>
                  <a:lnTo>
                    <a:pt x="96" y="24"/>
                  </a:lnTo>
                  <a:lnTo>
                    <a:pt x="88" y="0"/>
                  </a:lnTo>
                  <a:lnTo>
                    <a:pt x="72" y="0"/>
                  </a:lnTo>
                  <a:lnTo>
                    <a:pt x="72" y="16"/>
                  </a:lnTo>
                  <a:lnTo>
                    <a:pt x="56" y="48"/>
                  </a:lnTo>
                  <a:lnTo>
                    <a:pt x="40" y="72"/>
                  </a:lnTo>
                  <a:lnTo>
                    <a:pt x="16" y="64"/>
                  </a:lnTo>
                  <a:lnTo>
                    <a:pt x="8" y="80"/>
                  </a:lnTo>
                  <a:lnTo>
                    <a:pt x="0" y="104"/>
                  </a:lnTo>
                  <a:lnTo>
                    <a:pt x="16" y="104"/>
                  </a:lnTo>
                  <a:lnTo>
                    <a:pt x="16" y="128"/>
                  </a:lnTo>
                  <a:lnTo>
                    <a:pt x="48" y="128"/>
                  </a:lnTo>
                  <a:lnTo>
                    <a:pt x="72" y="128"/>
                  </a:lnTo>
                  <a:lnTo>
                    <a:pt x="96" y="112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216" name="Freeform 764"/>
            <p:cNvSpPr>
              <a:spLocks/>
            </p:cNvSpPr>
            <p:nvPr/>
          </p:nvSpPr>
          <p:spPr bwMode="auto">
            <a:xfrm>
              <a:off x="4622993" y="3539943"/>
              <a:ext cx="85536" cy="96502"/>
            </a:xfrm>
            <a:custGeom>
              <a:avLst/>
              <a:gdLst>
                <a:gd name="T0" fmla="*/ 2147483647 w 64"/>
                <a:gd name="T1" fmla="*/ 2147483647 h 72"/>
                <a:gd name="T2" fmla="*/ 2147483647 w 64"/>
                <a:gd name="T3" fmla="*/ 2147483647 h 72"/>
                <a:gd name="T4" fmla="*/ 2147483647 w 64"/>
                <a:gd name="T5" fmla="*/ 2147483647 h 72"/>
                <a:gd name="T6" fmla="*/ 2147483647 w 64"/>
                <a:gd name="T7" fmla="*/ 2147483647 h 72"/>
                <a:gd name="T8" fmla="*/ 2147483647 w 64"/>
                <a:gd name="T9" fmla="*/ 2147483647 h 72"/>
                <a:gd name="T10" fmla="*/ 2147483647 w 64"/>
                <a:gd name="T11" fmla="*/ 0 h 72"/>
                <a:gd name="T12" fmla="*/ 2147483647 w 64"/>
                <a:gd name="T13" fmla="*/ 0 h 72"/>
                <a:gd name="T14" fmla="*/ 0 w 64"/>
                <a:gd name="T15" fmla="*/ 0 h 72"/>
                <a:gd name="T16" fmla="*/ 0 w 64"/>
                <a:gd name="T17" fmla="*/ 2147483647 h 72"/>
                <a:gd name="T18" fmla="*/ 0 w 64"/>
                <a:gd name="T19" fmla="*/ 2147483647 h 72"/>
                <a:gd name="T20" fmla="*/ 2147483647 w 64"/>
                <a:gd name="T21" fmla="*/ 2147483647 h 72"/>
                <a:gd name="T22" fmla="*/ 2147483647 w 64"/>
                <a:gd name="T23" fmla="*/ 2147483647 h 72"/>
                <a:gd name="T24" fmla="*/ 2147483647 w 64"/>
                <a:gd name="T25" fmla="*/ 2147483647 h 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64"/>
                <a:gd name="T40" fmla="*/ 0 h 72"/>
                <a:gd name="T41" fmla="*/ 64 w 64"/>
                <a:gd name="T42" fmla="*/ 72 h 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64" h="72">
                  <a:moveTo>
                    <a:pt x="40" y="56"/>
                  </a:moveTo>
                  <a:lnTo>
                    <a:pt x="56" y="56"/>
                  </a:lnTo>
                  <a:lnTo>
                    <a:pt x="56" y="32"/>
                  </a:lnTo>
                  <a:lnTo>
                    <a:pt x="64" y="16"/>
                  </a:lnTo>
                  <a:lnTo>
                    <a:pt x="56" y="8"/>
                  </a:lnTo>
                  <a:lnTo>
                    <a:pt x="56" y="0"/>
                  </a:lnTo>
                  <a:lnTo>
                    <a:pt x="32" y="0"/>
                  </a:lnTo>
                  <a:lnTo>
                    <a:pt x="0" y="0"/>
                  </a:lnTo>
                  <a:lnTo>
                    <a:pt x="0" y="16"/>
                  </a:lnTo>
                  <a:lnTo>
                    <a:pt x="0" y="40"/>
                  </a:lnTo>
                  <a:lnTo>
                    <a:pt x="24" y="72"/>
                  </a:lnTo>
                  <a:lnTo>
                    <a:pt x="32" y="64"/>
                  </a:lnTo>
                  <a:lnTo>
                    <a:pt x="40" y="56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217" name="Freeform 765"/>
            <p:cNvSpPr>
              <a:spLocks/>
            </p:cNvSpPr>
            <p:nvPr/>
          </p:nvSpPr>
          <p:spPr bwMode="auto">
            <a:xfrm>
              <a:off x="4602157" y="3367774"/>
              <a:ext cx="128304" cy="172169"/>
            </a:xfrm>
            <a:custGeom>
              <a:avLst/>
              <a:gdLst>
                <a:gd name="T0" fmla="*/ 2147483647 w 96"/>
                <a:gd name="T1" fmla="*/ 2147483647 h 128"/>
                <a:gd name="T2" fmla="*/ 2147483647 w 96"/>
                <a:gd name="T3" fmla="*/ 2147483647 h 128"/>
                <a:gd name="T4" fmla="*/ 2147483647 w 96"/>
                <a:gd name="T5" fmla="*/ 2147483647 h 128"/>
                <a:gd name="T6" fmla="*/ 2147483647 w 96"/>
                <a:gd name="T7" fmla="*/ 2147483647 h 128"/>
                <a:gd name="T8" fmla="*/ 2147483647 w 96"/>
                <a:gd name="T9" fmla="*/ 2147483647 h 128"/>
                <a:gd name="T10" fmla="*/ 2147483647 w 96"/>
                <a:gd name="T11" fmla="*/ 2147483647 h 128"/>
                <a:gd name="T12" fmla="*/ 2147483647 w 96"/>
                <a:gd name="T13" fmla="*/ 2147483647 h 128"/>
                <a:gd name="T14" fmla="*/ 2147483647 w 96"/>
                <a:gd name="T15" fmla="*/ 2147483647 h 128"/>
                <a:gd name="T16" fmla="*/ 2147483647 w 96"/>
                <a:gd name="T17" fmla="*/ 0 h 128"/>
                <a:gd name="T18" fmla="*/ 2147483647 w 96"/>
                <a:gd name="T19" fmla="*/ 0 h 128"/>
                <a:gd name="T20" fmla="*/ 2147483647 w 96"/>
                <a:gd name="T21" fmla="*/ 0 h 128"/>
                <a:gd name="T22" fmla="*/ 2147483647 w 96"/>
                <a:gd name="T23" fmla="*/ 2147483647 h 128"/>
                <a:gd name="T24" fmla="*/ 2147483647 w 96"/>
                <a:gd name="T25" fmla="*/ 2147483647 h 128"/>
                <a:gd name="T26" fmla="*/ 2147483647 w 96"/>
                <a:gd name="T27" fmla="*/ 2147483647 h 128"/>
                <a:gd name="T28" fmla="*/ 2147483647 w 96"/>
                <a:gd name="T29" fmla="*/ 2147483647 h 128"/>
                <a:gd name="T30" fmla="*/ 2147483647 w 96"/>
                <a:gd name="T31" fmla="*/ 2147483647 h 128"/>
                <a:gd name="T32" fmla="*/ 0 w 96"/>
                <a:gd name="T33" fmla="*/ 2147483647 h 128"/>
                <a:gd name="T34" fmla="*/ 2147483647 w 96"/>
                <a:gd name="T35" fmla="*/ 2147483647 h 128"/>
                <a:gd name="T36" fmla="*/ 2147483647 w 96"/>
                <a:gd name="T37" fmla="*/ 2147483647 h 128"/>
                <a:gd name="T38" fmla="*/ 2147483647 w 96"/>
                <a:gd name="T39" fmla="*/ 2147483647 h 128"/>
                <a:gd name="T40" fmla="*/ 2147483647 w 96"/>
                <a:gd name="T41" fmla="*/ 2147483647 h 128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96"/>
                <a:gd name="T64" fmla="*/ 0 h 128"/>
                <a:gd name="T65" fmla="*/ 96 w 96"/>
                <a:gd name="T66" fmla="*/ 128 h 128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96" h="128">
                  <a:moveTo>
                    <a:pt x="96" y="112"/>
                  </a:moveTo>
                  <a:lnTo>
                    <a:pt x="96" y="104"/>
                  </a:lnTo>
                  <a:lnTo>
                    <a:pt x="88" y="88"/>
                  </a:lnTo>
                  <a:lnTo>
                    <a:pt x="96" y="64"/>
                  </a:lnTo>
                  <a:lnTo>
                    <a:pt x="88" y="64"/>
                  </a:lnTo>
                  <a:lnTo>
                    <a:pt x="80" y="40"/>
                  </a:lnTo>
                  <a:lnTo>
                    <a:pt x="80" y="32"/>
                  </a:lnTo>
                  <a:lnTo>
                    <a:pt x="96" y="24"/>
                  </a:lnTo>
                  <a:lnTo>
                    <a:pt x="88" y="0"/>
                  </a:lnTo>
                  <a:lnTo>
                    <a:pt x="72" y="0"/>
                  </a:lnTo>
                  <a:lnTo>
                    <a:pt x="72" y="16"/>
                  </a:lnTo>
                  <a:lnTo>
                    <a:pt x="56" y="48"/>
                  </a:lnTo>
                  <a:lnTo>
                    <a:pt x="40" y="72"/>
                  </a:lnTo>
                  <a:lnTo>
                    <a:pt x="16" y="64"/>
                  </a:lnTo>
                  <a:lnTo>
                    <a:pt x="8" y="80"/>
                  </a:lnTo>
                  <a:lnTo>
                    <a:pt x="0" y="104"/>
                  </a:lnTo>
                  <a:lnTo>
                    <a:pt x="16" y="104"/>
                  </a:lnTo>
                  <a:lnTo>
                    <a:pt x="16" y="128"/>
                  </a:lnTo>
                  <a:lnTo>
                    <a:pt x="48" y="128"/>
                  </a:lnTo>
                  <a:lnTo>
                    <a:pt x="72" y="128"/>
                  </a:lnTo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218" name="Freeform 766"/>
            <p:cNvSpPr>
              <a:spLocks/>
            </p:cNvSpPr>
            <p:nvPr/>
          </p:nvSpPr>
          <p:spPr bwMode="auto">
            <a:xfrm>
              <a:off x="4602157" y="3367774"/>
              <a:ext cx="128304" cy="172169"/>
            </a:xfrm>
            <a:custGeom>
              <a:avLst/>
              <a:gdLst>
                <a:gd name="T0" fmla="*/ 2147483647 w 96"/>
                <a:gd name="T1" fmla="*/ 2147483647 h 128"/>
                <a:gd name="T2" fmla="*/ 2147483647 w 96"/>
                <a:gd name="T3" fmla="*/ 2147483647 h 128"/>
                <a:gd name="T4" fmla="*/ 2147483647 w 96"/>
                <a:gd name="T5" fmla="*/ 2147483647 h 128"/>
                <a:gd name="T6" fmla="*/ 2147483647 w 96"/>
                <a:gd name="T7" fmla="*/ 2147483647 h 128"/>
                <a:gd name="T8" fmla="*/ 2147483647 w 96"/>
                <a:gd name="T9" fmla="*/ 2147483647 h 128"/>
                <a:gd name="T10" fmla="*/ 2147483647 w 96"/>
                <a:gd name="T11" fmla="*/ 2147483647 h 128"/>
                <a:gd name="T12" fmla="*/ 2147483647 w 96"/>
                <a:gd name="T13" fmla="*/ 2147483647 h 128"/>
                <a:gd name="T14" fmla="*/ 2147483647 w 96"/>
                <a:gd name="T15" fmla="*/ 2147483647 h 128"/>
                <a:gd name="T16" fmla="*/ 2147483647 w 96"/>
                <a:gd name="T17" fmla="*/ 0 h 128"/>
                <a:gd name="T18" fmla="*/ 2147483647 w 96"/>
                <a:gd name="T19" fmla="*/ 0 h 128"/>
                <a:gd name="T20" fmla="*/ 2147483647 w 96"/>
                <a:gd name="T21" fmla="*/ 0 h 128"/>
                <a:gd name="T22" fmla="*/ 2147483647 w 96"/>
                <a:gd name="T23" fmla="*/ 2147483647 h 128"/>
                <a:gd name="T24" fmla="*/ 2147483647 w 96"/>
                <a:gd name="T25" fmla="*/ 2147483647 h 128"/>
                <a:gd name="T26" fmla="*/ 2147483647 w 96"/>
                <a:gd name="T27" fmla="*/ 2147483647 h 128"/>
                <a:gd name="T28" fmla="*/ 2147483647 w 96"/>
                <a:gd name="T29" fmla="*/ 2147483647 h 128"/>
                <a:gd name="T30" fmla="*/ 2147483647 w 96"/>
                <a:gd name="T31" fmla="*/ 2147483647 h 128"/>
                <a:gd name="T32" fmla="*/ 0 w 96"/>
                <a:gd name="T33" fmla="*/ 2147483647 h 128"/>
                <a:gd name="T34" fmla="*/ 2147483647 w 96"/>
                <a:gd name="T35" fmla="*/ 2147483647 h 128"/>
                <a:gd name="T36" fmla="*/ 2147483647 w 96"/>
                <a:gd name="T37" fmla="*/ 2147483647 h 128"/>
                <a:gd name="T38" fmla="*/ 2147483647 w 96"/>
                <a:gd name="T39" fmla="*/ 2147483647 h 128"/>
                <a:gd name="T40" fmla="*/ 2147483647 w 96"/>
                <a:gd name="T41" fmla="*/ 2147483647 h 128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96"/>
                <a:gd name="T64" fmla="*/ 0 h 128"/>
                <a:gd name="T65" fmla="*/ 96 w 96"/>
                <a:gd name="T66" fmla="*/ 128 h 128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96" h="128">
                  <a:moveTo>
                    <a:pt x="96" y="112"/>
                  </a:moveTo>
                  <a:lnTo>
                    <a:pt x="96" y="104"/>
                  </a:lnTo>
                  <a:lnTo>
                    <a:pt x="88" y="88"/>
                  </a:lnTo>
                  <a:lnTo>
                    <a:pt x="96" y="64"/>
                  </a:lnTo>
                  <a:lnTo>
                    <a:pt x="88" y="64"/>
                  </a:lnTo>
                  <a:lnTo>
                    <a:pt x="80" y="40"/>
                  </a:lnTo>
                  <a:lnTo>
                    <a:pt x="80" y="32"/>
                  </a:lnTo>
                  <a:lnTo>
                    <a:pt x="96" y="24"/>
                  </a:lnTo>
                  <a:lnTo>
                    <a:pt x="88" y="0"/>
                  </a:lnTo>
                  <a:lnTo>
                    <a:pt x="72" y="0"/>
                  </a:lnTo>
                  <a:lnTo>
                    <a:pt x="72" y="16"/>
                  </a:lnTo>
                  <a:lnTo>
                    <a:pt x="56" y="48"/>
                  </a:lnTo>
                  <a:lnTo>
                    <a:pt x="40" y="72"/>
                  </a:lnTo>
                  <a:lnTo>
                    <a:pt x="16" y="64"/>
                  </a:lnTo>
                  <a:lnTo>
                    <a:pt x="8" y="80"/>
                  </a:lnTo>
                  <a:lnTo>
                    <a:pt x="0" y="104"/>
                  </a:lnTo>
                  <a:lnTo>
                    <a:pt x="16" y="104"/>
                  </a:lnTo>
                  <a:lnTo>
                    <a:pt x="16" y="128"/>
                  </a:lnTo>
                  <a:lnTo>
                    <a:pt x="48" y="128"/>
                  </a:lnTo>
                  <a:lnTo>
                    <a:pt x="72" y="128"/>
                  </a:lnTo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219" name="Freeform 767"/>
            <p:cNvSpPr>
              <a:spLocks/>
            </p:cNvSpPr>
            <p:nvPr/>
          </p:nvSpPr>
          <p:spPr bwMode="auto">
            <a:xfrm>
              <a:off x="4482626" y="3357905"/>
              <a:ext cx="42768" cy="107468"/>
            </a:xfrm>
            <a:custGeom>
              <a:avLst/>
              <a:gdLst>
                <a:gd name="T0" fmla="*/ 2147483647 w 32"/>
                <a:gd name="T1" fmla="*/ 2147483647 h 80"/>
                <a:gd name="T2" fmla="*/ 2147483647 w 32"/>
                <a:gd name="T3" fmla="*/ 2147483647 h 80"/>
                <a:gd name="T4" fmla="*/ 2147483647 w 32"/>
                <a:gd name="T5" fmla="*/ 2147483647 h 80"/>
                <a:gd name="T6" fmla="*/ 2147483647 w 32"/>
                <a:gd name="T7" fmla="*/ 0 h 80"/>
                <a:gd name="T8" fmla="*/ 2147483647 w 32"/>
                <a:gd name="T9" fmla="*/ 2147483647 h 80"/>
                <a:gd name="T10" fmla="*/ 2147483647 w 32"/>
                <a:gd name="T11" fmla="*/ 2147483647 h 80"/>
                <a:gd name="T12" fmla="*/ 0 w 32"/>
                <a:gd name="T13" fmla="*/ 2147483647 h 80"/>
                <a:gd name="T14" fmla="*/ 0 w 32"/>
                <a:gd name="T15" fmla="*/ 2147483647 h 80"/>
                <a:gd name="T16" fmla="*/ 2147483647 w 32"/>
                <a:gd name="T17" fmla="*/ 2147483647 h 80"/>
                <a:gd name="T18" fmla="*/ 2147483647 w 32"/>
                <a:gd name="T19" fmla="*/ 2147483647 h 80"/>
                <a:gd name="T20" fmla="*/ 2147483647 w 32"/>
                <a:gd name="T21" fmla="*/ 2147483647 h 80"/>
                <a:gd name="T22" fmla="*/ 2147483647 w 32"/>
                <a:gd name="T23" fmla="*/ 2147483647 h 80"/>
                <a:gd name="T24" fmla="*/ 2147483647 w 32"/>
                <a:gd name="T25" fmla="*/ 2147483647 h 80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32"/>
                <a:gd name="T40" fmla="*/ 0 h 80"/>
                <a:gd name="T41" fmla="*/ 32 w 32"/>
                <a:gd name="T42" fmla="*/ 80 h 80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32" h="80">
                  <a:moveTo>
                    <a:pt x="32" y="32"/>
                  </a:moveTo>
                  <a:lnTo>
                    <a:pt x="32" y="16"/>
                  </a:lnTo>
                  <a:lnTo>
                    <a:pt x="32" y="8"/>
                  </a:lnTo>
                  <a:lnTo>
                    <a:pt x="24" y="0"/>
                  </a:lnTo>
                  <a:lnTo>
                    <a:pt x="16" y="8"/>
                  </a:lnTo>
                  <a:lnTo>
                    <a:pt x="8" y="24"/>
                  </a:lnTo>
                  <a:lnTo>
                    <a:pt x="0" y="24"/>
                  </a:lnTo>
                  <a:lnTo>
                    <a:pt x="0" y="32"/>
                  </a:lnTo>
                  <a:lnTo>
                    <a:pt x="8" y="64"/>
                  </a:lnTo>
                  <a:lnTo>
                    <a:pt x="16" y="80"/>
                  </a:lnTo>
                  <a:lnTo>
                    <a:pt x="24" y="80"/>
                  </a:lnTo>
                  <a:lnTo>
                    <a:pt x="24" y="64"/>
                  </a:lnTo>
                  <a:lnTo>
                    <a:pt x="32" y="32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220" name="Freeform 768"/>
            <p:cNvSpPr>
              <a:spLocks/>
            </p:cNvSpPr>
            <p:nvPr/>
          </p:nvSpPr>
          <p:spPr bwMode="auto">
            <a:xfrm>
              <a:off x="4471660" y="3389706"/>
              <a:ext cx="31802" cy="85536"/>
            </a:xfrm>
            <a:custGeom>
              <a:avLst/>
              <a:gdLst>
                <a:gd name="T0" fmla="*/ 2147483647 w 24"/>
                <a:gd name="T1" fmla="*/ 2147483647 h 64"/>
                <a:gd name="T2" fmla="*/ 2147483647 w 24"/>
                <a:gd name="T3" fmla="*/ 0 h 64"/>
                <a:gd name="T4" fmla="*/ 0 w 24"/>
                <a:gd name="T5" fmla="*/ 0 h 64"/>
                <a:gd name="T6" fmla="*/ 0 w 24"/>
                <a:gd name="T7" fmla="*/ 2147483647 h 64"/>
                <a:gd name="T8" fmla="*/ 0 w 24"/>
                <a:gd name="T9" fmla="*/ 2147483647 h 64"/>
                <a:gd name="T10" fmla="*/ 2147483647 w 24"/>
                <a:gd name="T11" fmla="*/ 2147483647 h 64"/>
                <a:gd name="T12" fmla="*/ 2147483647 w 24"/>
                <a:gd name="T13" fmla="*/ 2147483647 h 64"/>
                <a:gd name="T14" fmla="*/ 2147483647 w 24"/>
                <a:gd name="T15" fmla="*/ 2147483647 h 64"/>
                <a:gd name="T16" fmla="*/ 2147483647 w 24"/>
                <a:gd name="T17" fmla="*/ 2147483647 h 6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24"/>
                <a:gd name="T28" fmla="*/ 0 h 64"/>
                <a:gd name="T29" fmla="*/ 24 w 24"/>
                <a:gd name="T30" fmla="*/ 64 h 64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24" h="64">
                  <a:moveTo>
                    <a:pt x="8" y="8"/>
                  </a:moveTo>
                  <a:lnTo>
                    <a:pt x="8" y="0"/>
                  </a:lnTo>
                  <a:lnTo>
                    <a:pt x="0" y="0"/>
                  </a:lnTo>
                  <a:lnTo>
                    <a:pt x="0" y="8"/>
                  </a:lnTo>
                  <a:lnTo>
                    <a:pt x="0" y="24"/>
                  </a:lnTo>
                  <a:lnTo>
                    <a:pt x="8" y="64"/>
                  </a:lnTo>
                  <a:lnTo>
                    <a:pt x="24" y="56"/>
                  </a:lnTo>
                  <a:lnTo>
                    <a:pt x="16" y="40"/>
                  </a:lnTo>
                  <a:lnTo>
                    <a:pt x="8" y="8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221" name="Freeform 769"/>
            <p:cNvSpPr>
              <a:spLocks/>
            </p:cNvSpPr>
            <p:nvPr/>
          </p:nvSpPr>
          <p:spPr bwMode="auto">
            <a:xfrm>
              <a:off x="4482626" y="3357905"/>
              <a:ext cx="42768" cy="107468"/>
            </a:xfrm>
            <a:custGeom>
              <a:avLst/>
              <a:gdLst>
                <a:gd name="T0" fmla="*/ 2147483647 w 32"/>
                <a:gd name="T1" fmla="*/ 2147483647 h 80"/>
                <a:gd name="T2" fmla="*/ 2147483647 w 32"/>
                <a:gd name="T3" fmla="*/ 2147483647 h 80"/>
                <a:gd name="T4" fmla="*/ 2147483647 w 32"/>
                <a:gd name="T5" fmla="*/ 2147483647 h 80"/>
                <a:gd name="T6" fmla="*/ 2147483647 w 32"/>
                <a:gd name="T7" fmla="*/ 2147483647 h 80"/>
                <a:gd name="T8" fmla="*/ 2147483647 w 32"/>
                <a:gd name="T9" fmla="*/ 0 h 80"/>
                <a:gd name="T10" fmla="*/ 2147483647 w 32"/>
                <a:gd name="T11" fmla="*/ 2147483647 h 80"/>
                <a:gd name="T12" fmla="*/ 2147483647 w 32"/>
                <a:gd name="T13" fmla="*/ 2147483647 h 80"/>
                <a:gd name="T14" fmla="*/ 0 w 32"/>
                <a:gd name="T15" fmla="*/ 2147483647 h 80"/>
                <a:gd name="T16" fmla="*/ 0 w 32"/>
                <a:gd name="T17" fmla="*/ 2147483647 h 80"/>
                <a:gd name="T18" fmla="*/ 2147483647 w 32"/>
                <a:gd name="T19" fmla="*/ 2147483647 h 80"/>
                <a:gd name="T20" fmla="*/ 2147483647 w 32"/>
                <a:gd name="T21" fmla="*/ 2147483647 h 80"/>
                <a:gd name="T22" fmla="*/ 2147483647 w 32"/>
                <a:gd name="T23" fmla="*/ 2147483647 h 80"/>
                <a:gd name="T24" fmla="*/ 2147483647 w 32"/>
                <a:gd name="T25" fmla="*/ 2147483647 h 80"/>
                <a:gd name="T26" fmla="*/ 2147483647 w 32"/>
                <a:gd name="T27" fmla="*/ 2147483647 h 80"/>
                <a:gd name="T28" fmla="*/ 2147483647 w 32"/>
                <a:gd name="T29" fmla="*/ 2147483647 h 80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32"/>
                <a:gd name="T46" fmla="*/ 0 h 80"/>
                <a:gd name="T47" fmla="*/ 32 w 32"/>
                <a:gd name="T48" fmla="*/ 80 h 80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32" h="80">
                  <a:moveTo>
                    <a:pt x="32" y="32"/>
                  </a:moveTo>
                  <a:lnTo>
                    <a:pt x="32" y="16"/>
                  </a:lnTo>
                  <a:lnTo>
                    <a:pt x="32" y="8"/>
                  </a:lnTo>
                  <a:lnTo>
                    <a:pt x="24" y="0"/>
                  </a:lnTo>
                  <a:lnTo>
                    <a:pt x="16" y="8"/>
                  </a:lnTo>
                  <a:lnTo>
                    <a:pt x="8" y="24"/>
                  </a:lnTo>
                  <a:lnTo>
                    <a:pt x="0" y="24"/>
                  </a:lnTo>
                  <a:lnTo>
                    <a:pt x="0" y="32"/>
                  </a:lnTo>
                  <a:lnTo>
                    <a:pt x="8" y="64"/>
                  </a:lnTo>
                  <a:lnTo>
                    <a:pt x="16" y="80"/>
                  </a:lnTo>
                  <a:lnTo>
                    <a:pt x="24" y="80"/>
                  </a:lnTo>
                  <a:lnTo>
                    <a:pt x="24" y="64"/>
                  </a:lnTo>
                  <a:lnTo>
                    <a:pt x="32" y="32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222" name="Freeform 770"/>
            <p:cNvSpPr>
              <a:spLocks/>
            </p:cNvSpPr>
            <p:nvPr/>
          </p:nvSpPr>
          <p:spPr bwMode="auto">
            <a:xfrm>
              <a:off x="4471660" y="3389706"/>
              <a:ext cx="31802" cy="85536"/>
            </a:xfrm>
            <a:custGeom>
              <a:avLst/>
              <a:gdLst>
                <a:gd name="T0" fmla="*/ 2147483647 w 24"/>
                <a:gd name="T1" fmla="*/ 2147483647 h 64"/>
                <a:gd name="T2" fmla="*/ 2147483647 w 24"/>
                <a:gd name="T3" fmla="*/ 0 h 64"/>
                <a:gd name="T4" fmla="*/ 0 w 24"/>
                <a:gd name="T5" fmla="*/ 0 h 64"/>
                <a:gd name="T6" fmla="*/ 0 w 24"/>
                <a:gd name="T7" fmla="*/ 0 h 64"/>
                <a:gd name="T8" fmla="*/ 0 w 24"/>
                <a:gd name="T9" fmla="*/ 2147483647 h 64"/>
                <a:gd name="T10" fmla="*/ 0 w 24"/>
                <a:gd name="T11" fmla="*/ 2147483647 h 64"/>
                <a:gd name="T12" fmla="*/ 2147483647 w 24"/>
                <a:gd name="T13" fmla="*/ 2147483647 h 64"/>
                <a:gd name="T14" fmla="*/ 2147483647 w 24"/>
                <a:gd name="T15" fmla="*/ 2147483647 h 64"/>
                <a:gd name="T16" fmla="*/ 2147483647 w 24"/>
                <a:gd name="T17" fmla="*/ 2147483647 h 64"/>
                <a:gd name="T18" fmla="*/ 2147483647 w 24"/>
                <a:gd name="T19" fmla="*/ 2147483647 h 6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4"/>
                <a:gd name="T31" fmla="*/ 0 h 64"/>
                <a:gd name="T32" fmla="*/ 24 w 24"/>
                <a:gd name="T33" fmla="*/ 64 h 6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4" h="64">
                  <a:moveTo>
                    <a:pt x="8" y="8"/>
                  </a:moveTo>
                  <a:lnTo>
                    <a:pt x="8" y="0"/>
                  </a:lnTo>
                  <a:lnTo>
                    <a:pt x="0" y="0"/>
                  </a:lnTo>
                  <a:lnTo>
                    <a:pt x="0" y="8"/>
                  </a:lnTo>
                  <a:lnTo>
                    <a:pt x="0" y="24"/>
                  </a:lnTo>
                  <a:lnTo>
                    <a:pt x="8" y="64"/>
                  </a:lnTo>
                  <a:lnTo>
                    <a:pt x="24" y="56"/>
                  </a:lnTo>
                  <a:lnTo>
                    <a:pt x="16" y="40"/>
                  </a:lnTo>
                  <a:lnTo>
                    <a:pt x="8" y="8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223" name="Freeform 771"/>
            <p:cNvSpPr>
              <a:spLocks/>
            </p:cNvSpPr>
            <p:nvPr/>
          </p:nvSpPr>
          <p:spPr bwMode="auto">
            <a:xfrm>
              <a:off x="4665761" y="3862348"/>
              <a:ext cx="225903" cy="224806"/>
            </a:xfrm>
            <a:custGeom>
              <a:avLst/>
              <a:gdLst>
                <a:gd name="T0" fmla="*/ 2147483647 w 168"/>
                <a:gd name="T1" fmla="*/ 2147483647 h 168"/>
                <a:gd name="T2" fmla="*/ 2147483647 w 168"/>
                <a:gd name="T3" fmla="*/ 2147483647 h 168"/>
                <a:gd name="T4" fmla="*/ 2147483647 w 168"/>
                <a:gd name="T5" fmla="*/ 2147483647 h 168"/>
                <a:gd name="T6" fmla="*/ 2147483647 w 168"/>
                <a:gd name="T7" fmla="*/ 2147483647 h 168"/>
                <a:gd name="T8" fmla="*/ 2147483647 w 168"/>
                <a:gd name="T9" fmla="*/ 2147483647 h 168"/>
                <a:gd name="T10" fmla="*/ 2147483647 w 168"/>
                <a:gd name="T11" fmla="*/ 2147483647 h 168"/>
                <a:gd name="T12" fmla="*/ 2147483647 w 168"/>
                <a:gd name="T13" fmla="*/ 2147483647 h 168"/>
                <a:gd name="T14" fmla="*/ 2147483647 w 168"/>
                <a:gd name="T15" fmla="*/ 2147483647 h 168"/>
                <a:gd name="T16" fmla="*/ 2147483647 w 168"/>
                <a:gd name="T17" fmla="*/ 2147483647 h 168"/>
                <a:gd name="T18" fmla="*/ 2147483647 w 168"/>
                <a:gd name="T19" fmla="*/ 2147483647 h 168"/>
                <a:gd name="T20" fmla="*/ 2147483647 w 168"/>
                <a:gd name="T21" fmla="*/ 2147483647 h 168"/>
                <a:gd name="T22" fmla="*/ 2147483647 w 168"/>
                <a:gd name="T23" fmla="*/ 2147483647 h 168"/>
                <a:gd name="T24" fmla="*/ 2147483647 w 168"/>
                <a:gd name="T25" fmla="*/ 2147483647 h 168"/>
                <a:gd name="T26" fmla="*/ 2147483647 w 168"/>
                <a:gd name="T27" fmla="*/ 2147483647 h 168"/>
                <a:gd name="T28" fmla="*/ 2147483647 w 168"/>
                <a:gd name="T29" fmla="*/ 2147483647 h 168"/>
                <a:gd name="T30" fmla="*/ 2147483647 w 168"/>
                <a:gd name="T31" fmla="*/ 2147483647 h 168"/>
                <a:gd name="T32" fmla="*/ 2147483647 w 168"/>
                <a:gd name="T33" fmla="*/ 2147483647 h 168"/>
                <a:gd name="T34" fmla="*/ 2147483647 w 168"/>
                <a:gd name="T35" fmla="*/ 0 h 168"/>
                <a:gd name="T36" fmla="*/ 2147483647 w 168"/>
                <a:gd name="T37" fmla="*/ 2147483647 h 168"/>
                <a:gd name="T38" fmla="*/ 0 w 168"/>
                <a:gd name="T39" fmla="*/ 2147483647 h 168"/>
                <a:gd name="T40" fmla="*/ 2147483647 w 168"/>
                <a:gd name="T41" fmla="*/ 2147483647 h 168"/>
                <a:gd name="T42" fmla="*/ 2147483647 w 168"/>
                <a:gd name="T43" fmla="*/ 2147483647 h 168"/>
                <a:gd name="T44" fmla="*/ 2147483647 w 168"/>
                <a:gd name="T45" fmla="*/ 2147483647 h 168"/>
                <a:gd name="T46" fmla="*/ 2147483647 w 168"/>
                <a:gd name="T47" fmla="*/ 2147483647 h 168"/>
                <a:gd name="T48" fmla="*/ 2147483647 w 168"/>
                <a:gd name="T49" fmla="*/ 2147483647 h 168"/>
                <a:gd name="T50" fmla="*/ 2147483647 w 168"/>
                <a:gd name="T51" fmla="*/ 2147483647 h 168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168"/>
                <a:gd name="T79" fmla="*/ 0 h 168"/>
                <a:gd name="T80" fmla="*/ 168 w 168"/>
                <a:gd name="T81" fmla="*/ 168 h 168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168" h="168">
                  <a:moveTo>
                    <a:pt x="88" y="168"/>
                  </a:moveTo>
                  <a:lnTo>
                    <a:pt x="96" y="168"/>
                  </a:lnTo>
                  <a:lnTo>
                    <a:pt x="104" y="112"/>
                  </a:lnTo>
                  <a:lnTo>
                    <a:pt x="104" y="72"/>
                  </a:lnTo>
                  <a:lnTo>
                    <a:pt x="112" y="72"/>
                  </a:lnTo>
                  <a:lnTo>
                    <a:pt x="120" y="24"/>
                  </a:lnTo>
                  <a:lnTo>
                    <a:pt x="152" y="16"/>
                  </a:lnTo>
                  <a:lnTo>
                    <a:pt x="160" y="16"/>
                  </a:lnTo>
                  <a:lnTo>
                    <a:pt x="168" y="16"/>
                  </a:lnTo>
                  <a:lnTo>
                    <a:pt x="160" y="8"/>
                  </a:lnTo>
                  <a:lnTo>
                    <a:pt x="144" y="8"/>
                  </a:lnTo>
                  <a:lnTo>
                    <a:pt x="144" y="16"/>
                  </a:lnTo>
                  <a:lnTo>
                    <a:pt x="144" y="8"/>
                  </a:lnTo>
                  <a:lnTo>
                    <a:pt x="120" y="16"/>
                  </a:lnTo>
                  <a:lnTo>
                    <a:pt x="88" y="16"/>
                  </a:lnTo>
                  <a:lnTo>
                    <a:pt x="80" y="8"/>
                  </a:lnTo>
                  <a:lnTo>
                    <a:pt x="24" y="8"/>
                  </a:lnTo>
                  <a:lnTo>
                    <a:pt x="16" y="0"/>
                  </a:lnTo>
                  <a:lnTo>
                    <a:pt x="8" y="8"/>
                  </a:lnTo>
                  <a:lnTo>
                    <a:pt x="0" y="32"/>
                  </a:lnTo>
                  <a:lnTo>
                    <a:pt x="32" y="88"/>
                  </a:lnTo>
                  <a:lnTo>
                    <a:pt x="32" y="96"/>
                  </a:lnTo>
                  <a:lnTo>
                    <a:pt x="40" y="152"/>
                  </a:lnTo>
                  <a:lnTo>
                    <a:pt x="64" y="168"/>
                  </a:lnTo>
                  <a:lnTo>
                    <a:pt x="64" y="160"/>
                  </a:lnTo>
                  <a:lnTo>
                    <a:pt x="88" y="168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224" name="Freeform 772"/>
            <p:cNvSpPr>
              <a:spLocks/>
            </p:cNvSpPr>
            <p:nvPr/>
          </p:nvSpPr>
          <p:spPr bwMode="auto">
            <a:xfrm>
              <a:off x="4482626" y="3250436"/>
              <a:ext cx="53734" cy="64700"/>
            </a:xfrm>
            <a:custGeom>
              <a:avLst/>
              <a:gdLst>
                <a:gd name="T0" fmla="*/ 0 w 40"/>
                <a:gd name="T1" fmla="*/ 2147483647 h 48"/>
                <a:gd name="T2" fmla="*/ 2147483647 w 40"/>
                <a:gd name="T3" fmla="*/ 2147483647 h 48"/>
                <a:gd name="T4" fmla="*/ 2147483647 w 40"/>
                <a:gd name="T5" fmla="*/ 2147483647 h 48"/>
                <a:gd name="T6" fmla="*/ 2147483647 w 40"/>
                <a:gd name="T7" fmla="*/ 2147483647 h 48"/>
                <a:gd name="T8" fmla="*/ 2147483647 w 40"/>
                <a:gd name="T9" fmla="*/ 0 h 48"/>
                <a:gd name="T10" fmla="*/ 0 w 40"/>
                <a:gd name="T11" fmla="*/ 2147483647 h 4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40"/>
                <a:gd name="T19" fmla="*/ 0 h 48"/>
                <a:gd name="T20" fmla="*/ 40 w 40"/>
                <a:gd name="T21" fmla="*/ 48 h 48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40" h="48">
                  <a:moveTo>
                    <a:pt x="0" y="48"/>
                  </a:moveTo>
                  <a:lnTo>
                    <a:pt x="16" y="48"/>
                  </a:lnTo>
                  <a:lnTo>
                    <a:pt x="40" y="40"/>
                  </a:lnTo>
                  <a:lnTo>
                    <a:pt x="40" y="32"/>
                  </a:lnTo>
                  <a:lnTo>
                    <a:pt x="40" y="0"/>
                  </a:lnTo>
                  <a:lnTo>
                    <a:pt x="0" y="48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225" name="Freeform 774"/>
            <p:cNvSpPr>
              <a:spLocks/>
            </p:cNvSpPr>
            <p:nvPr/>
          </p:nvSpPr>
          <p:spPr bwMode="auto">
            <a:xfrm>
              <a:off x="4665761" y="3862348"/>
              <a:ext cx="225903" cy="224806"/>
            </a:xfrm>
            <a:custGeom>
              <a:avLst/>
              <a:gdLst>
                <a:gd name="T0" fmla="*/ 2147483647 w 168"/>
                <a:gd name="T1" fmla="*/ 2147483647 h 168"/>
                <a:gd name="T2" fmla="*/ 2147483647 w 168"/>
                <a:gd name="T3" fmla="*/ 2147483647 h 168"/>
                <a:gd name="T4" fmla="*/ 2147483647 w 168"/>
                <a:gd name="T5" fmla="*/ 2147483647 h 168"/>
                <a:gd name="T6" fmla="*/ 2147483647 w 168"/>
                <a:gd name="T7" fmla="*/ 2147483647 h 168"/>
                <a:gd name="T8" fmla="*/ 2147483647 w 168"/>
                <a:gd name="T9" fmla="*/ 2147483647 h 168"/>
                <a:gd name="T10" fmla="*/ 2147483647 w 168"/>
                <a:gd name="T11" fmla="*/ 2147483647 h 168"/>
                <a:gd name="T12" fmla="*/ 2147483647 w 168"/>
                <a:gd name="T13" fmla="*/ 2147483647 h 168"/>
                <a:gd name="T14" fmla="*/ 2147483647 w 168"/>
                <a:gd name="T15" fmla="*/ 2147483647 h 168"/>
                <a:gd name="T16" fmla="*/ 2147483647 w 168"/>
                <a:gd name="T17" fmla="*/ 2147483647 h 168"/>
                <a:gd name="T18" fmla="*/ 2147483647 w 168"/>
                <a:gd name="T19" fmla="*/ 2147483647 h 168"/>
                <a:gd name="T20" fmla="*/ 2147483647 w 168"/>
                <a:gd name="T21" fmla="*/ 2147483647 h 168"/>
                <a:gd name="T22" fmla="*/ 2147483647 w 168"/>
                <a:gd name="T23" fmla="*/ 2147483647 h 168"/>
                <a:gd name="T24" fmla="*/ 2147483647 w 168"/>
                <a:gd name="T25" fmla="*/ 2147483647 h 168"/>
                <a:gd name="T26" fmla="*/ 2147483647 w 168"/>
                <a:gd name="T27" fmla="*/ 2147483647 h 168"/>
                <a:gd name="T28" fmla="*/ 2147483647 w 168"/>
                <a:gd name="T29" fmla="*/ 2147483647 h 168"/>
                <a:gd name="T30" fmla="*/ 2147483647 w 168"/>
                <a:gd name="T31" fmla="*/ 2147483647 h 168"/>
                <a:gd name="T32" fmla="*/ 2147483647 w 168"/>
                <a:gd name="T33" fmla="*/ 2147483647 h 168"/>
                <a:gd name="T34" fmla="*/ 2147483647 w 168"/>
                <a:gd name="T35" fmla="*/ 2147483647 h 168"/>
                <a:gd name="T36" fmla="*/ 2147483647 w 168"/>
                <a:gd name="T37" fmla="*/ 2147483647 h 168"/>
                <a:gd name="T38" fmla="*/ 2147483647 w 168"/>
                <a:gd name="T39" fmla="*/ 0 h 168"/>
                <a:gd name="T40" fmla="*/ 2147483647 w 168"/>
                <a:gd name="T41" fmla="*/ 2147483647 h 168"/>
                <a:gd name="T42" fmla="*/ 0 w 168"/>
                <a:gd name="T43" fmla="*/ 2147483647 h 168"/>
                <a:gd name="T44" fmla="*/ 2147483647 w 168"/>
                <a:gd name="T45" fmla="*/ 2147483647 h 168"/>
                <a:gd name="T46" fmla="*/ 2147483647 w 168"/>
                <a:gd name="T47" fmla="*/ 2147483647 h 168"/>
                <a:gd name="T48" fmla="*/ 2147483647 w 168"/>
                <a:gd name="T49" fmla="*/ 2147483647 h 168"/>
                <a:gd name="T50" fmla="*/ 2147483647 w 168"/>
                <a:gd name="T51" fmla="*/ 2147483647 h 168"/>
                <a:gd name="T52" fmla="*/ 2147483647 w 168"/>
                <a:gd name="T53" fmla="*/ 2147483647 h 168"/>
                <a:gd name="T54" fmla="*/ 2147483647 w 168"/>
                <a:gd name="T55" fmla="*/ 2147483647 h 168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168"/>
                <a:gd name="T85" fmla="*/ 0 h 168"/>
                <a:gd name="T86" fmla="*/ 168 w 168"/>
                <a:gd name="T87" fmla="*/ 168 h 168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168" h="168">
                  <a:moveTo>
                    <a:pt x="88" y="168"/>
                  </a:moveTo>
                  <a:lnTo>
                    <a:pt x="96" y="168"/>
                  </a:lnTo>
                  <a:lnTo>
                    <a:pt x="104" y="112"/>
                  </a:lnTo>
                  <a:lnTo>
                    <a:pt x="104" y="72"/>
                  </a:lnTo>
                  <a:lnTo>
                    <a:pt x="112" y="72"/>
                  </a:lnTo>
                  <a:lnTo>
                    <a:pt x="120" y="24"/>
                  </a:lnTo>
                  <a:lnTo>
                    <a:pt x="152" y="16"/>
                  </a:lnTo>
                  <a:lnTo>
                    <a:pt x="160" y="16"/>
                  </a:lnTo>
                  <a:lnTo>
                    <a:pt x="168" y="16"/>
                  </a:lnTo>
                  <a:lnTo>
                    <a:pt x="160" y="8"/>
                  </a:lnTo>
                  <a:lnTo>
                    <a:pt x="144" y="8"/>
                  </a:lnTo>
                  <a:lnTo>
                    <a:pt x="144" y="16"/>
                  </a:lnTo>
                  <a:lnTo>
                    <a:pt x="144" y="8"/>
                  </a:lnTo>
                  <a:lnTo>
                    <a:pt x="120" y="16"/>
                  </a:lnTo>
                  <a:lnTo>
                    <a:pt x="88" y="16"/>
                  </a:lnTo>
                  <a:lnTo>
                    <a:pt x="80" y="8"/>
                  </a:lnTo>
                  <a:lnTo>
                    <a:pt x="24" y="8"/>
                  </a:lnTo>
                  <a:lnTo>
                    <a:pt x="16" y="0"/>
                  </a:lnTo>
                  <a:lnTo>
                    <a:pt x="8" y="8"/>
                  </a:lnTo>
                  <a:lnTo>
                    <a:pt x="0" y="32"/>
                  </a:lnTo>
                  <a:lnTo>
                    <a:pt x="32" y="88"/>
                  </a:lnTo>
                  <a:lnTo>
                    <a:pt x="32" y="96"/>
                  </a:lnTo>
                  <a:lnTo>
                    <a:pt x="40" y="152"/>
                  </a:lnTo>
                  <a:lnTo>
                    <a:pt x="64" y="168"/>
                  </a:lnTo>
                  <a:lnTo>
                    <a:pt x="64" y="160"/>
                  </a:lnTo>
                  <a:lnTo>
                    <a:pt x="88" y="168"/>
                  </a:lnTo>
                  <a:close/>
                </a:path>
              </a:pathLst>
            </a:custGeom>
            <a:grpFill/>
            <a:ln w="6350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226" name="Freeform 775"/>
            <p:cNvSpPr>
              <a:spLocks/>
            </p:cNvSpPr>
            <p:nvPr/>
          </p:nvSpPr>
          <p:spPr bwMode="auto">
            <a:xfrm>
              <a:off x="1611683" y="1831415"/>
              <a:ext cx="461675" cy="632747"/>
            </a:xfrm>
            <a:custGeom>
              <a:avLst/>
              <a:gdLst>
                <a:gd name="T0" fmla="*/ 2147483647 w 344"/>
                <a:gd name="T1" fmla="*/ 2147483647 h 472"/>
                <a:gd name="T2" fmla="*/ 2147483647 w 344"/>
                <a:gd name="T3" fmla="*/ 2147483647 h 472"/>
                <a:gd name="T4" fmla="*/ 2147483647 w 344"/>
                <a:gd name="T5" fmla="*/ 2147483647 h 472"/>
                <a:gd name="T6" fmla="*/ 2147483647 w 344"/>
                <a:gd name="T7" fmla="*/ 2147483647 h 472"/>
                <a:gd name="T8" fmla="*/ 2147483647 w 344"/>
                <a:gd name="T9" fmla="*/ 2147483647 h 472"/>
                <a:gd name="T10" fmla="*/ 2147483647 w 344"/>
                <a:gd name="T11" fmla="*/ 2147483647 h 472"/>
                <a:gd name="T12" fmla="*/ 2147483647 w 344"/>
                <a:gd name="T13" fmla="*/ 2147483647 h 472"/>
                <a:gd name="T14" fmla="*/ 2147483647 w 344"/>
                <a:gd name="T15" fmla="*/ 0 h 472"/>
                <a:gd name="T16" fmla="*/ 2147483647 w 344"/>
                <a:gd name="T17" fmla="*/ 2147483647 h 472"/>
                <a:gd name="T18" fmla="*/ 2147483647 w 344"/>
                <a:gd name="T19" fmla="*/ 2147483647 h 472"/>
                <a:gd name="T20" fmla="*/ 2147483647 w 344"/>
                <a:gd name="T21" fmla="*/ 2147483647 h 472"/>
                <a:gd name="T22" fmla="*/ 2147483647 w 344"/>
                <a:gd name="T23" fmla="*/ 2147483647 h 472"/>
                <a:gd name="T24" fmla="*/ 2147483647 w 344"/>
                <a:gd name="T25" fmla="*/ 2147483647 h 472"/>
                <a:gd name="T26" fmla="*/ 2147483647 w 344"/>
                <a:gd name="T27" fmla="*/ 2147483647 h 472"/>
                <a:gd name="T28" fmla="*/ 2147483647 w 344"/>
                <a:gd name="T29" fmla="*/ 2147483647 h 472"/>
                <a:gd name="T30" fmla="*/ 2147483647 w 344"/>
                <a:gd name="T31" fmla="*/ 2147483647 h 472"/>
                <a:gd name="T32" fmla="*/ 2147483647 w 344"/>
                <a:gd name="T33" fmla="*/ 2147483647 h 472"/>
                <a:gd name="T34" fmla="*/ 2147483647 w 344"/>
                <a:gd name="T35" fmla="*/ 2147483647 h 472"/>
                <a:gd name="T36" fmla="*/ 2147483647 w 344"/>
                <a:gd name="T37" fmla="*/ 2147483647 h 472"/>
                <a:gd name="T38" fmla="*/ 0 w 344"/>
                <a:gd name="T39" fmla="*/ 2147483647 h 472"/>
                <a:gd name="T40" fmla="*/ 2147483647 w 344"/>
                <a:gd name="T41" fmla="*/ 2147483647 h 472"/>
                <a:gd name="T42" fmla="*/ 2147483647 w 344"/>
                <a:gd name="T43" fmla="*/ 2147483647 h 472"/>
                <a:gd name="T44" fmla="*/ 2147483647 w 344"/>
                <a:gd name="T45" fmla="*/ 2147483647 h 472"/>
                <a:gd name="T46" fmla="*/ 2147483647 w 344"/>
                <a:gd name="T47" fmla="*/ 2147483647 h 472"/>
                <a:gd name="T48" fmla="*/ 2147483647 w 344"/>
                <a:gd name="T49" fmla="*/ 2147483647 h 472"/>
                <a:gd name="T50" fmla="*/ 2147483647 w 344"/>
                <a:gd name="T51" fmla="*/ 2147483647 h 472"/>
                <a:gd name="T52" fmla="*/ 2147483647 w 344"/>
                <a:gd name="T53" fmla="*/ 2147483647 h 472"/>
                <a:gd name="T54" fmla="*/ 2147483647 w 344"/>
                <a:gd name="T55" fmla="*/ 2147483647 h 472"/>
                <a:gd name="T56" fmla="*/ 2147483647 w 344"/>
                <a:gd name="T57" fmla="*/ 2147483647 h 472"/>
                <a:gd name="T58" fmla="*/ 2147483647 w 344"/>
                <a:gd name="T59" fmla="*/ 2147483647 h 472"/>
                <a:gd name="T60" fmla="*/ 2147483647 w 344"/>
                <a:gd name="T61" fmla="*/ 2147483647 h 472"/>
                <a:gd name="T62" fmla="*/ 2147483647 w 344"/>
                <a:gd name="T63" fmla="*/ 2147483647 h 472"/>
                <a:gd name="T64" fmla="*/ 2147483647 w 344"/>
                <a:gd name="T65" fmla="*/ 2147483647 h 472"/>
                <a:gd name="T66" fmla="*/ 2147483647 w 344"/>
                <a:gd name="T67" fmla="*/ 2147483647 h 472"/>
                <a:gd name="T68" fmla="*/ 2147483647 w 344"/>
                <a:gd name="T69" fmla="*/ 2147483647 h 472"/>
                <a:gd name="T70" fmla="*/ 2147483647 w 344"/>
                <a:gd name="T71" fmla="*/ 2147483647 h 472"/>
                <a:gd name="T72" fmla="*/ 2147483647 w 344"/>
                <a:gd name="T73" fmla="*/ 2147483647 h 472"/>
                <a:gd name="T74" fmla="*/ 2147483647 w 344"/>
                <a:gd name="T75" fmla="*/ 2147483647 h 472"/>
                <a:gd name="T76" fmla="*/ 2147483647 w 344"/>
                <a:gd name="T77" fmla="*/ 2147483647 h 472"/>
                <a:gd name="T78" fmla="*/ 2147483647 w 344"/>
                <a:gd name="T79" fmla="*/ 2147483647 h 472"/>
                <a:gd name="T80" fmla="*/ 2147483647 w 344"/>
                <a:gd name="T81" fmla="*/ 2147483647 h 472"/>
                <a:gd name="T82" fmla="*/ 2147483647 w 344"/>
                <a:gd name="T83" fmla="*/ 2147483647 h 472"/>
                <a:gd name="T84" fmla="*/ 2147483647 w 344"/>
                <a:gd name="T85" fmla="*/ 2147483647 h 472"/>
                <a:gd name="T86" fmla="*/ 2147483647 w 344"/>
                <a:gd name="T87" fmla="*/ 2147483647 h 472"/>
                <a:gd name="T88" fmla="*/ 2147483647 w 344"/>
                <a:gd name="T89" fmla="*/ 2147483647 h 472"/>
                <a:gd name="T90" fmla="*/ 2147483647 w 344"/>
                <a:gd name="T91" fmla="*/ 2147483647 h 472"/>
                <a:gd name="T92" fmla="*/ 2147483647 w 344"/>
                <a:gd name="T93" fmla="*/ 2147483647 h 472"/>
                <a:gd name="T94" fmla="*/ 2147483647 w 344"/>
                <a:gd name="T95" fmla="*/ 2147483647 h 472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344"/>
                <a:gd name="T145" fmla="*/ 0 h 472"/>
                <a:gd name="T146" fmla="*/ 344 w 344"/>
                <a:gd name="T147" fmla="*/ 472 h 472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344" h="472">
                  <a:moveTo>
                    <a:pt x="336" y="64"/>
                  </a:moveTo>
                  <a:lnTo>
                    <a:pt x="328" y="48"/>
                  </a:lnTo>
                  <a:lnTo>
                    <a:pt x="288" y="56"/>
                  </a:lnTo>
                  <a:lnTo>
                    <a:pt x="240" y="32"/>
                  </a:lnTo>
                  <a:lnTo>
                    <a:pt x="216" y="32"/>
                  </a:lnTo>
                  <a:lnTo>
                    <a:pt x="192" y="24"/>
                  </a:lnTo>
                  <a:lnTo>
                    <a:pt x="192" y="8"/>
                  </a:lnTo>
                  <a:lnTo>
                    <a:pt x="152" y="0"/>
                  </a:lnTo>
                  <a:lnTo>
                    <a:pt x="136" y="16"/>
                  </a:lnTo>
                  <a:lnTo>
                    <a:pt x="104" y="24"/>
                  </a:lnTo>
                  <a:lnTo>
                    <a:pt x="80" y="40"/>
                  </a:lnTo>
                  <a:lnTo>
                    <a:pt x="64" y="80"/>
                  </a:lnTo>
                  <a:lnTo>
                    <a:pt x="32" y="88"/>
                  </a:lnTo>
                  <a:lnTo>
                    <a:pt x="32" y="112"/>
                  </a:lnTo>
                  <a:lnTo>
                    <a:pt x="56" y="144"/>
                  </a:lnTo>
                  <a:lnTo>
                    <a:pt x="80" y="160"/>
                  </a:lnTo>
                  <a:lnTo>
                    <a:pt x="80" y="176"/>
                  </a:lnTo>
                  <a:lnTo>
                    <a:pt x="64" y="184"/>
                  </a:lnTo>
                  <a:lnTo>
                    <a:pt x="40" y="176"/>
                  </a:lnTo>
                  <a:lnTo>
                    <a:pt x="0" y="200"/>
                  </a:lnTo>
                  <a:lnTo>
                    <a:pt x="16" y="216"/>
                  </a:lnTo>
                  <a:lnTo>
                    <a:pt x="32" y="232"/>
                  </a:lnTo>
                  <a:lnTo>
                    <a:pt x="64" y="232"/>
                  </a:lnTo>
                  <a:lnTo>
                    <a:pt x="96" y="232"/>
                  </a:lnTo>
                  <a:lnTo>
                    <a:pt x="80" y="264"/>
                  </a:lnTo>
                  <a:lnTo>
                    <a:pt x="48" y="272"/>
                  </a:lnTo>
                  <a:lnTo>
                    <a:pt x="24" y="288"/>
                  </a:lnTo>
                  <a:lnTo>
                    <a:pt x="24" y="312"/>
                  </a:lnTo>
                  <a:lnTo>
                    <a:pt x="48" y="328"/>
                  </a:lnTo>
                  <a:lnTo>
                    <a:pt x="56" y="352"/>
                  </a:lnTo>
                  <a:lnTo>
                    <a:pt x="72" y="360"/>
                  </a:lnTo>
                  <a:lnTo>
                    <a:pt x="80" y="384"/>
                  </a:lnTo>
                  <a:lnTo>
                    <a:pt x="104" y="384"/>
                  </a:lnTo>
                  <a:lnTo>
                    <a:pt x="144" y="384"/>
                  </a:lnTo>
                  <a:lnTo>
                    <a:pt x="120" y="416"/>
                  </a:lnTo>
                  <a:lnTo>
                    <a:pt x="64" y="472"/>
                  </a:lnTo>
                  <a:lnTo>
                    <a:pt x="128" y="432"/>
                  </a:lnTo>
                  <a:lnTo>
                    <a:pt x="184" y="376"/>
                  </a:lnTo>
                  <a:lnTo>
                    <a:pt x="176" y="368"/>
                  </a:lnTo>
                  <a:lnTo>
                    <a:pt x="208" y="328"/>
                  </a:lnTo>
                  <a:lnTo>
                    <a:pt x="216" y="344"/>
                  </a:lnTo>
                  <a:lnTo>
                    <a:pt x="224" y="360"/>
                  </a:lnTo>
                  <a:lnTo>
                    <a:pt x="248" y="344"/>
                  </a:lnTo>
                  <a:lnTo>
                    <a:pt x="272" y="328"/>
                  </a:lnTo>
                  <a:lnTo>
                    <a:pt x="288" y="336"/>
                  </a:lnTo>
                  <a:lnTo>
                    <a:pt x="344" y="344"/>
                  </a:lnTo>
                  <a:lnTo>
                    <a:pt x="344" y="64"/>
                  </a:lnTo>
                  <a:lnTo>
                    <a:pt x="336" y="64"/>
                  </a:lnTo>
                  <a:close/>
                </a:path>
              </a:pathLst>
            </a:custGeom>
            <a:grpFill/>
            <a:ln w="3175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227" name="Freeform 777"/>
            <p:cNvSpPr>
              <a:spLocks/>
            </p:cNvSpPr>
            <p:nvPr/>
          </p:nvSpPr>
          <p:spPr bwMode="auto">
            <a:xfrm>
              <a:off x="2346417" y="2627558"/>
              <a:ext cx="975989" cy="504443"/>
            </a:xfrm>
            <a:custGeom>
              <a:avLst/>
              <a:gdLst>
                <a:gd name="T0" fmla="*/ 2147483647 w 728"/>
                <a:gd name="T1" fmla="*/ 2147483647 h 376"/>
                <a:gd name="T2" fmla="*/ 2147483647 w 728"/>
                <a:gd name="T3" fmla="*/ 2147483647 h 376"/>
                <a:gd name="T4" fmla="*/ 2147483647 w 728"/>
                <a:gd name="T5" fmla="*/ 2147483647 h 376"/>
                <a:gd name="T6" fmla="*/ 2147483647 w 728"/>
                <a:gd name="T7" fmla="*/ 2147483647 h 376"/>
                <a:gd name="T8" fmla="*/ 2147483647 w 728"/>
                <a:gd name="T9" fmla="*/ 2147483647 h 376"/>
                <a:gd name="T10" fmla="*/ 2147483647 w 728"/>
                <a:gd name="T11" fmla="*/ 2147483647 h 376"/>
                <a:gd name="T12" fmla="*/ 2147483647 w 728"/>
                <a:gd name="T13" fmla="*/ 2147483647 h 376"/>
                <a:gd name="T14" fmla="*/ 2147483647 w 728"/>
                <a:gd name="T15" fmla="*/ 2147483647 h 376"/>
                <a:gd name="T16" fmla="*/ 2147483647 w 728"/>
                <a:gd name="T17" fmla="*/ 2147483647 h 376"/>
                <a:gd name="T18" fmla="*/ 2147483647 w 728"/>
                <a:gd name="T19" fmla="*/ 2147483647 h 376"/>
                <a:gd name="T20" fmla="*/ 2147483647 w 728"/>
                <a:gd name="T21" fmla="*/ 2147483647 h 376"/>
                <a:gd name="T22" fmla="*/ 2147483647 w 728"/>
                <a:gd name="T23" fmla="*/ 2147483647 h 376"/>
                <a:gd name="T24" fmla="*/ 2147483647 w 728"/>
                <a:gd name="T25" fmla="*/ 2147483647 h 376"/>
                <a:gd name="T26" fmla="*/ 2147483647 w 728"/>
                <a:gd name="T27" fmla="*/ 2147483647 h 376"/>
                <a:gd name="T28" fmla="*/ 2147483647 w 728"/>
                <a:gd name="T29" fmla="*/ 2147483647 h 376"/>
                <a:gd name="T30" fmla="*/ 2147483647 w 728"/>
                <a:gd name="T31" fmla="*/ 2147483647 h 376"/>
                <a:gd name="T32" fmla="*/ 2147483647 w 728"/>
                <a:gd name="T33" fmla="*/ 2147483647 h 376"/>
                <a:gd name="T34" fmla="*/ 2147483647 w 728"/>
                <a:gd name="T35" fmla="*/ 2147483647 h 376"/>
                <a:gd name="T36" fmla="*/ 2147483647 w 728"/>
                <a:gd name="T37" fmla="*/ 2147483647 h 376"/>
                <a:gd name="T38" fmla="*/ 2147483647 w 728"/>
                <a:gd name="T39" fmla="*/ 2147483647 h 376"/>
                <a:gd name="T40" fmla="*/ 2147483647 w 728"/>
                <a:gd name="T41" fmla="*/ 2147483647 h 376"/>
                <a:gd name="T42" fmla="*/ 2147483647 w 728"/>
                <a:gd name="T43" fmla="*/ 2147483647 h 376"/>
                <a:gd name="T44" fmla="*/ 2147483647 w 728"/>
                <a:gd name="T45" fmla="*/ 2147483647 h 376"/>
                <a:gd name="T46" fmla="*/ 2147483647 w 728"/>
                <a:gd name="T47" fmla="*/ 2147483647 h 376"/>
                <a:gd name="T48" fmla="*/ 2147483647 w 728"/>
                <a:gd name="T49" fmla="*/ 0 h 376"/>
                <a:gd name="T50" fmla="*/ 2147483647 w 728"/>
                <a:gd name="T51" fmla="*/ 2147483647 h 376"/>
                <a:gd name="T52" fmla="*/ 2147483647 w 728"/>
                <a:gd name="T53" fmla="*/ 2147483647 h 376"/>
                <a:gd name="T54" fmla="*/ 2147483647 w 728"/>
                <a:gd name="T55" fmla="*/ 2147483647 h 376"/>
                <a:gd name="T56" fmla="*/ 0 w 728"/>
                <a:gd name="T57" fmla="*/ 2147483647 h 376"/>
                <a:gd name="T58" fmla="*/ 2147483647 w 728"/>
                <a:gd name="T59" fmla="*/ 2147483647 h 376"/>
                <a:gd name="T60" fmla="*/ 2147483647 w 728"/>
                <a:gd name="T61" fmla="*/ 2147483647 h 376"/>
                <a:gd name="T62" fmla="*/ 2147483647 w 728"/>
                <a:gd name="T63" fmla="*/ 2147483647 h 376"/>
                <a:gd name="T64" fmla="*/ 2147483647 w 728"/>
                <a:gd name="T65" fmla="*/ 2147483647 h 37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728"/>
                <a:gd name="T100" fmla="*/ 0 h 376"/>
                <a:gd name="T101" fmla="*/ 728 w 728"/>
                <a:gd name="T102" fmla="*/ 376 h 37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728" h="376">
                  <a:moveTo>
                    <a:pt x="168" y="288"/>
                  </a:moveTo>
                  <a:lnTo>
                    <a:pt x="200" y="288"/>
                  </a:lnTo>
                  <a:lnTo>
                    <a:pt x="208" y="280"/>
                  </a:lnTo>
                  <a:lnTo>
                    <a:pt x="232" y="288"/>
                  </a:lnTo>
                  <a:lnTo>
                    <a:pt x="264" y="320"/>
                  </a:lnTo>
                  <a:lnTo>
                    <a:pt x="288" y="312"/>
                  </a:lnTo>
                  <a:lnTo>
                    <a:pt x="304" y="328"/>
                  </a:lnTo>
                  <a:lnTo>
                    <a:pt x="312" y="344"/>
                  </a:lnTo>
                  <a:lnTo>
                    <a:pt x="328" y="360"/>
                  </a:lnTo>
                  <a:lnTo>
                    <a:pt x="352" y="368"/>
                  </a:lnTo>
                  <a:lnTo>
                    <a:pt x="352" y="336"/>
                  </a:lnTo>
                  <a:lnTo>
                    <a:pt x="368" y="320"/>
                  </a:lnTo>
                  <a:lnTo>
                    <a:pt x="376" y="312"/>
                  </a:lnTo>
                  <a:lnTo>
                    <a:pt x="416" y="312"/>
                  </a:lnTo>
                  <a:lnTo>
                    <a:pt x="440" y="312"/>
                  </a:lnTo>
                  <a:lnTo>
                    <a:pt x="472" y="304"/>
                  </a:lnTo>
                  <a:lnTo>
                    <a:pt x="496" y="304"/>
                  </a:lnTo>
                  <a:lnTo>
                    <a:pt x="512" y="304"/>
                  </a:lnTo>
                  <a:lnTo>
                    <a:pt x="520" y="320"/>
                  </a:lnTo>
                  <a:lnTo>
                    <a:pt x="528" y="352"/>
                  </a:lnTo>
                  <a:lnTo>
                    <a:pt x="552" y="376"/>
                  </a:lnTo>
                  <a:lnTo>
                    <a:pt x="560" y="376"/>
                  </a:lnTo>
                  <a:lnTo>
                    <a:pt x="560" y="336"/>
                  </a:lnTo>
                  <a:lnTo>
                    <a:pt x="544" y="296"/>
                  </a:lnTo>
                  <a:lnTo>
                    <a:pt x="560" y="272"/>
                  </a:lnTo>
                  <a:lnTo>
                    <a:pt x="584" y="264"/>
                  </a:lnTo>
                  <a:lnTo>
                    <a:pt x="616" y="224"/>
                  </a:lnTo>
                  <a:lnTo>
                    <a:pt x="616" y="200"/>
                  </a:lnTo>
                  <a:lnTo>
                    <a:pt x="608" y="176"/>
                  </a:lnTo>
                  <a:lnTo>
                    <a:pt x="624" y="184"/>
                  </a:lnTo>
                  <a:lnTo>
                    <a:pt x="624" y="168"/>
                  </a:lnTo>
                  <a:lnTo>
                    <a:pt x="632" y="168"/>
                  </a:lnTo>
                  <a:lnTo>
                    <a:pt x="640" y="160"/>
                  </a:lnTo>
                  <a:lnTo>
                    <a:pt x="648" y="144"/>
                  </a:lnTo>
                  <a:lnTo>
                    <a:pt x="664" y="136"/>
                  </a:lnTo>
                  <a:lnTo>
                    <a:pt x="688" y="128"/>
                  </a:lnTo>
                  <a:lnTo>
                    <a:pt x="688" y="96"/>
                  </a:lnTo>
                  <a:lnTo>
                    <a:pt x="728" y="72"/>
                  </a:lnTo>
                  <a:lnTo>
                    <a:pt x="720" y="32"/>
                  </a:lnTo>
                  <a:lnTo>
                    <a:pt x="704" y="32"/>
                  </a:lnTo>
                  <a:lnTo>
                    <a:pt x="672" y="72"/>
                  </a:lnTo>
                  <a:lnTo>
                    <a:pt x="632" y="80"/>
                  </a:lnTo>
                  <a:lnTo>
                    <a:pt x="616" y="80"/>
                  </a:lnTo>
                  <a:lnTo>
                    <a:pt x="584" y="104"/>
                  </a:lnTo>
                  <a:lnTo>
                    <a:pt x="536" y="120"/>
                  </a:lnTo>
                  <a:lnTo>
                    <a:pt x="536" y="96"/>
                  </a:lnTo>
                  <a:lnTo>
                    <a:pt x="512" y="48"/>
                  </a:lnTo>
                  <a:lnTo>
                    <a:pt x="440" y="16"/>
                  </a:lnTo>
                  <a:lnTo>
                    <a:pt x="416" y="8"/>
                  </a:lnTo>
                  <a:lnTo>
                    <a:pt x="376" y="0"/>
                  </a:lnTo>
                  <a:lnTo>
                    <a:pt x="24" y="0"/>
                  </a:lnTo>
                  <a:lnTo>
                    <a:pt x="32" y="24"/>
                  </a:lnTo>
                  <a:lnTo>
                    <a:pt x="16" y="32"/>
                  </a:lnTo>
                  <a:lnTo>
                    <a:pt x="24" y="16"/>
                  </a:lnTo>
                  <a:lnTo>
                    <a:pt x="0" y="8"/>
                  </a:lnTo>
                  <a:lnTo>
                    <a:pt x="8" y="48"/>
                  </a:lnTo>
                  <a:lnTo>
                    <a:pt x="8" y="80"/>
                  </a:lnTo>
                  <a:lnTo>
                    <a:pt x="0" y="112"/>
                  </a:lnTo>
                  <a:lnTo>
                    <a:pt x="8" y="136"/>
                  </a:lnTo>
                  <a:lnTo>
                    <a:pt x="8" y="152"/>
                  </a:lnTo>
                  <a:lnTo>
                    <a:pt x="24" y="192"/>
                  </a:lnTo>
                  <a:lnTo>
                    <a:pt x="40" y="224"/>
                  </a:lnTo>
                  <a:lnTo>
                    <a:pt x="56" y="240"/>
                  </a:lnTo>
                  <a:lnTo>
                    <a:pt x="88" y="264"/>
                  </a:lnTo>
                  <a:lnTo>
                    <a:pt x="96" y="272"/>
                  </a:lnTo>
                  <a:lnTo>
                    <a:pt x="128" y="272"/>
                  </a:lnTo>
                  <a:lnTo>
                    <a:pt x="168" y="288"/>
                  </a:lnTo>
                  <a:close/>
                </a:path>
              </a:pathLst>
            </a:custGeom>
            <a:grpFill/>
            <a:ln w="3175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228" name="Freeform 779"/>
            <p:cNvSpPr>
              <a:spLocks/>
            </p:cNvSpPr>
            <p:nvPr/>
          </p:nvSpPr>
          <p:spPr bwMode="auto">
            <a:xfrm>
              <a:off x="2346417" y="2627558"/>
              <a:ext cx="975989" cy="504443"/>
            </a:xfrm>
            <a:custGeom>
              <a:avLst/>
              <a:gdLst>
                <a:gd name="T0" fmla="*/ 2147483647 w 728"/>
                <a:gd name="T1" fmla="*/ 2147483647 h 376"/>
                <a:gd name="T2" fmla="*/ 2147483647 w 728"/>
                <a:gd name="T3" fmla="*/ 2147483647 h 376"/>
                <a:gd name="T4" fmla="*/ 2147483647 w 728"/>
                <a:gd name="T5" fmla="*/ 2147483647 h 376"/>
                <a:gd name="T6" fmla="*/ 2147483647 w 728"/>
                <a:gd name="T7" fmla="*/ 2147483647 h 376"/>
                <a:gd name="T8" fmla="*/ 2147483647 w 728"/>
                <a:gd name="T9" fmla="*/ 2147483647 h 376"/>
                <a:gd name="T10" fmla="*/ 2147483647 w 728"/>
                <a:gd name="T11" fmla="*/ 2147483647 h 376"/>
                <a:gd name="T12" fmla="*/ 2147483647 w 728"/>
                <a:gd name="T13" fmla="*/ 2147483647 h 376"/>
                <a:gd name="T14" fmla="*/ 2147483647 w 728"/>
                <a:gd name="T15" fmla="*/ 2147483647 h 376"/>
                <a:gd name="T16" fmla="*/ 2147483647 w 728"/>
                <a:gd name="T17" fmla="*/ 2147483647 h 376"/>
                <a:gd name="T18" fmla="*/ 2147483647 w 728"/>
                <a:gd name="T19" fmla="*/ 2147483647 h 376"/>
                <a:gd name="T20" fmla="*/ 2147483647 w 728"/>
                <a:gd name="T21" fmla="*/ 2147483647 h 376"/>
                <a:gd name="T22" fmla="*/ 2147483647 w 728"/>
                <a:gd name="T23" fmla="*/ 2147483647 h 376"/>
                <a:gd name="T24" fmla="*/ 2147483647 w 728"/>
                <a:gd name="T25" fmla="*/ 2147483647 h 376"/>
                <a:gd name="T26" fmla="*/ 2147483647 w 728"/>
                <a:gd name="T27" fmla="*/ 2147483647 h 376"/>
                <a:gd name="T28" fmla="*/ 2147483647 w 728"/>
                <a:gd name="T29" fmla="*/ 2147483647 h 376"/>
                <a:gd name="T30" fmla="*/ 2147483647 w 728"/>
                <a:gd name="T31" fmla="*/ 2147483647 h 376"/>
                <a:gd name="T32" fmla="*/ 2147483647 w 728"/>
                <a:gd name="T33" fmla="*/ 2147483647 h 376"/>
                <a:gd name="T34" fmla="*/ 2147483647 w 728"/>
                <a:gd name="T35" fmla="*/ 2147483647 h 376"/>
                <a:gd name="T36" fmla="*/ 2147483647 w 728"/>
                <a:gd name="T37" fmla="*/ 2147483647 h 376"/>
                <a:gd name="T38" fmla="*/ 2147483647 w 728"/>
                <a:gd name="T39" fmla="*/ 2147483647 h 376"/>
                <a:gd name="T40" fmla="*/ 2147483647 w 728"/>
                <a:gd name="T41" fmla="*/ 2147483647 h 376"/>
                <a:gd name="T42" fmla="*/ 2147483647 w 728"/>
                <a:gd name="T43" fmla="*/ 2147483647 h 376"/>
                <a:gd name="T44" fmla="*/ 2147483647 w 728"/>
                <a:gd name="T45" fmla="*/ 2147483647 h 376"/>
                <a:gd name="T46" fmla="*/ 2147483647 w 728"/>
                <a:gd name="T47" fmla="*/ 2147483647 h 376"/>
                <a:gd name="T48" fmla="*/ 2147483647 w 728"/>
                <a:gd name="T49" fmla="*/ 2147483647 h 376"/>
                <a:gd name="T50" fmla="*/ 2147483647 w 728"/>
                <a:gd name="T51" fmla="*/ 0 h 376"/>
                <a:gd name="T52" fmla="*/ 2147483647 w 728"/>
                <a:gd name="T53" fmla="*/ 2147483647 h 376"/>
                <a:gd name="T54" fmla="*/ 2147483647 w 728"/>
                <a:gd name="T55" fmla="*/ 2147483647 h 376"/>
                <a:gd name="T56" fmla="*/ 2147483647 w 728"/>
                <a:gd name="T57" fmla="*/ 2147483647 h 376"/>
                <a:gd name="T58" fmla="*/ 0 w 728"/>
                <a:gd name="T59" fmla="*/ 2147483647 h 376"/>
                <a:gd name="T60" fmla="*/ 2147483647 w 728"/>
                <a:gd name="T61" fmla="*/ 2147483647 h 376"/>
                <a:gd name="T62" fmla="*/ 2147483647 w 728"/>
                <a:gd name="T63" fmla="*/ 2147483647 h 376"/>
                <a:gd name="T64" fmla="*/ 2147483647 w 728"/>
                <a:gd name="T65" fmla="*/ 2147483647 h 376"/>
                <a:gd name="T66" fmla="*/ 2147483647 w 728"/>
                <a:gd name="T67" fmla="*/ 2147483647 h 37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728"/>
                <a:gd name="T103" fmla="*/ 0 h 376"/>
                <a:gd name="T104" fmla="*/ 728 w 728"/>
                <a:gd name="T105" fmla="*/ 376 h 376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728" h="376">
                  <a:moveTo>
                    <a:pt x="168" y="288"/>
                  </a:moveTo>
                  <a:lnTo>
                    <a:pt x="200" y="288"/>
                  </a:lnTo>
                  <a:lnTo>
                    <a:pt x="208" y="280"/>
                  </a:lnTo>
                  <a:lnTo>
                    <a:pt x="232" y="288"/>
                  </a:lnTo>
                  <a:lnTo>
                    <a:pt x="264" y="320"/>
                  </a:lnTo>
                  <a:lnTo>
                    <a:pt x="288" y="312"/>
                  </a:lnTo>
                  <a:lnTo>
                    <a:pt x="304" y="328"/>
                  </a:lnTo>
                  <a:lnTo>
                    <a:pt x="312" y="344"/>
                  </a:lnTo>
                  <a:lnTo>
                    <a:pt x="328" y="360"/>
                  </a:lnTo>
                  <a:lnTo>
                    <a:pt x="352" y="368"/>
                  </a:lnTo>
                  <a:lnTo>
                    <a:pt x="352" y="336"/>
                  </a:lnTo>
                  <a:lnTo>
                    <a:pt x="368" y="320"/>
                  </a:lnTo>
                  <a:lnTo>
                    <a:pt x="376" y="312"/>
                  </a:lnTo>
                  <a:lnTo>
                    <a:pt x="416" y="312"/>
                  </a:lnTo>
                  <a:lnTo>
                    <a:pt x="440" y="312"/>
                  </a:lnTo>
                  <a:lnTo>
                    <a:pt x="472" y="304"/>
                  </a:lnTo>
                  <a:lnTo>
                    <a:pt x="496" y="304"/>
                  </a:lnTo>
                  <a:lnTo>
                    <a:pt x="512" y="304"/>
                  </a:lnTo>
                  <a:lnTo>
                    <a:pt x="520" y="320"/>
                  </a:lnTo>
                  <a:lnTo>
                    <a:pt x="528" y="352"/>
                  </a:lnTo>
                  <a:lnTo>
                    <a:pt x="552" y="376"/>
                  </a:lnTo>
                  <a:lnTo>
                    <a:pt x="560" y="376"/>
                  </a:lnTo>
                  <a:lnTo>
                    <a:pt x="560" y="336"/>
                  </a:lnTo>
                  <a:lnTo>
                    <a:pt x="544" y="296"/>
                  </a:lnTo>
                  <a:lnTo>
                    <a:pt x="560" y="272"/>
                  </a:lnTo>
                  <a:lnTo>
                    <a:pt x="584" y="264"/>
                  </a:lnTo>
                  <a:lnTo>
                    <a:pt x="616" y="224"/>
                  </a:lnTo>
                  <a:lnTo>
                    <a:pt x="616" y="200"/>
                  </a:lnTo>
                  <a:lnTo>
                    <a:pt x="608" y="176"/>
                  </a:lnTo>
                  <a:lnTo>
                    <a:pt x="624" y="184"/>
                  </a:lnTo>
                  <a:lnTo>
                    <a:pt x="624" y="168"/>
                  </a:lnTo>
                  <a:lnTo>
                    <a:pt x="632" y="168"/>
                  </a:lnTo>
                  <a:lnTo>
                    <a:pt x="640" y="160"/>
                  </a:lnTo>
                  <a:lnTo>
                    <a:pt x="648" y="144"/>
                  </a:lnTo>
                  <a:lnTo>
                    <a:pt x="664" y="136"/>
                  </a:lnTo>
                  <a:lnTo>
                    <a:pt x="688" y="128"/>
                  </a:lnTo>
                  <a:lnTo>
                    <a:pt x="688" y="96"/>
                  </a:lnTo>
                  <a:lnTo>
                    <a:pt x="728" y="72"/>
                  </a:lnTo>
                  <a:lnTo>
                    <a:pt x="720" y="32"/>
                  </a:lnTo>
                  <a:lnTo>
                    <a:pt x="704" y="32"/>
                  </a:lnTo>
                  <a:lnTo>
                    <a:pt x="672" y="72"/>
                  </a:lnTo>
                  <a:lnTo>
                    <a:pt x="632" y="80"/>
                  </a:lnTo>
                  <a:lnTo>
                    <a:pt x="616" y="80"/>
                  </a:lnTo>
                  <a:lnTo>
                    <a:pt x="584" y="104"/>
                  </a:lnTo>
                  <a:lnTo>
                    <a:pt x="536" y="120"/>
                  </a:lnTo>
                  <a:lnTo>
                    <a:pt x="536" y="96"/>
                  </a:lnTo>
                  <a:lnTo>
                    <a:pt x="512" y="48"/>
                  </a:lnTo>
                  <a:lnTo>
                    <a:pt x="440" y="16"/>
                  </a:lnTo>
                  <a:lnTo>
                    <a:pt x="416" y="8"/>
                  </a:lnTo>
                  <a:lnTo>
                    <a:pt x="376" y="0"/>
                  </a:lnTo>
                  <a:lnTo>
                    <a:pt x="24" y="0"/>
                  </a:lnTo>
                  <a:lnTo>
                    <a:pt x="32" y="24"/>
                  </a:lnTo>
                  <a:lnTo>
                    <a:pt x="16" y="32"/>
                  </a:lnTo>
                  <a:lnTo>
                    <a:pt x="24" y="16"/>
                  </a:lnTo>
                  <a:lnTo>
                    <a:pt x="0" y="8"/>
                  </a:lnTo>
                  <a:lnTo>
                    <a:pt x="8" y="48"/>
                  </a:lnTo>
                  <a:lnTo>
                    <a:pt x="8" y="80"/>
                  </a:lnTo>
                  <a:lnTo>
                    <a:pt x="0" y="112"/>
                  </a:lnTo>
                  <a:lnTo>
                    <a:pt x="8" y="136"/>
                  </a:lnTo>
                  <a:lnTo>
                    <a:pt x="8" y="152"/>
                  </a:lnTo>
                  <a:lnTo>
                    <a:pt x="24" y="192"/>
                  </a:lnTo>
                  <a:lnTo>
                    <a:pt x="40" y="224"/>
                  </a:lnTo>
                  <a:lnTo>
                    <a:pt x="56" y="240"/>
                  </a:lnTo>
                  <a:lnTo>
                    <a:pt x="88" y="264"/>
                  </a:lnTo>
                  <a:lnTo>
                    <a:pt x="96" y="272"/>
                  </a:lnTo>
                  <a:lnTo>
                    <a:pt x="128" y="272"/>
                  </a:lnTo>
                  <a:lnTo>
                    <a:pt x="168" y="288"/>
                  </a:lnTo>
                  <a:close/>
                </a:path>
              </a:pathLst>
            </a:custGeom>
            <a:grpFill/>
            <a:ln w="3175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229" name="Freeform 780"/>
            <p:cNvSpPr>
              <a:spLocks/>
            </p:cNvSpPr>
            <p:nvPr/>
          </p:nvSpPr>
          <p:spPr bwMode="auto">
            <a:xfrm>
              <a:off x="2968199" y="3315136"/>
              <a:ext cx="75667" cy="74570"/>
            </a:xfrm>
            <a:custGeom>
              <a:avLst/>
              <a:gdLst>
                <a:gd name="T0" fmla="*/ 2147483647 w 56"/>
                <a:gd name="T1" fmla="*/ 2147483647 h 56"/>
                <a:gd name="T2" fmla="*/ 2147483647 w 56"/>
                <a:gd name="T3" fmla="*/ 2147483647 h 56"/>
                <a:gd name="T4" fmla="*/ 2147483647 w 56"/>
                <a:gd name="T5" fmla="*/ 0 h 56"/>
                <a:gd name="T6" fmla="*/ 2147483647 w 56"/>
                <a:gd name="T7" fmla="*/ 2147483647 h 56"/>
                <a:gd name="T8" fmla="*/ 0 w 56"/>
                <a:gd name="T9" fmla="*/ 2147483647 h 56"/>
                <a:gd name="T10" fmla="*/ 2147483647 w 56"/>
                <a:gd name="T11" fmla="*/ 2147483647 h 56"/>
                <a:gd name="T12" fmla="*/ 2147483647 w 56"/>
                <a:gd name="T13" fmla="*/ 2147483647 h 56"/>
                <a:gd name="T14" fmla="*/ 2147483647 w 56"/>
                <a:gd name="T15" fmla="*/ 2147483647 h 5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56"/>
                <a:gd name="T25" fmla="*/ 0 h 56"/>
                <a:gd name="T26" fmla="*/ 56 w 56"/>
                <a:gd name="T27" fmla="*/ 56 h 5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56" h="56">
                  <a:moveTo>
                    <a:pt x="56" y="56"/>
                  </a:moveTo>
                  <a:lnTo>
                    <a:pt x="56" y="48"/>
                  </a:lnTo>
                  <a:lnTo>
                    <a:pt x="56" y="0"/>
                  </a:lnTo>
                  <a:lnTo>
                    <a:pt x="32" y="16"/>
                  </a:lnTo>
                  <a:lnTo>
                    <a:pt x="0" y="24"/>
                  </a:lnTo>
                  <a:lnTo>
                    <a:pt x="24" y="56"/>
                  </a:lnTo>
                  <a:lnTo>
                    <a:pt x="40" y="56"/>
                  </a:lnTo>
                  <a:lnTo>
                    <a:pt x="56" y="56"/>
                  </a:lnTo>
                  <a:close/>
                </a:path>
              </a:pathLst>
            </a:custGeom>
            <a:grpFill/>
            <a:ln w="3175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230" name="Freeform 781"/>
            <p:cNvSpPr>
              <a:spLocks/>
            </p:cNvSpPr>
            <p:nvPr/>
          </p:nvSpPr>
          <p:spPr bwMode="auto">
            <a:xfrm>
              <a:off x="3001097" y="3389706"/>
              <a:ext cx="63604" cy="42768"/>
            </a:xfrm>
            <a:custGeom>
              <a:avLst/>
              <a:gdLst>
                <a:gd name="T0" fmla="*/ 2147483647 w 48"/>
                <a:gd name="T1" fmla="*/ 0 h 32"/>
                <a:gd name="T2" fmla="*/ 2147483647 w 48"/>
                <a:gd name="T3" fmla="*/ 0 h 32"/>
                <a:gd name="T4" fmla="*/ 0 w 48"/>
                <a:gd name="T5" fmla="*/ 0 h 32"/>
                <a:gd name="T6" fmla="*/ 2147483647 w 48"/>
                <a:gd name="T7" fmla="*/ 2147483647 h 32"/>
                <a:gd name="T8" fmla="*/ 2147483647 w 48"/>
                <a:gd name="T9" fmla="*/ 2147483647 h 32"/>
                <a:gd name="T10" fmla="*/ 2147483647 w 48"/>
                <a:gd name="T11" fmla="*/ 2147483647 h 32"/>
                <a:gd name="T12" fmla="*/ 2147483647 w 48"/>
                <a:gd name="T13" fmla="*/ 0 h 3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48"/>
                <a:gd name="T22" fmla="*/ 0 h 32"/>
                <a:gd name="T23" fmla="*/ 48 w 48"/>
                <a:gd name="T24" fmla="*/ 32 h 32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48" h="32">
                  <a:moveTo>
                    <a:pt x="32" y="0"/>
                  </a:moveTo>
                  <a:lnTo>
                    <a:pt x="16" y="0"/>
                  </a:lnTo>
                  <a:lnTo>
                    <a:pt x="0" y="0"/>
                  </a:lnTo>
                  <a:lnTo>
                    <a:pt x="8" y="8"/>
                  </a:lnTo>
                  <a:lnTo>
                    <a:pt x="40" y="32"/>
                  </a:lnTo>
                  <a:lnTo>
                    <a:pt x="48" y="16"/>
                  </a:lnTo>
                  <a:lnTo>
                    <a:pt x="32" y="0"/>
                  </a:lnTo>
                  <a:close/>
                </a:path>
              </a:pathLst>
            </a:custGeom>
            <a:grpFill/>
            <a:ln w="3175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231" name="Freeform 782"/>
            <p:cNvSpPr>
              <a:spLocks/>
            </p:cNvSpPr>
            <p:nvPr/>
          </p:nvSpPr>
          <p:spPr bwMode="auto">
            <a:xfrm>
              <a:off x="3054832" y="3411638"/>
              <a:ext cx="96502" cy="42768"/>
            </a:xfrm>
            <a:custGeom>
              <a:avLst/>
              <a:gdLst>
                <a:gd name="T0" fmla="*/ 2147483647 w 72"/>
                <a:gd name="T1" fmla="*/ 2147483647 h 32"/>
                <a:gd name="T2" fmla="*/ 2147483647 w 72"/>
                <a:gd name="T3" fmla="*/ 2147483647 h 32"/>
                <a:gd name="T4" fmla="*/ 2147483647 w 72"/>
                <a:gd name="T5" fmla="*/ 2147483647 h 32"/>
                <a:gd name="T6" fmla="*/ 2147483647 w 72"/>
                <a:gd name="T7" fmla="*/ 0 h 32"/>
                <a:gd name="T8" fmla="*/ 0 w 72"/>
                <a:gd name="T9" fmla="*/ 2147483647 h 32"/>
                <a:gd name="T10" fmla="*/ 2147483647 w 72"/>
                <a:gd name="T11" fmla="*/ 2147483647 h 32"/>
                <a:gd name="T12" fmla="*/ 2147483647 w 72"/>
                <a:gd name="T13" fmla="*/ 2147483647 h 32"/>
                <a:gd name="T14" fmla="*/ 2147483647 w 72"/>
                <a:gd name="T15" fmla="*/ 2147483647 h 32"/>
                <a:gd name="T16" fmla="*/ 2147483647 w 72"/>
                <a:gd name="T17" fmla="*/ 2147483647 h 32"/>
                <a:gd name="T18" fmla="*/ 2147483647 w 72"/>
                <a:gd name="T19" fmla="*/ 2147483647 h 32"/>
                <a:gd name="T20" fmla="*/ 2147483647 w 72"/>
                <a:gd name="T21" fmla="*/ 2147483647 h 32"/>
                <a:gd name="T22" fmla="*/ 2147483647 w 72"/>
                <a:gd name="T23" fmla="*/ 2147483647 h 32"/>
                <a:gd name="T24" fmla="*/ 2147483647 w 72"/>
                <a:gd name="T25" fmla="*/ 2147483647 h 3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72"/>
                <a:gd name="T40" fmla="*/ 0 h 32"/>
                <a:gd name="T41" fmla="*/ 72 w 72"/>
                <a:gd name="T42" fmla="*/ 32 h 3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72" h="32">
                  <a:moveTo>
                    <a:pt x="56" y="8"/>
                  </a:moveTo>
                  <a:lnTo>
                    <a:pt x="40" y="8"/>
                  </a:lnTo>
                  <a:lnTo>
                    <a:pt x="8" y="8"/>
                  </a:lnTo>
                  <a:lnTo>
                    <a:pt x="8" y="0"/>
                  </a:lnTo>
                  <a:lnTo>
                    <a:pt x="0" y="16"/>
                  </a:lnTo>
                  <a:lnTo>
                    <a:pt x="16" y="32"/>
                  </a:lnTo>
                  <a:lnTo>
                    <a:pt x="24" y="32"/>
                  </a:lnTo>
                  <a:lnTo>
                    <a:pt x="32" y="24"/>
                  </a:lnTo>
                  <a:lnTo>
                    <a:pt x="40" y="16"/>
                  </a:lnTo>
                  <a:lnTo>
                    <a:pt x="56" y="16"/>
                  </a:lnTo>
                  <a:lnTo>
                    <a:pt x="64" y="32"/>
                  </a:lnTo>
                  <a:lnTo>
                    <a:pt x="72" y="16"/>
                  </a:lnTo>
                  <a:lnTo>
                    <a:pt x="56" y="8"/>
                  </a:lnTo>
                  <a:close/>
                </a:path>
              </a:pathLst>
            </a:custGeom>
            <a:grpFill/>
            <a:ln w="3175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232" name="Freeform 783"/>
            <p:cNvSpPr>
              <a:spLocks/>
            </p:cNvSpPr>
            <p:nvPr/>
          </p:nvSpPr>
          <p:spPr bwMode="auto">
            <a:xfrm>
              <a:off x="3118435" y="3367774"/>
              <a:ext cx="203971" cy="214937"/>
            </a:xfrm>
            <a:custGeom>
              <a:avLst/>
              <a:gdLst>
                <a:gd name="T0" fmla="*/ 2147483647 w 152"/>
                <a:gd name="T1" fmla="*/ 2147483647 h 160"/>
                <a:gd name="T2" fmla="*/ 2147483647 w 152"/>
                <a:gd name="T3" fmla="*/ 2147483647 h 160"/>
                <a:gd name="T4" fmla="*/ 2147483647 w 152"/>
                <a:gd name="T5" fmla="*/ 2147483647 h 160"/>
                <a:gd name="T6" fmla="*/ 2147483647 w 152"/>
                <a:gd name="T7" fmla="*/ 2147483647 h 160"/>
                <a:gd name="T8" fmla="*/ 2147483647 w 152"/>
                <a:gd name="T9" fmla="*/ 2147483647 h 160"/>
                <a:gd name="T10" fmla="*/ 2147483647 w 152"/>
                <a:gd name="T11" fmla="*/ 2147483647 h 160"/>
                <a:gd name="T12" fmla="*/ 2147483647 w 152"/>
                <a:gd name="T13" fmla="*/ 2147483647 h 160"/>
                <a:gd name="T14" fmla="*/ 2147483647 w 152"/>
                <a:gd name="T15" fmla="*/ 2147483647 h 160"/>
                <a:gd name="T16" fmla="*/ 2147483647 w 152"/>
                <a:gd name="T17" fmla="*/ 0 h 160"/>
                <a:gd name="T18" fmla="*/ 2147483647 w 152"/>
                <a:gd name="T19" fmla="*/ 2147483647 h 160"/>
                <a:gd name="T20" fmla="*/ 2147483647 w 152"/>
                <a:gd name="T21" fmla="*/ 2147483647 h 160"/>
                <a:gd name="T22" fmla="*/ 2147483647 w 152"/>
                <a:gd name="T23" fmla="*/ 2147483647 h 160"/>
                <a:gd name="T24" fmla="*/ 2147483647 w 152"/>
                <a:gd name="T25" fmla="*/ 2147483647 h 160"/>
                <a:gd name="T26" fmla="*/ 2147483647 w 152"/>
                <a:gd name="T27" fmla="*/ 2147483647 h 160"/>
                <a:gd name="T28" fmla="*/ 2147483647 w 152"/>
                <a:gd name="T29" fmla="*/ 2147483647 h 160"/>
                <a:gd name="T30" fmla="*/ 2147483647 w 152"/>
                <a:gd name="T31" fmla="*/ 2147483647 h 160"/>
                <a:gd name="T32" fmla="*/ 2147483647 w 152"/>
                <a:gd name="T33" fmla="*/ 2147483647 h 160"/>
                <a:gd name="T34" fmla="*/ 2147483647 w 152"/>
                <a:gd name="T35" fmla="*/ 2147483647 h 160"/>
                <a:gd name="T36" fmla="*/ 2147483647 w 152"/>
                <a:gd name="T37" fmla="*/ 2147483647 h 160"/>
                <a:gd name="T38" fmla="*/ 2147483647 w 152"/>
                <a:gd name="T39" fmla="*/ 2147483647 h 160"/>
                <a:gd name="T40" fmla="*/ 0 w 152"/>
                <a:gd name="T41" fmla="*/ 2147483647 h 160"/>
                <a:gd name="T42" fmla="*/ 2147483647 w 152"/>
                <a:gd name="T43" fmla="*/ 2147483647 h 160"/>
                <a:gd name="T44" fmla="*/ 2147483647 w 152"/>
                <a:gd name="T45" fmla="*/ 2147483647 h 160"/>
                <a:gd name="T46" fmla="*/ 2147483647 w 152"/>
                <a:gd name="T47" fmla="*/ 2147483647 h 160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152"/>
                <a:gd name="T73" fmla="*/ 0 h 160"/>
                <a:gd name="T74" fmla="*/ 152 w 152"/>
                <a:gd name="T75" fmla="*/ 160 h 160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152" h="160">
                  <a:moveTo>
                    <a:pt x="152" y="136"/>
                  </a:moveTo>
                  <a:lnTo>
                    <a:pt x="152" y="104"/>
                  </a:lnTo>
                  <a:lnTo>
                    <a:pt x="144" y="88"/>
                  </a:lnTo>
                  <a:lnTo>
                    <a:pt x="144" y="80"/>
                  </a:lnTo>
                  <a:lnTo>
                    <a:pt x="128" y="80"/>
                  </a:lnTo>
                  <a:lnTo>
                    <a:pt x="88" y="64"/>
                  </a:lnTo>
                  <a:lnTo>
                    <a:pt x="80" y="40"/>
                  </a:lnTo>
                  <a:lnTo>
                    <a:pt x="80" y="8"/>
                  </a:lnTo>
                  <a:lnTo>
                    <a:pt x="96" y="0"/>
                  </a:lnTo>
                  <a:lnTo>
                    <a:pt x="72" y="8"/>
                  </a:lnTo>
                  <a:lnTo>
                    <a:pt x="56" y="16"/>
                  </a:lnTo>
                  <a:lnTo>
                    <a:pt x="48" y="32"/>
                  </a:lnTo>
                  <a:lnTo>
                    <a:pt x="40" y="40"/>
                  </a:lnTo>
                  <a:lnTo>
                    <a:pt x="24" y="48"/>
                  </a:lnTo>
                  <a:lnTo>
                    <a:pt x="16" y="64"/>
                  </a:lnTo>
                  <a:lnTo>
                    <a:pt x="16" y="72"/>
                  </a:lnTo>
                  <a:lnTo>
                    <a:pt x="24" y="88"/>
                  </a:lnTo>
                  <a:lnTo>
                    <a:pt x="24" y="104"/>
                  </a:lnTo>
                  <a:lnTo>
                    <a:pt x="24" y="120"/>
                  </a:lnTo>
                  <a:lnTo>
                    <a:pt x="8" y="128"/>
                  </a:lnTo>
                  <a:lnTo>
                    <a:pt x="0" y="136"/>
                  </a:lnTo>
                  <a:lnTo>
                    <a:pt x="32" y="152"/>
                  </a:lnTo>
                  <a:lnTo>
                    <a:pt x="48" y="160"/>
                  </a:lnTo>
                  <a:lnTo>
                    <a:pt x="152" y="136"/>
                  </a:lnTo>
                  <a:close/>
                </a:path>
              </a:pathLst>
            </a:custGeom>
            <a:grpFill/>
            <a:ln w="3175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233" name="Freeform 784"/>
            <p:cNvSpPr>
              <a:spLocks/>
            </p:cNvSpPr>
            <p:nvPr/>
          </p:nvSpPr>
          <p:spPr bwMode="auto">
            <a:xfrm>
              <a:off x="3183135" y="3550909"/>
              <a:ext cx="139271" cy="96502"/>
            </a:xfrm>
            <a:custGeom>
              <a:avLst/>
              <a:gdLst>
                <a:gd name="T0" fmla="*/ 0 w 104"/>
                <a:gd name="T1" fmla="*/ 2147483647 h 72"/>
                <a:gd name="T2" fmla="*/ 2147483647 w 104"/>
                <a:gd name="T3" fmla="*/ 2147483647 h 72"/>
                <a:gd name="T4" fmla="*/ 2147483647 w 104"/>
                <a:gd name="T5" fmla="*/ 2147483647 h 72"/>
                <a:gd name="T6" fmla="*/ 2147483647 w 104"/>
                <a:gd name="T7" fmla="*/ 2147483647 h 72"/>
                <a:gd name="T8" fmla="*/ 2147483647 w 104"/>
                <a:gd name="T9" fmla="*/ 2147483647 h 72"/>
                <a:gd name="T10" fmla="*/ 2147483647 w 104"/>
                <a:gd name="T11" fmla="*/ 2147483647 h 72"/>
                <a:gd name="T12" fmla="*/ 2147483647 w 104"/>
                <a:gd name="T13" fmla="*/ 2147483647 h 72"/>
                <a:gd name="T14" fmla="*/ 2147483647 w 104"/>
                <a:gd name="T15" fmla="*/ 2147483647 h 72"/>
                <a:gd name="T16" fmla="*/ 2147483647 w 104"/>
                <a:gd name="T17" fmla="*/ 2147483647 h 72"/>
                <a:gd name="T18" fmla="*/ 2147483647 w 104"/>
                <a:gd name="T19" fmla="*/ 2147483647 h 72"/>
                <a:gd name="T20" fmla="*/ 2147483647 w 104"/>
                <a:gd name="T21" fmla="*/ 0 h 72"/>
                <a:gd name="T22" fmla="*/ 0 w 104"/>
                <a:gd name="T23" fmla="*/ 2147483647 h 72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04"/>
                <a:gd name="T37" fmla="*/ 0 h 72"/>
                <a:gd name="T38" fmla="*/ 104 w 104"/>
                <a:gd name="T39" fmla="*/ 72 h 72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04" h="72">
                  <a:moveTo>
                    <a:pt x="0" y="24"/>
                  </a:moveTo>
                  <a:lnTo>
                    <a:pt x="24" y="40"/>
                  </a:lnTo>
                  <a:lnTo>
                    <a:pt x="32" y="48"/>
                  </a:lnTo>
                  <a:lnTo>
                    <a:pt x="48" y="48"/>
                  </a:lnTo>
                  <a:lnTo>
                    <a:pt x="56" y="64"/>
                  </a:lnTo>
                  <a:lnTo>
                    <a:pt x="64" y="56"/>
                  </a:lnTo>
                  <a:lnTo>
                    <a:pt x="56" y="64"/>
                  </a:lnTo>
                  <a:lnTo>
                    <a:pt x="64" y="72"/>
                  </a:lnTo>
                  <a:lnTo>
                    <a:pt x="72" y="24"/>
                  </a:lnTo>
                  <a:lnTo>
                    <a:pt x="72" y="8"/>
                  </a:lnTo>
                  <a:lnTo>
                    <a:pt x="104" y="0"/>
                  </a:lnTo>
                  <a:lnTo>
                    <a:pt x="0" y="24"/>
                  </a:lnTo>
                  <a:close/>
                </a:path>
              </a:pathLst>
            </a:custGeom>
            <a:grpFill/>
            <a:ln w="3175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234" name="Freeform 785"/>
            <p:cNvSpPr>
              <a:spLocks/>
            </p:cNvSpPr>
            <p:nvPr/>
          </p:nvSpPr>
          <p:spPr bwMode="auto">
            <a:xfrm>
              <a:off x="3183135" y="3550909"/>
              <a:ext cx="139271" cy="96502"/>
            </a:xfrm>
            <a:custGeom>
              <a:avLst/>
              <a:gdLst>
                <a:gd name="T0" fmla="*/ 0 w 104"/>
                <a:gd name="T1" fmla="*/ 2147483647 h 72"/>
                <a:gd name="T2" fmla="*/ 0 w 104"/>
                <a:gd name="T3" fmla="*/ 2147483647 h 72"/>
                <a:gd name="T4" fmla="*/ 2147483647 w 104"/>
                <a:gd name="T5" fmla="*/ 2147483647 h 72"/>
                <a:gd name="T6" fmla="*/ 2147483647 w 104"/>
                <a:gd name="T7" fmla="*/ 2147483647 h 72"/>
                <a:gd name="T8" fmla="*/ 2147483647 w 104"/>
                <a:gd name="T9" fmla="*/ 2147483647 h 72"/>
                <a:gd name="T10" fmla="*/ 2147483647 w 104"/>
                <a:gd name="T11" fmla="*/ 2147483647 h 72"/>
                <a:gd name="T12" fmla="*/ 2147483647 w 104"/>
                <a:gd name="T13" fmla="*/ 2147483647 h 72"/>
                <a:gd name="T14" fmla="*/ 2147483647 w 104"/>
                <a:gd name="T15" fmla="*/ 2147483647 h 72"/>
                <a:gd name="T16" fmla="*/ 2147483647 w 104"/>
                <a:gd name="T17" fmla="*/ 2147483647 h 72"/>
                <a:gd name="T18" fmla="*/ 2147483647 w 104"/>
                <a:gd name="T19" fmla="*/ 2147483647 h 72"/>
                <a:gd name="T20" fmla="*/ 2147483647 w 104"/>
                <a:gd name="T21" fmla="*/ 2147483647 h 72"/>
                <a:gd name="T22" fmla="*/ 2147483647 w 104"/>
                <a:gd name="T23" fmla="*/ 0 h 72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04"/>
                <a:gd name="T37" fmla="*/ 0 h 72"/>
                <a:gd name="T38" fmla="*/ 104 w 104"/>
                <a:gd name="T39" fmla="*/ 72 h 72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04" h="72">
                  <a:moveTo>
                    <a:pt x="0" y="24"/>
                  </a:moveTo>
                  <a:lnTo>
                    <a:pt x="0" y="24"/>
                  </a:lnTo>
                  <a:lnTo>
                    <a:pt x="24" y="40"/>
                  </a:lnTo>
                  <a:lnTo>
                    <a:pt x="32" y="48"/>
                  </a:lnTo>
                  <a:lnTo>
                    <a:pt x="48" y="48"/>
                  </a:lnTo>
                  <a:lnTo>
                    <a:pt x="56" y="64"/>
                  </a:lnTo>
                  <a:lnTo>
                    <a:pt x="64" y="56"/>
                  </a:lnTo>
                  <a:lnTo>
                    <a:pt x="56" y="64"/>
                  </a:lnTo>
                  <a:lnTo>
                    <a:pt x="64" y="72"/>
                  </a:lnTo>
                  <a:lnTo>
                    <a:pt x="72" y="24"/>
                  </a:lnTo>
                  <a:lnTo>
                    <a:pt x="72" y="8"/>
                  </a:lnTo>
                  <a:lnTo>
                    <a:pt x="104" y="0"/>
                  </a:lnTo>
                </a:path>
              </a:pathLst>
            </a:custGeom>
            <a:grpFill/>
            <a:ln w="3175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235" name="Freeform 786"/>
            <p:cNvSpPr>
              <a:spLocks/>
            </p:cNvSpPr>
            <p:nvPr/>
          </p:nvSpPr>
          <p:spPr bwMode="auto">
            <a:xfrm>
              <a:off x="3183135" y="3550909"/>
              <a:ext cx="139271" cy="96502"/>
            </a:xfrm>
            <a:custGeom>
              <a:avLst/>
              <a:gdLst>
                <a:gd name="T0" fmla="*/ 0 w 104"/>
                <a:gd name="T1" fmla="*/ 2147483647 h 72"/>
                <a:gd name="T2" fmla="*/ 0 w 104"/>
                <a:gd name="T3" fmla="*/ 2147483647 h 72"/>
                <a:gd name="T4" fmla="*/ 2147483647 w 104"/>
                <a:gd name="T5" fmla="*/ 2147483647 h 72"/>
                <a:gd name="T6" fmla="*/ 2147483647 w 104"/>
                <a:gd name="T7" fmla="*/ 2147483647 h 72"/>
                <a:gd name="T8" fmla="*/ 2147483647 w 104"/>
                <a:gd name="T9" fmla="*/ 2147483647 h 72"/>
                <a:gd name="T10" fmla="*/ 2147483647 w 104"/>
                <a:gd name="T11" fmla="*/ 2147483647 h 72"/>
                <a:gd name="T12" fmla="*/ 2147483647 w 104"/>
                <a:gd name="T13" fmla="*/ 2147483647 h 72"/>
                <a:gd name="T14" fmla="*/ 2147483647 w 104"/>
                <a:gd name="T15" fmla="*/ 2147483647 h 72"/>
                <a:gd name="T16" fmla="*/ 2147483647 w 104"/>
                <a:gd name="T17" fmla="*/ 2147483647 h 72"/>
                <a:gd name="T18" fmla="*/ 2147483647 w 104"/>
                <a:gd name="T19" fmla="*/ 2147483647 h 72"/>
                <a:gd name="T20" fmla="*/ 2147483647 w 104"/>
                <a:gd name="T21" fmla="*/ 2147483647 h 72"/>
                <a:gd name="T22" fmla="*/ 2147483647 w 104"/>
                <a:gd name="T23" fmla="*/ 0 h 72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04"/>
                <a:gd name="T37" fmla="*/ 0 h 72"/>
                <a:gd name="T38" fmla="*/ 104 w 104"/>
                <a:gd name="T39" fmla="*/ 72 h 72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04" h="72">
                  <a:moveTo>
                    <a:pt x="0" y="24"/>
                  </a:moveTo>
                  <a:lnTo>
                    <a:pt x="0" y="24"/>
                  </a:lnTo>
                  <a:lnTo>
                    <a:pt x="24" y="40"/>
                  </a:lnTo>
                  <a:lnTo>
                    <a:pt x="32" y="48"/>
                  </a:lnTo>
                  <a:lnTo>
                    <a:pt x="48" y="48"/>
                  </a:lnTo>
                  <a:lnTo>
                    <a:pt x="56" y="64"/>
                  </a:lnTo>
                  <a:lnTo>
                    <a:pt x="64" y="56"/>
                  </a:lnTo>
                  <a:lnTo>
                    <a:pt x="56" y="64"/>
                  </a:lnTo>
                  <a:lnTo>
                    <a:pt x="64" y="72"/>
                  </a:lnTo>
                  <a:lnTo>
                    <a:pt x="72" y="24"/>
                  </a:lnTo>
                  <a:lnTo>
                    <a:pt x="72" y="8"/>
                  </a:lnTo>
                  <a:lnTo>
                    <a:pt x="104" y="0"/>
                  </a:lnTo>
                </a:path>
              </a:pathLst>
            </a:custGeom>
            <a:grpFill/>
            <a:ln w="3175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236" name="Freeform 787"/>
            <p:cNvSpPr>
              <a:spLocks/>
            </p:cNvSpPr>
            <p:nvPr/>
          </p:nvSpPr>
          <p:spPr bwMode="auto">
            <a:xfrm>
              <a:off x="3420004" y="3432474"/>
              <a:ext cx="85536" cy="118435"/>
            </a:xfrm>
            <a:custGeom>
              <a:avLst/>
              <a:gdLst>
                <a:gd name="T0" fmla="*/ 2147483647 w 64"/>
                <a:gd name="T1" fmla="*/ 2147483647 h 88"/>
                <a:gd name="T2" fmla="*/ 2147483647 w 64"/>
                <a:gd name="T3" fmla="*/ 2147483647 h 88"/>
                <a:gd name="T4" fmla="*/ 2147483647 w 64"/>
                <a:gd name="T5" fmla="*/ 2147483647 h 88"/>
                <a:gd name="T6" fmla="*/ 2147483647 w 64"/>
                <a:gd name="T7" fmla="*/ 2147483647 h 88"/>
                <a:gd name="T8" fmla="*/ 2147483647 w 64"/>
                <a:gd name="T9" fmla="*/ 2147483647 h 88"/>
                <a:gd name="T10" fmla="*/ 2147483647 w 64"/>
                <a:gd name="T11" fmla="*/ 2147483647 h 88"/>
                <a:gd name="T12" fmla="*/ 2147483647 w 64"/>
                <a:gd name="T13" fmla="*/ 2147483647 h 88"/>
                <a:gd name="T14" fmla="*/ 2147483647 w 64"/>
                <a:gd name="T15" fmla="*/ 0 h 88"/>
                <a:gd name="T16" fmla="*/ 2147483647 w 64"/>
                <a:gd name="T17" fmla="*/ 2147483647 h 88"/>
                <a:gd name="T18" fmla="*/ 0 w 64"/>
                <a:gd name="T19" fmla="*/ 2147483647 h 88"/>
                <a:gd name="T20" fmla="*/ 2147483647 w 64"/>
                <a:gd name="T21" fmla="*/ 2147483647 h 88"/>
                <a:gd name="T22" fmla="*/ 2147483647 w 64"/>
                <a:gd name="T23" fmla="*/ 2147483647 h 88"/>
                <a:gd name="T24" fmla="*/ 2147483647 w 64"/>
                <a:gd name="T25" fmla="*/ 2147483647 h 88"/>
                <a:gd name="T26" fmla="*/ 2147483647 w 64"/>
                <a:gd name="T27" fmla="*/ 2147483647 h 88"/>
                <a:gd name="T28" fmla="*/ 2147483647 w 64"/>
                <a:gd name="T29" fmla="*/ 2147483647 h 88"/>
                <a:gd name="T30" fmla="*/ 2147483647 w 64"/>
                <a:gd name="T31" fmla="*/ 2147483647 h 88"/>
                <a:gd name="T32" fmla="*/ 2147483647 w 64"/>
                <a:gd name="T33" fmla="*/ 2147483647 h 88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64"/>
                <a:gd name="T52" fmla="*/ 0 h 88"/>
                <a:gd name="T53" fmla="*/ 64 w 64"/>
                <a:gd name="T54" fmla="*/ 88 h 88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64" h="88">
                  <a:moveTo>
                    <a:pt x="64" y="80"/>
                  </a:moveTo>
                  <a:lnTo>
                    <a:pt x="56" y="64"/>
                  </a:lnTo>
                  <a:lnTo>
                    <a:pt x="48" y="48"/>
                  </a:lnTo>
                  <a:lnTo>
                    <a:pt x="56" y="40"/>
                  </a:lnTo>
                  <a:lnTo>
                    <a:pt x="64" y="24"/>
                  </a:lnTo>
                  <a:lnTo>
                    <a:pt x="48" y="24"/>
                  </a:lnTo>
                  <a:lnTo>
                    <a:pt x="40" y="8"/>
                  </a:lnTo>
                  <a:lnTo>
                    <a:pt x="24" y="0"/>
                  </a:lnTo>
                  <a:lnTo>
                    <a:pt x="8" y="16"/>
                  </a:lnTo>
                  <a:lnTo>
                    <a:pt x="0" y="24"/>
                  </a:lnTo>
                  <a:lnTo>
                    <a:pt x="8" y="40"/>
                  </a:lnTo>
                  <a:lnTo>
                    <a:pt x="16" y="40"/>
                  </a:lnTo>
                  <a:lnTo>
                    <a:pt x="24" y="56"/>
                  </a:lnTo>
                  <a:lnTo>
                    <a:pt x="16" y="80"/>
                  </a:lnTo>
                  <a:lnTo>
                    <a:pt x="32" y="88"/>
                  </a:lnTo>
                  <a:lnTo>
                    <a:pt x="40" y="88"/>
                  </a:lnTo>
                  <a:lnTo>
                    <a:pt x="64" y="80"/>
                  </a:lnTo>
                  <a:close/>
                </a:path>
              </a:pathLst>
            </a:custGeom>
            <a:grpFill/>
            <a:ln w="3175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237" name="Freeform 788"/>
            <p:cNvSpPr>
              <a:spLocks/>
            </p:cNvSpPr>
            <p:nvPr/>
          </p:nvSpPr>
          <p:spPr bwMode="auto">
            <a:xfrm>
              <a:off x="3537343" y="3475242"/>
              <a:ext cx="53734" cy="64701"/>
            </a:xfrm>
            <a:custGeom>
              <a:avLst/>
              <a:gdLst>
                <a:gd name="T0" fmla="*/ 2147483647 w 40"/>
                <a:gd name="T1" fmla="*/ 2147483647 h 48"/>
                <a:gd name="T2" fmla="*/ 2147483647 w 40"/>
                <a:gd name="T3" fmla="*/ 2147483647 h 48"/>
                <a:gd name="T4" fmla="*/ 2147483647 w 40"/>
                <a:gd name="T5" fmla="*/ 2147483647 h 48"/>
                <a:gd name="T6" fmla="*/ 2147483647 w 40"/>
                <a:gd name="T7" fmla="*/ 2147483647 h 48"/>
                <a:gd name="T8" fmla="*/ 2147483647 w 40"/>
                <a:gd name="T9" fmla="*/ 0 h 48"/>
                <a:gd name="T10" fmla="*/ 2147483647 w 40"/>
                <a:gd name="T11" fmla="*/ 0 h 48"/>
                <a:gd name="T12" fmla="*/ 0 w 40"/>
                <a:gd name="T13" fmla="*/ 2147483647 h 48"/>
                <a:gd name="T14" fmla="*/ 2147483647 w 40"/>
                <a:gd name="T15" fmla="*/ 2147483647 h 48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40"/>
                <a:gd name="T25" fmla="*/ 0 h 48"/>
                <a:gd name="T26" fmla="*/ 40 w 40"/>
                <a:gd name="T27" fmla="*/ 48 h 48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40" h="48">
                  <a:moveTo>
                    <a:pt x="8" y="32"/>
                  </a:moveTo>
                  <a:lnTo>
                    <a:pt x="8" y="48"/>
                  </a:lnTo>
                  <a:lnTo>
                    <a:pt x="24" y="40"/>
                  </a:lnTo>
                  <a:lnTo>
                    <a:pt x="40" y="16"/>
                  </a:lnTo>
                  <a:lnTo>
                    <a:pt x="16" y="0"/>
                  </a:lnTo>
                  <a:lnTo>
                    <a:pt x="8" y="0"/>
                  </a:lnTo>
                  <a:lnTo>
                    <a:pt x="0" y="16"/>
                  </a:lnTo>
                  <a:lnTo>
                    <a:pt x="8" y="32"/>
                  </a:lnTo>
                  <a:close/>
                </a:path>
              </a:pathLst>
            </a:custGeom>
            <a:grpFill/>
            <a:ln w="3175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238" name="Freeform 789"/>
            <p:cNvSpPr>
              <a:spLocks/>
            </p:cNvSpPr>
            <p:nvPr/>
          </p:nvSpPr>
          <p:spPr bwMode="auto">
            <a:xfrm>
              <a:off x="3420004" y="3432474"/>
              <a:ext cx="85536" cy="118435"/>
            </a:xfrm>
            <a:custGeom>
              <a:avLst/>
              <a:gdLst>
                <a:gd name="T0" fmla="*/ 2147483647 w 64"/>
                <a:gd name="T1" fmla="*/ 2147483647 h 88"/>
                <a:gd name="T2" fmla="*/ 2147483647 w 64"/>
                <a:gd name="T3" fmla="*/ 2147483647 h 88"/>
                <a:gd name="T4" fmla="*/ 2147483647 w 64"/>
                <a:gd name="T5" fmla="*/ 2147483647 h 88"/>
                <a:gd name="T6" fmla="*/ 2147483647 w 64"/>
                <a:gd name="T7" fmla="*/ 2147483647 h 88"/>
                <a:gd name="T8" fmla="*/ 2147483647 w 64"/>
                <a:gd name="T9" fmla="*/ 2147483647 h 88"/>
                <a:gd name="T10" fmla="*/ 2147483647 w 64"/>
                <a:gd name="T11" fmla="*/ 2147483647 h 88"/>
                <a:gd name="T12" fmla="*/ 2147483647 w 64"/>
                <a:gd name="T13" fmla="*/ 2147483647 h 88"/>
                <a:gd name="T14" fmla="*/ 2147483647 w 64"/>
                <a:gd name="T15" fmla="*/ 0 h 88"/>
                <a:gd name="T16" fmla="*/ 2147483647 w 64"/>
                <a:gd name="T17" fmla="*/ 2147483647 h 88"/>
                <a:gd name="T18" fmla="*/ 0 w 64"/>
                <a:gd name="T19" fmla="*/ 2147483647 h 88"/>
                <a:gd name="T20" fmla="*/ 2147483647 w 64"/>
                <a:gd name="T21" fmla="*/ 2147483647 h 88"/>
                <a:gd name="T22" fmla="*/ 2147483647 w 64"/>
                <a:gd name="T23" fmla="*/ 2147483647 h 88"/>
                <a:gd name="T24" fmla="*/ 2147483647 w 64"/>
                <a:gd name="T25" fmla="*/ 2147483647 h 88"/>
                <a:gd name="T26" fmla="*/ 2147483647 w 64"/>
                <a:gd name="T27" fmla="*/ 2147483647 h 88"/>
                <a:gd name="T28" fmla="*/ 2147483647 w 64"/>
                <a:gd name="T29" fmla="*/ 2147483647 h 88"/>
                <a:gd name="T30" fmla="*/ 2147483647 w 64"/>
                <a:gd name="T31" fmla="*/ 2147483647 h 88"/>
                <a:gd name="T32" fmla="*/ 2147483647 w 64"/>
                <a:gd name="T33" fmla="*/ 2147483647 h 88"/>
                <a:gd name="T34" fmla="*/ 2147483647 w 64"/>
                <a:gd name="T35" fmla="*/ 2147483647 h 88"/>
                <a:gd name="T36" fmla="*/ 2147483647 w 64"/>
                <a:gd name="T37" fmla="*/ 2147483647 h 88"/>
                <a:gd name="T38" fmla="*/ 2147483647 w 64"/>
                <a:gd name="T39" fmla="*/ 2147483647 h 88"/>
                <a:gd name="T40" fmla="*/ 2147483647 w 64"/>
                <a:gd name="T41" fmla="*/ 2147483647 h 88"/>
                <a:gd name="T42" fmla="*/ 2147483647 w 64"/>
                <a:gd name="T43" fmla="*/ 2147483647 h 88"/>
                <a:gd name="T44" fmla="*/ 2147483647 w 64"/>
                <a:gd name="T45" fmla="*/ 2147483647 h 88"/>
                <a:gd name="T46" fmla="*/ 2147483647 w 64"/>
                <a:gd name="T47" fmla="*/ 2147483647 h 88"/>
                <a:gd name="T48" fmla="*/ 2147483647 w 64"/>
                <a:gd name="T49" fmla="*/ 0 h 88"/>
                <a:gd name="T50" fmla="*/ 2147483647 w 64"/>
                <a:gd name="T51" fmla="*/ 2147483647 h 88"/>
                <a:gd name="T52" fmla="*/ 0 w 64"/>
                <a:gd name="T53" fmla="*/ 2147483647 h 88"/>
                <a:gd name="T54" fmla="*/ 2147483647 w 64"/>
                <a:gd name="T55" fmla="*/ 2147483647 h 88"/>
                <a:gd name="T56" fmla="*/ 2147483647 w 64"/>
                <a:gd name="T57" fmla="*/ 2147483647 h 88"/>
                <a:gd name="T58" fmla="*/ 2147483647 w 64"/>
                <a:gd name="T59" fmla="*/ 2147483647 h 88"/>
                <a:gd name="T60" fmla="*/ 2147483647 w 64"/>
                <a:gd name="T61" fmla="*/ 2147483647 h 88"/>
                <a:gd name="T62" fmla="*/ 2147483647 w 64"/>
                <a:gd name="T63" fmla="*/ 2147483647 h 88"/>
                <a:gd name="T64" fmla="*/ 2147483647 w 64"/>
                <a:gd name="T65" fmla="*/ 2147483647 h 88"/>
                <a:gd name="T66" fmla="*/ 2147483647 w 64"/>
                <a:gd name="T67" fmla="*/ 2147483647 h 88"/>
                <a:gd name="T68" fmla="*/ 2147483647 w 64"/>
                <a:gd name="T69" fmla="*/ 2147483647 h 88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64"/>
                <a:gd name="T106" fmla="*/ 0 h 88"/>
                <a:gd name="T107" fmla="*/ 64 w 64"/>
                <a:gd name="T108" fmla="*/ 88 h 88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64" h="88">
                  <a:moveTo>
                    <a:pt x="64" y="80"/>
                  </a:moveTo>
                  <a:lnTo>
                    <a:pt x="56" y="64"/>
                  </a:lnTo>
                  <a:lnTo>
                    <a:pt x="48" y="48"/>
                  </a:lnTo>
                  <a:lnTo>
                    <a:pt x="56" y="40"/>
                  </a:lnTo>
                  <a:lnTo>
                    <a:pt x="64" y="24"/>
                  </a:lnTo>
                  <a:lnTo>
                    <a:pt x="48" y="24"/>
                  </a:lnTo>
                  <a:lnTo>
                    <a:pt x="40" y="8"/>
                  </a:lnTo>
                  <a:lnTo>
                    <a:pt x="24" y="0"/>
                  </a:lnTo>
                  <a:lnTo>
                    <a:pt x="8" y="16"/>
                  </a:lnTo>
                  <a:lnTo>
                    <a:pt x="0" y="24"/>
                  </a:lnTo>
                  <a:lnTo>
                    <a:pt x="8" y="40"/>
                  </a:lnTo>
                  <a:lnTo>
                    <a:pt x="16" y="40"/>
                  </a:lnTo>
                  <a:lnTo>
                    <a:pt x="24" y="56"/>
                  </a:lnTo>
                  <a:lnTo>
                    <a:pt x="16" y="80"/>
                  </a:lnTo>
                  <a:lnTo>
                    <a:pt x="32" y="88"/>
                  </a:lnTo>
                  <a:lnTo>
                    <a:pt x="40" y="88"/>
                  </a:lnTo>
                  <a:lnTo>
                    <a:pt x="64" y="80"/>
                  </a:lnTo>
                  <a:lnTo>
                    <a:pt x="56" y="64"/>
                  </a:lnTo>
                  <a:lnTo>
                    <a:pt x="48" y="48"/>
                  </a:lnTo>
                  <a:lnTo>
                    <a:pt x="56" y="40"/>
                  </a:lnTo>
                  <a:lnTo>
                    <a:pt x="64" y="24"/>
                  </a:lnTo>
                  <a:lnTo>
                    <a:pt x="48" y="24"/>
                  </a:lnTo>
                  <a:lnTo>
                    <a:pt x="40" y="8"/>
                  </a:lnTo>
                  <a:lnTo>
                    <a:pt x="24" y="0"/>
                  </a:lnTo>
                  <a:lnTo>
                    <a:pt x="8" y="16"/>
                  </a:lnTo>
                  <a:lnTo>
                    <a:pt x="0" y="24"/>
                  </a:lnTo>
                  <a:lnTo>
                    <a:pt x="8" y="40"/>
                  </a:lnTo>
                  <a:lnTo>
                    <a:pt x="16" y="40"/>
                  </a:lnTo>
                  <a:lnTo>
                    <a:pt x="24" y="56"/>
                  </a:lnTo>
                  <a:lnTo>
                    <a:pt x="16" y="80"/>
                  </a:lnTo>
                  <a:lnTo>
                    <a:pt x="32" y="88"/>
                  </a:lnTo>
                  <a:lnTo>
                    <a:pt x="40" y="88"/>
                  </a:lnTo>
                  <a:lnTo>
                    <a:pt x="64" y="80"/>
                  </a:lnTo>
                  <a:close/>
                </a:path>
              </a:pathLst>
            </a:custGeom>
            <a:grpFill/>
            <a:ln w="3175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239" name="Freeform 790"/>
            <p:cNvSpPr>
              <a:spLocks/>
            </p:cNvSpPr>
            <p:nvPr/>
          </p:nvSpPr>
          <p:spPr bwMode="auto">
            <a:xfrm>
              <a:off x="3537343" y="3475242"/>
              <a:ext cx="53734" cy="64701"/>
            </a:xfrm>
            <a:custGeom>
              <a:avLst/>
              <a:gdLst>
                <a:gd name="T0" fmla="*/ 2147483647 w 40"/>
                <a:gd name="T1" fmla="*/ 2147483647 h 48"/>
                <a:gd name="T2" fmla="*/ 2147483647 w 40"/>
                <a:gd name="T3" fmla="*/ 2147483647 h 48"/>
                <a:gd name="T4" fmla="*/ 2147483647 w 40"/>
                <a:gd name="T5" fmla="*/ 2147483647 h 48"/>
                <a:gd name="T6" fmla="*/ 2147483647 w 40"/>
                <a:gd name="T7" fmla="*/ 2147483647 h 48"/>
                <a:gd name="T8" fmla="*/ 2147483647 w 40"/>
                <a:gd name="T9" fmla="*/ 2147483647 h 48"/>
                <a:gd name="T10" fmla="*/ 2147483647 w 40"/>
                <a:gd name="T11" fmla="*/ 0 h 48"/>
                <a:gd name="T12" fmla="*/ 2147483647 w 40"/>
                <a:gd name="T13" fmla="*/ 0 h 48"/>
                <a:gd name="T14" fmla="*/ 0 w 40"/>
                <a:gd name="T15" fmla="*/ 2147483647 h 48"/>
                <a:gd name="T16" fmla="*/ 2147483647 w 40"/>
                <a:gd name="T17" fmla="*/ 2147483647 h 48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40"/>
                <a:gd name="T28" fmla="*/ 0 h 48"/>
                <a:gd name="T29" fmla="*/ 40 w 40"/>
                <a:gd name="T30" fmla="*/ 48 h 48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40" h="48">
                  <a:moveTo>
                    <a:pt x="8" y="32"/>
                  </a:moveTo>
                  <a:lnTo>
                    <a:pt x="8" y="48"/>
                  </a:lnTo>
                  <a:lnTo>
                    <a:pt x="24" y="40"/>
                  </a:lnTo>
                  <a:lnTo>
                    <a:pt x="40" y="16"/>
                  </a:lnTo>
                  <a:lnTo>
                    <a:pt x="16" y="0"/>
                  </a:lnTo>
                  <a:lnTo>
                    <a:pt x="8" y="0"/>
                  </a:lnTo>
                  <a:lnTo>
                    <a:pt x="0" y="16"/>
                  </a:lnTo>
                  <a:lnTo>
                    <a:pt x="8" y="32"/>
                  </a:lnTo>
                  <a:close/>
                </a:path>
              </a:pathLst>
            </a:custGeom>
            <a:grpFill/>
            <a:ln w="3175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240" name="Freeform 792"/>
            <p:cNvSpPr>
              <a:spLocks/>
            </p:cNvSpPr>
            <p:nvPr/>
          </p:nvSpPr>
          <p:spPr bwMode="auto">
            <a:xfrm>
              <a:off x="3398072" y="3916082"/>
              <a:ext cx="150237" cy="139271"/>
            </a:xfrm>
            <a:custGeom>
              <a:avLst/>
              <a:gdLst>
                <a:gd name="T0" fmla="*/ 2147483647 w 112"/>
                <a:gd name="T1" fmla="*/ 0 h 104"/>
                <a:gd name="T2" fmla="*/ 0 w 112"/>
                <a:gd name="T3" fmla="*/ 2147483647 h 104"/>
                <a:gd name="T4" fmla="*/ 0 w 112"/>
                <a:gd name="T5" fmla="*/ 2147483647 h 104"/>
                <a:gd name="T6" fmla="*/ 2147483647 w 112"/>
                <a:gd name="T7" fmla="*/ 2147483647 h 104"/>
                <a:gd name="T8" fmla="*/ 2147483647 w 112"/>
                <a:gd name="T9" fmla="*/ 2147483647 h 104"/>
                <a:gd name="T10" fmla="*/ 2147483647 w 112"/>
                <a:gd name="T11" fmla="*/ 2147483647 h 104"/>
                <a:gd name="T12" fmla="*/ 2147483647 w 112"/>
                <a:gd name="T13" fmla="*/ 2147483647 h 104"/>
                <a:gd name="T14" fmla="*/ 2147483647 w 112"/>
                <a:gd name="T15" fmla="*/ 2147483647 h 104"/>
                <a:gd name="T16" fmla="*/ 2147483647 w 112"/>
                <a:gd name="T17" fmla="*/ 2147483647 h 104"/>
                <a:gd name="T18" fmla="*/ 2147483647 w 112"/>
                <a:gd name="T19" fmla="*/ 2147483647 h 104"/>
                <a:gd name="T20" fmla="*/ 2147483647 w 112"/>
                <a:gd name="T21" fmla="*/ 2147483647 h 104"/>
                <a:gd name="T22" fmla="*/ 2147483647 w 112"/>
                <a:gd name="T23" fmla="*/ 2147483647 h 104"/>
                <a:gd name="T24" fmla="*/ 2147483647 w 112"/>
                <a:gd name="T25" fmla="*/ 2147483647 h 104"/>
                <a:gd name="T26" fmla="*/ 2147483647 w 112"/>
                <a:gd name="T27" fmla="*/ 2147483647 h 104"/>
                <a:gd name="T28" fmla="*/ 2147483647 w 112"/>
                <a:gd name="T29" fmla="*/ 2147483647 h 104"/>
                <a:gd name="T30" fmla="*/ 2147483647 w 112"/>
                <a:gd name="T31" fmla="*/ 2147483647 h 104"/>
                <a:gd name="T32" fmla="*/ 2147483647 w 112"/>
                <a:gd name="T33" fmla="*/ 2147483647 h 104"/>
                <a:gd name="T34" fmla="*/ 2147483647 w 112"/>
                <a:gd name="T35" fmla="*/ 0 h 104"/>
                <a:gd name="T36" fmla="*/ 2147483647 w 112"/>
                <a:gd name="T37" fmla="*/ 0 h 104"/>
                <a:gd name="T38" fmla="*/ 2147483647 w 112"/>
                <a:gd name="T39" fmla="*/ 0 h 104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112"/>
                <a:gd name="T61" fmla="*/ 0 h 104"/>
                <a:gd name="T62" fmla="*/ 112 w 112"/>
                <a:gd name="T63" fmla="*/ 104 h 104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112" h="104">
                  <a:moveTo>
                    <a:pt x="32" y="0"/>
                  </a:moveTo>
                  <a:lnTo>
                    <a:pt x="0" y="24"/>
                  </a:lnTo>
                  <a:lnTo>
                    <a:pt x="0" y="32"/>
                  </a:lnTo>
                  <a:lnTo>
                    <a:pt x="8" y="48"/>
                  </a:lnTo>
                  <a:lnTo>
                    <a:pt x="24" y="56"/>
                  </a:lnTo>
                  <a:lnTo>
                    <a:pt x="48" y="64"/>
                  </a:lnTo>
                  <a:lnTo>
                    <a:pt x="56" y="72"/>
                  </a:lnTo>
                  <a:lnTo>
                    <a:pt x="56" y="96"/>
                  </a:lnTo>
                  <a:lnTo>
                    <a:pt x="72" y="104"/>
                  </a:lnTo>
                  <a:lnTo>
                    <a:pt x="96" y="88"/>
                  </a:lnTo>
                  <a:lnTo>
                    <a:pt x="112" y="80"/>
                  </a:lnTo>
                  <a:lnTo>
                    <a:pt x="104" y="72"/>
                  </a:lnTo>
                  <a:lnTo>
                    <a:pt x="104" y="56"/>
                  </a:lnTo>
                  <a:lnTo>
                    <a:pt x="96" y="56"/>
                  </a:lnTo>
                  <a:lnTo>
                    <a:pt x="80" y="32"/>
                  </a:lnTo>
                  <a:lnTo>
                    <a:pt x="72" y="24"/>
                  </a:lnTo>
                  <a:lnTo>
                    <a:pt x="56" y="8"/>
                  </a:lnTo>
                  <a:lnTo>
                    <a:pt x="56" y="0"/>
                  </a:lnTo>
                  <a:lnTo>
                    <a:pt x="48" y="0"/>
                  </a:lnTo>
                  <a:lnTo>
                    <a:pt x="32" y="0"/>
                  </a:lnTo>
                  <a:close/>
                </a:path>
              </a:pathLst>
            </a:custGeom>
            <a:grpFill/>
            <a:ln w="3175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241" name="Freeform 793"/>
            <p:cNvSpPr>
              <a:spLocks/>
            </p:cNvSpPr>
            <p:nvPr/>
          </p:nvSpPr>
          <p:spPr bwMode="auto">
            <a:xfrm>
              <a:off x="3472642" y="4109086"/>
              <a:ext cx="86633" cy="107468"/>
            </a:xfrm>
            <a:custGeom>
              <a:avLst/>
              <a:gdLst>
                <a:gd name="T0" fmla="*/ 2147483647 w 64"/>
                <a:gd name="T1" fmla="*/ 2147483647 h 80"/>
                <a:gd name="T2" fmla="*/ 2147483647 w 64"/>
                <a:gd name="T3" fmla="*/ 2147483647 h 80"/>
                <a:gd name="T4" fmla="*/ 2147483647 w 64"/>
                <a:gd name="T5" fmla="*/ 0 h 80"/>
                <a:gd name="T6" fmla="*/ 0 w 64"/>
                <a:gd name="T7" fmla="*/ 2147483647 h 80"/>
                <a:gd name="T8" fmla="*/ 0 w 64"/>
                <a:gd name="T9" fmla="*/ 2147483647 h 80"/>
                <a:gd name="T10" fmla="*/ 0 w 64"/>
                <a:gd name="T11" fmla="*/ 2147483647 h 80"/>
                <a:gd name="T12" fmla="*/ 2147483647 w 64"/>
                <a:gd name="T13" fmla="*/ 2147483647 h 80"/>
                <a:gd name="T14" fmla="*/ 2147483647 w 64"/>
                <a:gd name="T15" fmla="*/ 2147483647 h 80"/>
                <a:gd name="T16" fmla="*/ 2147483647 w 64"/>
                <a:gd name="T17" fmla="*/ 2147483647 h 80"/>
                <a:gd name="T18" fmla="*/ 2147483647 w 64"/>
                <a:gd name="T19" fmla="*/ 2147483647 h 80"/>
                <a:gd name="T20" fmla="*/ 2147483647 w 64"/>
                <a:gd name="T21" fmla="*/ 2147483647 h 80"/>
                <a:gd name="T22" fmla="*/ 2147483647 w 64"/>
                <a:gd name="T23" fmla="*/ 2147483647 h 80"/>
                <a:gd name="T24" fmla="*/ 2147483647 w 64"/>
                <a:gd name="T25" fmla="*/ 2147483647 h 80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64"/>
                <a:gd name="T40" fmla="*/ 0 h 80"/>
                <a:gd name="T41" fmla="*/ 64 w 64"/>
                <a:gd name="T42" fmla="*/ 80 h 80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64" h="80">
                  <a:moveTo>
                    <a:pt x="40" y="16"/>
                  </a:moveTo>
                  <a:lnTo>
                    <a:pt x="24" y="8"/>
                  </a:lnTo>
                  <a:lnTo>
                    <a:pt x="8" y="0"/>
                  </a:lnTo>
                  <a:lnTo>
                    <a:pt x="0" y="16"/>
                  </a:lnTo>
                  <a:lnTo>
                    <a:pt x="0" y="32"/>
                  </a:lnTo>
                  <a:lnTo>
                    <a:pt x="0" y="56"/>
                  </a:lnTo>
                  <a:lnTo>
                    <a:pt x="16" y="64"/>
                  </a:lnTo>
                  <a:lnTo>
                    <a:pt x="24" y="72"/>
                  </a:lnTo>
                  <a:lnTo>
                    <a:pt x="40" y="80"/>
                  </a:lnTo>
                  <a:lnTo>
                    <a:pt x="64" y="64"/>
                  </a:lnTo>
                  <a:lnTo>
                    <a:pt x="64" y="56"/>
                  </a:lnTo>
                  <a:lnTo>
                    <a:pt x="56" y="32"/>
                  </a:lnTo>
                  <a:lnTo>
                    <a:pt x="40" y="16"/>
                  </a:lnTo>
                  <a:close/>
                </a:path>
              </a:pathLst>
            </a:custGeom>
            <a:grpFill/>
            <a:ln w="3175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242" name="Freeform 794"/>
            <p:cNvSpPr>
              <a:spLocks/>
            </p:cNvSpPr>
            <p:nvPr/>
          </p:nvSpPr>
          <p:spPr bwMode="auto">
            <a:xfrm>
              <a:off x="3279638" y="3743913"/>
              <a:ext cx="193004" cy="225903"/>
            </a:xfrm>
            <a:custGeom>
              <a:avLst/>
              <a:gdLst>
                <a:gd name="T0" fmla="*/ 2147483647 w 144"/>
                <a:gd name="T1" fmla="*/ 2147483647 h 168"/>
                <a:gd name="T2" fmla="*/ 2147483647 w 144"/>
                <a:gd name="T3" fmla="*/ 2147483647 h 168"/>
                <a:gd name="T4" fmla="*/ 2147483647 w 144"/>
                <a:gd name="T5" fmla="*/ 2147483647 h 168"/>
                <a:gd name="T6" fmla="*/ 2147483647 w 144"/>
                <a:gd name="T7" fmla="*/ 2147483647 h 168"/>
                <a:gd name="T8" fmla="*/ 2147483647 w 144"/>
                <a:gd name="T9" fmla="*/ 2147483647 h 168"/>
                <a:gd name="T10" fmla="*/ 2147483647 w 144"/>
                <a:gd name="T11" fmla="*/ 2147483647 h 168"/>
                <a:gd name="T12" fmla="*/ 2147483647 w 144"/>
                <a:gd name="T13" fmla="*/ 2147483647 h 168"/>
                <a:gd name="T14" fmla="*/ 2147483647 w 144"/>
                <a:gd name="T15" fmla="*/ 2147483647 h 168"/>
                <a:gd name="T16" fmla="*/ 2147483647 w 144"/>
                <a:gd name="T17" fmla="*/ 2147483647 h 168"/>
                <a:gd name="T18" fmla="*/ 2147483647 w 144"/>
                <a:gd name="T19" fmla="*/ 2147483647 h 168"/>
                <a:gd name="T20" fmla="*/ 2147483647 w 144"/>
                <a:gd name="T21" fmla="*/ 2147483647 h 168"/>
                <a:gd name="T22" fmla="*/ 2147483647 w 144"/>
                <a:gd name="T23" fmla="*/ 2147483647 h 168"/>
                <a:gd name="T24" fmla="*/ 2147483647 w 144"/>
                <a:gd name="T25" fmla="*/ 2147483647 h 168"/>
                <a:gd name="T26" fmla="*/ 2147483647 w 144"/>
                <a:gd name="T27" fmla="*/ 0 h 168"/>
                <a:gd name="T28" fmla="*/ 2147483647 w 144"/>
                <a:gd name="T29" fmla="*/ 2147483647 h 168"/>
                <a:gd name="T30" fmla="*/ 0 w 144"/>
                <a:gd name="T31" fmla="*/ 2147483647 h 168"/>
                <a:gd name="T32" fmla="*/ 2147483647 w 144"/>
                <a:gd name="T33" fmla="*/ 2147483647 h 168"/>
                <a:gd name="T34" fmla="*/ 2147483647 w 144"/>
                <a:gd name="T35" fmla="*/ 2147483647 h 168"/>
                <a:gd name="T36" fmla="*/ 0 w 144"/>
                <a:gd name="T37" fmla="*/ 2147483647 h 168"/>
                <a:gd name="T38" fmla="*/ 0 w 144"/>
                <a:gd name="T39" fmla="*/ 2147483647 h 168"/>
                <a:gd name="T40" fmla="*/ 2147483647 w 144"/>
                <a:gd name="T41" fmla="*/ 2147483647 h 168"/>
                <a:gd name="T42" fmla="*/ 2147483647 w 144"/>
                <a:gd name="T43" fmla="*/ 2147483647 h 168"/>
                <a:gd name="T44" fmla="*/ 2147483647 w 144"/>
                <a:gd name="T45" fmla="*/ 2147483647 h 168"/>
                <a:gd name="T46" fmla="*/ 2147483647 w 144"/>
                <a:gd name="T47" fmla="*/ 2147483647 h 168"/>
                <a:gd name="T48" fmla="*/ 2147483647 w 144"/>
                <a:gd name="T49" fmla="*/ 2147483647 h 168"/>
                <a:gd name="T50" fmla="*/ 2147483647 w 144"/>
                <a:gd name="T51" fmla="*/ 2147483647 h 168"/>
                <a:gd name="T52" fmla="*/ 2147483647 w 144"/>
                <a:gd name="T53" fmla="*/ 2147483647 h 168"/>
                <a:gd name="T54" fmla="*/ 2147483647 w 144"/>
                <a:gd name="T55" fmla="*/ 2147483647 h 168"/>
                <a:gd name="T56" fmla="*/ 2147483647 w 144"/>
                <a:gd name="T57" fmla="*/ 2147483647 h 168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w 144"/>
                <a:gd name="T88" fmla="*/ 0 h 168"/>
                <a:gd name="T89" fmla="*/ 144 w 144"/>
                <a:gd name="T90" fmla="*/ 168 h 168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T87" t="T88" r="T89" b="T90"/>
              <a:pathLst>
                <a:path w="144" h="168">
                  <a:moveTo>
                    <a:pt x="88" y="160"/>
                  </a:moveTo>
                  <a:lnTo>
                    <a:pt x="88" y="152"/>
                  </a:lnTo>
                  <a:lnTo>
                    <a:pt x="120" y="128"/>
                  </a:lnTo>
                  <a:lnTo>
                    <a:pt x="136" y="128"/>
                  </a:lnTo>
                  <a:lnTo>
                    <a:pt x="144" y="128"/>
                  </a:lnTo>
                  <a:lnTo>
                    <a:pt x="144" y="104"/>
                  </a:lnTo>
                  <a:lnTo>
                    <a:pt x="144" y="88"/>
                  </a:lnTo>
                  <a:lnTo>
                    <a:pt x="120" y="80"/>
                  </a:lnTo>
                  <a:lnTo>
                    <a:pt x="112" y="72"/>
                  </a:lnTo>
                  <a:lnTo>
                    <a:pt x="112" y="56"/>
                  </a:lnTo>
                  <a:lnTo>
                    <a:pt x="88" y="40"/>
                  </a:lnTo>
                  <a:lnTo>
                    <a:pt x="64" y="32"/>
                  </a:lnTo>
                  <a:lnTo>
                    <a:pt x="56" y="8"/>
                  </a:lnTo>
                  <a:lnTo>
                    <a:pt x="32" y="0"/>
                  </a:lnTo>
                  <a:lnTo>
                    <a:pt x="16" y="16"/>
                  </a:lnTo>
                  <a:lnTo>
                    <a:pt x="0" y="16"/>
                  </a:lnTo>
                  <a:lnTo>
                    <a:pt x="8" y="32"/>
                  </a:lnTo>
                  <a:lnTo>
                    <a:pt x="8" y="64"/>
                  </a:lnTo>
                  <a:lnTo>
                    <a:pt x="0" y="88"/>
                  </a:lnTo>
                  <a:lnTo>
                    <a:pt x="0" y="104"/>
                  </a:lnTo>
                  <a:lnTo>
                    <a:pt x="16" y="112"/>
                  </a:lnTo>
                  <a:lnTo>
                    <a:pt x="8" y="128"/>
                  </a:lnTo>
                  <a:lnTo>
                    <a:pt x="24" y="160"/>
                  </a:lnTo>
                  <a:lnTo>
                    <a:pt x="32" y="168"/>
                  </a:lnTo>
                  <a:lnTo>
                    <a:pt x="40" y="160"/>
                  </a:lnTo>
                  <a:lnTo>
                    <a:pt x="48" y="160"/>
                  </a:lnTo>
                  <a:lnTo>
                    <a:pt x="64" y="168"/>
                  </a:lnTo>
                  <a:lnTo>
                    <a:pt x="72" y="160"/>
                  </a:lnTo>
                  <a:lnTo>
                    <a:pt x="88" y="160"/>
                  </a:lnTo>
                  <a:close/>
                </a:path>
              </a:pathLst>
            </a:custGeom>
            <a:grpFill/>
            <a:ln w="3175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243" name="Freeform 795"/>
            <p:cNvSpPr>
              <a:spLocks/>
            </p:cNvSpPr>
            <p:nvPr/>
          </p:nvSpPr>
          <p:spPr bwMode="auto">
            <a:xfrm>
              <a:off x="3216034" y="3486208"/>
              <a:ext cx="654680" cy="697448"/>
            </a:xfrm>
            <a:custGeom>
              <a:avLst/>
              <a:gdLst>
                <a:gd name="T0" fmla="*/ 2147483647 w 488"/>
                <a:gd name="T1" fmla="*/ 2147483647 h 520"/>
                <a:gd name="T2" fmla="*/ 2147483647 w 488"/>
                <a:gd name="T3" fmla="*/ 2147483647 h 520"/>
                <a:gd name="T4" fmla="*/ 2147483647 w 488"/>
                <a:gd name="T5" fmla="*/ 2147483647 h 520"/>
                <a:gd name="T6" fmla="*/ 2147483647 w 488"/>
                <a:gd name="T7" fmla="*/ 2147483647 h 520"/>
                <a:gd name="T8" fmla="*/ 2147483647 w 488"/>
                <a:gd name="T9" fmla="*/ 2147483647 h 520"/>
                <a:gd name="T10" fmla="*/ 2147483647 w 488"/>
                <a:gd name="T11" fmla="*/ 2147483647 h 520"/>
                <a:gd name="T12" fmla="*/ 2147483647 w 488"/>
                <a:gd name="T13" fmla="*/ 2147483647 h 520"/>
                <a:gd name="T14" fmla="*/ 2147483647 w 488"/>
                <a:gd name="T15" fmla="*/ 2147483647 h 520"/>
                <a:gd name="T16" fmla="*/ 2147483647 w 488"/>
                <a:gd name="T17" fmla="*/ 2147483647 h 520"/>
                <a:gd name="T18" fmla="*/ 2147483647 w 488"/>
                <a:gd name="T19" fmla="*/ 2147483647 h 520"/>
                <a:gd name="T20" fmla="*/ 2147483647 w 488"/>
                <a:gd name="T21" fmla="*/ 2147483647 h 520"/>
                <a:gd name="T22" fmla="*/ 2147483647 w 488"/>
                <a:gd name="T23" fmla="*/ 2147483647 h 520"/>
                <a:gd name="T24" fmla="*/ 2147483647 w 488"/>
                <a:gd name="T25" fmla="*/ 2147483647 h 520"/>
                <a:gd name="T26" fmla="*/ 2147483647 w 488"/>
                <a:gd name="T27" fmla="*/ 2147483647 h 520"/>
                <a:gd name="T28" fmla="*/ 2147483647 w 488"/>
                <a:gd name="T29" fmla="*/ 2147483647 h 520"/>
                <a:gd name="T30" fmla="*/ 2147483647 w 488"/>
                <a:gd name="T31" fmla="*/ 2147483647 h 520"/>
                <a:gd name="T32" fmla="*/ 2147483647 w 488"/>
                <a:gd name="T33" fmla="*/ 2147483647 h 520"/>
                <a:gd name="T34" fmla="*/ 2147483647 w 488"/>
                <a:gd name="T35" fmla="*/ 2147483647 h 520"/>
                <a:gd name="T36" fmla="*/ 2147483647 w 488"/>
                <a:gd name="T37" fmla="*/ 2147483647 h 520"/>
                <a:gd name="T38" fmla="*/ 2147483647 w 488"/>
                <a:gd name="T39" fmla="*/ 2147483647 h 520"/>
                <a:gd name="T40" fmla="*/ 2147483647 w 488"/>
                <a:gd name="T41" fmla="*/ 2147483647 h 520"/>
                <a:gd name="T42" fmla="*/ 2147483647 w 488"/>
                <a:gd name="T43" fmla="*/ 2147483647 h 520"/>
                <a:gd name="T44" fmla="*/ 2147483647 w 488"/>
                <a:gd name="T45" fmla="*/ 2147483647 h 520"/>
                <a:gd name="T46" fmla="*/ 2147483647 w 488"/>
                <a:gd name="T47" fmla="*/ 0 h 520"/>
                <a:gd name="T48" fmla="*/ 2147483647 w 488"/>
                <a:gd name="T49" fmla="*/ 2147483647 h 520"/>
                <a:gd name="T50" fmla="*/ 2147483647 w 488"/>
                <a:gd name="T51" fmla="*/ 2147483647 h 520"/>
                <a:gd name="T52" fmla="*/ 2147483647 w 488"/>
                <a:gd name="T53" fmla="*/ 2147483647 h 520"/>
                <a:gd name="T54" fmla="*/ 2147483647 w 488"/>
                <a:gd name="T55" fmla="*/ 2147483647 h 520"/>
                <a:gd name="T56" fmla="*/ 2147483647 w 488"/>
                <a:gd name="T57" fmla="*/ 2147483647 h 520"/>
                <a:gd name="T58" fmla="*/ 2147483647 w 488"/>
                <a:gd name="T59" fmla="*/ 2147483647 h 520"/>
                <a:gd name="T60" fmla="*/ 0 w 488"/>
                <a:gd name="T61" fmla="*/ 2147483647 h 520"/>
                <a:gd name="T62" fmla="*/ 2147483647 w 488"/>
                <a:gd name="T63" fmla="*/ 2147483647 h 520"/>
                <a:gd name="T64" fmla="*/ 2147483647 w 488"/>
                <a:gd name="T65" fmla="*/ 2147483647 h 520"/>
                <a:gd name="T66" fmla="*/ 2147483647 w 488"/>
                <a:gd name="T67" fmla="*/ 2147483647 h 520"/>
                <a:gd name="T68" fmla="*/ 2147483647 w 488"/>
                <a:gd name="T69" fmla="*/ 2147483647 h 520"/>
                <a:gd name="T70" fmla="*/ 2147483647 w 488"/>
                <a:gd name="T71" fmla="*/ 2147483647 h 520"/>
                <a:gd name="T72" fmla="*/ 2147483647 w 488"/>
                <a:gd name="T73" fmla="*/ 2147483647 h 520"/>
                <a:gd name="T74" fmla="*/ 2147483647 w 488"/>
                <a:gd name="T75" fmla="*/ 2147483647 h 520"/>
                <a:gd name="T76" fmla="*/ 2147483647 w 488"/>
                <a:gd name="T77" fmla="*/ 2147483647 h 520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w 488"/>
                <a:gd name="T118" fmla="*/ 0 h 520"/>
                <a:gd name="T119" fmla="*/ 488 w 488"/>
                <a:gd name="T120" fmla="*/ 520 h 520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T117" t="T118" r="T119" b="T120"/>
              <a:pathLst>
                <a:path w="488" h="520">
                  <a:moveTo>
                    <a:pt x="248" y="400"/>
                  </a:moveTo>
                  <a:lnTo>
                    <a:pt x="248" y="408"/>
                  </a:lnTo>
                  <a:lnTo>
                    <a:pt x="240" y="432"/>
                  </a:lnTo>
                  <a:lnTo>
                    <a:pt x="232" y="440"/>
                  </a:lnTo>
                  <a:lnTo>
                    <a:pt x="200" y="464"/>
                  </a:lnTo>
                  <a:lnTo>
                    <a:pt x="208" y="464"/>
                  </a:lnTo>
                  <a:lnTo>
                    <a:pt x="200" y="464"/>
                  </a:lnTo>
                  <a:lnTo>
                    <a:pt x="216" y="472"/>
                  </a:lnTo>
                  <a:lnTo>
                    <a:pt x="232" y="480"/>
                  </a:lnTo>
                  <a:lnTo>
                    <a:pt x="248" y="496"/>
                  </a:lnTo>
                  <a:lnTo>
                    <a:pt x="256" y="520"/>
                  </a:lnTo>
                  <a:lnTo>
                    <a:pt x="264" y="504"/>
                  </a:lnTo>
                  <a:lnTo>
                    <a:pt x="280" y="488"/>
                  </a:lnTo>
                  <a:lnTo>
                    <a:pt x="296" y="472"/>
                  </a:lnTo>
                  <a:lnTo>
                    <a:pt x="312" y="416"/>
                  </a:lnTo>
                  <a:lnTo>
                    <a:pt x="328" y="392"/>
                  </a:lnTo>
                  <a:lnTo>
                    <a:pt x="368" y="368"/>
                  </a:lnTo>
                  <a:lnTo>
                    <a:pt x="400" y="360"/>
                  </a:lnTo>
                  <a:lnTo>
                    <a:pt x="408" y="360"/>
                  </a:lnTo>
                  <a:lnTo>
                    <a:pt x="416" y="344"/>
                  </a:lnTo>
                  <a:lnTo>
                    <a:pt x="416" y="328"/>
                  </a:lnTo>
                  <a:lnTo>
                    <a:pt x="432" y="304"/>
                  </a:lnTo>
                  <a:lnTo>
                    <a:pt x="432" y="296"/>
                  </a:lnTo>
                  <a:lnTo>
                    <a:pt x="440" y="232"/>
                  </a:lnTo>
                  <a:lnTo>
                    <a:pt x="448" y="224"/>
                  </a:lnTo>
                  <a:lnTo>
                    <a:pt x="488" y="176"/>
                  </a:lnTo>
                  <a:lnTo>
                    <a:pt x="488" y="160"/>
                  </a:lnTo>
                  <a:lnTo>
                    <a:pt x="480" y="136"/>
                  </a:lnTo>
                  <a:lnTo>
                    <a:pt x="456" y="128"/>
                  </a:lnTo>
                  <a:lnTo>
                    <a:pt x="424" y="104"/>
                  </a:lnTo>
                  <a:lnTo>
                    <a:pt x="384" y="104"/>
                  </a:lnTo>
                  <a:lnTo>
                    <a:pt x="368" y="96"/>
                  </a:lnTo>
                  <a:lnTo>
                    <a:pt x="360" y="88"/>
                  </a:lnTo>
                  <a:lnTo>
                    <a:pt x="328" y="72"/>
                  </a:lnTo>
                  <a:lnTo>
                    <a:pt x="304" y="56"/>
                  </a:lnTo>
                  <a:lnTo>
                    <a:pt x="296" y="40"/>
                  </a:lnTo>
                  <a:lnTo>
                    <a:pt x="288" y="8"/>
                  </a:lnTo>
                  <a:lnTo>
                    <a:pt x="280" y="8"/>
                  </a:lnTo>
                  <a:lnTo>
                    <a:pt x="264" y="32"/>
                  </a:lnTo>
                  <a:lnTo>
                    <a:pt x="248" y="40"/>
                  </a:lnTo>
                  <a:lnTo>
                    <a:pt x="224" y="40"/>
                  </a:lnTo>
                  <a:lnTo>
                    <a:pt x="216" y="40"/>
                  </a:lnTo>
                  <a:lnTo>
                    <a:pt x="192" y="48"/>
                  </a:lnTo>
                  <a:lnTo>
                    <a:pt x="184" y="48"/>
                  </a:lnTo>
                  <a:lnTo>
                    <a:pt x="168" y="40"/>
                  </a:lnTo>
                  <a:lnTo>
                    <a:pt x="176" y="16"/>
                  </a:lnTo>
                  <a:lnTo>
                    <a:pt x="168" y="0"/>
                  </a:lnTo>
                  <a:lnTo>
                    <a:pt x="160" y="0"/>
                  </a:lnTo>
                  <a:lnTo>
                    <a:pt x="160" y="8"/>
                  </a:lnTo>
                  <a:lnTo>
                    <a:pt x="144" y="16"/>
                  </a:lnTo>
                  <a:lnTo>
                    <a:pt x="112" y="16"/>
                  </a:lnTo>
                  <a:lnTo>
                    <a:pt x="120" y="32"/>
                  </a:lnTo>
                  <a:lnTo>
                    <a:pt x="128" y="48"/>
                  </a:lnTo>
                  <a:lnTo>
                    <a:pt x="88" y="56"/>
                  </a:lnTo>
                  <a:lnTo>
                    <a:pt x="80" y="48"/>
                  </a:lnTo>
                  <a:lnTo>
                    <a:pt x="48" y="56"/>
                  </a:lnTo>
                  <a:lnTo>
                    <a:pt x="48" y="72"/>
                  </a:lnTo>
                  <a:lnTo>
                    <a:pt x="40" y="120"/>
                  </a:lnTo>
                  <a:lnTo>
                    <a:pt x="32" y="112"/>
                  </a:lnTo>
                  <a:lnTo>
                    <a:pt x="32" y="120"/>
                  </a:lnTo>
                  <a:lnTo>
                    <a:pt x="16" y="128"/>
                  </a:lnTo>
                  <a:lnTo>
                    <a:pt x="0" y="152"/>
                  </a:lnTo>
                  <a:lnTo>
                    <a:pt x="0" y="176"/>
                  </a:lnTo>
                  <a:lnTo>
                    <a:pt x="16" y="192"/>
                  </a:lnTo>
                  <a:lnTo>
                    <a:pt x="40" y="184"/>
                  </a:lnTo>
                  <a:lnTo>
                    <a:pt x="40" y="208"/>
                  </a:lnTo>
                  <a:lnTo>
                    <a:pt x="48" y="208"/>
                  </a:lnTo>
                  <a:lnTo>
                    <a:pt x="64" y="208"/>
                  </a:lnTo>
                  <a:lnTo>
                    <a:pt x="80" y="192"/>
                  </a:lnTo>
                  <a:lnTo>
                    <a:pt x="104" y="200"/>
                  </a:lnTo>
                  <a:lnTo>
                    <a:pt x="112" y="224"/>
                  </a:lnTo>
                  <a:lnTo>
                    <a:pt x="136" y="232"/>
                  </a:lnTo>
                  <a:lnTo>
                    <a:pt x="160" y="248"/>
                  </a:lnTo>
                  <a:lnTo>
                    <a:pt x="160" y="264"/>
                  </a:lnTo>
                  <a:lnTo>
                    <a:pt x="168" y="272"/>
                  </a:lnTo>
                  <a:lnTo>
                    <a:pt x="192" y="280"/>
                  </a:lnTo>
                  <a:lnTo>
                    <a:pt x="192" y="296"/>
                  </a:lnTo>
                  <a:lnTo>
                    <a:pt x="192" y="320"/>
                  </a:lnTo>
                  <a:lnTo>
                    <a:pt x="248" y="400"/>
                  </a:lnTo>
                  <a:close/>
                </a:path>
              </a:pathLst>
            </a:custGeom>
            <a:grpFill/>
            <a:ln w="3175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244" name="Freeform 796"/>
            <p:cNvSpPr>
              <a:spLocks/>
            </p:cNvSpPr>
            <p:nvPr/>
          </p:nvSpPr>
          <p:spPr bwMode="auto">
            <a:xfrm>
              <a:off x="3472642" y="3916082"/>
              <a:ext cx="75667" cy="107468"/>
            </a:xfrm>
            <a:custGeom>
              <a:avLst/>
              <a:gdLst>
                <a:gd name="T0" fmla="*/ 0 w 56"/>
                <a:gd name="T1" fmla="*/ 0 h 80"/>
                <a:gd name="T2" fmla="*/ 0 w 56"/>
                <a:gd name="T3" fmla="*/ 2147483647 h 80"/>
                <a:gd name="T4" fmla="*/ 2147483647 w 56"/>
                <a:gd name="T5" fmla="*/ 2147483647 h 80"/>
                <a:gd name="T6" fmla="*/ 2147483647 w 56"/>
                <a:gd name="T7" fmla="*/ 2147483647 h 80"/>
                <a:gd name="T8" fmla="*/ 2147483647 w 56"/>
                <a:gd name="T9" fmla="*/ 2147483647 h 80"/>
                <a:gd name="T10" fmla="*/ 2147483647 w 56"/>
                <a:gd name="T11" fmla="*/ 2147483647 h 80"/>
                <a:gd name="T12" fmla="*/ 2147483647 w 56"/>
                <a:gd name="T13" fmla="*/ 2147483647 h 80"/>
                <a:gd name="T14" fmla="*/ 2147483647 w 56"/>
                <a:gd name="T15" fmla="*/ 2147483647 h 80"/>
                <a:gd name="T16" fmla="*/ 0 w 56"/>
                <a:gd name="T17" fmla="*/ 0 h 8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56"/>
                <a:gd name="T28" fmla="*/ 0 h 80"/>
                <a:gd name="T29" fmla="*/ 56 w 56"/>
                <a:gd name="T30" fmla="*/ 80 h 8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56" h="80">
                  <a:moveTo>
                    <a:pt x="0" y="0"/>
                  </a:moveTo>
                  <a:lnTo>
                    <a:pt x="0" y="8"/>
                  </a:lnTo>
                  <a:lnTo>
                    <a:pt x="16" y="24"/>
                  </a:lnTo>
                  <a:lnTo>
                    <a:pt x="24" y="32"/>
                  </a:lnTo>
                  <a:lnTo>
                    <a:pt x="40" y="56"/>
                  </a:lnTo>
                  <a:lnTo>
                    <a:pt x="48" y="64"/>
                  </a:lnTo>
                  <a:lnTo>
                    <a:pt x="48" y="72"/>
                  </a:lnTo>
                  <a:lnTo>
                    <a:pt x="56" y="8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3175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245" name="Freeform 797"/>
            <p:cNvSpPr>
              <a:spLocks/>
            </p:cNvSpPr>
            <p:nvPr/>
          </p:nvSpPr>
          <p:spPr bwMode="auto">
            <a:xfrm>
              <a:off x="3472642" y="4109086"/>
              <a:ext cx="86633" cy="107468"/>
            </a:xfrm>
            <a:custGeom>
              <a:avLst/>
              <a:gdLst>
                <a:gd name="T0" fmla="*/ 2147483647 w 64"/>
                <a:gd name="T1" fmla="*/ 2147483647 h 80"/>
                <a:gd name="T2" fmla="*/ 2147483647 w 64"/>
                <a:gd name="T3" fmla="*/ 2147483647 h 80"/>
                <a:gd name="T4" fmla="*/ 2147483647 w 64"/>
                <a:gd name="T5" fmla="*/ 0 h 80"/>
                <a:gd name="T6" fmla="*/ 0 w 64"/>
                <a:gd name="T7" fmla="*/ 2147483647 h 80"/>
                <a:gd name="T8" fmla="*/ 0 w 64"/>
                <a:gd name="T9" fmla="*/ 2147483647 h 80"/>
                <a:gd name="T10" fmla="*/ 0 w 64"/>
                <a:gd name="T11" fmla="*/ 2147483647 h 80"/>
                <a:gd name="T12" fmla="*/ 2147483647 w 64"/>
                <a:gd name="T13" fmla="*/ 2147483647 h 80"/>
                <a:gd name="T14" fmla="*/ 2147483647 w 64"/>
                <a:gd name="T15" fmla="*/ 2147483647 h 80"/>
                <a:gd name="T16" fmla="*/ 2147483647 w 64"/>
                <a:gd name="T17" fmla="*/ 2147483647 h 80"/>
                <a:gd name="T18" fmla="*/ 2147483647 w 64"/>
                <a:gd name="T19" fmla="*/ 2147483647 h 80"/>
                <a:gd name="T20" fmla="*/ 2147483647 w 64"/>
                <a:gd name="T21" fmla="*/ 2147483647 h 80"/>
                <a:gd name="T22" fmla="*/ 2147483647 w 64"/>
                <a:gd name="T23" fmla="*/ 2147483647 h 80"/>
                <a:gd name="T24" fmla="*/ 2147483647 w 64"/>
                <a:gd name="T25" fmla="*/ 2147483647 h 80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64"/>
                <a:gd name="T40" fmla="*/ 0 h 80"/>
                <a:gd name="T41" fmla="*/ 64 w 64"/>
                <a:gd name="T42" fmla="*/ 80 h 80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64" h="80">
                  <a:moveTo>
                    <a:pt x="40" y="16"/>
                  </a:moveTo>
                  <a:lnTo>
                    <a:pt x="24" y="8"/>
                  </a:lnTo>
                  <a:lnTo>
                    <a:pt x="8" y="0"/>
                  </a:lnTo>
                  <a:lnTo>
                    <a:pt x="0" y="16"/>
                  </a:lnTo>
                  <a:lnTo>
                    <a:pt x="0" y="32"/>
                  </a:lnTo>
                  <a:lnTo>
                    <a:pt x="0" y="56"/>
                  </a:lnTo>
                  <a:lnTo>
                    <a:pt x="16" y="64"/>
                  </a:lnTo>
                  <a:lnTo>
                    <a:pt x="24" y="72"/>
                  </a:lnTo>
                  <a:lnTo>
                    <a:pt x="40" y="80"/>
                  </a:lnTo>
                  <a:lnTo>
                    <a:pt x="64" y="64"/>
                  </a:lnTo>
                  <a:lnTo>
                    <a:pt x="64" y="56"/>
                  </a:lnTo>
                  <a:lnTo>
                    <a:pt x="56" y="32"/>
                  </a:lnTo>
                  <a:lnTo>
                    <a:pt x="40" y="16"/>
                  </a:lnTo>
                  <a:close/>
                </a:path>
              </a:pathLst>
            </a:custGeom>
            <a:grpFill/>
            <a:ln w="3175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246" name="Freeform 798"/>
            <p:cNvSpPr>
              <a:spLocks/>
            </p:cNvSpPr>
            <p:nvPr/>
          </p:nvSpPr>
          <p:spPr bwMode="auto">
            <a:xfrm>
              <a:off x="3472642" y="3916082"/>
              <a:ext cx="75667" cy="107468"/>
            </a:xfrm>
            <a:custGeom>
              <a:avLst/>
              <a:gdLst>
                <a:gd name="T0" fmla="*/ 0 w 56"/>
                <a:gd name="T1" fmla="*/ 0 h 80"/>
                <a:gd name="T2" fmla="*/ 0 w 56"/>
                <a:gd name="T3" fmla="*/ 2147483647 h 80"/>
                <a:gd name="T4" fmla="*/ 2147483647 w 56"/>
                <a:gd name="T5" fmla="*/ 2147483647 h 80"/>
                <a:gd name="T6" fmla="*/ 2147483647 w 56"/>
                <a:gd name="T7" fmla="*/ 2147483647 h 80"/>
                <a:gd name="T8" fmla="*/ 2147483647 w 56"/>
                <a:gd name="T9" fmla="*/ 2147483647 h 80"/>
                <a:gd name="T10" fmla="*/ 2147483647 w 56"/>
                <a:gd name="T11" fmla="*/ 2147483647 h 80"/>
                <a:gd name="T12" fmla="*/ 2147483647 w 56"/>
                <a:gd name="T13" fmla="*/ 2147483647 h 80"/>
                <a:gd name="T14" fmla="*/ 2147483647 w 56"/>
                <a:gd name="T15" fmla="*/ 2147483647 h 8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56"/>
                <a:gd name="T25" fmla="*/ 0 h 80"/>
                <a:gd name="T26" fmla="*/ 56 w 56"/>
                <a:gd name="T27" fmla="*/ 80 h 8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56" h="80">
                  <a:moveTo>
                    <a:pt x="0" y="0"/>
                  </a:moveTo>
                  <a:lnTo>
                    <a:pt x="0" y="8"/>
                  </a:lnTo>
                  <a:lnTo>
                    <a:pt x="16" y="24"/>
                  </a:lnTo>
                  <a:lnTo>
                    <a:pt x="24" y="32"/>
                  </a:lnTo>
                  <a:lnTo>
                    <a:pt x="40" y="56"/>
                  </a:lnTo>
                  <a:lnTo>
                    <a:pt x="48" y="64"/>
                  </a:lnTo>
                  <a:lnTo>
                    <a:pt x="48" y="72"/>
                  </a:lnTo>
                  <a:lnTo>
                    <a:pt x="56" y="80"/>
                  </a:lnTo>
                </a:path>
              </a:pathLst>
            </a:custGeom>
            <a:grpFill/>
            <a:ln w="3175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247" name="Freeform 799"/>
            <p:cNvSpPr>
              <a:spLocks/>
            </p:cNvSpPr>
            <p:nvPr/>
          </p:nvSpPr>
          <p:spPr bwMode="auto">
            <a:xfrm>
              <a:off x="3472642" y="3916082"/>
              <a:ext cx="75667" cy="107468"/>
            </a:xfrm>
            <a:custGeom>
              <a:avLst/>
              <a:gdLst>
                <a:gd name="T0" fmla="*/ 0 w 56"/>
                <a:gd name="T1" fmla="*/ 0 h 80"/>
                <a:gd name="T2" fmla="*/ 0 w 56"/>
                <a:gd name="T3" fmla="*/ 2147483647 h 80"/>
                <a:gd name="T4" fmla="*/ 2147483647 w 56"/>
                <a:gd name="T5" fmla="*/ 2147483647 h 80"/>
                <a:gd name="T6" fmla="*/ 2147483647 w 56"/>
                <a:gd name="T7" fmla="*/ 2147483647 h 80"/>
                <a:gd name="T8" fmla="*/ 2147483647 w 56"/>
                <a:gd name="T9" fmla="*/ 2147483647 h 80"/>
                <a:gd name="T10" fmla="*/ 2147483647 w 56"/>
                <a:gd name="T11" fmla="*/ 2147483647 h 80"/>
                <a:gd name="T12" fmla="*/ 2147483647 w 56"/>
                <a:gd name="T13" fmla="*/ 2147483647 h 80"/>
                <a:gd name="T14" fmla="*/ 2147483647 w 56"/>
                <a:gd name="T15" fmla="*/ 2147483647 h 8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56"/>
                <a:gd name="T25" fmla="*/ 0 h 80"/>
                <a:gd name="T26" fmla="*/ 56 w 56"/>
                <a:gd name="T27" fmla="*/ 80 h 8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56" h="80">
                  <a:moveTo>
                    <a:pt x="0" y="0"/>
                  </a:moveTo>
                  <a:lnTo>
                    <a:pt x="0" y="8"/>
                  </a:lnTo>
                  <a:lnTo>
                    <a:pt x="16" y="24"/>
                  </a:lnTo>
                  <a:lnTo>
                    <a:pt x="24" y="32"/>
                  </a:lnTo>
                  <a:lnTo>
                    <a:pt x="40" y="56"/>
                  </a:lnTo>
                  <a:lnTo>
                    <a:pt x="48" y="64"/>
                  </a:lnTo>
                  <a:lnTo>
                    <a:pt x="48" y="72"/>
                  </a:lnTo>
                  <a:lnTo>
                    <a:pt x="56" y="80"/>
                  </a:lnTo>
                </a:path>
              </a:pathLst>
            </a:custGeom>
            <a:grpFill/>
            <a:ln w="3175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248" name="Freeform 800"/>
            <p:cNvSpPr>
              <a:spLocks/>
            </p:cNvSpPr>
            <p:nvPr/>
          </p:nvSpPr>
          <p:spPr bwMode="auto">
            <a:xfrm>
              <a:off x="3483608" y="3465373"/>
              <a:ext cx="64701" cy="74570"/>
            </a:xfrm>
            <a:custGeom>
              <a:avLst/>
              <a:gdLst>
                <a:gd name="T0" fmla="*/ 2147483647 w 48"/>
                <a:gd name="T1" fmla="*/ 2147483647 h 56"/>
                <a:gd name="T2" fmla="*/ 2147483647 w 48"/>
                <a:gd name="T3" fmla="*/ 2147483647 h 56"/>
                <a:gd name="T4" fmla="*/ 2147483647 w 48"/>
                <a:gd name="T5" fmla="*/ 2147483647 h 56"/>
                <a:gd name="T6" fmla="*/ 2147483647 w 48"/>
                <a:gd name="T7" fmla="*/ 2147483647 h 56"/>
                <a:gd name="T8" fmla="*/ 2147483647 w 48"/>
                <a:gd name="T9" fmla="*/ 2147483647 h 56"/>
                <a:gd name="T10" fmla="*/ 2147483647 w 48"/>
                <a:gd name="T11" fmla="*/ 0 h 56"/>
                <a:gd name="T12" fmla="*/ 2147483647 w 48"/>
                <a:gd name="T13" fmla="*/ 2147483647 h 56"/>
                <a:gd name="T14" fmla="*/ 0 w 48"/>
                <a:gd name="T15" fmla="*/ 2147483647 h 56"/>
                <a:gd name="T16" fmla="*/ 2147483647 w 48"/>
                <a:gd name="T17" fmla="*/ 2147483647 h 56"/>
                <a:gd name="T18" fmla="*/ 2147483647 w 48"/>
                <a:gd name="T19" fmla="*/ 2147483647 h 56"/>
                <a:gd name="T20" fmla="*/ 2147483647 w 48"/>
                <a:gd name="T21" fmla="*/ 2147483647 h 56"/>
                <a:gd name="T22" fmla="*/ 2147483647 w 48"/>
                <a:gd name="T23" fmla="*/ 2147483647 h 5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48"/>
                <a:gd name="T37" fmla="*/ 0 h 56"/>
                <a:gd name="T38" fmla="*/ 48 w 48"/>
                <a:gd name="T39" fmla="*/ 56 h 5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48" h="56">
                  <a:moveTo>
                    <a:pt x="48" y="56"/>
                  </a:moveTo>
                  <a:lnTo>
                    <a:pt x="48" y="40"/>
                  </a:lnTo>
                  <a:lnTo>
                    <a:pt x="40" y="24"/>
                  </a:lnTo>
                  <a:lnTo>
                    <a:pt x="48" y="8"/>
                  </a:lnTo>
                  <a:lnTo>
                    <a:pt x="16" y="8"/>
                  </a:lnTo>
                  <a:lnTo>
                    <a:pt x="16" y="0"/>
                  </a:lnTo>
                  <a:lnTo>
                    <a:pt x="8" y="16"/>
                  </a:lnTo>
                  <a:lnTo>
                    <a:pt x="0" y="24"/>
                  </a:lnTo>
                  <a:lnTo>
                    <a:pt x="8" y="40"/>
                  </a:lnTo>
                  <a:lnTo>
                    <a:pt x="16" y="56"/>
                  </a:lnTo>
                  <a:lnTo>
                    <a:pt x="24" y="56"/>
                  </a:lnTo>
                  <a:lnTo>
                    <a:pt x="48" y="56"/>
                  </a:lnTo>
                  <a:close/>
                </a:path>
              </a:pathLst>
            </a:custGeom>
            <a:grpFill/>
            <a:ln w="3175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249" name="Freeform 801"/>
            <p:cNvSpPr>
              <a:spLocks/>
            </p:cNvSpPr>
            <p:nvPr/>
          </p:nvSpPr>
          <p:spPr bwMode="auto">
            <a:xfrm>
              <a:off x="3225904" y="3367774"/>
              <a:ext cx="225903" cy="194101"/>
            </a:xfrm>
            <a:custGeom>
              <a:avLst/>
              <a:gdLst>
                <a:gd name="T0" fmla="*/ 2147483647 w 168"/>
                <a:gd name="T1" fmla="*/ 2147483647 h 144"/>
                <a:gd name="T2" fmla="*/ 2147483647 w 168"/>
                <a:gd name="T3" fmla="*/ 2147483647 h 144"/>
                <a:gd name="T4" fmla="*/ 2147483647 w 168"/>
                <a:gd name="T5" fmla="*/ 2147483647 h 144"/>
                <a:gd name="T6" fmla="*/ 2147483647 w 168"/>
                <a:gd name="T7" fmla="*/ 2147483647 h 144"/>
                <a:gd name="T8" fmla="*/ 2147483647 w 168"/>
                <a:gd name="T9" fmla="*/ 2147483647 h 144"/>
                <a:gd name="T10" fmla="*/ 2147483647 w 168"/>
                <a:gd name="T11" fmla="*/ 2147483647 h 144"/>
                <a:gd name="T12" fmla="*/ 2147483647 w 168"/>
                <a:gd name="T13" fmla="*/ 2147483647 h 144"/>
                <a:gd name="T14" fmla="*/ 2147483647 w 168"/>
                <a:gd name="T15" fmla="*/ 2147483647 h 144"/>
                <a:gd name="T16" fmla="*/ 2147483647 w 168"/>
                <a:gd name="T17" fmla="*/ 2147483647 h 144"/>
                <a:gd name="T18" fmla="*/ 2147483647 w 168"/>
                <a:gd name="T19" fmla="*/ 2147483647 h 144"/>
                <a:gd name="T20" fmla="*/ 2147483647 w 168"/>
                <a:gd name="T21" fmla="*/ 2147483647 h 144"/>
                <a:gd name="T22" fmla="*/ 2147483647 w 168"/>
                <a:gd name="T23" fmla="*/ 2147483647 h 144"/>
                <a:gd name="T24" fmla="*/ 2147483647 w 168"/>
                <a:gd name="T25" fmla="*/ 0 h 144"/>
                <a:gd name="T26" fmla="*/ 0 w 168"/>
                <a:gd name="T27" fmla="*/ 2147483647 h 144"/>
                <a:gd name="T28" fmla="*/ 0 w 168"/>
                <a:gd name="T29" fmla="*/ 2147483647 h 144"/>
                <a:gd name="T30" fmla="*/ 2147483647 w 168"/>
                <a:gd name="T31" fmla="*/ 2147483647 h 144"/>
                <a:gd name="T32" fmla="*/ 2147483647 w 168"/>
                <a:gd name="T33" fmla="*/ 2147483647 h 144"/>
                <a:gd name="T34" fmla="*/ 2147483647 w 168"/>
                <a:gd name="T35" fmla="*/ 2147483647 h 144"/>
                <a:gd name="T36" fmla="*/ 2147483647 w 168"/>
                <a:gd name="T37" fmla="*/ 2147483647 h 144"/>
                <a:gd name="T38" fmla="*/ 2147483647 w 168"/>
                <a:gd name="T39" fmla="*/ 2147483647 h 144"/>
                <a:gd name="T40" fmla="*/ 2147483647 w 168"/>
                <a:gd name="T41" fmla="*/ 2147483647 h 144"/>
                <a:gd name="T42" fmla="*/ 2147483647 w 168"/>
                <a:gd name="T43" fmla="*/ 2147483647 h 144"/>
                <a:gd name="T44" fmla="*/ 2147483647 w 168"/>
                <a:gd name="T45" fmla="*/ 2147483647 h 144"/>
                <a:gd name="T46" fmla="*/ 2147483647 w 168"/>
                <a:gd name="T47" fmla="*/ 2147483647 h 144"/>
                <a:gd name="T48" fmla="*/ 2147483647 w 168"/>
                <a:gd name="T49" fmla="*/ 2147483647 h 144"/>
                <a:gd name="T50" fmla="*/ 2147483647 w 168"/>
                <a:gd name="T51" fmla="*/ 2147483647 h 144"/>
                <a:gd name="T52" fmla="*/ 2147483647 w 168"/>
                <a:gd name="T53" fmla="*/ 2147483647 h 144"/>
                <a:gd name="T54" fmla="*/ 2147483647 w 168"/>
                <a:gd name="T55" fmla="*/ 2147483647 h 144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168"/>
                <a:gd name="T85" fmla="*/ 0 h 144"/>
                <a:gd name="T86" fmla="*/ 168 w 168"/>
                <a:gd name="T87" fmla="*/ 144 h 144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168" h="144">
                  <a:moveTo>
                    <a:pt x="152" y="88"/>
                  </a:moveTo>
                  <a:lnTo>
                    <a:pt x="144" y="72"/>
                  </a:lnTo>
                  <a:lnTo>
                    <a:pt x="152" y="64"/>
                  </a:lnTo>
                  <a:lnTo>
                    <a:pt x="168" y="48"/>
                  </a:lnTo>
                  <a:lnTo>
                    <a:pt x="152" y="40"/>
                  </a:lnTo>
                  <a:lnTo>
                    <a:pt x="152" y="32"/>
                  </a:lnTo>
                  <a:lnTo>
                    <a:pt x="128" y="24"/>
                  </a:lnTo>
                  <a:lnTo>
                    <a:pt x="88" y="24"/>
                  </a:lnTo>
                  <a:lnTo>
                    <a:pt x="64" y="24"/>
                  </a:lnTo>
                  <a:lnTo>
                    <a:pt x="64" y="16"/>
                  </a:lnTo>
                  <a:lnTo>
                    <a:pt x="40" y="8"/>
                  </a:lnTo>
                  <a:lnTo>
                    <a:pt x="24" y="16"/>
                  </a:lnTo>
                  <a:lnTo>
                    <a:pt x="16" y="0"/>
                  </a:lnTo>
                  <a:lnTo>
                    <a:pt x="0" y="8"/>
                  </a:lnTo>
                  <a:lnTo>
                    <a:pt x="0" y="40"/>
                  </a:lnTo>
                  <a:lnTo>
                    <a:pt x="8" y="64"/>
                  </a:lnTo>
                  <a:lnTo>
                    <a:pt x="48" y="80"/>
                  </a:lnTo>
                  <a:lnTo>
                    <a:pt x="64" y="80"/>
                  </a:lnTo>
                  <a:lnTo>
                    <a:pt x="64" y="88"/>
                  </a:lnTo>
                  <a:lnTo>
                    <a:pt x="72" y="104"/>
                  </a:lnTo>
                  <a:lnTo>
                    <a:pt x="72" y="136"/>
                  </a:lnTo>
                  <a:lnTo>
                    <a:pt x="80" y="144"/>
                  </a:lnTo>
                  <a:lnTo>
                    <a:pt x="120" y="136"/>
                  </a:lnTo>
                  <a:lnTo>
                    <a:pt x="112" y="120"/>
                  </a:lnTo>
                  <a:lnTo>
                    <a:pt x="104" y="104"/>
                  </a:lnTo>
                  <a:lnTo>
                    <a:pt x="136" y="104"/>
                  </a:lnTo>
                  <a:lnTo>
                    <a:pt x="152" y="96"/>
                  </a:lnTo>
                  <a:lnTo>
                    <a:pt x="152" y="88"/>
                  </a:lnTo>
                  <a:close/>
                </a:path>
              </a:pathLst>
            </a:custGeom>
            <a:grpFill/>
            <a:ln w="3175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250" name="Freeform 802"/>
            <p:cNvSpPr>
              <a:spLocks/>
            </p:cNvSpPr>
            <p:nvPr/>
          </p:nvSpPr>
          <p:spPr bwMode="auto">
            <a:xfrm>
              <a:off x="3075667" y="3582710"/>
              <a:ext cx="214937" cy="300473"/>
            </a:xfrm>
            <a:custGeom>
              <a:avLst/>
              <a:gdLst>
                <a:gd name="T0" fmla="*/ 2147483647 w 160"/>
                <a:gd name="T1" fmla="*/ 2147483647 h 224"/>
                <a:gd name="T2" fmla="*/ 2147483647 w 160"/>
                <a:gd name="T3" fmla="*/ 2147483647 h 224"/>
                <a:gd name="T4" fmla="*/ 2147483647 w 160"/>
                <a:gd name="T5" fmla="*/ 2147483647 h 224"/>
                <a:gd name="T6" fmla="*/ 2147483647 w 160"/>
                <a:gd name="T7" fmla="*/ 2147483647 h 224"/>
                <a:gd name="T8" fmla="*/ 2147483647 w 160"/>
                <a:gd name="T9" fmla="*/ 2147483647 h 224"/>
                <a:gd name="T10" fmla="*/ 2147483647 w 160"/>
                <a:gd name="T11" fmla="*/ 2147483647 h 224"/>
                <a:gd name="T12" fmla="*/ 2147483647 w 160"/>
                <a:gd name="T13" fmla="*/ 2147483647 h 224"/>
                <a:gd name="T14" fmla="*/ 2147483647 w 160"/>
                <a:gd name="T15" fmla="*/ 2147483647 h 224"/>
                <a:gd name="T16" fmla="*/ 2147483647 w 160"/>
                <a:gd name="T17" fmla="*/ 2147483647 h 224"/>
                <a:gd name="T18" fmla="*/ 2147483647 w 160"/>
                <a:gd name="T19" fmla="*/ 2147483647 h 224"/>
                <a:gd name="T20" fmla="*/ 2147483647 w 160"/>
                <a:gd name="T21" fmla="*/ 2147483647 h 224"/>
                <a:gd name="T22" fmla="*/ 2147483647 w 160"/>
                <a:gd name="T23" fmla="*/ 2147483647 h 224"/>
                <a:gd name="T24" fmla="*/ 2147483647 w 160"/>
                <a:gd name="T25" fmla="*/ 0 h 224"/>
                <a:gd name="T26" fmla="*/ 2147483647 w 160"/>
                <a:gd name="T27" fmla="*/ 2147483647 h 224"/>
                <a:gd name="T28" fmla="*/ 2147483647 w 160"/>
                <a:gd name="T29" fmla="*/ 2147483647 h 224"/>
                <a:gd name="T30" fmla="*/ 2147483647 w 160"/>
                <a:gd name="T31" fmla="*/ 2147483647 h 224"/>
                <a:gd name="T32" fmla="*/ 2147483647 w 160"/>
                <a:gd name="T33" fmla="*/ 2147483647 h 224"/>
                <a:gd name="T34" fmla="*/ 2147483647 w 160"/>
                <a:gd name="T35" fmla="*/ 2147483647 h 224"/>
                <a:gd name="T36" fmla="*/ 2147483647 w 160"/>
                <a:gd name="T37" fmla="*/ 2147483647 h 224"/>
                <a:gd name="T38" fmla="*/ 0 w 160"/>
                <a:gd name="T39" fmla="*/ 2147483647 h 224"/>
                <a:gd name="T40" fmla="*/ 2147483647 w 160"/>
                <a:gd name="T41" fmla="*/ 2147483647 h 224"/>
                <a:gd name="T42" fmla="*/ 2147483647 w 160"/>
                <a:gd name="T43" fmla="*/ 2147483647 h 224"/>
                <a:gd name="T44" fmla="*/ 2147483647 w 160"/>
                <a:gd name="T45" fmla="*/ 2147483647 h 224"/>
                <a:gd name="T46" fmla="*/ 2147483647 w 160"/>
                <a:gd name="T47" fmla="*/ 2147483647 h 224"/>
                <a:gd name="T48" fmla="*/ 2147483647 w 160"/>
                <a:gd name="T49" fmla="*/ 2147483647 h 224"/>
                <a:gd name="T50" fmla="*/ 2147483647 w 160"/>
                <a:gd name="T51" fmla="*/ 2147483647 h 224"/>
                <a:gd name="T52" fmla="*/ 2147483647 w 160"/>
                <a:gd name="T53" fmla="*/ 2147483647 h 224"/>
                <a:gd name="T54" fmla="*/ 2147483647 w 160"/>
                <a:gd name="T55" fmla="*/ 2147483647 h 224"/>
                <a:gd name="T56" fmla="*/ 2147483647 w 160"/>
                <a:gd name="T57" fmla="*/ 2147483647 h 224"/>
                <a:gd name="T58" fmla="*/ 2147483647 w 160"/>
                <a:gd name="T59" fmla="*/ 2147483647 h 224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w 160"/>
                <a:gd name="T91" fmla="*/ 0 h 224"/>
                <a:gd name="T92" fmla="*/ 160 w 160"/>
                <a:gd name="T93" fmla="*/ 224 h 224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T90" t="T91" r="T92" b="T93"/>
              <a:pathLst>
                <a:path w="160" h="224">
                  <a:moveTo>
                    <a:pt x="152" y="136"/>
                  </a:moveTo>
                  <a:lnTo>
                    <a:pt x="144" y="136"/>
                  </a:lnTo>
                  <a:lnTo>
                    <a:pt x="144" y="112"/>
                  </a:lnTo>
                  <a:lnTo>
                    <a:pt x="120" y="120"/>
                  </a:lnTo>
                  <a:lnTo>
                    <a:pt x="104" y="104"/>
                  </a:lnTo>
                  <a:lnTo>
                    <a:pt x="104" y="80"/>
                  </a:lnTo>
                  <a:lnTo>
                    <a:pt x="120" y="56"/>
                  </a:lnTo>
                  <a:lnTo>
                    <a:pt x="136" y="48"/>
                  </a:lnTo>
                  <a:lnTo>
                    <a:pt x="136" y="40"/>
                  </a:lnTo>
                  <a:lnTo>
                    <a:pt x="128" y="24"/>
                  </a:lnTo>
                  <a:lnTo>
                    <a:pt x="112" y="24"/>
                  </a:lnTo>
                  <a:lnTo>
                    <a:pt x="104" y="16"/>
                  </a:lnTo>
                  <a:lnTo>
                    <a:pt x="80" y="0"/>
                  </a:lnTo>
                  <a:lnTo>
                    <a:pt x="72" y="16"/>
                  </a:lnTo>
                  <a:lnTo>
                    <a:pt x="56" y="32"/>
                  </a:lnTo>
                  <a:lnTo>
                    <a:pt x="48" y="40"/>
                  </a:lnTo>
                  <a:lnTo>
                    <a:pt x="32" y="56"/>
                  </a:lnTo>
                  <a:lnTo>
                    <a:pt x="16" y="48"/>
                  </a:lnTo>
                  <a:lnTo>
                    <a:pt x="16" y="40"/>
                  </a:lnTo>
                  <a:lnTo>
                    <a:pt x="0" y="48"/>
                  </a:lnTo>
                  <a:lnTo>
                    <a:pt x="16" y="80"/>
                  </a:lnTo>
                  <a:lnTo>
                    <a:pt x="40" y="120"/>
                  </a:lnTo>
                  <a:lnTo>
                    <a:pt x="64" y="168"/>
                  </a:lnTo>
                  <a:lnTo>
                    <a:pt x="64" y="176"/>
                  </a:lnTo>
                  <a:lnTo>
                    <a:pt x="144" y="224"/>
                  </a:lnTo>
                  <a:lnTo>
                    <a:pt x="152" y="224"/>
                  </a:lnTo>
                  <a:lnTo>
                    <a:pt x="152" y="208"/>
                  </a:lnTo>
                  <a:lnTo>
                    <a:pt x="160" y="184"/>
                  </a:lnTo>
                  <a:lnTo>
                    <a:pt x="160" y="152"/>
                  </a:lnTo>
                  <a:lnTo>
                    <a:pt x="152" y="136"/>
                  </a:lnTo>
                  <a:close/>
                </a:path>
              </a:pathLst>
            </a:custGeom>
            <a:grpFill/>
            <a:ln w="3175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251" name="Freeform 803"/>
            <p:cNvSpPr>
              <a:spLocks/>
            </p:cNvSpPr>
            <p:nvPr/>
          </p:nvSpPr>
          <p:spPr bwMode="auto">
            <a:xfrm>
              <a:off x="3483608" y="3465373"/>
              <a:ext cx="64701" cy="74570"/>
            </a:xfrm>
            <a:custGeom>
              <a:avLst/>
              <a:gdLst>
                <a:gd name="T0" fmla="*/ 2147483647 w 48"/>
                <a:gd name="T1" fmla="*/ 2147483647 h 56"/>
                <a:gd name="T2" fmla="*/ 2147483647 w 48"/>
                <a:gd name="T3" fmla="*/ 2147483647 h 56"/>
                <a:gd name="T4" fmla="*/ 2147483647 w 48"/>
                <a:gd name="T5" fmla="*/ 2147483647 h 56"/>
                <a:gd name="T6" fmla="*/ 2147483647 w 48"/>
                <a:gd name="T7" fmla="*/ 2147483647 h 56"/>
                <a:gd name="T8" fmla="*/ 2147483647 w 48"/>
                <a:gd name="T9" fmla="*/ 2147483647 h 56"/>
                <a:gd name="T10" fmla="*/ 2147483647 w 48"/>
                <a:gd name="T11" fmla="*/ 0 h 56"/>
                <a:gd name="T12" fmla="*/ 2147483647 w 48"/>
                <a:gd name="T13" fmla="*/ 2147483647 h 56"/>
                <a:gd name="T14" fmla="*/ 0 w 48"/>
                <a:gd name="T15" fmla="*/ 2147483647 h 56"/>
                <a:gd name="T16" fmla="*/ 2147483647 w 48"/>
                <a:gd name="T17" fmla="*/ 2147483647 h 56"/>
                <a:gd name="T18" fmla="*/ 2147483647 w 48"/>
                <a:gd name="T19" fmla="*/ 2147483647 h 56"/>
                <a:gd name="T20" fmla="*/ 2147483647 w 48"/>
                <a:gd name="T21" fmla="*/ 2147483647 h 56"/>
                <a:gd name="T22" fmla="*/ 2147483647 w 48"/>
                <a:gd name="T23" fmla="*/ 2147483647 h 56"/>
                <a:gd name="T24" fmla="*/ 2147483647 w 48"/>
                <a:gd name="T25" fmla="*/ 2147483647 h 56"/>
                <a:gd name="T26" fmla="*/ 2147483647 w 48"/>
                <a:gd name="T27" fmla="*/ 2147483647 h 56"/>
                <a:gd name="T28" fmla="*/ 2147483647 w 48"/>
                <a:gd name="T29" fmla="*/ 2147483647 h 56"/>
                <a:gd name="T30" fmla="*/ 2147483647 w 48"/>
                <a:gd name="T31" fmla="*/ 2147483647 h 56"/>
                <a:gd name="T32" fmla="*/ 2147483647 w 48"/>
                <a:gd name="T33" fmla="*/ 2147483647 h 56"/>
                <a:gd name="T34" fmla="*/ 2147483647 w 48"/>
                <a:gd name="T35" fmla="*/ 2147483647 h 56"/>
                <a:gd name="T36" fmla="*/ 2147483647 w 48"/>
                <a:gd name="T37" fmla="*/ 0 h 56"/>
                <a:gd name="T38" fmla="*/ 2147483647 w 48"/>
                <a:gd name="T39" fmla="*/ 2147483647 h 56"/>
                <a:gd name="T40" fmla="*/ 0 w 48"/>
                <a:gd name="T41" fmla="*/ 2147483647 h 56"/>
                <a:gd name="T42" fmla="*/ 2147483647 w 48"/>
                <a:gd name="T43" fmla="*/ 2147483647 h 56"/>
                <a:gd name="T44" fmla="*/ 2147483647 w 48"/>
                <a:gd name="T45" fmla="*/ 2147483647 h 56"/>
                <a:gd name="T46" fmla="*/ 2147483647 w 48"/>
                <a:gd name="T47" fmla="*/ 2147483647 h 56"/>
                <a:gd name="T48" fmla="*/ 2147483647 w 48"/>
                <a:gd name="T49" fmla="*/ 2147483647 h 56"/>
                <a:gd name="T50" fmla="*/ 2147483647 w 48"/>
                <a:gd name="T51" fmla="*/ 2147483647 h 56"/>
                <a:gd name="T52" fmla="*/ 2147483647 w 48"/>
                <a:gd name="T53" fmla="*/ 2147483647 h 5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w 48"/>
                <a:gd name="T82" fmla="*/ 0 h 56"/>
                <a:gd name="T83" fmla="*/ 48 w 48"/>
                <a:gd name="T84" fmla="*/ 56 h 56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T81" t="T82" r="T83" b="T84"/>
              <a:pathLst>
                <a:path w="48" h="56">
                  <a:moveTo>
                    <a:pt x="48" y="56"/>
                  </a:moveTo>
                  <a:lnTo>
                    <a:pt x="48" y="40"/>
                  </a:lnTo>
                  <a:lnTo>
                    <a:pt x="40" y="24"/>
                  </a:lnTo>
                  <a:lnTo>
                    <a:pt x="48" y="8"/>
                  </a:lnTo>
                  <a:lnTo>
                    <a:pt x="16" y="8"/>
                  </a:lnTo>
                  <a:lnTo>
                    <a:pt x="16" y="0"/>
                  </a:lnTo>
                  <a:lnTo>
                    <a:pt x="8" y="16"/>
                  </a:lnTo>
                  <a:lnTo>
                    <a:pt x="0" y="24"/>
                  </a:lnTo>
                  <a:lnTo>
                    <a:pt x="8" y="40"/>
                  </a:lnTo>
                  <a:lnTo>
                    <a:pt x="16" y="56"/>
                  </a:lnTo>
                  <a:lnTo>
                    <a:pt x="24" y="56"/>
                  </a:lnTo>
                  <a:lnTo>
                    <a:pt x="48" y="56"/>
                  </a:lnTo>
                  <a:lnTo>
                    <a:pt x="48" y="40"/>
                  </a:lnTo>
                  <a:lnTo>
                    <a:pt x="40" y="24"/>
                  </a:lnTo>
                  <a:lnTo>
                    <a:pt x="48" y="8"/>
                  </a:lnTo>
                  <a:lnTo>
                    <a:pt x="16" y="8"/>
                  </a:lnTo>
                  <a:lnTo>
                    <a:pt x="16" y="0"/>
                  </a:lnTo>
                  <a:lnTo>
                    <a:pt x="8" y="16"/>
                  </a:lnTo>
                  <a:lnTo>
                    <a:pt x="0" y="24"/>
                  </a:lnTo>
                  <a:lnTo>
                    <a:pt x="8" y="40"/>
                  </a:lnTo>
                  <a:lnTo>
                    <a:pt x="16" y="56"/>
                  </a:lnTo>
                  <a:lnTo>
                    <a:pt x="24" y="56"/>
                  </a:lnTo>
                  <a:lnTo>
                    <a:pt x="48" y="56"/>
                  </a:lnTo>
                  <a:close/>
                </a:path>
              </a:pathLst>
            </a:custGeom>
            <a:grpFill/>
            <a:ln w="3175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252" name="Freeform 804"/>
            <p:cNvSpPr>
              <a:spLocks/>
            </p:cNvSpPr>
            <p:nvPr/>
          </p:nvSpPr>
          <p:spPr bwMode="auto">
            <a:xfrm>
              <a:off x="3075667" y="3582710"/>
              <a:ext cx="214937" cy="300473"/>
            </a:xfrm>
            <a:custGeom>
              <a:avLst/>
              <a:gdLst>
                <a:gd name="T0" fmla="*/ 2147483647 w 160"/>
                <a:gd name="T1" fmla="*/ 2147483647 h 224"/>
                <a:gd name="T2" fmla="*/ 2147483647 w 160"/>
                <a:gd name="T3" fmla="*/ 2147483647 h 224"/>
                <a:gd name="T4" fmla="*/ 2147483647 w 160"/>
                <a:gd name="T5" fmla="*/ 2147483647 h 224"/>
                <a:gd name="T6" fmla="*/ 2147483647 w 160"/>
                <a:gd name="T7" fmla="*/ 2147483647 h 224"/>
                <a:gd name="T8" fmla="*/ 2147483647 w 160"/>
                <a:gd name="T9" fmla="*/ 2147483647 h 224"/>
                <a:gd name="T10" fmla="*/ 2147483647 w 160"/>
                <a:gd name="T11" fmla="*/ 2147483647 h 224"/>
                <a:gd name="T12" fmla="*/ 2147483647 w 160"/>
                <a:gd name="T13" fmla="*/ 2147483647 h 224"/>
                <a:gd name="T14" fmla="*/ 2147483647 w 160"/>
                <a:gd name="T15" fmla="*/ 2147483647 h 224"/>
                <a:gd name="T16" fmla="*/ 2147483647 w 160"/>
                <a:gd name="T17" fmla="*/ 2147483647 h 224"/>
                <a:gd name="T18" fmla="*/ 2147483647 w 160"/>
                <a:gd name="T19" fmla="*/ 2147483647 h 224"/>
                <a:gd name="T20" fmla="*/ 2147483647 w 160"/>
                <a:gd name="T21" fmla="*/ 2147483647 h 224"/>
                <a:gd name="T22" fmla="*/ 2147483647 w 160"/>
                <a:gd name="T23" fmla="*/ 2147483647 h 224"/>
                <a:gd name="T24" fmla="*/ 2147483647 w 160"/>
                <a:gd name="T25" fmla="*/ 2147483647 h 224"/>
                <a:gd name="T26" fmla="*/ 2147483647 w 160"/>
                <a:gd name="T27" fmla="*/ 0 h 224"/>
                <a:gd name="T28" fmla="*/ 2147483647 w 160"/>
                <a:gd name="T29" fmla="*/ 0 h 224"/>
                <a:gd name="T30" fmla="*/ 2147483647 w 160"/>
                <a:gd name="T31" fmla="*/ 2147483647 h 224"/>
                <a:gd name="T32" fmla="*/ 2147483647 w 160"/>
                <a:gd name="T33" fmla="*/ 2147483647 h 224"/>
                <a:gd name="T34" fmla="*/ 2147483647 w 160"/>
                <a:gd name="T35" fmla="*/ 2147483647 h 224"/>
                <a:gd name="T36" fmla="*/ 2147483647 w 160"/>
                <a:gd name="T37" fmla="*/ 2147483647 h 224"/>
                <a:gd name="T38" fmla="*/ 2147483647 w 160"/>
                <a:gd name="T39" fmla="*/ 2147483647 h 224"/>
                <a:gd name="T40" fmla="*/ 2147483647 w 160"/>
                <a:gd name="T41" fmla="*/ 2147483647 h 224"/>
                <a:gd name="T42" fmla="*/ 0 w 160"/>
                <a:gd name="T43" fmla="*/ 2147483647 h 224"/>
                <a:gd name="T44" fmla="*/ 2147483647 w 160"/>
                <a:gd name="T45" fmla="*/ 2147483647 h 224"/>
                <a:gd name="T46" fmla="*/ 2147483647 w 160"/>
                <a:gd name="T47" fmla="*/ 2147483647 h 224"/>
                <a:gd name="T48" fmla="*/ 2147483647 w 160"/>
                <a:gd name="T49" fmla="*/ 2147483647 h 224"/>
                <a:gd name="T50" fmla="*/ 2147483647 w 160"/>
                <a:gd name="T51" fmla="*/ 2147483647 h 224"/>
                <a:gd name="T52" fmla="*/ 2147483647 w 160"/>
                <a:gd name="T53" fmla="*/ 2147483647 h 224"/>
                <a:gd name="T54" fmla="*/ 2147483647 w 160"/>
                <a:gd name="T55" fmla="*/ 2147483647 h 224"/>
                <a:gd name="T56" fmla="*/ 2147483647 w 160"/>
                <a:gd name="T57" fmla="*/ 2147483647 h 224"/>
                <a:gd name="T58" fmla="*/ 2147483647 w 160"/>
                <a:gd name="T59" fmla="*/ 2147483647 h 224"/>
                <a:gd name="T60" fmla="*/ 2147483647 w 160"/>
                <a:gd name="T61" fmla="*/ 2147483647 h 224"/>
                <a:gd name="T62" fmla="*/ 2147483647 w 160"/>
                <a:gd name="T63" fmla="*/ 2147483647 h 224"/>
                <a:gd name="T64" fmla="*/ 2147483647 w 160"/>
                <a:gd name="T65" fmla="*/ 2147483647 h 224"/>
                <a:gd name="T66" fmla="*/ 2147483647 w 160"/>
                <a:gd name="T67" fmla="*/ 2147483647 h 224"/>
                <a:gd name="T68" fmla="*/ 2147483647 w 160"/>
                <a:gd name="T69" fmla="*/ 2147483647 h 224"/>
                <a:gd name="T70" fmla="*/ 2147483647 w 160"/>
                <a:gd name="T71" fmla="*/ 2147483647 h 224"/>
                <a:gd name="T72" fmla="*/ 2147483647 w 160"/>
                <a:gd name="T73" fmla="*/ 2147483647 h 224"/>
                <a:gd name="T74" fmla="*/ 2147483647 w 160"/>
                <a:gd name="T75" fmla="*/ 2147483647 h 224"/>
                <a:gd name="T76" fmla="*/ 2147483647 w 160"/>
                <a:gd name="T77" fmla="*/ 2147483647 h 224"/>
                <a:gd name="T78" fmla="*/ 2147483647 w 160"/>
                <a:gd name="T79" fmla="*/ 2147483647 h 224"/>
                <a:gd name="T80" fmla="*/ 2147483647 w 160"/>
                <a:gd name="T81" fmla="*/ 2147483647 h 224"/>
                <a:gd name="T82" fmla="*/ 2147483647 w 160"/>
                <a:gd name="T83" fmla="*/ 2147483647 h 224"/>
                <a:gd name="T84" fmla="*/ 2147483647 w 160"/>
                <a:gd name="T85" fmla="*/ 2147483647 h 224"/>
                <a:gd name="T86" fmla="*/ 2147483647 w 160"/>
                <a:gd name="T87" fmla="*/ 2147483647 h 224"/>
                <a:gd name="T88" fmla="*/ 2147483647 w 160"/>
                <a:gd name="T89" fmla="*/ 0 h 224"/>
                <a:gd name="T90" fmla="*/ 2147483647 w 160"/>
                <a:gd name="T91" fmla="*/ 0 h 224"/>
                <a:gd name="T92" fmla="*/ 2147483647 w 160"/>
                <a:gd name="T93" fmla="*/ 2147483647 h 224"/>
                <a:gd name="T94" fmla="*/ 2147483647 w 160"/>
                <a:gd name="T95" fmla="*/ 2147483647 h 224"/>
                <a:gd name="T96" fmla="*/ 2147483647 w 160"/>
                <a:gd name="T97" fmla="*/ 2147483647 h 224"/>
                <a:gd name="T98" fmla="*/ 2147483647 w 160"/>
                <a:gd name="T99" fmla="*/ 2147483647 h 224"/>
                <a:gd name="T100" fmla="*/ 2147483647 w 160"/>
                <a:gd name="T101" fmla="*/ 2147483647 h 224"/>
                <a:gd name="T102" fmla="*/ 2147483647 w 160"/>
                <a:gd name="T103" fmla="*/ 2147483647 h 224"/>
                <a:gd name="T104" fmla="*/ 0 w 160"/>
                <a:gd name="T105" fmla="*/ 2147483647 h 224"/>
                <a:gd name="T106" fmla="*/ 2147483647 w 160"/>
                <a:gd name="T107" fmla="*/ 2147483647 h 224"/>
                <a:gd name="T108" fmla="*/ 2147483647 w 160"/>
                <a:gd name="T109" fmla="*/ 2147483647 h 224"/>
                <a:gd name="T110" fmla="*/ 2147483647 w 160"/>
                <a:gd name="T111" fmla="*/ 2147483647 h 224"/>
                <a:gd name="T112" fmla="*/ 2147483647 w 160"/>
                <a:gd name="T113" fmla="*/ 2147483647 h 224"/>
                <a:gd name="T114" fmla="*/ 2147483647 w 160"/>
                <a:gd name="T115" fmla="*/ 2147483647 h 224"/>
                <a:gd name="T116" fmla="*/ 2147483647 w 160"/>
                <a:gd name="T117" fmla="*/ 2147483647 h 224"/>
                <a:gd name="T118" fmla="*/ 2147483647 w 160"/>
                <a:gd name="T119" fmla="*/ 2147483647 h 224"/>
                <a:gd name="T120" fmla="*/ 2147483647 w 160"/>
                <a:gd name="T121" fmla="*/ 2147483647 h 224"/>
                <a:gd name="T122" fmla="*/ 2147483647 w 160"/>
                <a:gd name="T123" fmla="*/ 2147483647 h 224"/>
                <a:gd name="T124" fmla="*/ 2147483647 w 160"/>
                <a:gd name="T125" fmla="*/ 2147483647 h 224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  <a:gd name="T189" fmla="*/ 0 w 160"/>
                <a:gd name="T190" fmla="*/ 0 h 224"/>
                <a:gd name="T191" fmla="*/ 160 w 160"/>
                <a:gd name="T192" fmla="*/ 224 h 224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T189" t="T190" r="T191" b="T192"/>
              <a:pathLst>
                <a:path w="160" h="224">
                  <a:moveTo>
                    <a:pt x="152" y="136"/>
                  </a:moveTo>
                  <a:lnTo>
                    <a:pt x="152" y="136"/>
                  </a:lnTo>
                  <a:lnTo>
                    <a:pt x="144" y="136"/>
                  </a:lnTo>
                  <a:lnTo>
                    <a:pt x="144" y="112"/>
                  </a:lnTo>
                  <a:lnTo>
                    <a:pt x="120" y="120"/>
                  </a:lnTo>
                  <a:lnTo>
                    <a:pt x="104" y="104"/>
                  </a:lnTo>
                  <a:lnTo>
                    <a:pt x="104" y="80"/>
                  </a:lnTo>
                  <a:lnTo>
                    <a:pt x="120" y="56"/>
                  </a:lnTo>
                  <a:lnTo>
                    <a:pt x="136" y="48"/>
                  </a:lnTo>
                  <a:lnTo>
                    <a:pt x="136" y="40"/>
                  </a:lnTo>
                  <a:lnTo>
                    <a:pt x="128" y="24"/>
                  </a:lnTo>
                  <a:lnTo>
                    <a:pt x="112" y="24"/>
                  </a:lnTo>
                  <a:lnTo>
                    <a:pt x="104" y="16"/>
                  </a:lnTo>
                  <a:lnTo>
                    <a:pt x="80" y="0"/>
                  </a:lnTo>
                  <a:lnTo>
                    <a:pt x="72" y="16"/>
                  </a:lnTo>
                  <a:lnTo>
                    <a:pt x="56" y="32"/>
                  </a:lnTo>
                  <a:lnTo>
                    <a:pt x="48" y="40"/>
                  </a:lnTo>
                  <a:lnTo>
                    <a:pt x="32" y="56"/>
                  </a:lnTo>
                  <a:lnTo>
                    <a:pt x="16" y="48"/>
                  </a:lnTo>
                  <a:lnTo>
                    <a:pt x="16" y="40"/>
                  </a:lnTo>
                  <a:lnTo>
                    <a:pt x="0" y="48"/>
                  </a:lnTo>
                  <a:lnTo>
                    <a:pt x="16" y="80"/>
                  </a:lnTo>
                  <a:lnTo>
                    <a:pt x="40" y="120"/>
                  </a:lnTo>
                  <a:lnTo>
                    <a:pt x="64" y="168"/>
                  </a:lnTo>
                  <a:lnTo>
                    <a:pt x="64" y="176"/>
                  </a:lnTo>
                  <a:lnTo>
                    <a:pt x="144" y="224"/>
                  </a:lnTo>
                  <a:lnTo>
                    <a:pt x="152" y="224"/>
                  </a:lnTo>
                  <a:lnTo>
                    <a:pt x="152" y="208"/>
                  </a:lnTo>
                  <a:lnTo>
                    <a:pt x="160" y="184"/>
                  </a:lnTo>
                  <a:lnTo>
                    <a:pt x="160" y="152"/>
                  </a:lnTo>
                  <a:lnTo>
                    <a:pt x="152" y="136"/>
                  </a:lnTo>
                  <a:lnTo>
                    <a:pt x="144" y="136"/>
                  </a:lnTo>
                  <a:lnTo>
                    <a:pt x="144" y="112"/>
                  </a:lnTo>
                  <a:lnTo>
                    <a:pt x="120" y="120"/>
                  </a:lnTo>
                  <a:lnTo>
                    <a:pt x="104" y="104"/>
                  </a:lnTo>
                  <a:lnTo>
                    <a:pt x="104" y="80"/>
                  </a:lnTo>
                  <a:lnTo>
                    <a:pt x="120" y="56"/>
                  </a:lnTo>
                  <a:lnTo>
                    <a:pt x="136" y="48"/>
                  </a:lnTo>
                  <a:lnTo>
                    <a:pt x="136" y="40"/>
                  </a:lnTo>
                  <a:lnTo>
                    <a:pt x="128" y="24"/>
                  </a:lnTo>
                  <a:lnTo>
                    <a:pt x="112" y="24"/>
                  </a:lnTo>
                  <a:lnTo>
                    <a:pt x="104" y="16"/>
                  </a:lnTo>
                  <a:lnTo>
                    <a:pt x="80" y="0"/>
                  </a:lnTo>
                  <a:lnTo>
                    <a:pt x="72" y="16"/>
                  </a:lnTo>
                  <a:lnTo>
                    <a:pt x="56" y="32"/>
                  </a:lnTo>
                  <a:lnTo>
                    <a:pt x="48" y="40"/>
                  </a:lnTo>
                  <a:lnTo>
                    <a:pt x="32" y="56"/>
                  </a:lnTo>
                  <a:lnTo>
                    <a:pt x="16" y="48"/>
                  </a:lnTo>
                  <a:lnTo>
                    <a:pt x="16" y="40"/>
                  </a:lnTo>
                  <a:lnTo>
                    <a:pt x="0" y="48"/>
                  </a:lnTo>
                  <a:lnTo>
                    <a:pt x="16" y="80"/>
                  </a:lnTo>
                  <a:lnTo>
                    <a:pt x="40" y="120"/>
                  </a:lnTo>
                  <a:lnTo>
                    <a:pt x="64" y="168"/>
                  </a:lnTo>
                  <a:lnTo>
                    <a:pt x="64" y="176"/>
                  </a:lnTo>
                  <a:lnTo>
                    <a:pt x="144" y="224"/>
                  </a:lnTo>
                  <a:lnTo>
                    <a:pt x="152" y="224"/>
                  </a:lnTo>
                  <a:lnTo>
                    <a:pt x="152" y="208"/>
                  </a:lnTo>
                  <a:lnTo>
                    <a:pt x="160" y="184"/>
                  </a:lnTo>
                  <a:lnTo>
                    <a:pt x="160" y="152"/>
                  </a:lnTo>
                  <a:lnTo>
                    <a:pt x="152" y="136"/>
                  </a:lnTo>
                  <a:close/>
                </a:path>
              </a:pathLst>
            </a:custGeom>
            <a:grpFill/>
            <a:ln w="3175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253" name="Freeform 805"/>
            <p:cNvSpPr>
              <a:spLocks/>
            </p:cNvSpPr>
            <p:nvPr/>
          </p:nvSpPr>
          <p:spPr bwMode="auto">
            <a:xfrm>
              <a:off x="3097599" y="3550909"/>
              <a:ext cx="85536" cy="107468"/>
            </a:xfrm>
            <a:custGeom>
              <a:avLst/>
              <a:gdLst>
                <a:gd name="T0" fmla="*/ 2147483647 w 64"/>
                <a:gd name="T1" fmla="*/ 2147483647 h 80"/>
                <a:gd name="T2" fmla="*/ 2147483647 w 64"/>
                <a:gd name="T3" fmla="*/ 2147483647 h 80"/>
                <a:gd name="T4" fmla="*/ 2147483647 w 64"/>
                <a:gd name="T5" fmla="*/ 2147483647 h 80"/>
                <a:gd name="T6" fmla="*/ 2147483647 w 64"/>
                <a:gd name="T7" fmla="*/ 2147483647 h 80"/>
                <a:gd name="T8" fmla="*/ 2147483647 w 64"/>
                <a:gd name="T9" fmla="*/ 2147483647 h 80"/>
                <a:gd name="T10" fmla="*/ 2147483647 w 64"/>
                <a:gd name="T11" fmla="*/ 2147483647 h 80"/>
                <a:gd name="T12" fmla="*/ 2147483647 w 64"/>
                <a:gd name="T13" fmla="*/ 0 h 80"/>
                <a:gd name="T14" fmla="*/ 2147483647 w 64"/>
                <a:gd name="T15" fmla="*/ 2147483647 h 80"/>
                <a:gd name="T16" fmla="*/ 0 w 64"/>
                <a:gd name="T17" fmla="*/ 2147483647 h 80"/>
                <a:gd name="T18" fmla="*/ 2147483647 w 64"/>
                <a:gd name="T19" fmla="*/ 2147483647 h 80"/>
                <a:gd name="T20" fmla="*/ 0 w 64"/>
                <a:gd name="T21" fmla="*/ 2147483647 h 80"/>
                <a:gd name="T22" fmla="*/ 0 w 64"/>
                <a:gd name="T23" fmla="*/ 2147483647 h 80"/>
                <a:gd name="T24" fmla="*/ 2147483647 w 64"/>
                <a:gd name="T25" fmla="*/ 2147483647 h 80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64"/>
                <a:gd name="T40" fmla="*/ 0 h 80"/>
                <a:gd name="T41" fmla="*/ 64 w 64"/>
                <a:gd name="T42" fmla="*/ 80 h 80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64" h="80">
                  <a:moveTo>
                    <a:pt x="16" y="80"/>
                  </a:moveTo>
                  <a:lnTo>
                    <a:pt x="32" y="64"/>
                  </a:lnTo>
                  <a:lnTo>
                    <a:pt x="40" y="56"/>
                  </a:lnTo>
                  <a:lnTo>
                    <a:pt x="56" y="40"/>
                  </a:lnTo>
                  <a:lnTo>
                    <a:pt x="64" y="24"/>
                  </a:lnTo>
                  <a:lnTo>
                    <a:pt x="48" y="16"/>
                  </a:lnTo>
                  <a:lnTo>
                    <a:pt x="16" y="0"/>
                  </a:lnTo>
                  <a:lnTo>
                    <a:pt x="16" y="8"/>
                  </a:lnTo>
                  <a:lnTo>
                    <a:pt x="0" y="48"/>
                  </a:lnTo>
                  <a:lnTo>
                    <a:pt x="8" y="64"/>
                  </a:lnTo>
                  <a:lnTo>
                    <a:pt x="0" y="64"/>
                  </a:lnTo>
                  <a:lnTo>
                    <a:pt x="0" y="72"/>
                  </a:lnTo>
                  <a:lnTo>
                    <a:pt x="16" y="80"/>
                  </a:lnTo>
                  <a:close/>
                </a:path>
              </a:pathLst>
            </a:custGeom>
            <a:grpFill/>
            <a:ln w="3175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254" name="Freeform 806"/>
            <p:cNvSpPr>
              <a:spLocks/>
            </p:cNvSpPr>
            <p:nvPr/>
          </p:nvSpPr>
          <p:spPr bwMode="auto">
            <a:xfrm>
              <a:off x="2947363" y="3304170"/>
              <a:ext cx="96502" cy="42768"/>
            </a:xfrm>
            <a:custGeom>
              <a:avLst/>
              <a:gdLst>
                <a:gd name="T0" fmla="*/ 2147483647 w 72"/>
                <a:gd name="T1" fmla="*/ 2147483647 h 32"/>
                <a:gd name="T2" fmla="*/ 2147483647 w 72"/>
                <a:gd name="T3" fmla="*/ 0 h 32"/>
                <a:gd name="T4" fmla="*/ 2147483647 w 72"/>
                <a:gd name="T5" fmla="*/ 0 h 32"/>
                <a:gd name="T6" fmla="*/ 0 w 72"/>
                <a:gd name="T7" fmla="*/ 2147483647 h 32"/>
                <a:gd name="T8" fmla="*/ 0 w 72"/>
                <a:gd name="T9" fmla="*/ 2147483647 h 32"/>
                <a:gd name="T10" fmla="*/ 2147483647 w 72"/>
                <a:gd name="T11" fmla="*/ 2147483647 h 32"/>
                <a:gd name="T12" fmla="*/ 2147483647 w 72"/>
                <a:gd name="T13" fmla="*/ 2147483647 h 32"/>
                <a:gd name="T14" fmla="*/ 2147483647 w 72"/>
                <a:gd name="T15" fmla="*/ 2147483647 h 32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72"/>
                <a:gd name="T25" fmla="*/ 0 h 32"/>
                <a:gd name="T26" fmla="*/ 72 w 72"/>
                <a:gd name="T27" fmla="*/ 32 h 32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72" h="32">
                  <a:moveTo>
                    <a:pt x="72" y="8"/>
                  </a:moveTo>
                  <a:lnTo>
                    <a:pt x="32" y="0"/>
                  </a:lnTo>
                  <a:lnTo>
                    <a:pt x="16" y="0"/>
                  </a:lnTo>
                  <a:lnTo>
                    <a:pt x="0" y="8"/>
                  </a:lnTo>
                  <a:lnTo>
                    <a:pt x="0" y="24"/>
                  </a:lnTo>
                  <a:lnTo>
                    <a:pt x="16" y="32"/>
                  </a:lnTo>
                  <a:lnTo>
                    <a:pt x="48" y="24"/>
                  </a:lnTo>
                  <a:lnTo>
                    <a:pt x="72" y="8"/>
                  </a:lnTo>
                  <a:close/>
                </a:path>
              </a:pathLst>
            </a:custGeom>
            <a:grpFill/>
            <a:ln w="3175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255" name="Freeform 807"/>
            <p:cNvSpPr>
              <a:spLocks/>
            </p:cNvSpPr>
            <p:nvPr/>
          </p:nvSpPr>
          <p:spPr bwMode="auto">
            <a:xfrm>
              <a:off x="2893629" y="3271271"/>
              <a:ext cx="74570" cy="64701"/>
            </a:xfrm>
            <a:custGeom>
              <a:avLst/>
              <a:gdLst>
                <a:gd name="T0" fmla="*/ 2147483647 w 56"/>
                <a:gd name="T1" fmla="*/ 2147483647 h 48"/>
                <a:gd name="T2" fmla="*/ 2147483647 w 56"/>
                <a:gd name="T3" fmla="*/ 2147483647 h 48"/>
                <a:gd name="T4" fmla="*/ 2147483647 w 56"/>
                <a:gd name="T5" fmla="*/ 0 h 48"/>
                <a:gd name="T6" fmla="*/ 2147483647 w 56"/>
                <a:gd name="T7" fmla="*/ 0 h 48"/>
                <a:gd name="T8" fmla="*/ 2147483647 w 56"/>
                <a:gd name="T9" fmla="*/ 2147483647 h 48"/>
                <a:gd name="T10" fmla="*/ 2147483647 w 56"/>
                <a:gd name="T11" fmla="*/ 2147483647 h 48"/>
                <a:gd name="T12" fmla="*/ 2147483647 w 56"/>
                <a:gd name="T13" fmla="*/ 2147483647 h 48"/>
                <a:gd name="T14" fmla="*/ 0 w 56"/>
                <a:gd name="T15" fmla="*/ 2147483647 h 48"/>
                <a:gd name="T16" fmla="*/ 0 w 56"/>
                <a:gd name="T17" fmla="*/ 2147483647 h 48"/>
                <a:gd name="T18" fmla="*/ 0 w 56"/>
                <a:gd name="T19" fmla="*/ 2147483647 h 48"/>
                <a:gd name="T20" fmla="*/ 2147483647 w 56"/>
                <a:gd name="T21" fmla="*/ 2147483647 h 48"/>
                <a:gd name="T22" fmla="*/ 2147483647 w 56"/>
                <a:gd name="T23" fmla="*/ 2147483647 h 48"/>
                <a:gd name="T24" fmla="*/ 2147483647 w 56"/>
                <a:gd name="T25" fmla="*/ 2147483647 h 48"/>
                <a:gd name="T26" fmla="*/ 2147483647 w 56"/>
                <a:gd name="T27" fmla="*/ 2147483647 h 48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56"/>
                <a:gd name="T43" fmla="*/ 0 h 48"/>
                <a:gd name="T44" fmla="*/ 56 w 56"/>
                <a:gd name="T45" fmla="*/ 48 h 48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56" h="48">
                  <a:moveTo>
                    <a:pt x="56" y="24"/>
                  </a:moveTo>
                  <a:lnTo>
                    <a:pt x="40" y="16"/>
                  </a:lnTo>
                  <a:lnTo>
                    <a:pt x="40" y="0"/>
                  </a:lnTo>
                  <a:lnTo>
                    <a:pt x="24" y="0"/>
                  </a:lnTo>
                  <a:lnTo>
                    <a:pt x="16" y="8"/>
                  </a:lnTo>
                  <a:lnTo>
                    <a:pt x="24" y="24"/>
                  </a:lnTo>
                  <a:lnTo>
                    <a:pt x="8" y="24"/>
                  </a:lnTo>
                  <a:lnTo>
                    <a:pt x="0" y="32"/>
                  </a:lnTo>
                  <a:lnTo>
                    <a:pt x="0" y="40"/>
                  </a:lnTo>
                  <a:lnTo>
                    <a:pt x="0" y="48"/>
                  </a:lnTo>
                  <a:lnTo>
                    <a:pt x="24" y="48"/>
                  </a:lnTo>
                  <a:lnTo>
                    <a:pt x="40" y="48"/>
                  </a:lnTo>
                  <a:lnTo>
                    <a:pt x="40" y="32"/>
                  </a:lnTo>
                  <a:lnTo>
                    <a:pt x="56" y="24"/>
                  </a:lnTo>
                  <a:close/>
                </a:path>
              </a:pathLst>
            </a:custGeom>
            <a:grpFill/>
            <a:ln w="3175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256" name="Freeform 808"/>
            <p:cNvSpPr>
              <a:spLocks/>
            </p:cNvSpPr>
            <p:nvPr/>
          </p:nvSpPr>
          <p:spPr bwMode="auto">
            <a:xfrm>
              <a:off x="2474721" y="2992731"/>
              <a:ext cx="515410" cy="332275"/>
            </a:xfrm>
            <a:custGeom>
              <a:avLst/>
              <a:gdLst>
                <a:gd name="T0" fmla="*/ 2147483647 w 384"/>
                <a:gd name="T1" fmla="*/ 2147483647 h 248"/>
                <a:gd name="T2" fmla="*/ 2147483647 w 384"/>
                <a:gd name="T3" fmla="*/ 2147483647 h 248"/>
                <a:gd name="T4" fmla="*/ 2147483647 w 384"/>
                <a:gd name="T5" fmla="*/ 2147483647 h 248"/>
                <a:gd name="T6" fmla="*/ 2147483647 w 384"/>
                <a:gd name="T7" fmla="*/ 2147483647 h 248"/>
                <a:gd name="T8" fmla="*/ 2147483647 w 384"/>
                <a:gd name="T9" fmla="*/ 2147483647 h 248"/>
                <a:gd name="T10" fmla="*/ 2147483647 w 384"/>
                <a:gd name="T11" fmla="*/ 2147483647 h 248"/>
                <a:gd name="T12" fmla="*/ 2147483647 w 384"/>
                <a:gd name="T13" fmla="*/ 2147483647 h 248"/>
                <a:gd name="T14" fmla="*/ 2147483647 w 384"/>
                <a:gd name="T15" fmla="*/ 2147483647 h 248"/>
                <a:gd name="T16" fmla="*/ 2147483647 w 384"/>
                <a:gd name="T17" fmla="*/ 2147483647 h 248"/>
                <a:gd name="T18" fmla="*/ 2147483647 w 384"/>
                <a:gd name="T19" fmla="*/ 2147483647 h 248"/>
                <a:gd name="T20" fmla="*/ 2147483647 w 384"/>
                <a:gd name="T21" fmla="*/ 2147483647 h 248"/>
                <a:gd name="T22" fmla="*/ 2147483647 w 384"/>
                <a:gd name="T23" fmla="*/ 2147483647 h 248"/>
                <a:gd name="T24" fmla="*/ 2147483647 w 384"/>
                <a:gd name="T25" fmla="*/ 2147483647 h 248"/>
                <a:gd name="T26" fmla="*/ 2147483647 w 384"/>
                <a:gd name="T27" fmla="*/ 2147483647 h 248"/>
                <a:gd name="T28" fmla="*/ 2147483647 w 384"/>
                <a:gd name="T29" fmla="*/ 2147483647 h 248"/>
                <a:gd name="T30" fmla="*/ 2147483647 w 384"/>
                <a:gd name="T31" fmla="*/ 2147483647 h 248"/>
                <a:gd name="T32" fmla="*/ 2147483647 w 384"/>
                <a:gd name="T33" fmla="*/ 2147483647 h 248"/>
                <a:gd name="T34" fmla="*/ 2147483647 w 384"/>
                <a:gd name="T35" fmla="*/ 2147483647 h 248"/>
                <a:gd name="T36" fmla="*/ 2147483647 w 384"/>
                <a:gd name="T37" fmla="*/ 2147483647 h 248"/>
                <a:gd name="T38" fmla="*/ 2147483647 w 384"/>
                <a:gd name="T39" fmla="*/ 2147483647 h 248"/>
                <a:gd name="T40" fmla="*/ 2147483647 w 384"/>
                <a:gd name="T41" fmla="*/ 2147483647 h 248"/>
                <a:gd name="T42" fmla="*/ 2147483647 w 384"/>
                <a:gd name="T43" fmla="*/ 2147483647 h 248"/>
                <a:gd name="T44" fmla="*/ 2147483647 w 384"/>
                <a:gd name="T45" fmla="*/ 2147483647 h 248"/>
                <a:gd name="T46" fmla="*/ 2147483647 w 384"/>
                <a:gd name="T47" fmla="*/ 0 h 248"/>
                <a:gd name="T48" fmla="*/ 0 w 384"/>
                <a:gd name="T49" fmla="*/ 0 h 248"/>
                <a:gd name="T50" fmla="*/ 2147483647 w 384"/>
                <a:gd name="T51" fmla="*/ 2147483647 h 248"/>
                <a:gd name="T52" fmla="*/ 2147483647 w 384"/>
                <a:gd name="T53" fmla="*/ 2147483647 h 248"/>
                <a:gd name="T54" fmla="*/ 2147483647 w 384"/>
                <a:gd name="T55" fmla="*/ 2147483647 h 248"/>
                <a:gd name="T56" fmla="*/ 2147483647 w 384"/>
                <a:gd name="T57" fmla="*/ 2147483647 h 248"/>
                <a:gd name="T58" fmla="*/ 2147483647 w 384"/>
                <a:gd name="T59" fmla="*/ 2147483647 h 248"/>
                <a:gd name="T60" fmla="*/ 2147483647 w 384"/>
                <a:gd name="T61" fmla="*/ 2147483647 h 248"/>
                <a:gd name="T62" fmla="*/ 2147483647 w 384"/>
                <a:gd name="T63" fmla="*/ 2147483647 h 248"/>
                <a:gd name="T64" fmla="*/ 2147483647 w 384"/>
                <a:gd name="T65" fmla="*/ 2147483647 h 248"/>
                <a:gd name="T66" fmla="*/ 2147483647 w 384"/>
                <a:gd name="T67" fmla="*/ 2147483647 h 248"/>
                <a:gd name="T68" fmla="*/ 2147483647 w 384"/>
                <a:gd name="T69" fmla="*/ 2147483647 h 248"/>
                <a:gd name="T70" fmla="*/ 2147483647 w 384"/>
                <a:gd name="T71" fmla="*/ 2147483647 h 248"/>
                <a:gd name="T72" fmla="*/ 2147483647 w 384"/>
                <a:gd name="T73" fmla="*/ 2147483647 h 248"/>
                <a:gd name="T74" fmla="*/ 2147483647 w 384"/>
                <a:gd name="T75" fmla="*/ 2147483647 h 248"/>
                <a:gd name="T76" fmla="*/ 2147483647 w 384"/>
                <a:gd name="T77" fmla="*/ 2147483647 h 248"/>
                <a:gd name="T78" fmla="*/ 2147483647 w 384"/>
                <a:gd name="T79" fmla="*/ 2147483647 h 248"/>
                <a:gd name="T80" fmla="*/ 2147483647 w 384"/>
                <a:gd name="T81" fmla="*/ 2147483647 h 248"/>
                <a:gd name="T82" fmla="*/ 2147483647 w 384"/>
                <a:gd name="T83" fmla="*/ 2147483647 h 248"/>
                <a:gd name="T84" fmla="*/ 2147483647 w 384"/>
                <a:gd name="T85" fmla="*/ 2147483647 h 248"/>
                <a:gd name="T86" fmla="*/ 2147483647 w 384"/>
                <a:gd name="T87" fmla="*/ 2147483647 h 248"/>
                <a:gd name="T88" fmla="*/ 2147483647 w 384"/>
                <a:gd name="T89" fmla="*/ 2147483647 h 248"/>
                <a:gd name="T90" fmla="*/ 2147483647 w 384"/>
                <a:gd name="T91" fmla="*/ 2147483647 h 248"/>
                <a:gd name="T92" fmla="*/ 2147483647 w 384"/>
                <a:gd name="T93" fmla="*/ 2147483647 h 248"/>
                <a:gd name="T94" fmla="*/ 2147483647 w 384"/>
                <a:gd name="T95" fmla="*/ 2147483647 h 248"/>
                <a:gd name="T96" fmla="*/ 2147483647 w 384"/>
                <a:gd name="T97" fmla="*/ 2147483647 h 248"/>
                <a:gd name="T98" fmla="*/ 2147483647 w 384"/>
                <a:gd name="T99" fmla="*/ 2147483647 h 248"/>
                <a:gd name="T100" fmla="*/ 2147483647 w 384"/>
                <a:gd name="T101" fmla="*/ 2147483647 h 248"/>
                <a:gd name="T102" fmla="*/ 2147483647 w 384"/>
                <a:gd name="T103" fmla="*/ 2147483647 h 248"/>
                <a:gd name="T104" fmla="*/ 2147483647 w 384"/>
                <a:gd name="T105" fmla="*/ 2147483647 h 248"/>
                <a:gd name="T106" fmla="*/ 2147483647 w 384"/>
                <a:gd name="T107" fmla="*/ 2147483647 h 248"/>
                <a:gd name="T108" fmla="*/ 2147483647 w 384"/>
                <a:gd name="T109" fmla="*/ 2147483647 h 248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384"/>
                <a:gd name="T166" fmla="*/ 0 h 248"/>
                <a:gd name="T167" fmla="*/ 384 w 384"/>
                <a:gd name="T168" fmla="*/ 248 h 248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384" h="248">
                  <a:moveTo>
                    <a:pt x="320" y="232"/>
                  </a:moveTo>
                  <a:lnTo>
                    <a:pt x="336" y="232"/>
                  </a:lnTo>
                  <a:lnTo>
                    <a:pt x="328" y="216"/>
                  </a:lnTo>
                  <a:lnTo>
                    <a:pt x="336" y="208"/>
                  </a:lnTo>
                  <a:lnTo>
                    <a:pt x="352" y="208"/>
                  </a:lnTo>
                  <a:lnTo>
                    <a:pt x="360" y="200"/>
                  </a:lnTo>
                  <a:lnTo>
                    <a:pt x="376" y="192"/>
                  </a:lnTo>
                  <a:lnTo>
                    <a:pt x="384" y="160"/>
                  </a:lnTo>
                  <a:lnTo>
                    <a:pt x="336" y="168"/>
                  </a:lnTo>
                  <a:lnTo>
                    <a:pt x="312" y="192"/>
                  </a:lnTo>
                  <a:lnTo>
                    <a:pt x="280" y="200"/>
                  </a:lnTo>
                  <a:lnTo>
                    <a:pt x="248" y="160"/>
                  </a:lnTo>
                  <a:lnTo>
                    <a:pt x="248" y="104"/>
                  </a:lnTo>
                  <a:lnTo>
                    <a:pt x="256" y="96"/>
                  </a:lnTo>
                  <a:lnTo>
                    <a:pt x="232" y="88"/>
                  </a:lnTo>
                  <a:lnTo>
                    <a:pt x="216" y="72"/>
                  </a:lnTo>
                  <a:lnTo>
                    <a:pt x="208" y="56"/>
                  </a:lnTo>
                  <a:lnTo>
                    <a:pt x="192" y="40"/>
                  </a:lnTo>
                  <a:lnTo>
                    <a:pt x="168" y="48"/>
                  </a:lnTo>
                  <a:lnTo>
                    <a:pt x="136" y="16"/>
                  </a:lnTo>
                  <a:lnTo>
                    <a:pt x="112" y="8"/>
                  </a:lnTo>
                  <a:lnTo>
                    <a:pt x="104" y="16"/>
                  </a:lnTo>
                  <a:lnTo>
                    <a:pt x="72" y="16"/>
                  </a:lnTo>
                  <a:lnTo>
                    <a:pt x="32" y="0"/>
                  </a:lnTo>
                  <a:lnTo>
                    <a:pt x="0" y="0"/>
                  </a:lnTo>
                  <a:lnTo>
                    <a:pt x="24" y="48"/>
                  </a:lnTo>
                  <a:lnTo>
                    <a:pt x="40" y="72"/>
                  </a:lnTo>
                  <a:lnTo>
                    <a:pt x="32" y="80"/>
                  </a:lnTo>
                  <a:lnTo>
                    <a:pt x="64" y="96"/>
                  </a:lnTo>
                  <a:lnTo>
                    <a:pt x="64" y="120"/>
                  </a:lnTo>
                  <a:lnTo>
                    <a:pt x="80" y="128"/>
                  </a:lnTo>
                  <a:lnTo>
                    <a:pt x="96" y="144"/>
                  </a:lnTo>
                  <a:lnTo>
                    <a:pt x="96" y="128"/>
                  </a:lnTo>
                  <a:lnTo>
                    <a:pt x="80" y="120"/>
                  </a:lnTo>
                  <a:lnTo>
                    <a:pt x="64" y="80"/>
                  </a:lnTo>
                  <a:lnTo>
                    <a:pt x="40" y="40"/>
                  </a:lnTo>
                  <a:lnTo>
                    <a:pt x="32" y="16"/>
                  </a:lnTo>
                  <a:lnTo>
                    <a:pt x="48" y="24"/>
                  </a:lnTo>
                  <a:lnTo>
                    <a:pt x="72" y="64"/>
                  </a:lnTo>
                  <a:lnTo>
                    <a:pt x="80" y="80"/>
                  </a:lnTo>
                  <a:lnTo>
                    <a:pt x="96" y="88"/>
                  </a:lnTo>
                  <a:lnTo>
                    <a:pt x="96" y="104"/>
                  </a:lnTo>
                  <a:lnTo>
                    <a:pt x="112" y="112"/>
                  </a:lnTo>
                  <a:lnTo>
                    <a:pt x="120" y="120"/>
                  </a:lnTo>
                  <a:lnTo>
                    <a:pt x="144" y="144"/>
                  </a:lnTo>
                  <a:lnTo>
                    <a:pt x="144" y="168"/>
                  </a:lnTo>
                  <a:lnTo>
                    <a:pt x="144" y="184"/>
                  </a:lnTo>
                  <a:lnTo>
                    <a:pt x="200" y="216"/>
                  </a:lnTo>
                  <a:lnTo>
                    <a:pt x="224" y="224"/>
                  </a:lnTo>
                  <a:lnTo>
                    <a:pt x="264" y="240"/>
                  </a:lnTo>
                  <a:lnTo>
                    <a:pt x="280" y="232"/>
                  </a:lnTo>
                  <a:lnTo>
                    <a:pt x="288" y="232"/>
                  </a:lnTo>
                  <a:lnTo>
                    <a:pt x="312" y="248"/>
                  </a:lnTo>
                  <a:lnTo>
                    <a:pt x="312" y="240"/>
                  </a:lnTo>
                  <a:lnTo>
                    <a:pt x="320" y="232"/>
                  </a:lnTo>
                  <a:close/>
                </a:path>
              </a:pathLst>
            </a:custGeom>
            <a:grpFill/>
            <a:ln w="3175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257" name="Freeform 809"/>
            <p:cNvSpPr>
              <a:spLocks/>
            </p:cNvSpPr>
            <p:nvPr/>
          </p:nvSpPr>
          <p:spPr bwMode="auto">
            <a:xfrm>
              <a:off x="3097599" y="3550909"/>
              <a:ext cx="85536" cy="107468"/>
            </a:xfrm>
            <a:custGeom>
              <a:avLst/>
              <a:gdLst>
                <a:gd name="T0" fmla="*/ 2147483647 w 64"/>
                <a:gd name="T1" fmla="*/ 2147483647 h 80"/>
                <a:gd name="T2" fmla="*/ 2147483647 w 64"/>
                <a:gd name="T3" fmla="*/ 2147483647 h 80"/>
                <a:gd name="T4" fmla="*/ 2147483647 w 64"/>
                <a:gd name="T5" fmla="*/ 2147483647 h 80"/>
                <a:gd name="T6" fmla="*/ 2147483647 w 64"/>
                <a:gd name="T7" fmla="*/ 2147483647 h 80"/>
                <a:gd name="T8" fmla="*/ 2147483647 w 64"/>
                <a:gd name="T9" fmla="*/ 2147483647 h 80"/>
                <a:gd name="T10" fmla="*/ 2147483647 w 64"/>
                <a:gd name="T11" fmla="*/ 2147483647 h 80"/>
                <a:gd name="T12" fmla="*/ 2147483647 w 64"/>
                <a:gd name="T13" fmla="*/ 0 h 80"/>
                <a:gd name="T14" fmla="*/ 2147483647 w 64"/>
                <a:gd name="T15" fmla="*/ 2147483647 h 80"/>
                <a:gd name="T16" fmla="*/ 0 w 64"/>
                <a:gd name="T17" fmla="*/ 2147483647 h 80"/>
                <a:gd name="T18" fmla="*/ 2147483647 w 64"/>
                <a:gd name="T19" fmla="*/ 2147483647 h 80"/>
                <a:gd name="T20" fmla="*/ 0 w 64"/>
                <a:gd name="T21" fmla="*/ 2147483647 h 80"/>
                <a:gd name="T22" fmla="*/ 0 w 64"/>
                <a:gd name="T23" fmla="*/ 2147483647 h 80"/>
                <a:gd name="T24" fmla="*/ 2147483647 w 64"/>
                <a:gd name="T25" fmla="*/ 2147483647 h 80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64"/>
                <a:gd name="T40" fmla="*/ 0 h 80"/>
                <a:gd name="T41" fmla="*/ 64 w 64"/>
                <a:gd name="T42" fmla="*/ 80 h 80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64" h="80">
                  <a:moveTo>
                    <a:pt x="16" y="80"/>
                  </a:moveTo>
                  <a:lnTo>
                    <a:pt x="32" y="64"/>
                  </a:lnTo>
                  <a:lnTo>
                    <a:pt x="40" y="56"/>
                  </a:lnTo>
                  <a:lnTo>
                    <a:pt x="56" y="40"/>
                  </a:lnTo>
                  <a:lnTo>
                    <a:pt x="64" y="24"/>
                  </a:lnTo>
                  <a:lnTo>
                    <a:pt x="48" y="16"/>
                  </a:lnTo>
                  <a:lnTo>
                    <a:pt x="16" y="0"/>
                  </a:lnTo>
                  <a:lnTo>
                    <a:pt x="16" y="8"/>
                  </a:lnTo>
                  <a:lnTo>
                    <a:pt x="0" y="48"/>
                  </a:lnTo>
                  <a:lnTo>
                    <a:pt x="8" y="64"/>
                  </a:lnTo>
                  <a:lnTo>
                    <a:pt x="0" y="64"/>
                  </a:lnTo>
                  <a:lnTo>
                    <a:pt x="0" y="72"/>
                  </a:lnTo>
                  <a:lnTo>
                    <a:pt x="16" y="80"/>
                  </a:lnTo>
                  <a:close/>
                </a:path>
              </a:pathLst>
            </a:custGeom>
            <a:grpFill/>
            <a:ln w="3175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258" name="Freeform 810"/>
            <p:cNvSpPr>
              <a:spLocks/>
            </p:cNvSpPr>
            <p:nvPr/>
          </p:nvSpPr>
          <p:spPr bwMode="auto">
            <a:xfrm>
              <a:off x="2474721" y="2992731"/>
              <a:ext cx="515410" cy="332275"/>
            </a:xfrm>
            <a:custGeom>
              <a:avLst/>
              <a:gdLst>
                <a:gd name="T0" fmla="*/ 2147483647 w 384"/>
                <a:gd name="T1" fmla="*/ 2147483647 h 248"/>
                <a:gd name="T2" fmla="*/ 2147483647 w 384"/>
                <a:gd name="T3" fmla="*/ 2147483647 h 248"/>
                <a:gd name="T4" fmla="*/ 2147483647 w 384"/>
                <a:gd name="T5" fmla="*/ 2147483647 h 248"/>
                <a:gd name="T6" fmla="*/ 2147483647 w 384"/>
                <a:gd name="T7" fmla="*/ 2147483647 h 248"/>
                <a:gd name="T8" fmla="*/ 2147483647 w 384"/>
                <a:gd name="T9" fmla="*/ 2147483647 h 248"/>
                <a:gd name="T10" fmla="*/ 2147483647 w 384"/>
                <a:gd name="T11" fmla="*/ 2147483647 h 248"/>
                <a:gd name="T12" fmla="*/ 2147483647 w 384"/>
                <a:gd name="T13" fmla="*/ 2147483647 h 248"/>
                <a:gd name="T14" fmla="*/ 2147483647 w 384"/>
                <a:gd name="T15" fmla="*/ 2147483647 h 248"/>
                <a:gd name="T16" fmla="*/ 2147483647 w 384"/>
                <a:gd name="T17" fmla="*/ 2147483647 h 248"/>
                <a:gd name="T18" fmla="*/ 2147483647 w 384"/>
                <a:gd name="T19" fmla="*/ 2147483647 h 248"/>
                <a:gd name="T20" fmla="*/ 2147483647 w 384"/>
                <a:gd name="T21" fmla="*/ 2147483647 h 248"/>
                <a:gd name="T22" fmla="*/ 2147483647 w 384"/>
                <a:gd name="T23" fmla="*/ 2147483647 h 248"/>
                <a:gd name="T24" fmla="*/ 2147483647 w 384"/>
                <a:gd name="T25" fmla="*/ 2147483647 h 248"/>
                <a:gd name="T26" fmla="*/ 2147483647 w 384"/>
                <a:gd name="T27" fmla="*/ 2147483647 h 248"/>
                <a:gd name="T28" fmla="*/ 2147483647 w 384"/>
                <a:gd name="T29" fmla="*/ 2147483647 h 248"/>
                <a:gd name="T30" fmla="*/ 2147483647 w 384"/>
                <a:gd name="T31" fmla="*/ 2147483647 h 248"/>
                <a:gd name="T32" fmla="*/ 2147483647 w 384"/>
                <a:gd name="T33" fmla="*/ 2147483647 h 248"/>
                <a:gd name="T34" fmla="*/ 2147483647 w 384"/>
                <a:gd name="T35" fmla="*/ 2147483647 h 248"/>
                <a:gd name="T36" fmla="*/ 2147483647 w 384"/>
                <a:gd name="T37" fmla="*/ 2147483647 h 248"/>
                <a:gd name="T38" fmla="*/ 2147483647 w 384"/>
                <a:gd name="T39" fmla="*/ 2147483647 h 248"/>
                <a:gd name="T40" fmla="*/ 2147483647 w 384"/>
                <a:gd name="T41" fmla="*/ 2147483647 h 248"/>
                <a:gd name="T42" fmla="*/ 2147483647 w 384"/>
                <a:gd name="T43" fmla="*/ 2147483647 h 248"/>
                <a:gd name="T44" fmla="*/ 2147483647 w 384"/>
                <a:gd name="T45" fmla="*/ 2147483647 h 248"/>
                <a:gd name="T46" fmla="*/ 2147483647 w 384"/>
                <a:gd name="T47" fmla="*/ 2147483647 h 248"/>
                <a:gd name="T48" fmla="*/ 2147483647 w 384"/>
                <a:gd name="T49" fmla="*/ 0 h 248"/>
                <a:gd name="T50" fmla="*/ 0 w 384"/>
                <a:gd name="T51" fmla="*/ 0 h 248"/>
                <a:gd name="T52" fmla="*/ 2147483647 w 384"/>
                <a:gd name="T53" fmla="*/ 2147483647 h 248"/>
                <a:gd name="T54" fmla="*/ 2147483647 w 384"/>
                <a:gd name="T55" fmla="*/ 2147483647 h 248"/>
                <a:gd name="T56" fmla="*/ 2147483647 w 384"/>
                <a:gd name="T57" fmla="*/ 2147483647 h 248"/>
                <a:gd name="T58" fmla="*/ 2147483647 w 384"/>
                <a:gd name="T59" fmla="*/ 2147483647 h 248"/>
                <a:gd name="T60" fmla="*/ 2147483647 w 384"/>
                <a:gd name="T61" fmla="*/ 2147483647 h 248"/>
                <a:gd name="T62" fmla="*/ 2147483647 w 384"/>
                <a:gd name="T63" fmla="*/ 2147483647 h 248"/>
                <a:gd name="T64" fmla="*/ 2147483647 w 384"/>
                <a:gd name="T65" fmla="*/ 2147483647 h 248"/>
                <a:gd name="T66" fmla="*/ 2147483647 w 384"/>
                <a:gd name="T67" fmla="*/ 2147483647 h 248"/>
                <a:gd name="T68" fmla="*/ 2147483647 w 384"/>
                <a:gd name="T69" fmla="*/ 2147483647 h 248"/>
                <a:gd name="T70" fmla="*/ 2147483647 w 384"/>
                <a:gd name="T71" fmla="*/ 2147483647 h 248"/>
                <a:gd name="T72" fmla="*/ 2147483647 w 384"/>
                <a:gd name="T73" fmla="*/ 2147483647 h 248"/>
                <a:gd name="T74" fmla="*/ 2147483647 w 384"/>
                <a:gd name="T75" fmla="*/ 2147483647 h 248"/>
                <a:gd name="T76" fmla="*/ 2147483647 w 384"/>
                <a:gd name="T77" fmla="*/ 2147483647 h 248"/>
                <a:gd name="T78" fmla="*/ 2147483647 w 384"/>
                <a:gd name="T79" fmla="*/ 2147483647 h 248"/>
                <a:gd name="T80" fmla="*/ 2147483647 w 384"/>
                <a:gd name="T81" fmla="*/ 2147483647 h 248"/>
                <a:gd name="T82" fmla="*/ 2147483647 w 384"/>
                <a:gd name="T83" fmla="*/ 2147483647 h 248"/>
                <a:gd name="T84" fmla="*/ 2147483647 w 384"/>
                <a:gd name="T85" fmla="*/ 2147483647 h 248"/>
                <a:gd name="T86" fmla="*/ 2147483647 w 384"/>
                <a:gd name="T87" fmla="*/ 2147483647 h 248"/>
                <a:gd name="T88" fmla="*/ 2147483647 w 384"/>
                <a:gd name="T89" fmla="*/ 2147483647 h 248"/>
                <a:gd name="T90" fmla="*/ 2147483647 w 384"/>
                <a:gd name="T91" fmla="*/ 2147483647 h 248"/>
                <a:gd name="T92" fmla="*/ 2147483647 w 384"/>
                <a:gd name="T93" fmla="*/ 2147483647 h 248"/>
                <a:gd name="T94" fmla="*/ 2147483647 w 384"/>
                <a:gd name="T95" fmla="*/ 2147483647 h 248"/>
                <a:gd name="T96" fmla="*/ 2147483647 w 384"/>
                <a:gd name="T97" fmla="*/ 2147483647 h 248"/>
                <a:gd name="T98" fmla="*/ 2147483647 w 384"/>
                <a:gd name="T99" fmla="*/ 2147483647 h 248"/>
                <a:gd name="T100" fmla="*/ 2147483647 w 384"/>
                <a:gd name="T101" fmla="*/ 2147483647 h 248"/>
                <a:gd name="T102" fmla="*/ 2147483647 w 384"/>
                <a:gd name="T103" fmla="*/ 2147483647 h 248"/>
                <a:gd name="T104" fmla="*/ 2147483647 w 384"/>
                <a:gd name="T105" fmla="*/ 2147483647 h 248"/>
                <a:gd name="T106" fmla="*/ 2147483647 w 384"/>
                <a:gd name="T107" fmla="*/ 2147483647 h 248"/>
                <a:gd name="T108" fmla="*/ 2147483647 w 384"/>
                <a:gd name="T109" fmla="*/ 2147483647 h 248"/>
                <a:gd name="T110" fmla="*/ 2147483647 w 384"/>
                <a:gd name="T111" fmla="*/ 2147483647 h 248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w 384"/>
                <a:gd name="T169" fmla="*/ 0 h 248"/>
                <a:gd name="T170" fmla="*/ 384 w 384"/>
                <a:gd name="T171" fmla="*/ 248 h 248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T168" t="T169" r="T170" b="T171"/>
              <a:pathLst>
                <a:path w="384" h="248">
                  <a:moveTo>
                    <a:pt x="320" y="232"/>
                  </a:moveTo>
                  <a:lnTo>
                    <a:pt x="336" y="232"/>
                  </a:lnTo>
                  <a:lnTo>
                    <a:pt x="328" y="216"/>
                  </a:lnTo>
                  <a:lnTo>
                    <a:pt x="336" y="208"/>
                  </a:lnTo>
                  <a:lnTo>
                    <a:pt x="352" y="208"/>
                  </a:lnTo>
                  <a:lnTo>
                    <a:pt x="360" y="200"/>
                  </a:lnTo>
                  <a:lnTo>
                    <a:pt x="376" y="192"/>
                  </a:lnTo>
                  <a:lnTo>
                    <a:pt x="384" y="160"/>
                  </a:lnTo>
                  <a:lnTo>
                    <a:pt x="336" y="168"/>
                  </a:lnTo>
                  <a:lnTo>
                    <a:pt x="312" y="192"/>
                  </a:lnTo>
                  <a:lnTo>
                    <a:pt x="280" y="200"/>
                  </a:lnTo>
                  <a:lnTo>
                    <a:pt x="248" y="160"/>
                  </a:lnTo>
                  <a:lnTo>
                    <a:pt x="248" y="104"/>
                  </a:lnTo>
                  <a:lnTo>
                    <a:pt x="256" y="96"/>
                  </a:lnTo>
                  <a:lnTo>
                    <a:pt x="232" y="88"/>
                  </a:lnTo>
                  <a:lnTo>
                    <a:pt x="216" y="72"/>
                  </a:lnTo>
                  <a:lnTo>
                    <a:pt x="208" y="56"/>
                  </a:lnTo>
                  <a:lnTo>
                    <a:pt x="192" y="40"/>
                  </a:lnTo>
                  <a:lnTo>
                    <a:pt x="168" y="48"/>
                  </a:lnTo>
                  <a:lnTo>
                    <a:pt x="136" y="16"/>
                  </a:lnTo>
                  <a:lnTo>
                    <a:pt x="112" y="8"/>
                  </a:lnTo>
                  <a:lnTo>
                    <a:pt x="104" y="16"/>
                  </a:lnTo>
                  <a:lnTo>
                    <a:pt x="72" y="16"/>
                  </a:lnTo>
                  <a:lnTo>
                    <a:pt x="32" y="0"/>
                  </a:lnTo>
                  <a:lnTo>
                    <a:pt x="0" y="0"/>
                  </a:lnTo>
                  <a:lnTo>
                    <a:pt x="24" y="48"/>
                  </a:lnTo>
                  <a:lnTo>
                    <a:pt x="40" y="72"/>
                  </a:lnTo>
                  <a:lnTo>
                    <a:pt x="32" y="80"/>
                  </a:lnTo>
                  <a:lnTo>
                    <a:pt x="64" y="96"/>
                  </a:lnTo>
                  <a:lnTo>
                    <a:pt x="64" y="120"/>
                  </a:lnTo>
                  <a:lnTo>
                    <a:pt x="80" y="128"/>
                  </a:lnTo>
                  <a:lnTo>
                    <a:pt x="96" y="144"/>
                  </a:lnTo>
                  <a:lnTo>
                    <a:pt x="96" y="128"/>
                  </a:lnTo>
                  <a:lnTo>
                    <a:pt x="80" y="120"/>
                  </a:lnTo>
                  <a:lnTo>
                    <a:pt x="64" y="80"/>
                  </a:lnTo>
                  <a:lnTo>
                    <a:pt x="40" y="40"/>
                  </a:lnTo>
                  <a:lnTo>
                    <a:pt x="32" y="16"/>
                  </a:lnTo>
                  <a:lnTo>
                    <a:pt x="48" y="24"/>
                  </a:lnTo>
                  <a:lnTo>
                    <a:pt x="72" y="64"/>
                  </a:lnTo>
                  <a:lnTo>
                    <a:pt x="80" y="80"/>
                  </a:lnTo>
                  <a:lnTo>
                    <a:pt x="96" y="88"/>
                  </a:lnTo>
                  <a:lnTo>
                    <a:pt x="96" y="104"/>
                  </a:lnTo>
                  <a:lnTo>
                    <a:pt x="112" y="112"/>
                  </a:lnTo>
                  <a:lnTo>
                    <a:pt x="120" y="120"/>
                  </a:lnTo>
                  <a:lnTo>
                    <a:pt x="144" y="144"/>
                  </a:lnTo>
                  <a:lnTo>
                    <a:pt x="144" y="168"/>
                  </a:lnTo>
                  <a:lnTo>
                    <a:pt x="144" y="184"/>
                  </a:lnTo>
                  <a:lnTo>
                    <a:pt x="200" y="216"/>
                  </a:lnTo>
                  <a:lnTo>
                    <a:pt x="224" y="224"/>
                  </a:lnTo>
                  <a:lnTo>
                    <a:pt x="264" y="240"/>
                  </a:lnTo>
                  <a:lnTo>
                    <a:pt x="280" y="232"/>
                  </a:lnTo>
                  <a:lnTo>
                    <a:pt x="288" y="232"/>
                  </a:lnTo>
                  <a:lnTo>
                    <a:pt x="312" y="248"/>
                  </a:lnTo>
                  <a:lnTo>
                    <a:pt x="312" y="240"/>
                  </a:lnTo>
                  <a:lnTo>
                    <a:pt x="320" y="232"/>
                  </a:lnTo>
                  <a:close/>
                </a:path>
              </a:pathLst>
            </a:custGeom>
            <a:grpFill/>
            <a:ln w="3175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259" name="Freeform 778"/>
            <p:cNvSpPr>
              <a:spLocks/>
            </p:cNvSpPr>
            <p:nvPr/>
          </p:nvSpPr>
          <p:spPr bwMode="auto">
            <a:xfrm>
              <a:off x="2071166" y="1789743"/>
              <a:ext cx="1449727" cy="999017"/>
            </a:xfrm>
            <a:custGeom>
              <a:avLst/>
              <a:gdLst>
                <a:gd name="T0" fmla="*/ 2147483647 w 1080"/>
                <a:gd name="T1" fmla="*/ 2147483647 h 744"/>
                <a:gd name="T2" fmla="*/ 2147483647 w 1080"/>
                <a:gd name="T3" fmla="*/ 2147483647 h 744"/>
                <a:gd name="T4" fmla="*/ 2147483647 w 1080"/>
                <a:gd name="T5" fmla="*/ 2147483647 h 744"/>
                <a:gd name="T6" fmla="*/ 2147483647 w 1080"/>
                <a:gd name="T7" fmla="*/ 2147483647 h 744"/>
                <a:gd name="T8" fmla="*/ 2147483647 w 1080"/>
                <a:gd name="T9" fmla="*/ 2147483647 h 744"/>
                <a:gd name="T10" fmla="*/ 2147483647 w 1080"/>
                <a:gd name="T11" fmla="*/ 2147483647 h 744"/>
                <a:gd name="T12" fmla="*/ 2147483647 w 1080"/>
                <a:gd name="T13" fmla="*/ 2147483647 h 744"/>
                <a:gd name="T14" fmla="*/ 2147483647 w 1080"/>
                <a:gd name="T15" fmla="*/ 2147483647 h 744"/>
                <a:gd name="T16" fmla="*/ 2147483647 w 1080"/>
                <a:gd name="T17" fmla="*/ 2147483647 h 744"/>
                <a:gd name="T18" fmla="*/ 2147483647 w 1080"/>
                <a:gd name="T19" fmla="*/ 2147483647 h 744"/>
                <a:gd name="T20" fmla="*/ 2147483647 w 1080"/>
                <a:gd name="T21" fmla="*/ 2147483647 h 744"/>
                <a:gd name="T22" fmla="*/ 2147483647 w 1080"/>
                <a:gd name="T23" fmla="*/ 2147483647 h 744"/>
                <a:gd name="T24" fmla="*/ 2147483647 w 1080"/>
                <a:gd name="T25" fmla="*/ 2147483647 h 744"/>
                <a:gd name="T26" fmla="*/ 2147483647 w 1080"/>
                <a:gd name="T27" fmla="*/ 2147483647 h 744"/>
                <a:gd name="T28" fmla="*/ 2147483647 w 1080"/>
                <a:gd name="T29" fmla="*/ 2147483647 h 744"/>
                <a:gd name="T30" fmla="*/ 2147483647 w 1080"/>
                <a:gd name="T31" fmla="*/ 2147483647 h 744"/>
                <a:gd name="T32" fmla="*/ 2147483647 w 1080"/>
                <a:gd name="T33" fmla="*/ 2147483647 h 744"/>
                <a:gd name="T34" fmla="*/ 2147483647 w 1080"/>
                <a:gd name="T35" fmla="*/ 2147483647 h 744"/>
                <a:gd name="T36" fmla="*/ 2147483647 w 1080"/>
                <a:gd name="T37" fmla="*/ 2147483647 h 744"/>
                <a:gd name="T38" fmla="*/ 2147483647 w 1080"/>
                <a:gd name="T39" fmla="*/ 2147483647 h 744"/>
                <a:gd name="T40" fmla="*/ 2147483647 w 1080"/>
                <a:gd name="T41" fmla="*/ 2147483647 h 744"/>
                <a:gd name="T42" fmla="*/ 2147483647 w 1080"/>
                <a:gd name="T43" fmla="*/ 2147483647 h 744"/>
                <a:gd name="T44" fmla="*/ 2147483647 w 1080"/>
                <a:gd name="T45" fmla="*/ 2147483647 h 744"/>
                <a:gd name="T46" fmla="*/ 2147483647 w 1080"/>
                <a:gd name="T47" fmla="*/ 2147483647 h 744"/>
                <a:gd name="T48" fmla="*/ 2147483647 w 1080"/>
                <a:gd name="T49" fmla="*/ 2147483647 h 744"/>
                <a:gd name="T50" fmla="*/ 2147483647 w 1080"/>
                <a:gd name="T51" fmla="*/ 2147483647 h 744"/>
                <a:gd name="T52" fmla="*/ 2147483647 w 1080"/>
                <a:gd name="T53" fmla="*/ 2147483647 h 744"/>
                <a:gd name="T54" fmla="*/ 2147483647 w 1080"/>
                <a:gd name="T55" fmla="*/ 2147483647 h 744"/>
                <a:gd name="T56" fmla="*/ 2147483647 w 1080"/>
                <a:gd name="T57" fmla="*/ 2147483647 h 744"/>
                <a:gd name="T58" fmla="*/ 2147483647 w 1080"/>
                <a:gd name="T59" fmla="*/ 2147483647 h 744"/>
                <a:gd name="T60" fmla="*/ 2147483647 w 1080"/>
                <a:gd name="T61" fmla="*/ 2147483647 h 744"/>
                <a:gd name="T62" fmla="*/ 2147483647 w 1080"/>
                <a:gd name="T63" fmla="*/ 2147483647 h 744"/>
                <a:gd name="T64" fmla="*/ 2147483647 w 1080"/>
                <a:gd name="T65" fmla="*/ 2147483647 h 744"/>
                <a:gd name="T66" fmla="*/ 2147483647 w 1080"/>
                <a:gd name="T67" fmla="*/ 2147483647 h 744"/>
                <a:gd name="T68" fmla="*/ 2147483647 w 1080"/>
                <a:gd name="T69" fmla="*/ 2147483647 h 744"/>
                <a:gd name="T70" fmla="*/ 2147483647 w 1080"/>
                <a:gd name="T71" fmla="*/ 2147483647 h 744"/>
                <a:gd name="T72" fmla="*/ 2147483647 w 1080"/>
                <a:gd name="T73" fmla="*/ 2147483647 h 744"/>
                <a:gd name="T74" fmla="*/ 2147483647 w 1080"/>
                <a:gd name="T75" fmla="*/ 2147483647 h 744"/>
                <a:gd name="T76" fmla="*/ 2147483647 w 1080"/>
                <a:gd name="T77" fmla="*/ 2147483647 h 744"/>
                <a:gd name="T78" fmla="*/ 2147483647 w 1080"/>
                <a:gd name="T79" fmla="*/ 2147483647 h 744"/>
                <a:gd name="T80" fmla="*/ 2147483647 w 1080"/>
                <a:gd name="T81" fmla="*/ 0 h 744"/>
                <a:gd name="T82" fmla="*/ 2147483647 w 1080"/>
                <a:gd name="T83" fmla="*/ 2147483647 h 744"/>
                <a:gd name="T84" fmla="*/ 2147483647 w 1080"/>
                <a:gd name="T85" fmla="*/ 2147483647 h 744"/>
                <a:gd name="T86" fmla="*/ 2147483647 w 1080"/>
                <a:gd name="T87" fmla="*/ 2147483647 h 744"/>
                <a:gd name="T88" fmla="*/ 2147483647 w 1080"/>
                <a:gd name="T89" fmla="*/ 2147483647 h 744"/>
                <a:gd name="T90" fmla="*/ 2147483647 w 1080"/>
                <a:gd name="T91" fmla="*/ 2147483647 h 744"/>
                <a:gd name="T92" fmla="*/ 2147483647 w 1080"/>
                <a:gd name="T93" fmla="*/ 2147483647 h 744"/>
                <a:gd name="T94" fmla="*/ 2147483647 w 1080"/>
                <a:gd name="T95" fmla="*/ 2147483647 h 744"/>
                <a:gd name="T96" fmla="*/ 2147483647 w 1080"/>
                <a:gd name="T97" fmla="*/ 2147483647 h 744"/>
                <a:gd name="T98" fmla="*/ 2147483647 w 1080"/>
                <a:gd name="T99" fmla="*/ 2147483647 h 744"/>
                <a:gd name="T100" fmla="*/ 2147483647 w 1080"/>
                <a:gd name="T101" fmla="*/ 2147483647 h 744"/>
                <a:gd name="T102" fmla="*/ 2147483647 w 1080"/>
                <a:gd name="T103" fmla="*/ 2147483647 h 744"/>
                <a:gd name="T104" fmla="*/ 2147483647 w 1080"/>
                <a:gd name="T105" fmla="*/ 2147483647 h 744"/>
                <a:gd name="T106" fmla="*/ 2147483647 w 1080"/>
                <a:gd name="T107" fmla="*/ 2147483647 h 744"/>
                <a:gd name="T108" fmla="*/ 2147483647 w 1080"/>
                <a:gd name="T109" fmla="*/ 2147483647 h 744"/>
                <a:gd name="T110" fmla="*/ 0 w 1080"/>
                <a:gd name="T111" fmla="*/ 2147483647 h 744"/>
                <a:gd name="T112" fmla="*/ 2147483647 w 1080"/>
                <a:gd name="T113" fmla="*/ 2147483647 h 744"/>
                <a:gd name="T114" fmla="*/ 2147483647 w 1080"/>
                <a:gd name="T115" fmla="*/ 2147483647 h 744"/>
                <a:gd name="T116" fmla="*/ 2147483647 w 1080"/>
                <a:gd name="T117" fmla="*/ 2147483647 h 744"/>
                <a:gd name="T118" fmla="*/ 2147483647 w 1080"/>
                <a:gd name="T119" fmla="*/ 2147483647 h 744"/>
                <a:gd name="T120" fmla="*/ 2147483647 w 1080"/>
                <a:gd name="T121" fmla="*/ 2147483647 h 744"/>
                <a:gd name="T122" fmla="*/ 2147483647 w 1080"/>
                <a:gd name="T123" fmla="*/ 2147483647 h 744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1080"/>
                <a:gd name="T187" fmla="*/ 0 h 744"/>
                <a:gd name="T188" fmla="*/ 1080 w 1080"/>
                <a:gd name="T189" fmla="*/ 744 h 744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1080" h="744">
                  <a:moveTo>
                    <a:pt x="624" y="632"/>
                  </a:moveTo>
                  <a:lnTo>
                    <a:pt x="648" y="640"/>
                  </a:lnTo>
                  <a:lnTo>
                    <a:pt x="720" y="672"/>
                  </a:lnTo>
                  <a:lnTo>
                    <a:pt x="744" y="720"/>
                  </a:lnTo>
                  <a:lnTo>
                    <a:pt x="744" y="744"/>
                  </a:lnTo>
                  <a:lnTo>
                    <a:pt x="792" y="728"/>
                  </a:lnTo>
                  <a:lnTo>
                    <a:pt x="824" y="704"/>
                  </a:lnTo>
                  <a:lnTo>
                    <a:pt x="840" y="704"/>
                  </a:lnTo>
                  <a:lnTo>
                    <a:pt x="880" y="696"/>
                  </a:lnTo>
                  <a:lnTo>
                    <a:pt x="912" y="656"/>
                  </a:lnTo>
                  <a:lnTo>
                    <a:pt x="928" y="656"/>
                  </a:lnTo>
                  <a:lnTo>
                    <a:pt x="936" y="696"/>
                  </a:lnTo>
                  <a:lnTo>
                    <a:pt x="952" y="688"/>
                  </a:lnTo>
                  <a:lnTo>
                    <a:pt x="968" y="688"/>
                  </a:lnTo>
                  <a:lnTo>
                    <a:pt x="960" y="704"/>
                  </a:lnTo>
                  <a:lnTo>
                    <a:pt x="968" y="720"/>
                  </a:lnTo>
                  <a:lnTo>
                    <a:pt x="1000" y="688"/>
                  </a:lnTo>
                  <a:lnTo>
                    <a:pt x="1016" y="672"/>
                  </a:lnTo>
                  <a:lnTo>
                    <a:pt x="976" y="672"/>
                  </a:lnTo>
                  <a:lnTo>
                    <a:pt x="960" y="648"/>
                  </a:lnTo>
                  <a:lnTo>
                    <a:pt x="976" y="632"/>
                  </a:lnTo>
                  <a:lnTo>
                    <a:pt x="976" y="616"/>
                  </a:lnTo>
                  <a:lnTo>
                    <a:pt x="920" y="632"/>
                  </a:lnTo>
                  <a:lnTo>
                    <a:pt x="896" y="656"/>
                  </a:lnTo>
                  <a:lnTo>
                    <a:pt x="904" y="624"/>
                  </a:lnTo>
                  <a:lnTo>
                    <a:pt x="936" y="608"/>
                  </a:lnTo>
                  <a:lnTo>
                    <a:pt x="952" y="592"/>
                  </a:lnTo>
                  <a:lnTo>
                    <a:pt x="1000" y="600"/>
                  </a:lnTo>
                  <a:lnTo>
                    <a:pt x="1032" y="592"/>
                  </a:lnTo>
                  <a:lnTo>
                    <a:pt x="1064" y="576"/>
                  </a:lnTo>
                  <a:lnTo>
                    <a:pt x="1080" y="560"/>
                  </a:lnTo>
                  <a:lnTo>
                    <a:pt x="1064" y="520"/>
                  </a:lnTo>
                  <a:lnTo>
                    <a:pt x="1064" y="496"/>
                  </a:lnTo>
                  <a:lnTo>
                    <a:pt x="1008" y="472"/>
                  </a:lnTo>
                  <a:lnTo>
                    <a:pt x="1008" y="456"/>
                  </a:lnTo>
                  <a:lnTo>
                    <a:pt x="968" y="368"/>
                  </a:lnTo>
                  <a:lnTo>
                    <a:pt x="952" y="408"/>
                  </a:lnTo>
                  <a:lnTo>
                    <a:pt x="928" y="416"/>
                  </a:lnTo>
                  <a:lnTo>
                    <a:pt x="920" y="408"/>
                  </a:lnTo>
                  <a:lnTo>
                    <a:pt x="904" y="408"/>
                  </a:lnTo>
                  <a:lnTo>
                    <a:pt x="904" y="352"/>
                  </a:lnTo>
                  <a:lnTo>
                    <a:pt x="880" y="344"/>
                  </a:lnTo>
                  <a:lnTo>
                    <a:pt x="864" y="320"/>
                  </a:lnTo>
                  <a:lnTo>
                    <a:pt x="840" y="320"/>
                  </a:lnTo>
                  <a:lnTo>
                    <a:pt x="816" y="312"/>
                  </a:lnTo>
                  <a:lnTo>
                    <a:pt x="800" y="320"/>
                  </a:lnTo>
                  <a:lnTo>
                    <a:pt x="800" y="336"/>
                  </a:lnTo>
                  <a:lnTo>
                    <a:pt x="800" y="360"/>
                  </a:lnTo>
                  <a:lnTo>
                    <a:pt x="800" y="400"/>
                  </a:lnTo>
                  <a:lnTo>
                    <a:pt x="792" y="416"/>
                  </a:lnTo>
                  <a:lnTo>
                    <a:pt x="816" y="464"/>
                  </a:lnTo>
                  <a:lnTo>
                    <a:pt x="776" y="504"/>
                  </a:lnTo>
                  <a:lnTo>
                    <a:pt x="784" y="560"/>
                  </a:lnTo>
                  <a:lnTo>
                    <a:pt x="768" y="576"/>
                  </a:lnTo>
                  <a:lnTo>
                    <a:pt x="752" y="568"/>
                  </a:lnTo>
                  <a:lnTo>
                    <a:pt x="744" y="496"/>
                  </a:lnTo>
                  <a:lnTo>
                    <a:pt x="704" y="488"/>
                  </a:lnTo>
                  <a:lnTo>
                    <a:pt x="632" y="448"/>
                  </a:lnTo>
                  <a:lnTo>
                    <a:pt x="616" y="448"/>
                  </a:lnTo>
                  <a:lnTo>
                    <a:pt x="600" y="408"/>
                  </a:lnTo>
                  <a:lnTo>
                    <a:pt x="592" y="400"/>
                  </a:lnTo>
                  <a:lnTo>
                    <a:pt x="624" y="304"/>
                  </a:lnTo>
                  <a:lnTo>
                    <a:pt x="640" y="280"/>
                  </a:lnTo>
                  <a:lnTo>
                    <a:pt x="664" y="272"/>
                  </a:lnTo>
                  <a:lnTo>
                    <a:pt x="672" y="272"/>
                  </a:lnTo>
                  <a:lnTo>
                    <a:pt x="688" y="232"/>
                  </a:lnTo>
                  <a:lnTo>
                    <a:pt x="696" y="200"/>
                  </a:lnTo>
                  <a:lnTo>
                    <a:pt x="736" y="192"/>
                  </a:lnTo>
                  <a:lnTo>
                    <a:pt x="752" y="176"/>
                  </a:lnTo>
                  <a:lnTo>
                    <a:pt x="744" y="136"/>
                  </a:lnTo>
                  <a:lnTo>
                    <a:pt x="752" y="112"/>
                  </a:lnTo>
                  <a:lnTo>
                    <a:pt x="736" y="96"/>
                  </a:lnTo>
                  <a:lnTo>
                    <a:pt x="712" y="88"/>
                  </a:lnTo>
                  <a:lnTo>
                    <a:pt x="704" y="128"/>
                  </a:lnTo>
                  <a:lnTo>
                    <a:pt x="680" y="168"/>
                  </a:lnTo>
                  <a:lnTo>
                    <a:pt x="672" y="120"/>
                  </a:lnTo>
                  <a:lnTo>
                    <a:pt x="656" y="104"/>
                  </a:lnTo>
                  <a:lnTo>
                    <a:pt x="640" y="128"/>
                  </a:lnTo>
                  <a:lnTo>
                    <a:pt x="632" y="104"/>
                  </a:lnTo>
                  <a:lnTo>
                    <a:pt x="616" y="80"/>
                  </a:lnTo>
                  <a:lnTo>
                    <a:pt x="608" y="40"/>
                  </a:lnTo>
                  <a:lnTo>
                    <a:pt x="584" y="0"/>
                  </a:lnTo>
                  <a:lnTo>
                    <a:pt x="568" y="56"/>
                  </a:lnTo>
                  <a:lnTo>
                    <a:pt x="568" y="80"/>
                  </a:lnTo>
                  <a:lnTo>
                    <a:pt x="592" y="104"/>
                  </a:lnTo>
                  <a:lnTo>
                    <a:pt x="600" y="128"/>
                  </a:lnTo>
                  <a:lnTo>
                    <a:pt x="576" y="144"/>
                  </a:lnTo>
                  <a:lnTo>
                    <a:pt x="568" y="136"/>
                  </a:lnTo>
                  <a:lnTo>
                    <a:pt x="552" y="136"/>
                  </a:lnTo>
                  <a:lnTo>
                    <a:pt x="544" y="160"/>
                  </a:lnTo>
                  <a:lnTo>
                    <a:pt x="512" y="152"/>
                  </a:lnTo>
                  <a:lnTo>
                    <a:pt x="472" y="152"/>
                  </a:lnTo>
                  <a:lnTo>
                    <a:pt x="448" y="136"/>
                  </a:lnTo>
                  <a:lnTo>
                    <a:pt x="416" y="144"/>
                  </a:lnTo>
                  <a:lnTo>
                    <a:pt x="416" y="152"/>
                  </a:lnTo>
                  <a:lnTo>
                    <a:pt x="424" y="176"/>
                  </a:lnTo>
                  <a:lnTo>
                    <a:pt x="408" y="176"/>
                  </a:lnTo>
                  <a:lnTo>
                    <a:pt x="392" y="152"/>
                  </a:lnTo>
                  <a:lnTo>
                    <a:pt x="344" y="160"/>
                  </a:lnTo>
                  <a:lnTo>
                    <a:pt x="328" y="144"/>
                  </a:lnTo>
                  <a:lnTo>
                    <a:pt x="336" y="128"/>
                  </a:lnTo>
                  <a:lnTo>
                    <a:pt x="304" y="120"/>
                  </a:lnTo>
                  <a:lnTo>
                    <a:pt x="272" y="104"/>
                  </a:lnTo>
                  <a:lnTo>
                    <a:pt x="232" y="88"/>
                  </a:lnTo>
                  <a:lnTo>
                    <a:pt x="200" y="96"/>
                  </a:lnTo>
                  <a:lnTo>
                    <a:pt x="176" y="64"/>
                  </a:lnTo>
                  <a:lnTo>
                    <a:pt x="96" y="104"/>
                  </a:lnTo>
                  <a:lnTo>
                    <a:pt x="80" y="120"/>
                  </a:lnTo>
                  <a:lnTo>
                    <a:pt x="48" y="112"/>
                  </a:lnTo>
                  <a:lnTo>
                    <a:pt x="24" y="96"/>
                  </a:lnTo>
                  <a:lnTo>
                    <a:pt x="0" y="88"/>
                  </a:lnTo>
                  <a:lnTo>
                    <a:pt x="0" y="368"/>
                  </a:lnTo>
                  <a:lnTo>
                    <a:pt x="40" y="392"/>
                  </a:lnTo>
                  <a:lnTo>
                    <a:pt x="72" y="376"/>
                  </a:lnTo>
                  <a:lnTo>
                    <a:pt x="120" y="456"/>
                  </a:lnTo>
                  <a:lnTo>
                    <a:pt x="144" y="472"/>
                  </a:lnTo>
                  <a:lnTo>
                    <a:pt x="144" y="504"/>
                  </a:lnTo>
                  <a:lnTo>
                    <a:pt x="152" y="528"/>
                  </a:lnTo>
                  <a:lnTo>
                    <a:pt x="184" y="576"/>
                  </a:lnTo>
                  <a:lnTo>
                    <a:pt x="232" y="600"/>
                  </a:lnTo>
                  <a:lnTo>
                    <a:pt x="232" y="624"/>
                  </a:lnTo>
                  <a:lnTo>
                    <a:pt x="584" y="624"/>
                  </a:lnTo>
                  <a:lnTo>
                    <a:pt x="624" y="632"/>
                  </a:lnTo>
                  <a:close/>
                </a:path>
              </a:pathLst>
            </a:custGeom>
            <a:grpFill/>
            <a:ln w="3175" cmpd="sng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914400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graphicFrame>
        <p:nvGraphicFramePr>
          <p:cNvPr id="260" name="图表 259"/>
          <p:cNvGraphicFramePr/>
          <p:nvPr>
            <p:extLst>
              <p:ext uri="{D42A27DB-BD31-4B8C-83A1-F6EECF244321}">
                <p14:modId xmlns:p14="http://schemas.microsoft.com/office/powerpoint/2010/main" val="1982945082"/>
              </p:ext>
            </p:extLst>
          </p:nvPr>
        </p:nvGraphicFramePr>
        <p:xfrm>
          <a:off x="1935683" y="3350355"/>
          <a:ext cx="8311581" cy="269722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264" name="图片 263">
            <a:hlinkClick r:id="rId4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5891" y="6228601"/>
            <a:ext cx="1828800" cy="243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4880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kumimoji="1" lang="en-US" altLang="zh-CN" dirty="0"/>
              <a:t>1</a:t>
            </a:r>
            <a:endParaRPr kumimoji="1"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kumimoji="1" lang="zh-CN" altLang="en-US" dirty="0"/>
              <a:t>课题目的</a:t>
            </a:r>
          </a:p>
        </p:txBody>
      </p:sp>
      <p:grpSp>
        <p:nvGrpSpPr>
          <p:cNvPr id="539" name="组 538"/>
          <p:cNvGrpSpPr/>
          <p:nvPr/>
        </p:nvGrpSpPr>
        <p:grpSpPr>
          <a:xfrm>
            <a:off x="641822" y="2113080"/>
            <a:ext cx="2676451" cy="2677592"/>
            <a:chOff x="523291" y="2113080"/>
            <a:chExt cx="2676451" cy="2677592"/>
          </a:xfrm>
        </p:grpSpPr>
        <p:sp>
          <p:nvSpPr>
            <p:cNvPr id="314" name="椭圆 313"/>
            <p:cNvSpPr/>
            <p:nvPr/>
          </p:nvSpPr>
          <p:spPr>
            <a:xfrm>
              <a:off x="594463" y="2178091"/>
              <a:ext cx="2536388" cy="2536391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F5F0E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15" name="椭圆 314"/>
            <p:cNvSpPr/>
            <p:nvPr/>
          </p:nvSpPr>
          <p:spPr>
            <a:xfrm>
              <a:off x="771724" y="2361017"/>
              <a:ext cx="2181864" cy="2181717"/>
            </a:xfrm>
            <a:prstGeom prst="ellipse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rgbClr val="79A5B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16" name="椭圆 315"/>
            <p:cNvSpPr/>
            <p:nvPr/>
          </p:nvSpPr>
          <p:spPr>
            <a:xfrm>
              <a:off x="864980" y="2455884"/>
              <a:ext cx="1986976" cy="1986840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dirty="0"/>
            </a:p>
          </p:txBody>
        </p:sp>
        <p:cxnSp>
          <p:nvCxnSpPr>
            <p:cNvPr id="263" name="直接连接符 90"/>
            <p:cNvCxnSpPr/>
            <p:nvPr/>
          </p:nvCxnSpPr>
          <p:spPr>
            <a:xfrm rot="16200000" flipH="1">
              <a:off x="560643" y="3314224"/>
              <a:ext cx="200600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4" name="直接连接符 91"/>
            <p:cNvCxnSpPr/>
            <p:nvPr/>
          </p:nvCxnSpPr>
          <p:spPr>
            <a:xfrm rot="16623529" flipH="1">
              <a:off x="569752" y="3166547"/>
              <a:ext cx="200600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5" name="直接连接符 92"/>
            <p:cNvCxnSpPr/>
            <p:nvPr/>
          </p:nvCxnSpPr>
          <p:spPr>
            <a:xfrm rot="17047059" flipH="1">
              <a:off x="596939" y="3021110"/>
              <a:ext cx="200600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6" name="直接连接符 93"/>
            <p:cNvCxnSpPr/>
            <p:nvPr/>
          </p:nvCxnSpPr>
          <p:spPr>
            <a:xfrm rot="17470588" flipH="1">
              <a:off x="641792" y="2880115"/>
              <a:ext cx="200600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7" name="直接连接符 94"/>
            <p:cNvCxnSpPr/>
            <p:nvPr/>
          </p:nvCxnSpPr>
          <p:spPr>
            <a:xfrm rot="17894118" flipH="1">
              <a:off x="703633" y="2745701"/>
              <a:ext cx="200600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8" name="直接连接符 95"/>
            <p:cNvCxnSpPr/>
            <p:nvPr/>
          </p:nvCxnSpPr>
          <p:spPr>
            <a:xfrm rot="18317647" flipH="1">
              <a:off x="781522" y="2619905"/>
              <a:ext cx="200600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9" name="直接连接符 96"/>
            <p:cNvCxnSpPr/>
            <p:nvPr/>
          </p:nvCxnSpPr>
          <p:spPr>
            <a:xfrm rot="18741177" flipH="1">
              <a:off x="874280" y="2504635"/>
              <a:ext cx="200600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0" name="直接连接符 97"/>
            <p:cNvCxnSpPr/>
            <p:nvPr/>
          </p:nvCxnSpPr>
          <p:spPr>
            <a:xfrm rot="19164706" flipH="1">
              <a:off x="980500" y="2401637"/>
              <a:ext cx="200599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1" name="直接连接符 98"/>
            <p:cNvCxnSpPr/>
            <p:nvPr/>
          </p:nvCxnSpPr>
          <p:spPr>
            <a:xfrm rot="19588235" flipH="1">
              <a:off x="1098572" y="2312473"/>
              <a:ext cx="200599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2" name="直接连接符 99"/>
            <p:cNvCxnSpPr/>
            <p:nvPr/>
          </p:nvCxnSpPr>
          <p:spPr>
            <a:xfrm rot="20011765" flipH="1">
              <a:off x="1226707" y="2238494"/>
              <a:ext cx="200599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3" name="直接连接符 100"/>
            <p:cNvCxnSpPr/>
            <p:nvPr/>
          </p:nvCxnSpPr>
          <p:spPr>
            <a:xfrm rot="20435294" flipH="1">
              <a:off x="1362961" y="2180823"/>
              <a:ext cx="200599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4" name="直接连接符 101"/>
            <p:cNvCxnSpPr/>
            <p:nvPr/>
          </p:nvCxnSpPr>
          <p:spPr>
            <a:xfrm rot="20858823" flipH="1">
              <a:off x="1505270" y="2140332"/>
              <a:ext cx="200599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5" name="直接连接符 102"/>
            <p:cNvCxnSpPr/>
            <p:nvPr/>
          </p:nvCxnSpPr>
          <p:spPr>
            <a:xfrm rot="21282353" flipH="1">
              <a:off x="1651476" y="2117637"/>
              <a:ext cx="200599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6" name="直接连接符 103"/>
            <p:cNvCxnSpPr/>
            <p:nvPr/>
          </p:nvCxnSpPr>
          <p:spPr>
            <a:xfrm rot="105883" flipH="1">
              <a:off x="1799363" y="2113080"/>
              <a:ext cx="200599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7" name="直接连接符 104"/>
            <p:cNvCxnSpPr/>
            <p:nvPr/>
          </p:nvCxnSpPr>
          <p:spPr>
            <a:xfrm rot="529412" flipH="1">
              <a:off x="1946689" y="2126732"/>
              <a:ext cx="200599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8" name="直接连接符 105"/>
            <p:cNvCxnSpPr/>
            <p:nvPr/>
          </p:nvCxnSpPr>
          <p:spPr>
            <a:xfrm rot="952941" flipH="1">
              <a:off x="2091221" y="2158385"/>
              <a:ext cx="200599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9" name="直接连接符 106"/>
            <p:cNvCxnSpPr/>
            <p:nvPr/>
          </p:nvCxnSpPr>
          <p:spPr>
            <a:xfrm rot="1376471" flipH="1">
              <a:off x="2230767" y="2207559"/>
              <a:ext cx="200599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0" name="直接连接符 107"/>
            <p:cNvCxnSpPr/>
            <p:nvPr/>
          </p:nvCxnSpPr>
          <p:spPr>
            <a:xfrm rot="1800000" flipH="1">
              <a:off x="2363213" y="2273509"/>
              <a:ext cx="200599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1" name="直接连接符 108"/>
            <p:cNvCxnSpPr/>
            <p:nvPr/>
          </p:nvCxnSpPr>
          <p:spPr>
            <a:xfrm rot="2223529" flipH="1">
              <a:off x="2486550" y="2355236"/>
              <a:ext cx="200599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2" name="直接连接符 109"/>
            <p:cNvCxnSpPr/>
            <p:nvPr/>
          </p:nvCxnSpPr>
          <p:spPr>
            <a:xfrm rot="2647059" flipH="1">
              <a:off x="2598909" y="2451500"/>
              <a:ext cx="200599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4" name="直接连接符 111"/>
            <p:cNvCxnSpPr/>
            <p:nvPr/>
          </p:nvCxnSpPr>
          <p:spPr>
            <a:xfrm rot="3494117" flipH="1">
              <a:off x="2784073" y="2681603"/>
              <a:ext cx="200600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5" name="直接连接符 112"/>
            <p:cNvCxnSpPr/>
            <p:nvPr/>
          </p:nvCxnSpPr>
          <p:spPr>
            <a:xfrm rot="3917647" flipH="1">
              <a:off x="2854070" y="2811955"/>
              <a:ext cx="200600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6" name="直接连接符 113"/>
            <p:cNvCxnSpPr/>
            <p:nvPr/>
          </p:nvCxnSpPr>
          <p:spPr>
            <a:xfrm rot="4341176" flipH="1">
              <a:off x="2907518" y="2949921"/>
              <a:ext cx="200600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7" name="直接连接符 114"/>
            <p:cNvCxnSpPr/>
            <p:nvPr/>
          </p:nvCxnSpPr>
          <p:spPr>
            <a:xfrm rot="4764706" flipH="1">
              <a:off x="2943607" y="3093410"/>
              <a:ext cx="200600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8" name="直接连接符 115"/>
            <p:cNvCxnSpPr/>
            <p:nvPr/>
          </p:nvCxnSpPr>
          <p:spPr>
            <a:xfrm rot="5188236" flipH="1">
              <a:off x="2961790" y="3240246"/>
              <a:ext cx="200600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9" name="直接连接符 116"/>
            <p:cNvCxnSpPr/>
            <p:nvPr/>
          </p:nvCxnSpPr>
          <p:spPr>
            <a:xfrm rot="5611765" flipH="1">
              <a:off x="2961790" y="3388203"/>
              <a:ext cx="200600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0" name="直接连接符 117"/>
            <p:cNvCxnSpPr/>
            <p:nvPr/>
          </p:nvCxnSpPr>
          <p:spPr>
            <a:xfrm rot="6035294" flipH="1">
              <a:off x="2943607" y="3535038"/>
              <a:ext cx="200600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1" name="直接连接符 118"/>
            <p:cNvCxnSpPr/>
            <p:nvPr/>
          </p:nvCxnSpPr>
          <p:spPr>
            <a:xfrm rot="6458824" flipH="1">
              <a:off x="2907518" y="3678527"/>
              <a:ext cx="200600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2" name="直接连接符 119"/>
            <p:cNvCxnSpPr/>
            <p:nvPr/>
          </p:nvCxnSpPr>
          <p:spPr>
            <a:xfrm rot="6882353" flipH="1">
              <a:off x="2854070" y="3816493"/>
              <a:ext cx="200600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3" name="直接连接符 120"/>
            <p:cNvCxnSpPr/>
            <p:nvPr/>
          </p:nvCxnSpPr>
          <p:spPr>
            <a:xfrm rot="7305883" flipH="1">
              <a:off x="2784073" y="3946845"/>
              <a:ext cx="200600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4" name="直接连接符 121"/>
            <p:cNvCxnSpPr/>
            <p:nvPr/>
          </p:nvCxnSpPr>
          <p:spPr>
            <a:xfrm rot="7729412" flipH="1">
              <a:off x="2698587" y="4067607"/>
              <a:ext cx="200600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5" name="直接连接符 122"/>
            <p:cNvCxnSpPr/>
            <p:nvPr/>
          </p:nvCxnSpPr>
          <p:spPr>
            <a:xfrm rot="8152941" flipH="1">
              <a:off x="2598909" y="4176949"/>
              <a:ext cx="200599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6" name="直接连接符 123"/>
            <p:cNvCxnSpPr/>
            <p:nvPr/>
          </p:nvCxnSpPr>
          <p:spPr>
            <a:xfrm rot="8576471" flipH="1">
              <a:off x="2486550" y="4273212"/>
              <a:ext cx="200599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7" name="直接连接符 124"/>
            <p:cNvCxnSpPr/>
            <p:nvPr/>
          </p:nvCxnSpPr>
          <p:spPr>
            <a:xfrm rot="9000000" flipH="1">
              <a:off x="2363213" y="4354939"/>
              <a:ext cx="200599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8" name="直接连接符 125"/>
            <p:cNvCxnSpPr/>
            <p:nvPr/>
          </p:nvCxnSpPr>
          <p:spPr>
            <a:xfrm rot="9423529" flipH="1">
              <a:off x="2230767" y="4420889"/>
              <a:ext cx="200599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9" name="直接连接符 126"/>
            <p:cNvCxnSpPr/>
            <p:nvPr/>
          </p:nvCxnSpPr>
          <p:spPr>
            <a:xfrm rot="9847059" flipH="1">
              <a:off x="2091220" y="4470063"/>
              <a:ext cx="200599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0" name="直接连接符 127"/>
            <p:cNvCxnSpPr/>
            <p:nvPr/>
          </p:nvCxnSpPr>
          <p:spPr>
            <a:xfrm rot="10270589" flipH="1">
              <a:off x="1946689" y="4501717"/>
              <a:ext cx="200599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1" name="直接连接符 128"/>
            <p:cNvCxnSpPr/>
            <p:nvPr/>
          </p:nvCxnSpPr>
          <p:spPr>
            <a:xfrm rot="10694117" flipH="1">
              <a:off x="1799363" y="4515368"/>
              <a:ext cx="200599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2" name="直接连接符 129"/>
            <p:cNvCxnSpPr/>
            <p:nvPr/>
          </p:nvCxnSpPr>
          <p:spPr>
            <a:xfrm rot="11117648" flipH="1">
              <a:off x="1651476" y="4510812"/>
              <a:ext cx="200599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3" name="直接连接符 130"/>
            <p:cNvCxnSpPr/>
            <p:nvPr/>
          </p:nvCxnSpPr>
          <p:spPr>
            <a:xfrm rot="11541176" flipH="1">
              <a:off x="1505270" y="4488116"/>
              <a:ext cx="200599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4" name="直接连接符 131"/>
            <p:cNvCxnSpPr/>
            <p:nvPr/>
          </p:nvCxnSpPr>
          <p:spPr>
            <a:xfrm rot="11964706" flipH="1">
              <a:off x="1362961" y="4447626"/>
              <a:ext cx="200599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5" name="直接连接符 132"/>
            <p:cNvCxnSpPr/>
            <p:nvPr/>
          </p:nvCxnSpPr>
          <p:spPr>
            <a:xfrm rot="12388235" flipH="1">
              <a:off x="1226707" y="4389954"/>
              <a:ext cx="200599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6" name="直接连接符 133"/>
            <p:cNvCxnSpPr/>
            <p:nvPr/>
          </p:nvCxnSpPr>
          <p:spPr>
            <a:xfrm rot="12811765" flipH="1">
              <a:off x="1098572" y="4315976"/>
              <a:ext cx="200599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7" name="直接连接符 134"/>
            <p:cNvCxnSpPr/>
            <p:nvPr/>
          </p:nvCxnSpPr>
          <p:spPr>
            <a:xfrm rot="13235294" flipH="1">
              <a:off x="980501" y="4226812"/>
              <a:ext cx="200599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8" name="直接连接符 135"/>
            <p:cNvCxnSpPr/>
            <p:nvPr/>
          </p:nvCxnSpPr>
          <p:spPr>
            <a:xfrm rot="13658824" flipH="1">
              <a:off x="874280" y="4123813"/>
              <a:ext cx="200600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9" name="直接连接符 136"/>
            <p:cNvCxnSpPr/>
            <p:nvPr/>
          </p:nvCxnSpPr>
          <p:spPr>
            <a:xfrm rot="14082352" flipH="1">
              <a:off x="781522" y="4008544"/>
              <a:ext cx="200600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0" name="直接连接符 137"/>
            <p:cNvCxnSpPr/>
            <p:nvPr/>
          </p:nvCxnSpPr>
          <p:spPr>
            <a:xfrm rot="14505883" flipH="1">
              <a:off x="703633" y="3882747"/>
              <a:ext cx="200600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1" name="直接连接符 138"/>
            <p:cNvCxnSpPr/>
            <p:nvPr/>
          </p:nvCxnSpPr>
          <p:spPr>
            <a:xfrm rot="14929413" flipH="1">
              <a:off x="641792" y="3748333"/>
              <a:ext cx="200600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2" name="直接连接符 139"/>
            <p:cNvCxnSpPr/>
            <p:nvPr/>
          </p:nvCxnSpPr>
          <p:spPr>
            <a:xfrm rot="15352941" flipH="1">
              <a:off x="596939" y="3607339"/>
              <a:ext cx="200600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3" name="直接连接符 140"/>
            <p:cNvCxnSpPr/>
            <p:nvPr/>
          </p:nvCxnSpPr>
          <p:spPr>
            <a:xfrm rot="15776472" flipH="1">
              <a:off x="569752" y="3461900"/>
              <a:ext cx="200600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485" name="Group 11"/>
            <p:cNvGrpSpPr>
              <a:grpSpLocks noChangeAspect="1"/>
            </p:cNvGrpSpPr>
            <p:nvPr/>
          </p:nvGrpSpPr>
          <p:grpSpPr bwMode="auto">
            <a:xfrm>
              <a:off x="1256658" y="2805346"/>
              <a:ext cx="1199546" cy="851678"/>
              <a:chOff x="1407" y="1098"/>
              <a:chExt cx="800" cy="568"/>
            </a:xfrm>
            <a:solidFill>
              <a:schemeClr val="tx1">
                <a:lumMod val="65000"/>
                <a:lumOff val="35000"/>
              </a:schemeClr>
            </a:solidFill>
          </p:grpSpPr>
          <p:sp>
            <p:nvSpPr>
              <p:cNvPr id="486" name="Freeform 12"/>
              <p:cNvSpPr>
                <a:spLocks noEditPoints="1"/>
              </p:cNvSpPr>
              <p:nvPr/>
            </p:nvSpPr>
            <p:spPr bwMode="auto">
              <a:xfrm>
                <a:off x="1494" y="1098"/>
                <a:ext cx="626" cy="423"/>
              </a:xfrm>
              <a:custGeom>
                <a:avLst/>
                <a:gdLst>
                  <a:gd name="T0" fmla="*/ 621 w 628"/>
                  <a:gd name="T1" fmla="*/ 7 h 423"/>
                  <a:gd name="T2" fmla="*/ 605 w 628"/>
                  <a:gd name="T3" fmla="*/ 0 h 423"/>
                  <a:gd name="T4" fmla="*/ 23 w 628"/>
                  <a:gd name="T5" fmla="*/ 0 h 423"/>
                  <a:gd name="T6" fmla="*/ 7 w 628"/>
                  <a:gd name="T7" fmla="*/ 7 h 423"/>
                  <a:gd name="T8" fmla="*/ 0 w 628"/>
                  <a:gd name="T9" fmla="*/ 23 h 423"/>
                  <a:gd name="T10" fmla="*/ 0 w 628"/>
                  <a:gd name="T11" fmla="*/ 423 h 423"/>
                  <a:gd name="T12" fmla="*/ 628 w 628"/>
                  <a:gd name="T13" fmla="*/ 423 h 423"/>
                  <a:gd name="T14" fmla="*/ 628 w 628"/>
                  <a:gd name="T15" fmla="*/ 23 h 423"/>
                  <a:gd name="T16" fmla="*/ 621 w 628"/>
                  <a:gd name="T17" fmla="*/ 7 h 423"/>
                  <a:gd name="T18" fmla="*/ 314 w 628"/>
                  <a:gd name="T19" fmla="*/ 13 h 423"/>
                  <a:gd name="T20" fmla="*/ 321 w 628"/>
                  <a:gd name="T21" fmla="*/ 20 h 423"/>
                  <a:gd name="T22" fmla="*/ 314 w 628"/>
                  <a:gd name="T23" fmla="*/ 27 h 423"/>
                  <a:gd name="T24" fmla="*/ 307 w 628"/>
                  <a:gd name="T25" fmla="*/ 20 h 423"/>
                  <a:gd name="T26" fmla="*/ 314 w 628"/>
                  <a:gd name="T27" fmla="*/ 13 h 423"/>
                  <a:gd name="T28" fmla="*/ 587 w 628"/>
                  <a:gd name="T29" fmla="*/ 382 h 423"/>
                  <a:gd name="T30" fmla="*/ 41 w 628"/>
                  <a:gd name="T31" fmla="*/ 382 h 423"/>
                  <a:gd name="T32" fmla="*/ 41 w 628"/>
                  <a:gd name="T33" fmla="*/ 41 h 423"/>
                  <a:gd name="T34" fmla="*/ 587 w 628"/>
                  <a:gd name="T35" fmla="*/ 41 h 423"/>
                  <a:gd name="T36" fmla="*/ 587 w 628"/>
                  <a:gd name="T37" fmla="*/ 382 h 4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28" h="423">
                    <a:moveTo>
                      <a:pt x="621" y="7"/>
                    </a:moveTo>
                    <a:cubicBezTo>
                      <a:pt x="617" y="2"/>
                      <a:pt x="611" y="0"/>
                      <a:pt x="605" y="0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17" y="0"/>
                      <a:pt x="11" y="2"/>
                      <a:pt x="7" y="7"/>
                    </a:cubicBezTo>
                    <a:cubicBezTo>
                      <a:pt x="2" y="11"/>
                      <a:pt x="0" y="17"/>
                      <a:pt x="0" y="23"/>
                    </a:cubicBezTo>
                    <a:cubicBezTo>
                      <a:pt x="0" y="423"/>
                      <a:pt x="0" y="423"/>
                      <a:pt x="0" y="423"/>
                    </a:cubicBezTo>
                    <a:cubicBezTo>
                      <a:pt x="628" y="423"/>
                      <a:pt x="628" y="423"/>
                      <a:pt x="628" y="423"/>
                    </a:cubicBezTo>
                    <a:cubicBezTo>
                      <a:pt x="628" y="23"/>
                      <a:pt x="628" y="23"/>
                      <a:pt x="628" y="23"/>
                    </a:cubicBezTo>
                    <a:cubicBezTo>
                      <a:pt x="628" y="17"/>
                      <a:pt x="626" y="11"/>
                      <a:pt x="621" y="7"/>
                    </a:cubicBezTo>
                    <a:close/>
                    <a:moveTo>
                      <a:pt x="314" y="13"/>
                    </a:moveTo>
                    <a:cubicBezTo>
                      <a:pt x="318" y="13"/>
                      <a:pt x="321" y="16"/>
                      <a:pt x="321" y="20"/>
                    </a:cubicBezTo>
                    <a:cubicBezTo>
                      <a:pt x="321" y="24"/>
                      <a:pt x="318" y="27"/>
                      <a:pt x="314" y="27"/>
                    </a:cubicBezTo>
                    <a:cubicBezTo>
                      <a:pt x="310" y="27"/>
                      <a:pt x="307" y="24"/>
                      <a:pt x="307" y="20"/>
                    </a:cubicBezTo>
                    <a:cubicBezTo>
                      <a:pt x="307" y="16"/>
                      <a:pt x="310" y="13"/>
                      <a:pt x="314" y="13"/>
                    </a:cubicBezTo>
                    <a:close/>
                    <a:moveTo>
                      <a:pt x="587" y="382"/>
                    </a:moveTo>
                    <a:cubicBezTo>
                      <a:pt x="41" y="382"/>
                      <a:pt x="41" y="382"/>
                      <a:pt x="41" y="382"/>
                    </a:cubicBezTo>
                    <a:cubicBezTo>
                      <a:pt x="41" y="41"/>
                      <a:pt x="41" y="41"/>
                      <a:pt x="41" y="41"/>
                    </a:cubicBezTo>
                    <a:cubicBezTo>
                      <a:pt x="587" y="41"/>
                      <a:pt x="587" y="41"/>
                      <a:pt x="587" y="41"/>
                    </a:cubicBezTo>
                    <a:lnTo>
                      <a:pt x="587" y="38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87" name="Freeform 13"/>
              <p:cNvSpPr>
                <a:spLocks noEditPoints="1"/>
              </p:cNvSpPr>
              <p:nvPr/>
            </p:nvSpPr>
            <p:spPr bwMode="auto">
              <a:xfrm>
                <a:off x="1407" y="1538"/>
                <a:ext cx="800" cy="97"/>
              </a:xfrm>
              <a:custGeom>
                <a:avLst/>
                <a:gdLst>
                  <a:gd name="T0" fmla="*/ 87 w 802"/>
                  <a:gd name="T1" fmla="*/ 0 h 97"/>
                  <a:gd name="T2" fmla="*/ 4 w 802"/>
                  <a:gd name="T3" fmla="*/ 83 h 97"/>
                  <a:gd name="T4" fmla="*/ 2 w 802"/>
                  <a:gd name="T5" fmla="*/ 92 h 97"/>
                  <a:gd name="T6" fmla="*/ 10 w 802"/>
                  <a:gd name="T7" fmla="*/ 97 h 97"/>
                  <a:gd name="T8" fmla="*/ 792 w 802"/>
                  <a:gd name="T9" fmla="*/ 97 h 97"/>
                  <a:gd name="T10" fmla="*/ 800 w 802"/>
                  <a:gd name="T11" fmla="*/ 92 h 97"/>
                  <a:gd name="T12" fmla="*/ 798 w 802"/>
                  <a:gd name="T13" fmla="*/ 83 h 97"/>
                  <a:gd name="T14" fmla="*/ 715 w 802"/>
                  <a:gd name="T15" fmla="*/ 0 h 97"/>
                  <a:gd name="T16" fmla="*/ 87 w 802"/>
                  <a:gd name="T17" fmla="*/ 0 h 97"/>
                  <a:gd name="T18" fmla="*/ 711 w 802"/>
                  <a:gd name="T19" fmla="*/ 47 h 97"/>
                  <a:gd name="T20" fmla="*/ 712 w 802"/>
                  <a:gd name="T21" fmla="*/ 54 h 97"/>
                  <a:gd name="T22" fmla="*/ 706 w 802"/>
                  <a:gd name="T23" fmla="*/ 58 h 97"/>
                  <a:gd name="T24" fmla="*/ 484 w 802"/>
                  <a:gd name="T25" fmla="*/ 58 h 97"/>
                  <a:gd name="T26" fmla="*/ 485 w 802"/>
                  <a:gd name="T27" fmla="*/ 64 h 97"/>
                  <a:gd name="T28" fmla="*/ 484 w 802"/>
                  <a:gd name="T29" fmla="*/ 67 h 97"/>
                  <a:gd name="T30" fmla="*/ 481 w 802"/>
                  <a:gd name="T31" fmla="*/ 69 h 97"/>
                  <a:gd name="T32" fmla="*/ 321 w 802"/>
                  <a:gd name="T33" fmla="*/ 69 h 97"/>
                  <a:gd name="T34" fmla="*/ 318 w 802"/>
                  <a:gd name="T35" fmla="*/ 67 h 97"/>
                  <a:gd name="T36" fmla="*/ 317 w 802"/>
                  <a:gd name="T37" fmla="*/ 64 h 97"/>
                  <a:gd name="T38" fmla="*/ 318 w 802"/>
                  <a:gd name="T39" fmla="*/ 58 h 97"/>
                  <a:gd name="T40" fmla="*/ 96 w 802"/>
                  <a:gd name="T41" fmla="*/ 58 h 97"/>
                  <a:gd name="T42" fmla="*/ 90 w 802"/>
                  <a:gd name="T43" fmla="*/ 54 h 97"/>
                  <a:gd name="T44" fmla="*/ 91 w 802"/>
                  <a:gd name="T45" fmla="*/ 47 h 97"/>
                  <a:gd name="T46" fmla="*/ 113 w 802"/>
                  <a:gd name="T47" fmla="*/ 20 h 97"/>
                  <a:gd name="T48" fmla="*/ 689 w 802"/>
                  <a:gd name="T49" fmla="*/ 20 h 97"/>
                  <a:gd name="T50" fmla="*/ 711 w 802"/>
                  <a:gd name="T51" fmla="*/ 47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802" h="97">
                    <a:moveTo>
                      <a:pt x="87" y="0"/>
                    </a:moveTo>
                    <a:cubicBezTo>
                      <a:pt x="4" y="83"/>
                      <a:pt x="4" y="83"/>
                      <a:pt x="4" y="83"/>
                    </a:cubicBezTo>
                    <a:cubicBezTo>
                      <a:pt x="1" y="85"/>
                      <a:pt x="0" y="89"/>
                      <a:pt x="2" y="92"/>
                    </a:cubicBezTo>
                    <a:cubicBezTo>
                      <a:pt x="3" y="95"/>
                      <a:pt x="6" y="97"/>
                      <a:pt x="10" y="97"/>
                    </a:cubicBezTo>
                    <a:cubicBezTo>
                      <a:pt x="792" y="97"/>
                      <a:pt x="792" y="97"/>
                      <a:pt x="792" y="97"/>
                    </a:cubicBezTo>
                    <a:cubicBezTo>
                      <a:pt x="796" y="97"/>
                      <a:pt x="799" y="95"/>
                      <a:pt x="800" y="92"/>
                    </a:cubicBezTo>
                    <a:cubicBezTo>
                      <a:pt x="802" y="89"/>
                      <a:pt x="801" y="85"/>
                      <a:pt x="798" y="83"/>
                    </a:cubicBezTo>
                    <a:cubicBezTo>
                      <a:pt x="715" y="0"/>
                      <a:pt x="715" y="0"/>
                      <a:pt x="715" y="0"/>
                    </a:cubicBezTo>
                    <a:lnTo>
                      <a:pt x="87" y="0"/>
                    </a:lnTo>
                    <a:close/>
                    <a:moveTo>
                      <a:pt x="711" y="47"/>
                    </a:moveTo>
                    <a:cubicBezTo>
                      <a:pt x="713" y="49"/>
                      <a:pt x="713" y="51"/>
                      <a:pt x="712" y="54"/>
                    </a:cubicBezTo>
                    <a:cubicBezTo>
                      <a:pt x="711" y="56"/>
                      <a:pt x="709" y="58"/>
                      <a:pt x="706" y="58"/>
                    </a:cubicBezTo>
                    <a:cubicBezTo>
                      <a:pt x="484" y="58"/>
                      <a:pt x="484" y="58"/>
                      <a:pt x="484" y="58"/>
                    </a:cubicBezTo>
                    <a:cubicBezTo>
                      <a:pt x="485" y="64"/>
                      <a:pt x="485" y="64"/>
                      <a:pt x="485" y="64"/>
                    </a:cubicBezTo>
                    <a:cubicBezTo>
                      <a:pt x="485" y="65"/>
                      <a:pt x="485" y="66"/>
                      <a:pt x="484" y="67"/>
                    </a:cubicBezTo>
                    <a:cubicBezTo>
                      <a:pt x="483" y="68"/>
                      <a:pt x="482" y="69"/>
                      <a:pt x="481" y="69"/>
                    </a:cubicBezTo>
                    <a:cubicBezTo>
                      <a:pt x="321" y="69"/>
                      <a:pt x="321" y="69"/>
                      <a:pt x="321" y="69"/>
                    </a:cubicBezTo>
                    <a:cubicBezTo>
                      <a:pt x="320" y="69"/>
                      <a:pt x="319" y="68"/>
                      <a:pt x="318" y="67"/>
                    </a:cubicBezTo>
                    <a:cubicBezTo>
                      <a:pt x="317" y="66"/>
                      <a:pt x="317" y="65"/>
                      <a:pt x="317" y="64"/>
                    </a:cubicBezTo>
                    <a:cubicBezTo>
                      <a:pt x="318" y="58"/>
                      <a:pt x="318" y="58"/>
                      <a:pt x="318" y="58"/>
                    </a:cubicBezTo>
                    <a:cubicBezTo>
                      <a:pt x="96" y="58"/>
                      <a:pt x="96" y="58"/>
                      <a:pt x="96" y="58"/>
                    </a:cubicBezTo>
                    <a:cubicBezTo>
                      <a:pt x="93" y="58"/>
                      <a:pt x="91" y="56"/>
                      <a:pt x="90" y="54"/>
                    </a:cubicBezTo>
                    <a:cubicBezTo>
                      <a:pt x="89" y="51"/>
                      <a:pt x="89" y="49"/>
                      <a:pt x="91" y="47"/>
                    </a:cubicBezTo>
                    <a:cubicBezTo>
                      <a:pt x="113" y="20"/>
                      <a:pt x="113" y="20"/>
                      <a:pt x="113" y="20"/>
                    </a:cubicBezTo>
                    <a:cubicBezTo>
                      <a:pt x="689" y="20"/>
                      <a:pt x="689" y="20"/>
                      <a:pt x="689" y="20"/>
                    </a:cubicBezTo>
                    <a:lnTo>
                      <a:pt x="711" y="4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88" name="Freeform 14"/>
              <p:cNvSpPr>
                <a:spLocks noEditPoints="1"/>
              </p:cNvSpPr>
              <p:nvPr/>
            </p:nvSpPr>
            <p:spPr bwMode="auto">
              <a:xfrm>
                <a:off x="1408" y="1637"/>
                <a:ext cx="798" cy="29"/>
              </a:xfrm>
              <a:custGeom>
                <a:avLst/>
                <a:gdLst>
                  <a:gd name="T0" fmla="*/ 791 w 800"/>
                  <a:gd name="T1" fmla="*/ 3 h 29"/>
                  <a:gd name="T2" fmla="*/ 469 w 800"/>
                  <a:gd name="T3" fmla="*/ 3 h 29"/>
                  <a:gd name="T4" fmla="*/ 468 w 800"/>
                  <a:gd name="T5" fmla="*/ 6 h 29"/>
                  <a:gd name="T6" fmla="*/ 461 w 800"/>
                  <a:gd name="T7" fmla="*/ 9 h 29"/>
                  <a:gd name="T8" fmla="*/ 339 w 800"/>
                  <a:gd name="T9" fmla="*/ 9 h 29"/>
                  <a:gd name="T10" fmla="*/ 332 w 800"/>
                  <a:gd name="T11" fmla="*/ 6 h 29"/>
                  <a:gd name="T12" fmla="*/ 331 w 800"/>
                  <a:gd name="T13" fmla="*/ 3 h 29"/>
                  <a:gd name="T14" fmla="*/ 9 w 800"/>
                  <a:gd name="T15" fmla="*/ 3 h 29"/>
                  <a:gd name="T16" fmla="*/ 0 w 800"/>
                  <a:gd name="T17" fmla="*/ 0 h 29"/>
                  <a:gd name="T18" fmla="*/ 0 w 800"/>
                  <a:gd name="T19" fmla="*/ 9 h 29"/>
                  <a:gd name="T20" fmla="*/ 6 w 800"/>
                  <a:gd name="T21" fmla="*/ 23 h 29"/>
                  <a:gd name="T22" fmla="*/ 21 w 800"/>
                  <a:gd name="T23" fmla="*/ 29 h 29"/>
                  <a:gd name="T24" fmla="*/ 779 w 800"/>
                  <a:gd name="T25" fmla="*/ 29 h 29"/>
                  <a:gd name="T26" fmla="*/ 794 w 800"/>
                  <a:gd name="T27" fmla="*/ 23 h 29"/>
                  <a:gd name="T28" fmla="*/ 800 w 800"/>
                  <a:gd name="T29" fmla="*/ 9 h 29"/>
                  <a:gd name="T30" fmla="*/ 800 w 800"/>
                  <a:gd name="T31" fmla="*/ 0 h 29"/>
                  <a:gd name="T32" fmla="*/ 791 w 800"/>
                  <a:gd name="T33" fmla="*/ 3 h 29"/>
                  <a:gd name="T34" fmla="*/ 72 w 800"/>
                  <a:gd name="T35" fmla="*/ 21 h 29"/>
                  <a:gd name="T36" fmla="*/ 68 w 800"/>
                  <a:gd name="T37" fmla="*/ 16 h 29"/>
                  <a:gd name="T38" fmla="*/ 72 w 800"/>
                  <a:gd name="T39" fmla="*/ 12 h 29"/>
                  <a:gd name="T40" fmla="*/ 77 w 800"/>
                  <a:gd name="T41" fmla="*/ 16 h 29"/>
                  <a:gd name="T42" fmla="*/ 72 w 800"/>
                  <a:gd name="T43" fmla="*/ 21 h 29"/>
                  <a:gd name="T44" fmla="*/ 94 w 800"/>
                  <a:gd name="T45" fmla="*/ 21 h 29"/>
                  <a:gd name="T46" fmla="*/ 89 w 800"/>
                  <a:gd name="T47" fmla="*/ 16 h 29"/>
                  <a:gd name="T48" fmla="*/ 94 w 800"/>
                  <a:gd name="T49" fmla="*/ 12 h 29"/>
                  <a:gd name="T50" fmla="*/ 98 w 800"/>
                  <a:gd name="T51" fmla="*/ 16 h 29"/>
                  <a:gd name="T52" fmla="*/ 94 w 800"/>
                  <a:gd name="T53" fmla="*/ 21 h 29"/>
                  <a:gd name="T54" fmla="*/ 115 w 800"/>
                  <a:gd name="T55" fmla="*/ 21 h 29"/>
                  <a:gd name="T56" fmla="*/ 111 w 800"/>
                  <a:gd name="T57" fmla="*/ 16 h 29"/>
                  <a:gd name="T58" fmla="*/ 115 w 800"/>
                  <a:gd name="T59" fmla="*/ 12 h 29"/>
                  <a:gd name="T60" fmla="*/ 120 w 800"/>
                  <a:gd name="T61" fmla="*/ 16 h 29"/>
                  <a:gd name="T62" fmla="*/ 115 w 800"/>
                  <a:gd name="T63" fmla="*/ 21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800" h="29">
                    <a:moveTo>
                      <a:pt x="791" y="3"/>
                    </a:moveTo>
                    <a:cubicBezTo>
                      <a:pt x="469" y="3"/>
                      <a:pt x="469" y="3"/>
                      <a:pt x="469" y="3"/>
                    </a:cubicBezTo>
                    <a:cubicBezTo>
                      <a:pt x="469" y="4"/>
                      <a:pt x="468" y="5"/>
                      <a:pt x="468" y="6"/>
                    </a:cubicBezTo>
                    <a:cubicBezTo>
                      <a:pt x="466" y="8"/>
                      <a:pt x="463" y="9"/>
                      <a:pt x="461" y="9"/>
                    </a:cubicBezTo>
                    <a:cubicBezTo>
                      <a:pt x="339" y="9"/>
                      <a:pt x="339" y="9"/>
                      <a:pt x="339" y="9"/>
                    </a:cubicBezTo>
                    <a:cubicBezTo>
                      <a:pt x="337" y="9"/>
                      <a:pt x="334" y="8"/>
                      <a:pt x="332" y="6"/>
                    </a:cubicBezTo>
                    <a:cubicBezTo>
                      <a:pt x="332" y="5"/>
                      <a:pt x="331" y="4"/>
                      <a:pt x="331" y="3"/>
                    </a:cubicBezTo>
                    <a:cubicBezTo>
                      <a:pt x="9" y="3"/>
                      <a:pt x="9" y="3"/>
                      <a:pt x="9" y="3"/>
                    </a:cubicBezTo>
                    <a:cubicBezTo>
                      <a:pt x="5" y="3"/>
                      <a:pt x="2" y="2"/>
                      <a:pt x="0" y="0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14"/>
                      <a:pt x="2" y="19"/>
                      <a:pt x="6" y="23"/>
                    </a:cubicBezTo>
                    <a:cubicBezTo>
                      <a:pt x="10" y="27"/>
                      <a:pt x="15" y="29"/>
                      <a:pt x="21" y="29"/>
                    </a:cubicBezTo>
                    <a:cubicBezTo>
                      <a:pt x="779" y="29"/>
                      <a:pt x="779" y="29"/>
                      <a:pt x="779" y="29"/>
                    </a:cubicBezTo>
                    <a:cubicBezTo>
                      <a:pt x="785" y="29"/>
                      <a:pt x="790" y="27"/>
                      <a:pt x="794" y="23"/>
                    </a:cubicBezTo>
                    <a:cubicBezTo>
                      <a:pt x="798" y="19"/>
                      <a:pt x="800" y="14"/>
                      <a:pt x="800" y="9"/>
                    </a:cubicBezTo>
                    <a:cubicBezTo>
                      <a:pt x="800" y="0"/>
                      <a:pt x="800" y="0"/>
                      <a:pt x="800" y="0"/>
                    </a:cubicBezTo>
                    <a:cubicBezTo>
                      <a:pt x="798" y="2"/>
                      <a:pt x="795" y="3"/>
                      <a:pt x="791" y="3"/>
                    </a:cubicBezTo>
                    <a:close/>
                    <a:moveTo>
                      <a:pt x="72" y="21"/>
                    </a:moveTo>
                    <a:cubicBezTo>
                      <a:pt x="70" y="21"/>
                      <a:pt x="68" y="19"/>
                      <a:pt x="68" y="16"/>
                    </a:cubicBezTo>
                    <a:cubicBezTo>
                      <a:pt x="68" y="14"/>
                      <a:pt x="70" y="12"/>
                      <a:pt x="72" y="12"/>
                    </a:cubicBezTo>
                    <a:cubicBezTo>
                      <a:pt x="75" y="12"/>
                      <a:pt x="77" y="14"/>
                      <a:pt x="77" y="16"/>
                    </a:cubicBezTo>
                    <a:cubicBezTo>
                      <a:pt x="77" y="19"/>
                      <a:pt x="75" y="21"/>
                      <a:pt x="72" y="21"/>
                    </a:cubicBezTo>
                    <a:close/>
                    <a:moveTo>
                      <a:pt x="94" y="21"/>
                    </a:moveTo>
                    <a:cubicBezTo>
                      <a:pt x="91" y="21"/>
                      <a:pt x="89" y="19"/>
                      <a:pt x="89" y="16"/>
                    </a:cubicBezTo>
                    <a:cubicBezTo>
                      <a:pt x="89" y="14"/>
                      <a:pt x="91" y="12"/>
                      <a:pt x="94" y="12"/>
                    </a:cubicBezTo>
                    <a:cubicBezTo>
                      <a:pt x="96" y="12"/>
                      <a:pt x="98" y="14"/>
                      <a:pt x="98" y="16"/>
                    </a:cubicBezTo>
                    <a:cubicBezTo>
                      <a:pt x="98" y="19"/>
                      <a:pt x="96" y="21"/>
                      <a:pt x="94" y="21"/>
                    </a:cubicBezTo>
                    <a:close/>
                    <a:moveTo>
                      <a:pt x="115" y="21"/>
                    </a:moveTo>
                    <a:cubicBezTo>
                      <a:pt x="113" y="21"/>
                      <a:pt x="111" y="19"/>
                      <a:pt x="111" y="16"/>
                    </a:cubicBezTo>
                    <a:cubicBezTo>
                      <a:pt x="111" y="14"/>
                      <a:pt x="113" y="12"/>
                      <a:pt x="115" y="12"/>
                    </a:cubicBezTo>
                    <a:cubicBezTo>
                      <a:pt x="118" y="12"/>
                      <a:pt x="120" y="14"/>
                      <a:pt x="120" y="16"/>
                    </a:cubicBezTo>
                    <a:cubicBezTo>
                      <a:pt x="120" y="19"/>
                      <a:pt x="118" y="21"/>
                      <a:pt x="115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89" name="Freeform 15"/>
              <p:cNvSpPr>
                <a:spLocks/>
              </p:cNvSpPr>
              <p:nvPr/>
            </p:nvSpPr>
            <p:spPr bwMode="auto">
              <a:xfrm>
                <a:off x="1624" y="1386"/>
                <a:ext cx="48" cy="56"/>
              </a:xfrm>
              <a:custGeom>
                <a:avLst/>
                <a:gdLst>
                  <a:gd name="T0" fmla="*/ 48 w 48"/>
                  <a:gd name="T1" fmla="*/ 56 h 56"/>
                  <a:gd name="T2" fmla="*/ 0 w 48"/>
                  <a:gd name="T3" fmla="*/ 56 h 56"/>
                  <a:gd name="T4" fmla="*/ 0 w 48"/>
                  <a:gd name="T5" fmla="*/ 5 h 56"/>
                  <a:gd name="T6" fmla="*/ 2 w 48"/>
                  <a:gd name="T7" fmla="*/ 2 h 56"/>
                  <a:gd name="T8" fmla="*/ 5 w 48"/>
                  <a:gd name="T9" fmla="*/ 0 h 56"/>
                  <a:gd name="T10" fmla="*/ 43 w 48"/>
                  <a:gd name="T11" fmla="*/ 0 h 56"/>
                  <a:gd name="T12" fmla="*/ 47 w 48"/>
                  <a:gd name="T13" fmla="*/ 2 h 56"/>
                  <a:gd name="T14" fmla="*/ 48 w 48"/>
                  <a:gd name="T15" fmla="*/ 5 h 56"/>
                  <a:gd name="T16" fmla="*/ 48 w 48"/>
                  <a:gd name="T17" fmla="*/ 56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8" h="56">
                    <a:moveTo>
                      <a:pt x="48" y="56"/>
                    </a:moveTo>
                    <a:cubicBezTo>
                      <a:pt x="0" y="56"/>
                      <a:pt x="0" y="56"/>
                      <a:pt x="0" y="56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4"/>
                      <a:pt x="1" y="3"/>
                      <a:pt x="2" y="2"/>
                    </a:cubicBezTo>
                    <a:cubicBezTo>
                      <a:pt x="3" y="1"/>
                      <a:pt x="4" y="0"/>
                      <a:pt x="5" y="0"/>
                    </a:cubicBezTo>
                    <a:cubicBezTo>
                      <a:pt x="43" y="0"/>
                      <a:pt x="43" y="0"/>
                      <a:pt x="43" y="0"/>
                    </a:cubicBezTo>
                    <a:cubicBezTo>
                      <a:pt x="44" y="0"/>
                      <a:pt x="46" y="1"/>
                      <a:pt x="47" y="2"/>
                    </a:cubicBezTo>
                    <a:cubicBezTo>
                      <a:pt x="48" y="3"/>
                      <a:pt x="48" y="4"/>
                      <a:pt x="48" y="5"/>
                    </a:cubicBezTo>
                    <a:cubicBezTo>
                      <a:pt x="48" y="56"/>
                      <a:pt x="48" y="56"/>
                      <a:pt x="48" y="5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90" name="Freeform 16"/>
              <p:cNvSpPr>
                <a:spLocks/>
              </p:cNvSpPr>
              <p:nvPr/>
            </p:nvSpPr>
            <p:spPr bwMode="auto">
              <a:xfrm>
                <a:off x="1723" y="1314"/>
                <a:ext cx="47" cy="128"/>
              </a:xfrm>
              <a:custGeom>
                <a:avLst/>
                <a:gdLst>
                  <a:gd name="T0" fmla="*/ 47 w 47"/>
                  <a:gd name="T1" fmla="*/ 128 h 128"/>
                  <a:gd name="T2" fmla="*/ 0 w 47"/>
                  <a:gd name="T3" fmla="*/ 128 h 128"/>
                  <a:gd name="T4" fmla="*/ 0 w 47"/>
                  <a:gd name="T5" fmla="*/ 5 h 128"/>
                  <a:gd name="T6" fmla="*/ 1 w 47"/>
                  <a:gd name="T7" fmla="*/ 2 h 128"/>
                  <a:gd name="T8" fmla="*/ 5 w 47"/>
                  <a:gd name="T9" fmla="*/ 0 h 128"/>
                  <a:gd name="T10" fmla="*/ 42 w 47"/>
                  <a:gd name="T11" fmla="*/ 0 h 128"/>
                  <a:gd name="T12" fmla="*/ 46 w 47"/>
                  <a:gd name="T13" fmla="*/ 2 h 128"/>
                  <a:gd name="T14" fmla="*/ 47 w 47"/>
                  <a:gd name="T15" fmla="*/ 5 h 128"/>
                  <a:gd name="T16" fmla="*/ 47 w 47"/>
                  <a:gd name="T17" fmla="*/ 128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7" h="128">
                    <a:moveTo>
                      <a:pt x="47" y="128"/>
                    </a:moveTo>
                    <a:cubicBezTo>
                      <a:pt x="0" y="128"/>
                      <a:pt x="0" y="128"/>
                      <a:pt x="0" y="128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4"/>
                      <a:pt x="0" y="3"/>
                      <a:pt x="1" y="2"/>
                    </a:cubicBezTo>
                    <a:cubicBezTo>
                      <a:pt x="2" y="1"/>
                      <a:pt x="3" y="0"/>
                      <a:pt x="5" y="0"/>
                    </a:cubicBezTo>
                    <a:cubicBezTo>
                      <a:pt x="42" y="0"/>
                      <a:pt x="42" y="0"/>
                      <a:pt x="42" y="0"/>
                    </a:cubicBezTo>
                    <a:cubicBezTo>
                      <a:pt x="44" y="0"/>
                      <a:pt x="45" y="1"/>
                      <a:pt x="46" y="2"/>
                    </a:cubicBezTo>
                    <a:cubicBezTo>
                      <a:pt x="47" y="3"/>
                      <a:pt x="47" y="4"/>
                      <a:pt x="47" y="5"/>
                    </a:cubicBezTo>
                    <a:lnTo>
                      <a:pt x="47" y="1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/>
              </a:p>
            </p:txBody>
          </p:sp>
          <p:sp>
            <p:nvSpPr>
              <p:cNvPr id="491" name="Freeform 17"/>
              <p:cNvSpPr>
                <a:spLocks/>
              </p:cNvSpPr>
              <p:nvPr/>
            </p:nvSpPr>
            <p:spPr bwMode="auto">
              <a:xfrm>
                <a:off x="1821" y="1353"/>
                <a:ext cx="48" cy="89"/>
              </a:xfrm>
              <a:custGeom>
                <a:avLst/>
                <a:gdLst>
                  <a:gd name="T0" fmla="*/ 48 w 48"/>
                  <a:gd name="T1" fmla="*/ 89 h 89"/>
                  <a:gd name="T2" fmla="*/ 0 w 48"/>
                  <a:gd name="T3" fmla="*/ 89 h 89"/>
                  <a:gd name="T4" fmla="*/ 0 w 48"/>
                  <a:gd name="T5" fmla="*/ 6 h 89"/>
                  <a:gd name="T6" fmla="*/ 1 w 48"/>
                  <a:gd name="T7" fmla="*/ 2 h 89"/>
                  <a:gd name="T8" fmla="*/ 5 w 48"/>
                  <a:gd name="T9" fmla="*/ 0 h 89"/>
                  <a:gd name="T10" fmla="*/ 43 w 48"/>
                  <a:gd name="T11" fmla="*/ 0 h 89"/>
                  <a:gd name="T12" fmla="*/ 46 w 48"/>
                  <a:gd name="T13" fmla="*/ 2 h 89"/>
                  <a:gd name="T14" fmla="*/ 48 w 48"/>
                  <a:gd name="T15" fmla="*/ 6 h 89"/>
                  <a:gd name="T16" fmla="*/ 48 w 48"/>
                  <a:gd name="T17" fmla="*/ 89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8" h="89">
                    <a:moveTo>
                      <a:pt x="48" y="89"/>
                    </a:moveTo>
                    <a:cubicBezTo>
                      <a:pt x="0" y="89"/>
                      <a:pt x="0" y="89"/>
                      <a:pt x="0" y="89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4"/>
                      <a:pt x="0" y="3"/>
                      <a:pt x="1" y="2"/>
                    </a:cubicBezTo>
                    <a:cubicBezTo>
                      <a:pt x="2" y="1"/>
                      <a:pt x="4" y="0"/>
                      <a:pt x="5" y="0"/>
                    </a:cubicBezTo>
                    <a:cubicBezTo>
                      <a:pt x="43" y="0"/>
                      <a:pt x="43" y="0"/>
                      <a:pt x="43" y="0"/>
                    </a:cubicBezTo>
                    <a:cubicBezTo>
                      <a:pt x="44" y="0"/>
                      <a:pt x="45" y="1"/>
                      <a:pt x="46" y="2"/>
                    </a:cubicBezTo>
                    <a:cubicBezTo>
                      <a:pt x="47" y="3"/>
                      <a:pt x="48" y="4"/>
                      <a:pt x="48" y="6"/>
                    </a:cubicBezTo>
                    <a:cubicBezTo>
                      <a:pt x="48" y="89"/>
                      <a:pt x="48" y="89"/>
                      <a:pt x="48" y="8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92" name="Freeform 18"/>
              <p:cNvSpPr>
                <a:spLocks/>
              </p:cNvSpPr>
              <p:nvPr/>
            </p:nvSpPr>
            <p:spPr bwMode="auto">
              <a:xfrm>
                <a:off x="1901" y="1205"/>
                <a:ext cx="84" cy="237"/>
              </a:xfrm>
              <a:custGeom>
                <a:avLst/>
                <a:gdLst>
                  <a:gd name="T0" fmla="*/ 79 w 84"/>
                  <a:gd name="T1" fmla="*/ 64 h 237"/>
                  <a:gd name="T2" fmla="*/ 84 w 84"/>
                  <a:gd name="T3" fmla="*/ 62 h 237"/>
                  <a:gd name="T4" fmla="*/ 83 w 84"/>
                  <a:gd name="T5" fmla="*/ 56 h 237"/>
                  <a:gd name="T6" fmla="*/ 46 w 84"/>
                  <a:gd name="T7" fmla="*/ 2 h 237"/>
                  <a:gd name="T8" fmla="*/ 42 w 84"/>
                  <a:gd name="T9" fmla="*/ 0 h 237"/>
                  <a:gd name="T10" fmla="*/ 38 w 84"/>
                  <a:gd name="T11" fmla="*/ 2 h 237"/>
                  <a:gd name="T12" fmla="*/ 1 w 84"/>
                  <a:gd name="T13" fmla="*/ 56 h 237"/>
                  <a:gd name="T14" fmla="*/ 1 w 84"/>
                  <a:gd name="T15" fmla="*/ 62 h 237"/>
                  <a:gd name="T16" fmla="*/ 5 w 84"/>
                  <a:gd name="T17" fmla="*/ 64 h 237"/>
                  <a:gd name="T18" fmla="*/ 18 w 84"/>
                  <a:gd name="T19" fmla="*/ 64 h 237"/>
                  <a:gd name="T20" fmla="*/ 18 w 84"/>
                  <a:gd name="T21" fmla="*/ 237 h 237"/>
                  <a:gd name="T22" fmla="*/ 66 w 84"/>
                  <a:gd name="T23" fmla="*/ 237 h 237"/>
                  <a:gd name="T24" fmla="*/ 66 w 84"/>
                  <a:gd name="T25" fmla="*/ 64 h 237"/>
                  <a:gd name="T26" fmla="*/ 79 w 84"/>
                  <a:gd name="T27" fmla="*/ 64 h 2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84" h="237">
                    <a:moveTo>
                      <a:pt x="79" y="64"/>
                    </a:moveTo>
                    <a:cubicBezTo>
                      <a:pt x="81" y="64"/>
                      <a:pt x="83" y="63"/>
                      <a:pt x="84" y="62"/>
                    </a:cubicBezTo>
                    <a:cubicBezTo>
                      <a:pt x="84" y="60"/>
                      <a:pt x="84" y="58"/>
                      <a:pt x="83" y="56"/>
                    </a:cubicBezTo>
                    <a:cubicBezTo>
                      <a:pt x="46" y="2"/>
                      <a:pt x="46" y="2"/>
                      <a:pt x="46" y="2"/>
                    </a:cubicBezTo>
                    <a:cubicBezTo>
                      <a:pt x="45" y="1"/>
                      <a:pt x="44" y="0"/>
                      <a:pt x="42" y="0"/>
                    </a:cubicBezTo>
                    <a:cubicBezTo>
                      <a:pt x="40" y="0"/>
                      <a:pt x="39" y="1"/>
                      <a:pt x="38" y="2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58"/>
                      <a:pt x="0" y="60"/>
                      <a:pt x="1" y="62"/>
                    </a:cubicBezTo>
                    <a:cubicBezTo>
                      <a:pt x="1" y="63"/>
                      <a:pt x="3" y="64"/>
                      <a:pt x="5" y="64"/>
                    </a:cubicBezTo>
                    <a:cubicBezTo>
                      <a:pt x="18" y="64"/>
                      <a:pt x="18" y="64"/>
                      <a:pt x="18" y="64"/>
                    </a:cubicBezTo>
                    <a:cubicBezTo>
                      <a:pt x="18" y="237"/>
                      <a:pt x="18" y="237"/>
                      <a:pt x="18" y="237"/>
                    </a:cubicBezTo>
                    <a:cubicBezTo>
                      <a:pt x="66" y="237"/>
                      <a:pt x="66" y="237"/>
                      <a:pt x="66" y="237"/>
                    </a:cubicBezTo>
                    <a:cubicBezTo>
                      <a:pt x="66" y="64"/>
                      <a:pt x="66" y="64"/>
                      <a:pt x="66" y="64"/>
                    </a:cubicBezTo>
                    <a:lnTo>
                      <a:pt x="79" y="6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93" name="Freeform 19"/>
              <p:cNvSpPr>
                <a:spLocks/>
              </p:cNvSpPr>
              <p:nvPr/>
            </p:nvSpPr>
            <p:spPr bwMode="auto">
              <a:xfrm>
                <a:off x="1552" y="1187"/>
                <a:ext cx="510" cy="276"/>
              </a:xfrm>
              <a:custGeom>
                <a:avLst/>
                <a:gdLst>
                  <a:gd name="T0" fmla="*/ 8 w 512"/>
                  <a:gd name="T1" fmla="*/ 268 h 276"/>
                  <a:gd name="T2" fmla="*/ 8 w 512"/>
                  <a:gd name="T3" fmla="*/ 4 h 276"/>
                  <a:gd name="T4" fmla="*/ 7 w 512"/>
                  <a:gd name="T5" fmla="*/ 1 h 276"/>
                  <a:gd name="T6" fmla="*/ 4 w 512"/>
                  <a:gd name="T7" fmla="*/ 0 h 276"/>
                  <a:gd name="T8" fmla="*/ 4 w 512"/>
                  <a:gd name="T9" fmla="*/ 0 h 276"/>
                  <a:gd name="T10" fmla="*/ 1 w 512"/>
                  <a:gd name="T11" fmla="*/ 1 h 276"/>
                  <a:gd name="T12" fmla="*/ 0 w 512"/>
                  <a:gd name="T13" fmla="*/ 4 h 276"/>
                  <a:gd name="T14" fmla="*/ 0 w 512"/>
                  <a:gd name="T15" fmla="*/ 276 h 276"/>
                  <a:gd name="T16" fmla="*/ 508 w 512"/>
                  <a:gd name="T17" fmla="*/ 276 h 276"/>
                  <a:gd name="T18" fmla="*/ 511 w 512"/>
                  <a:gd name="T19" fmla="*/ 275 h 276"/>
                  <a:gd name="T20" fmla="*/ 512 w 512"/>
                  <a:gd name="T21" fmla="*/ 272 h 276"/>
                  <a:gd name="T22" fmla="*/ 512 w 512"/>
                  <a:gd name="T23" fmla="*/ 272 h 276"/>
                  <a:gd name="T24" fmla="*/ 511 w 512"/>
                  <a:gd name="T25" fmla="*/ 269 h 276"/>
                  <a:gd name="T26" fmla="*/ 508 w 512"/>
                  <a:gd name="T27" fmla="*/ 268 h 276"/>
                  <a:gd name="T28" fmla="*/ 8 w 512"/>
                  <a:gd name="T29" fmla="*/ 268 h 2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512" h="276">
                    <a:moveTo>
                      <a:pt x="8" y="268"/>
                    </a:moveTo>
                    <a:cubicBezTo>
                      <a:pt x="8" y="4"/>
                      <a:pt x="8" y="4"/>
                      <a:pt x="8" y="4"/>
                    </a:cubicBezTo>
                    <a:cubicBezTo>
                      <a:pt x="8" y="3"/>
                      <a:pt x="8" y="2"/>
                      <a:pt x="7" y="1"/>
                    </a:cubicBezTo>
                    <a:cubicBezTo>
                      <a:pt x="6" y="1"/>
                      <a:pt x="5" y="0"/>
                      <a:pt x="4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3" y="0"/>
                      <a:pt x="2" y="1"/>
                      <a:pt x="1" y="1"/>
                    </a:cubicBezTo>
                    <a:cubicBezTo>
                      <a:pt x="0" y="2"/>
                      <a:pt x="0" y="3"/>
                      <a:pt x="0" y="4"/>
                    </a:cubicBezTo>
                    <a:cubicBezTo>
                      <a:pt x="0" y="276"/>
                      <a:pt x="0" y="276"/>
                      <a:pt x="0" y="276"/>
                    </a:cubicBezTo>
                    <a:cubicBezTo>
                      <a:pt x="508" y="276"/>
                      <a:pt x="508" y="276"/>
                      <a:pt x="508" y="276"/>
                    </a:cubicBezTo>
                    <a:cubicBezTo>
                      <a:pt x="509" y="276"/>
                      <a:pt x="510" y="276"/>
                      <a:pt x="511" y="275"/>
                    </a:cubicBezTo>
                    <a:cubicBezTo>
                      <a:pt x="512" y="274"/>
                      <a:pt x="512" y="273"/>
                      <a:pt x="512" y="272"/>
                    </a:cubicBezTo>
                    <a:cubicBezTo>
                      <a:pt x="512" y="272"/>
                      <a:pt x="512" y="272"/>
                      <a:pt x="512" y="272"/>
                    </a:cubicBezTo>
                    <a:cubicBezTo>
                      <a:pt x="512" y="271"/>
                      <a:pt x="512" y="270"/>
                      <a:pt x="511" y="269"/>
                    </a:cubicBezTo>
                    <a:cubicBezTo>
                      <a:pt x="510" y="268"/>
                      <a:pt x="509" y="268"/>
                      <a:pt x="508" y="268"/>
                    </a:cubicBezTo>
                    <a:cubicBezTo>
                      <a:pt x="8" y="268"/>
                      <a:pt x="8" y="268"/>
                      <a:pt x="8" y="26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518" name="组合 1"/>
            <p:cNvGrpSpPr/>
            <p:nvPr/>
          </p:nvGrpSpPr>
          <p:grpSpPr>
            <a:xfrm>
              <a:off x="1115834" y="3752525"/>
              <a:ext cx="1490521" cy="118478"/>
              <a:chOff x="4840431" y="2041402"/>
              <a:chExt cx="2505257" cy="199137"/>
            </a:xfrm>
          </p:grpSpPr>
          <p:cxnSp>
            <p:nvCxnSpPr>
              <p:cNvPr id="519" name="直接连接符 346"/>
              <p:cNvCxnSpPr/>
              <p:nvPr/>
            </p:nvCxnSpPr>
            <p:spPr>
              <a:xfrm>
                <a:off x="4840431" y="2142637"/>
                <a:ext cx="1127340" cy="0"/>
              </a:xfrm>
              <a:prstGeom prst="line">
                <a:avLst/>
              </a:prstGeom>
              <a:ln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20" name="直接连接符 347"/>
              <p:cNvCxnSpPr/>
              <p:nvPr/>
            </p:nvCxnSpPr>
            <p:spPr>
              <a:xfrm>
                <a:off x="6218348" y="2142637"/>
                <a:ext cx="1127340" cy="0"/>
              </a:xfrm>
              <a:prstGeom prst="line">
                <a:avLst/>
              </a:prstGeom>
              <a:ln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521" name="椭圆 520"/>
              <p:cNvSpPr/>
              <p:nvPr/>
            </p:nvSpPr>
            <p:spPr>
              <a:xfrm>
                <a:off x="5996400" y="2041402"/>
                <a:ext cx="199137" cy="199137"/>
              </a:xfrm>
              <a:prstGeom prst="ellipse">
                <a:avLst/>
              </a:pr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 dirty="0"/>
              </a:p>
            </p:txBody>
          </p:sp>
        </p:grpSp>
        <p:sp>
          <p:nvSpPr>
            <p:cNvPr id="534" name="矩形 533"/>
            <p:cNvSpPr/>
            <p:nvPr/>
          </p:nvSpPr>
          <p:spPr>
            <a:xfrm>
              <a:off x="1463260" y="3874532"/>
              <a:ext cx="80021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defTabSz="914400"/>
              <a:r>
                <a:rPr lang="zh-CN" altLang="en-US" sz="2400" b="1" kern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</a:t>
              </a:r>
            </a:p>
          </p:txBody>
        </p:sp>
        <p:cxnSp>
          <p:nvCxnSpPr>
            <p:cNvPr id="538" name="直接连接符 110"/>
            <p:cNvCxnSpPr/>
            <p:nvPr/>
          </p:nvCxnSpPr>
          <p:spPr>
            <a:xfrm rot="3070588" flipH="1">
              <a:off x="2698587" y="2560841"/>
              <a:ext cx="200600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40" name="组 539"/>
          <p:cNvGrpSpPr/>
          <p:nvPr/>
        </p:nvGrpSpPr>
        <p:grpSpPr>
          <a:xfrm>
            <a:off x="3393224" y="2113080"/>
            <a:ext cx="2676451" cy="2677592"/>
            <a:chOff x="523291" y="2113080"/>
            <a:chExt cx="2676451" cy="2677592"/>
          </a:xfrm>
        </p:grpSpPr>
        <p:sp>
          <p:nvSpPr>
            <p:cNvPr id="541" name="椭圆 540"/>
            <p:cNvSpPr/>
            <p:nvPr/>
          </p:nvSpPr>
          <p:spPr>
            <a:xfrm>
              <a:off x="594463" y="2178091"/>
              <a:ext cx="2536388" cy="2536391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F5F0E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542" name="椭圆 541"/>
            <p:cNvSpPr/>
            <p:nvPr/>
          </p:nvSpPr>
          <p:spPr>
            <a:xfrm>
              <a:off x="771724" y="2361017"/>
              <a:ext cx="2181864" cy="2181717"/>
            </a:xfrm>
            <a:prstGeom prst="ellipse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rgbClr val="79A5B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543" name="椭圆 542"/>
            <p:cNvSpPr/>
            <p:nvPr/>
          </p:nvSpPr>
          <p:spPr>
            <a:xfrm>
              <a:off x="864980" y="2455884"/>
              <a:ext cx="1986976" cy="1986840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dirty="0"/>
            </a:p>
          </p:txBody>
        </p:sp>
        <p:cxnSp>
          <p:nvCxnSpPr>
            <p:cNvPr id="544" name="直接连接符 90"/>
            <p:cNvCxnSpPr/>
            <p:nvPr/>
          </p:nvCxnSpPr>
          <p:spPr>
            <a:xfrm rot="16200000" flipH="1">
              <a:off x="560643" y="3314224"/>
              <a:ext cx="200600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5" name="直接连接符 91"/>
            <p:cNvCxnSpPr/>
            <p:nvPr/>
          </p:nvCxnSpPr>
          <p:spPr>
            <a:xfrm rot="16623529" flipH="1">
              <a:off x="569752" y="3166547"/>
              <a:ext cx="200600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6" name="直接连接符 92"/>
            <p:cNvCxnSpPr/>
            <p:nvPr/>
          </p:nvCxnSpPr>
          <p:spPr>
            <a:xfrm rot="17047059" flipH="1">
              <a:off x="596939" y="3021110"/>
              <a:ext cx="200600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7" name="直接连接符 93"/>
            <p:cNvCxnSpPr/>
            <p:nvPr/>
          </p:nvCxnSpPr>
          <p:spPr>
            <a:xfrm rot="17470588" flipH="1">
              <a:off x="641792" y="2880115"/>
              <a:ext cx="200600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8" name="直接连接符 94"/>
            <p:cNvCxnSpPr/>
            <p:nvPr/>
          </p:nvCxnSpPr>
          <p:spPr>
            <a:xfrm rot="17894118" flipH="1">
              <a:off x="703633" y="2745701"/>
              <a:ext cx="200600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9" name="直接连接符 95"/>
            <p:cNvCxnSpPr/>
            <p:nvPr/>
          </p:nvCxnSpPr>
          <p:spPr>
            <a:xfrm rot="18317647" flipH="1">
              <a:off x="781522" y="2619905"/>
              <a:ext cx="200600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0" name="直接连接符 96"/>
            <p:cNvCxnSpPr/>
            <p:nvPr/>
          </p:nvCxnSpPr>
          <p:spPr>
            <a:xfrm rot="18741177" flipH="1">
              <a:off x="874280" y="2504635"/>
              <a:ext cx="200600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1" name="直接连接符 97"/>
            <p:cNvCxnSpPr/>
            <p:nvPr/>
          </p:nvCxnSpPr>
          <p:spPr>
            <a:xfrm rot="19164706" flipH="1">
              <a:off x="980500" y="2401637"/>
              <a:ext cx="200599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2" name="直接连接符 98"/>
            <p:cNvCxnSpPr/>
            <p:nvPr/>
          </p:nvCxnSpPr>
          <p:spPr>
            <a:xfrm rot="19588235" flipH="1">
              <a:off x="1098572" y="2312473"/>
              <a:ext cx="200599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3" name="直接连接符 99"/>
            <p:cNvCxnSpPr/>
            <p:nvPr/>
          </p:nvCxnSpPr>
          <p:spPr>
            <a:xfrm rot="20011765" flipH="1">
              <a:off x="1226707" y="2238494"/>
              <a:ext cx="200599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4" name="直接连接符 100"/>
            <p:cNvCxnSpPr/>
            <p:nvPr/>
          </p:nvCxnSpPr>
          <p:spPr>
            <a:xfrm rot="20435294" flipH="1">
              <a:off x="1362961" y="2180823"/>
              <a:ext cx="200599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5" name="直接连接符 101"/>
            <p:cNvCxnSpPr/>
            <p:nvPr/>
          </p:nvCxnSpPr>
          <p:spPr>
            <a:xfrm rot="20858823" flipH="1">
              <a:off x="1505270" y="2140332"/>
              <a:ext cx="200599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6" name="直接连接符 102"/>
            <p:cNvCxnSpPr/>
            <p:nvPr/>
          </p:nvCxnSpPr>
          <p:spPr>
            <a:xfrm rot="21282353" flipH="1">
              <a:off x="1651476" y="2117637"/>
              <a:ext cx="200599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7" name="直接连接符 103"/>
            <p:cNvCxnSpPr/>
            <p:nvPr/>
          </p:nvCxnSpPr>
          <p:spPr>
            <a:xfrm rot="105883" flipH="1">
              <a:off x="1799363" y="2113080"/>
              <a:ext cx="200599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8" name="直接连接符 104"/>
            <p:cNvCxnSpPr/>
            <p:nvPr/>
          </p:nvCxnSpPr>
          <p:spPr>
            <a:xfrm rot="529412" flipH="1">
              <a:off x="1946689" y="2126732"/>
              <a:ext cx="200599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9" name="直接连接符 105"/>
            <p:cNvCxnSpPr/>
            <p:nvPr/>
          </p:nvCxnSpPr>
          <p:spPr>
            <a:xfrm rot="952941" flipH="1">
              <a:off x="2091221" y="2158385"/>
              <a:ext cx="200599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0" name="直接连接符 106"/>
            <p:cNvCxnSpPr/>
            <p:nvPr/>
          </p:nvCxnSpPr>
          <p:spPr>
            <a:xfrm rot="1376471" flipH="1">
              <a:off x="2230767" y="2207559"/>
              <a:ext cx="200599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1" name="直接连接符 107"/>
            <p:cNvCxnSpPr/>
            <p:nvPr/>
          </p:nvCxnSpPr>
          <p:spPr>
            <a:xfrm rot="1800000" flipH="1">
              <a:off x="2363213" y="2273509"/>
              <a:ext cx="200599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2" name="直接连接符 108"/>
            <p:cNvCxnSpPr/>
            <p:nvPr/>
          </p:nvCxnSpPr>
          <p:spPr>
            <a:xfrm rot="2223529" flipH="1">
              <a:off x="2486550" y="2355236"/>
              <a:ext cx="200599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3" name="直接连接符 109"/>
            <p:cNvCxnSpPr/>
            <p:nvPr/>
          </p:nvCxnSpPr>
          <p:spPr>
            <a:xfrm rot="2647059" flipH="1">
              <a:off x="2598909" y="2451500"/>
              <a:ext cx="200599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4" name="直接连接符 111"/>
            <p:cNvCxnSpPr/>
            <p:nvPr/>
          </p:nvCxnSpPr>
          <p:spPr>
            <a:xfrm rot="3494117" flipH="1">
              <a:off x="2784073" y="2681603"/>
              <a:ext cx="200600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5" name="直接连接符 112"/>
            <p:cNvCxnSpPr/>
            <p:nvPr/>
          </p:nvCxnSpPr>
          <p:spPr>
            <a:xfrm rot="3917647" flipH="1">
              <a:off x="2854070" y="2811955"/>
              <a:ext cx="200600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6" name="直接连接符 113"/>
            <p:cNvCxnSpPr/>
            <p:nvPr/>
          </p:nvCxnSpPr>
          <p:spPr>
            <a:xfrm rot="4341176" flipH="1">
              <a:off x="2907518" y="2949921"/>
              <a:ext cx="200600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7" name="直接连接符 114"/>
            <p:cNvCxnSpPr/>
            <p:nvPr/>
          </p:nvCxnSpPr>
          <p:spPr>
            <a:xfrm rot="4764706" flipH="1">
              <a:off x="2943607" y="3093410"/>
              <a:ext cx="200600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8" name="直接连接符 115"/>
            <p:cNvCxnSpPr/>
            <p:nvPr/>
          </p:nvCxnSpPr>
          <p:spPr>
            <a:xfrm rot="5188236" flipH="1">
              <a:off x="2961790" y="3240246"/>
              <a:ext cx="200600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9" name="直接连接符 116"/>
            <p:cNvCxnSpPr/>
            <p:nvPr/>
          </p:nvCxnSpPr>
          <p:spPr>
            <a:xfrm rot="5611765" flipH="1">
              <a:off x="2961790" y="3388203"/>
              <a:ext cx="200600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0" name="直接连接符 117"/>
            <p:cNvCxnSpPr/>
            <p:nvPr/>
          </p:nvCxnSpPr>
          <p:spPr>
            <a:xfrm rot="6035294" flipH="1">
              <a:off x="2943607" y="3535038"/>
              <a:ext cx="200600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1" name="直接连接符 118"/>
            <p:cNvCxnSpPr/>
            <p:nvPr/>
          </p:nvCxnSpPr>
          <p:spPr>
            <a:xfrm rot="6458824" flipH="1">
              <a:off x="2907518" y="3678527"/>
              <a:ext cx="200600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2" name="直接连接符 119"/>
            <p:cNvCxnSpPr/>
            <p:nvPr/>
          </p:nvCxnSpPr>
          <p:spPr>
            <a:xfrm rot="6882353" flipH="1">
              <a:off x="2854070" y="3816493"/>
              <a:ext cx="200600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3" name="直接连接符 120"/>
            <p:cNvCxnSpPr/>
            <p:nvPr/>
          </p:nvCxnSpPr>
          <p:spPr>
            <a:xfrm rot="7305883" flipH="1">
              <a:off x="2784073" y="3946845"/>
              <a:ext cx="200600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4" name="直接连接符 121"/>
            <p:cNvCxnSpPr/>
            <p:nvPr/>
          </p:nvCxnSpPr>
          <p:spPr>
            <a:xfrm rot="7729412" flipH="1">
              <a:off x="2698587" y="4067607"/>
              <a:ext cx="200600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5" name="直接连接符 122"/>
            <p:cNvCxnSpPr/>
            <p:nvPr/>
          </p:nvCxnSpPr>
          <p:spPr>
            <a:xfrm rot="8152941" flipH="1">
              <a:off x="2598909" y="4176949"/>
              <a:ext cx="200599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6" name="直接连接符 123"/>
            <p:cNvCxnSpPr/>
            <p:nvPr/>
          </p:nvCxnSpPr>
          <p:spPr>
            <a:xfrm rot="8576471" flipH="1">
              <a:off x="2486550" y="4273212"/>
              <a:ext cx="200599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7" name="直接连接符 124"/>
            <p:cNvCxnSpPr/>
            <p:nvPr/>
          </p:nvCxnSpPr>
          <p:spPr>
            <a:xfrm rot="9000000" flipH="1">
              <a:off x="2363213" y="4354939"/>
              <a:ext cx="200599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8" name="直接连接符 125"/>
            <p:cNvCxnSpPr/>
            <p:nvPr/>
          </p:nvCxnSpPr>
          <p:spPr>
            <a:xfrm rot="9423529" flipH="1">
              <a:off x="2230767" y="4420889"/>
              <a:ext cx="200599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9" name="直接连接符 126"/>
            <p:cNvCxnSpPr/>
            <p:nvPr/>
          </p:nvCxnSpPr>
          <p:spPr>
            <a:xfrm rot="9847059" flipH="1">
              <a:off x="2091220" y="4470063"/>
              <a:ext cx="200599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0" name="直接连接符 127"/>
            <p:cNvCxnSpPr/>
            <p:nvPr/>
          </p:nvCxnSpPr>
          <p:spPr>
            <a:xfrm rot="10270589" flipH="1">
              <a:off x="1946689" y="4501717"/>
              <a:ext cx="200599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1" name="直接连接符 128"/>
            <p:cNvCxnSpPr/>
            <p:nvPr/>
          </p:nvCxnSpPr>
          <p:spPr>
            <a:xfrm rot="10694117" flipH="1">
              <a:off x="1799363" y="4515368"/>
              <a:ext cx="200599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2" name="直接连接符 129"/>
            <p:cNvCxnSpPr/>
            <p:nvPr/>
          </p:nvCxnSpPr>
          <p:spPr>
            <a:xfrm rot="11117648" flipH="1">
              <a:off x="1651476" y="4510812"/>
              <a:ext cx="200599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3" name="直接连接符 130"/>
            <p:cNvCxnSpPr/>
            <p:nvPr/>
          </p:nvCxnSpPr>
          <p:spPr>
            <a:xfrm rot="11541176" flipH="1">
              <a:off x="1505270" y="4488116"/>
              <a:ext cx="200599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4" name="直接连接符 131"/>
            <p:cNvCxnSpPr/>
            <p:nvPr/>
          </p:nvCxnSpPr>
          <p:spPr>
            <a:xfrm rot="11964706" flipH="1">
              <a:off x="1362961" y="4447626"/>
              <a:ext cx="200599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5" name="直接连接符 132"/>
            <p:cNvCxnSpPr/>
            <p:nvPr/>
          </p:nvCxnSpPr>
          <p:spPr>
            <a:xfrm rot="12388235" flipH="1">
              <a:off x="1226707" y="4389954"/>
              <a:ext cx="200599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6" name="直接连接符 133"/>
            <p:cNvCxnSpPr/>
            <p:nvPr/>
          </p:nvCxnSpPr>
          <p:spPr>
            <a:xfrm rot="12811765" flipH="1">
              <a:off x="1098572" y="4315976"/>
              <a:ext cx="200599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7" name="直接连接符 134"/>
            <p:cNvCxnSpPr/>
            <p:nvPr/>
          </p:nvCxnSpPr>
          <p:spPr>
            <a:xfrm rot="13235294" flipH="1">
              <a:off x="980501" y="4226812"/>
              <a:ext cx="200599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8" name="直接连接符 135"/>
            <p:cNvCxnSpPr/>
            <p:nvPr/>
          </p:nvCxnSpPr>
          <p:spPr>
            <a:xfrm rot="13658824" flipH="1">
              <a:off x="874280" y="4123813"/>
              <a:ext cx="200600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9" name="直接连接符 136"/>
            <p:cNvCxnSpPr/>
            <p:nvPr/>
          </p:nvCxnSpPr>
          <p:spPr>
            <a:xfrm rot="14082352" flipH="1">
              <a:off x="781522" y="4008544"/>
              <a:ext cx="200600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0" name="直接连接符 137"/>
            <p:cNvCxnSpPr/>
            <p:nvPr/>
          </p:nvCxnSpPr>
          <p:spPr>
            <a:xfrm rot="14505883" flipH="1">
              <a:off x="703633" y="3882747"/>
              <a:ext cx="200600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1" name="直接连接符 138"/>
            <p:cNvCxnSpPr/>
            <p:nvPr/>
          </p:nvCxnSpPr>
          <p:spPr>
            <a:xfrm rot="14929413" flipH="1">
              <a:off x="641792" y="3748333"/>
              <a:ext cx="200600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2" name="直接连接符 139"/>
            <p:cNvCxnSpPr/>
            <p:nvPr/>
          </p:nvCxnSpPr>
          <p:spPr>
            <a:xfrm rot="15352941" flipH="1">
              <a:off x="596939" y="3607339"/>
              <a:ext cx="200600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3" name="直接连接符 140"/>
            <p:cNvCxnSpPr/>
            <p:nvPr/>
          </p:nvCxnSpPr>
          <p:spPr>
            <a:xfrm rot="15776472" flipH="1">
              <a:off x="569752" y="3461900"/>
              <a:ext cx="200600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594" name="Group 11"/>
            <p:cNvGrpSpPr>
              <a:grpSpLocks noChangeAspect="1"/>
            </p:cNvGrpSpPr>
            <p:nvPr/>
          </p:nvGrpSpPr>
          <p:grpSpPr bwMode="auto">
            <a:xfrm>
              <a:off x="1256658" y="2805346"/>
              <a:ext cx="1199546" cy="851678"/>
              <a:chOff x="1407" y="1098"/>
              <a:chExt cx="800" cy="568"/>
            </a:xfrm>
            <a:solidFill>
              <a:schemeClr val="tx1">
                <a:lumMod val="65000"/>
                <a:lumOff val="35000"/>
              </a:schemeClr>
            </a:solidFill>
          </p:grpSpPr>
          <p:sp>
            <p:nvSpPr>
              <p:cNvPr id="601" name="Freeform 12"/>
              <p:cNvSpPr>
                <a:spLocks noEditPoints="1"/>
              </p:cNvSpPr>
              <p:nvPr/>
            </p:nvSpPr>
            <p:spPr bwMode="auto">
              <a:xfrm>
                <a:off x="1494" y="1098"/>
                <a:ext cx="626" cy="423"/>
              </a:xfrm>
              <a:custGeom>
                <a:avLst/>
                <a:gdLst>
                  <a:gd name="T0" fmla="*/ 621 w 628"/>
                  <a:gd name="T1" fmla="*/ 7 h 423"/>
                  <a:gd name="T2" fmla="*/ 605 w 628"/>
                  <a:gd name="T3" fmla="*/ 0 h 423"/>
                  <a:gd name="T4" fmla="*/ 23 w 628"/>
                  <a:gd name="T5" fmla="*/ 0 h 423"/>
                  <a:gd name="T6" fmla="*/ 7 w 628"/>
                  <a:gd name="T7" fmla="*/ 7 h 423"/>
                  <a:gd name="T8" fmla="*/ 0 w 628"/>
                  <a:gd name="T9" fmla="*/ 23 h 423"/>
                  <a:gd name="T10" fmla="*/ 0 w 628"/>
                  <a:gd name="T11" fmla="*/ 423 h 423"/>
                  <a:gd name="T12" fmla="*/ 628 w 628"/>
                  <a:gd name="T13" fmla="*/ 423 h 423"/>
                  <a:gd name="T14" fmla="*/ 628 w 628"/>
                  <a:gd name="T15" fmla="*/ 23 h 423"/>
                  <a:gd name="T16" fmla="*/ 621 w 628"/>
                  <a:gd name="T17" fmla="*/ 7 h 423"/>
                  <a:gd name="T18" fmla="*/ 314 w 628"/>
                  <a:gd name="T19" fmla="*/ 13 h 423"/>
                  <a:gd name="T20" fmla="*/ 321 w 628"/>
                  <a:gd name="T21" fmla="*/ 20 h 423"/>
                  <a:gd name="T22" fmla="*/ 314 w 628"/>
                  <a:gd name="T23" fmla="*/ 27 h 423"/>
                  <a:gd name="T24" fmla="*/ 307 w 628"/>
                  <a:gd name="T25" fmla="*/ 20 h 423"/>
                  <a:gd name="T26" fmla="*/ 314 w 628"/>
                  <a:gd name="T27" fmla="*/ 13 h 423"/>
                  <a:gd name="T28" fmla="*/ 587 w 628"/>
                  <a:gd name="T29" fmla="*/ 382 h 423"/>
                  <a:gd name="T30" fmla="*/ 41 w 628"/>
                  <a:gd name="T31" fmla="*/ 382 h 423"/>
                  <a:gd name="T32" fmla="*/ 41 w 628"/>
                  <a:gd name="T33" fmla="*/ 41 h 423"/>
                  <a:gd name="T34" fmla="*/ 587 w 628"/>
                  <a:gd name="T35" fmla="*/ 41 h 423"/>
                  <a:gd name="T36" fmla="*/ 587 w 628"/>
                  <a:gd name="T37" fmla="*/ 382 h 4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28" h="423">
                    <a:moveTo>
                      <a:pt x="621" y="7"/>
                    </a:moveTo>
                    <a:cubicBezTo>
                      <a:pt x="617" y="2"/>
                      <a:pt x="611" y="0"/>
                      <a:pt x="605" y="0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17" y="0"/>
                      <a:pt x="11" y="2"/>
                      <a:pt x="7" y="7"/>
                    </a:cubicBezTo>
                    <a:cubicBezTo>
                      <a:pt x="2" y="11"/>
                      <a:pt x="0" y="17"/>
                      <a:pt x="0" y="23"/>
                    </a:cubicBezTo>
                    <a:cubicBezTo>
                      <a:pt x="0" y="423"/>
                      <a:pt x="0" y="423"/>
                      <a:pt x="0" y="423"/>
                    </a:cubicBezTo>
                    <a:cubicBezTo>
                      <a:pt x="628" y="423"/>
                      <a:pt x="628" y="423"/>
                      <a:pt x="628" y="423"/>
                    </a:cubicBezTo>
                    <a:cubicBezTo>
                      <a:pt x="628" y="23"/>
                      <a:pt x="628" y="23"/>
                      <a:pt x="628" y="23"/>
                    </a:cubicBezTo>
                    <a:cubicBezTo>
                      <a:pt x="628" y="17"/>
                      <a:pt x="626" y="11"/>
                      <a:pt x="621" y="7"/>
                    </a:cubicBezTo>
                    <a:close/>
                    <a:moveTo>
                      <a:pt x="314" y="13"/>
                    </a:moveTo>
                    <a:cubicBezTo>
                      <a:pt x="318" y="13"/>
                      <a:pt x="321" y="16"/>
                      <a:pt x="321" y="20"/>
                    </a:cubicBezTo>
                    <a:cubicBezTo>
                      <a:pt x="321" y="24"/>
                      <a:pt x="318" y="27"/>
                      <a:pt x="314" y="27"/>
                    </a:cubicBezTo>
                    <a:cubicBezTo>
                      <a:pt x="310" y="27"/>
                      <a:pt x="307" y="24"/>
                      <a:pt x="307" y="20"/>
                    </a:cubicBezTo>
                    <a:cubicBezTo>
                      <a:pt x="307" y="16"/>
                      <a:pt x="310" y="13"/>
                      <a:pt x="314" y="13"/>
                    </a:cubicBezTo>
                    <a:close/>
                    <a:moveTo>
                      <a:pt x="587" y="382"/>
                    </a:moveTo>
                    <a:cubicBezTo>
                      <a:pt x="41" y="382"/>
                      <a:pt x="41" y="382"/>
                      <a:pt x="41" y="382"/>
                    </a:cubicBezTo>
                    <a:cubicBezTo>
                      <a:pt x="41" y="41"/>
                      <a:pt x="41" y="41"/>
                      <a:pt x="41" y="41"/>
                    </a:cubicBezTo>
                    <a:cubicBezTo>
                      <a:pt x="587" y="41"/>
                      <a:pt x="587" y="41"/>
                      <a:pt x="587" y="41"/>
                    </a:cubicBezTo>
                    <a:lnTo>
                      <a:pt x="587" y="38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02" name="Freeform 13"/>
              <p:cNvSpPr>
                <a:spLocks noEditPoints="1"/>
              </p:cNvSpPr>
              <p:nvPr/>
            </p:nvSpPr>
            <p:spPr bwMode="auto">
              <a:xfrm>
                <a:off x="1407" y="1538"/>
                <a:ext cx="800" cy="97"/>
              </a:xfrm>
              <a:custGeom>
                <a:avLst/>
                <a:gdLst>
                  <a:gd name="T0" fmla="*/ 87 w 802"/>
                  <a:gd name="T1" fmla="*/ 0 h 97"/>
                  <a:gd name="T2" fmla="*/ 4 w 802"/>
                  <a:gd name="T3" fmla="*/ 83 h 97"/>
                  <a:gd name="T4" fmla="*/ 2 w 802"/>
                  <a:gd name="T5" fmla="*/ 92 h 97"/>
                  <a:gd name="T6" fmla="*/ 10 w 802"/>
                  <a:gd name="T7" fmla="*/ 97 h 97"/>
                  <a:gd name="T8" fmla="*/ 792 w 802"/>
                  <a:gd name="T9" fmla="*/ 97 h 97"/>
                  <a:gd name="T10" fmla="*/ 800 w 802"/>
                  <a:gd name="T11" fmla="*/ 92 h 97"/>
                  <a:gd name="T12" fmla="*/ 798 w 802"/>
                  <a:gd name="T13" fmla="*/ 83 h 97"/>
                  <a:gd name="T14" fmla="*/ 715 w 802"/>
                  <a:gd name="T15" fmla="*/ 0 h 97"/>
                  <a:gd name="T16" fmla="*/ 87 w 802"/>
                  <a:gd name="T17" fmla="*/ 0 h 97"/>
                  <a:gd name="T18" fmla="*/ 711 w 802"/>
                  <a:gd name="T19" fmla="*/ 47 h 97"/>
                  <a:gd name="T20" fmla="*/ 712 w 802"/>
                  <a:gd name="T21" fmla="*/ 54 h 97"/>
                  <a:gd name="T22" fmla="*/ 706 w 802"/>
                  <a:gd name="T23" fmla="*/ 58 h 97"/>
                  <a:gd name="T24" fmla="*/ 484 w 802"/>
                  <a:gd name="T25" fmla="*/ 58 h 97"/>
                  <a:gd name="T26" fmla="*/ 485 w 802"/>
                  <a:gd name="T27" fmla="*/ 64 h 97"/>
                  <a:gd name="T28" fmla="*/ 484 w 802"/>
                  <a:gd name="T29" fmla="*/ 67 h 97"/>
                  <a:gd name="T30" fmla="*/ 481 w 802"/>
                  <a:gd name="T31" fmla="*/ 69 h 97"/>
                  <a:gd name="T32" fmla="*/ 321 w 802"/>
                  <a:gd name="T33" fmla="*/ 69 h 97"/>
                  <a:gd name="T34" fmla="*/ 318 w 802"/>
                  <a:gd name="T35" fmla="*/ 67 h 97"/>
                  <a:gd name="T36" fmla="*/ 317 w 802"/>
                  <a:gd name="T37" fmla="*/ 64 h 97"/>
                  <a:gd name="T38" fmla="*/ 318 w 802"/>
                  <a:gd name="T39" fmla="*/ 58 h 97"/>
                  <a:gd name="T40" fmla="*/ 96 w 802"/>
                  <a:gd name="T41" fmla="*/ 58 h 97"/>
                  <a:gd name="T42" fmla="*/ 90 w 802"/>
                  <a:gd name="T43" fmla="*/ 54 h 97"/>
                  <a:gd name="T44" fmla="*/ 91 w 802"/>
                  <a:gd name="T45" fmla="*/ 47 h 97"/>
                  <a:gd name="T46" fmla="*/ 113 w 802"/>
                  <a:gd name="T47" fmla="*/ 20 h 97"/>
                  <a:gd name="T48" fmla="*/ 689 w 802"/>
                  <a:gd name="T49" fmla="*/ 20 h 97"/>
                  <a:gd name="T50" fmla="*/ 711 w 802"/>
                  <a:gd name="T51" fmla="*/ 47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802" h="97">
                    <a:moveTo>
                      <a:pt x="87" y="0"/>
                    </a:moveTo>
                    <a:cubicBezTo>
                      <a:pt x="4" y="83"/>
                      <a:pt x="4" y="83"/>
                      <a:pt x="4" y="83"/>
                    </a:cubicBezTo>
                    <a:cubicBezTo>
                      <a:pt x="1" y="85"/>
                      <a:pt x="0" y="89"/>
                      <a:pt x="2" y="92"/>
                    </a:cubicBezTo>
                    <a:cubicBezTo>
                      <a:pt x="3" y="95"/>
                      <a:pt x="6" y="97"/>
                      <a:pt x="10" y="97"/>
                    </a:cubicBezTo>
                    <a:cubicBezTo>
                      <a:pt x="792" y="97"/>
                      <a:pt x="792" y="97"/>
                      <a:pt x="792" y="97"/>
                    </a:cubicBezTo>
                    <a:cubicBezTo>
                      <a:pt x="796" y="97"/>
                      <a:pt x="799" y="95"/>
                      <a:pt x="800" y="92"/>
                    </a:cubicBezTo>
                    <a:cubicBezTo>
                      <a:pt x="802" y="89"/>
                      <a:pt x="801" y="85"/>
                      <a:pt x="798" y="83"/>
                    </a:cubicBezTo>
                    <a:cubicBezTo>
                      <a:pt x="715" y="0"/>
                      <a:pt x="715" y="0"/>
                      <a:pt x="715" y="0"/>
                    </a:cubicBezTo>
                    <a:lnTo>
                      <a:pt x="87" y="0"/>
                    </a:lnTo>
                    <a:close/>
                    <a:moveTo>
                      <a:pt x="711" y="47"/>
                    </a:moveTo>
                    <a:cubicBezTo>
                      <a:pt x="713" y="49"/>
                      <a:pt x="713" y="51"/>
                      <a:pt x="712" y="54"/>
                    </a:cubicBezTo>
                    <a:cubicBezTo>
                      <a:pt x="711" y="56"/>
                      <a:pt x="709" y="58"/>
                      <a:pt x="706" y="58"/>
                    </a:cubicBezTo>
                    <a:cubicBezTo>
                      <a:pt x="484" y="58"/>
                      <a:pt x="484" y="58"/>
                      <a:pt x="484" y="58"/>
                    </a:cubicBezTo>
                    <a:cubicBezTo>
                      <a:pt x="485" y="64"/>
                      <a:pt x="485" y="64"/>
                      <a:pt x="485" y="64"/>
                    </a:cubicBezTo>
                    <a:cubicBezTo>
                      <a:pt x="485" y="65"/>
                      <a:pt x="485" y="66"/>
                      <a:pt x="484" y="67"/>
                    </a:cubicBezTo>
                    <a:cubicBezTo>
                      <a:pt x="483" y="68"/>
                      <a:pt x="482" y="69"/>
                      <a:pt x="481" y="69"/>
                    </a:cubicBezTo>
                    <a:cubicBezTo>
                      <a:pt x="321" y="69"/>
                      <a:pt x="321" y="69"/>
                      <a:pt x="321" y="69"/>
                    </a:cubicBezTo>
                    <a:cubicBezTo>
                      <a:pt x="320" y="69"/>
                      <a:pt x="319" y="68"/>
                      <a:pt x="318" y="67"/>
                    </a:cubicBezTo>
                    <a:cubicBezTo>
                      <a:pt x="317" y="66"/>
                      <a:pt x="317" y="65"/>
                      <a:pt x="317" y="64"/>
                    </a:cubicBezTo>
                    <a:cubicBezTo>
                      <a:pt x="318" y="58"/>
                      <a:pt x="318" y="58"/>
                      <a:pt x="318" y="58"/>
                    </a:cubicBezTo>
                    <a:cubicBezTo>
                      <a:pt x="96" y="58"/>
                      <a:pt x="96" y="58"/>
                      <a:pt x="96" y="58"/>
                    </a:cubicBezTo>
                    <a:cubicBezTo>
                      <a:pt x="93" y="58"/>
                      <a:pt x="91" y="56"/>
                      <a:pt x="90" y="54"/>
                    </a:cubicBezTo>
                    <a:cubicBezTo>
                      <a:pt x="89" y="51"/>
                      <a:pt x="89" y="49"/>
                      <a:pt x="91" y="47"/>
                    </a:cubicBezTo>
                    <a:cubicBezTo>
                      <a:pt x="113" y="20"/>
                      <a:pt x="113" y="20"/>
                      <a:pt x="113" y="20"/>
                    </a:cubicBezTo>
                    <a:cubicBezTo>
                      <a:pt x="689" y="20"/>
                      <a:pt x="689" y="20"/>
                      <a:pt x="689" y="20"/>
                    </a:cubicBezTo>
                    <a:lnTo>
                      <a:pt x="711" y="4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03" name="Freeform 14"/>
              <p:cNvSpPr>
                <a:spLocks noEditPoints="1"/>
              </p:cNvSpPr>
              <p:nvPr/>
            </p:nvSpPr>
            <p:spPr bwMode="auto">
              <a:xfrm>
                <a:off x="1408" y="1637"/>
                <a:ext cx="798" cy="29"/>
              </a:xfrm>
              <a:custGeom>
                <a:avLst/>
                <a:gdLst>
                  <a:gd name="T0" fmla="*/ 791 w 800"/>
                  <a:gd name="T1" fmla="*/ 3 h 29"/>
                  <a:gd name="T2" fmla="*/ 469 w 800"/>
                  <a:gd name="T3" fmla="*/ 3 h 29"/>
                  <a:gd name="T4" fmla="*/ 468 w 800"/>
                  <a:gd name="T5" fmla="*/ 6 h 29"/>
                  <a:gd name="T6" fmla="*/ 461 w 800"/>
                  <a:gd name="T7" fmla="*/ 9 h 29"/>
                  <a:gd name="T8" fmla="*/ 339 w 800"/>
                  <a:gd name="T9" fmla="*/ 9 h 29"/>
                  <a:gd name="T10" fmla="*/ 332 w 800"/>
                  <a:gd name="T11" fmla="*/ 6 h 29"/>
                  <a:gd name="T12" fmla="*/ 331 w 800"/>
                  <a:gd name="T13" fmla="*/ 3 h 29"/>
                  <a:gd name="T14" fmla="*/ 9 w 800"/>
                  <a:gd name="T15" fmla="*/ 3 h 29"/>
                  <a:gd name="T16" fmla="*/ 0 w 800"/>
                  <a:gd name="T17" fmla="*/ 0 h 29"/>
                  <a:gd name="T18" fmla="*/ 0 w 800"/>
                  <a:gd name="T19" fmla="*/ 9 h 29"/>
                  <a:gd name="T20" fmla="*/ 6 w 800"/>
                  <a:gd name="T21" fmla="*/ 23 h 29"/>
                  <a:gd name="T22" fmla="*/ 21 w 800"/>
                  <a:gd name="T23" fmla="*/ 29 h 29"/>
                  <a:gd name="T24" fmla="*/ 779 w 800"/>
                  <a:gd name="T25" fmla="*/ 29 h 29"/>
                  <a:gd name="T26" fmla="*/ 794 w 800"/>
                  <a:gd name="T27" fmla="*/ 23 h 29"/>
                  <a:gd name="T28" fmla="*/ 800 w 800"/>
                  <a:gd name="T29" fmla="*/ 9 h 29"/>
                  <a:gd name="T30" fmla="*/ 800 w 800"/>
                  <a:gd name="T31" fmla="*/ 0 h 29"/>
                  <a:gd name="T32" fmla="*/ 791 w 800"/>
                  <a:gd name="T33" fmla="*/ 3 h 29"/>
                  <a:gd name="T34" fmla="*/ 72 w 800"/>
                  <a:gd name="T35" fmla="*/ 21 h 29"/>
                  <a:gd name="T36" fmla="*/ 68 w 800"/>
                  <a:gd name="T37" fmla="*/ 16 h 29"/>
                  <a:gd name="T38" fmla="*/ 72 w 800"/>
                  <a:gd name="T39" fmla="*/ 12 h 29"/>
                  <a:gd name="T40" fmla="*/ 77 w 800"/>
                  <a:gd name="T41" fmla="*/ 16 h 29"/>
                  <a:gd name="T42" fmla="*/ 72 w 800"/>
                  <a:gd name="T43" fmla="*/ 21 h 29"/>
                  <a:gd name="T44" fmla="*/ 94 w 800"/>
                  <a:gd name="T45" fmla="*/ 21 h 29"/>
                  <a:gd name="T46" fmla="*/ 89 w 800"/>
                  <a:gd name="T47" fmla="*/ 16 h 29"/>
                  <a:gd name="T48" fmla="*/ 94 w 800"/>
                  <a:gd name="T49" fmla="*/ 12 h 29"/>
                  <a:gd name="T50" fmla="*/ 98 w 800"/>
                  <a:gd name="T51" fmla="*/ 16 h 29"/>
                  <a:gd name="T52" fmla="*/ 94 w 800"/>
                  <a:gd name="T53" fmla="*/ 21 h 29"/>
                  <a:gd name="T54" fmla="*/ 115 w 800"/>
                  <a:gd name="T55" fmla="*/ 21 h 29"/>
                  <a:gd name="T56" fmla="*/ 111 w 800"/>
                  <a:gd name="T57" fmla="*/ 16 h 29"/>
                  <a:gd name="T58" fmla="*/ 115 w 800"/>
                  <a:gd name="T59" fmla="*/ 12 h 29"/>
                  <a:gd name="T60" fmla="*/ 120 w 800"/>
                  <a:gd name="T61" fmla="*/ 16 h 29"/>
                  <a:gd name="T62" fmla="*/ 115 w 800"/>
                  <a:gd name="T63" fmla="*/ 21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800" h="29">
                    <a:moveTo>
                      <a:pt x="791" y="3"/>
                    </a:moveTo>
                    <a:cubicBezTo>
                      <a:pt x="469" y="3"/>
                      <a:pt x="469" y="3"/>
                      <a:pt x="469" y="3"/>
                    </a:cubicBezTo>
                    <a:cubicBezTo>
                      <a:pt x="469" y="4"/>
                      <a:pt x="468" y="5"/>
                      <a:pt x="468" y="6"/>
                    </a:cubicBezTo>
                    <a:cubicBezTo>
                      <a:pt x="466" y="8"/>
                      <a:pt x="463" y="9"/>
                      <a:pt x="461" y="9"/>
                    </a:cubicBezTo>
                    <a:cubicBezTo>
                      <a:pt x="339" y="9"/>
                      <a:pt x="339" y="9"/>
                      <a:pt x="339" y="9"/>
                    </a:cubicBezTo>
                    <a:cubicBezTo>
                      <a:pt x="337" y="9"/>
                      <a:pt x="334" y="8"/>
                      <a:pt x="332" y="6"/>
                    </a:cubicBezTo>
                    <a:cubicBezTo>
                      <a:pt x="332" y="5"/>
                      <a:pt x="331" y="4"/>
                      <a:pt x="331" y="3"/>
                    </a:cubicBezTo>
                    <a:cubicBezTo>
                      <a:pt x="9" y="3"/>
                      <a:pt x="9" y="3"/>
                      <a:pt x="9" y="3"/>
                    </a:cubicBezTo>
                    <a:cubicBezTo>
                      <a:pt x="5" y="3"/>
                      <a:pt x="2" y="2"/>
                      <a:pt x="0" y="0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14"/>
                      <a:pt x="2" y="19"/>
                      <a:pt x="6" y="23"/>
                    </a:cubicBezTo>
                    <a:cubicBezTo>
                      <a:pt x="10" y="27"/>
                      <a:pt x="15" y="29"/>
                      <a:pt x="21" y="29"/>
                    </a:cubicBezTo>
                    <a:cubicBezTo>
                      <a:pt x="779" y="29"/>
                      <a:pt x="779" y="29"/>
                      <a:pt x="779" y="29"/>
                    </a:cubicBezTo>
                    <a:cubicBezTo>
                      <a:pt x="785" y="29"/>
                      <a:pt x="790" y="27"/>
                      <a:pt x="794" y="23"/>
                    </a:cubicBezTo>
                    <a:cubicBezTo>
                      <a:pt x="798" y="19"/>
                      <a:pt x="800" y="14"/>
                      <a:pt x="800" y="9"/>
                    </a:cubicBezTo>
                    <a:cubicBezTo>
                      <a:pt x="800" y="0"/>
                      <a:pt x="800" y="0"/>
                      <a:pt x="800" y="0"/>
                    </a:cubicBezTo>
                    <a:cubicBezTo>
                      <a:pt x="798" y="2"/>
                      <a:pt x="795" y="3"/>
                      <a:pt x="791" y="3"/>
                    </a:cubicBezTo>
                    <a:close/>
                    <a:moveTo>
                      <a:pt x="72" y="21"/>
                    </a:moveTo>
                    <a:cubicBezTo>
                      <a:pt x="70" y="21"/>
                      <a:pt x="68" y="19"/>
                      <a:pt x="68" y="16"/>
                    </a:cubicBezTo>
                    <a:cubicBezTo>
                      <a:pt x="68" y="14"/>
                      <a:pt x="70" y="12"/>
                      <a:pt x="72" y="12"/>
                    </a:cubicBezTo>
                    <a:cubicBezTo>
                      <a:pt x="75" y="12"/>
                      <a:pt x="77" y="14"/>
                      <a:pt x="77" y="16"/>
                    </a:cubicBezTo>
                    <a:cubicBezTo>
                      <a:pt x="77" y="19"/>
                      <a:pt x="75" y="21"/>
                      <a:pt x="72" y="21"/>
                    </a:cubicBezTo>
                    <a:close/>
                    <a:moveTo>
                      <a:pt x="94" y="21"/>
                    </a:moveTo>
                    <a:cubicBezTo>
                      <a:pt x="91" y="21"/>
                      <a:pt x="89" y="19"/>
                      <a:pt x="89" y="16"/>
                    </a:cubicBezTo>
                    <a:cubicBezTo>
                      <a:pt x="89" y="14"/>
                      <a:pt x="91" y="12"/>
                      <a:pt x="94" y="12"/>
                    </a:cubicBezTo>
                    <a:cubicBezTo>
                      <a:pt x="96" y="12"/>
                      <a:pt x="98" y="14"/>
                      <a:pt x="98" y="16"/>
                    </a:cubicBezTo>
                    <a:cubicBezTo>
                      <a:pt x="98" y="19"/>
                      <a:pt x="96" y="21"/>
                      <a:pt x="94" y="21"/>
                    </a:cubicBezTo>
                    <a:close/>
                    <a:moveTo>
                      <a:pt x="115" y="21"/>
                    </a:moveTo>
                    <a:cubicBezTo>
                      <a:pt x="113" y="21"/>
                      <a:pt x="111" y="19"/>
                      <a:pt x="111" y="16"/>
                    </a:cubicBezTo>
                    <a:cubicBezTo>
                      <a:pt x="111" y="14"/>
                      <a:pt x="113" y="12"/>
                      <a:pt x="115" y="12"/>
                    </a:cubicBezTo>
                    <a:cubicBezTo>
                      <a:pt x="118" y="12"/>
                      <a:pt x="120" y="14"/>
                      <a:pt x="120" y="16"/>
                    </a:cubicBezTo>
                    <a:cubicBezTo>
                      <a:pt x="120" y="19"/>
                      <a:pt x="118" y="21"/>
                      <a:pt x="115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04" name="Freeform 15"/>
              <p:cNvSpPr>
                <a:spLocks/>
              </p:cNvSpPr>
              <p:nvPr/>
            </p:nvSpPr>
            <p:spPr bwMode="auto">
              <a:xfrm>
                <a:off x="1624" y="1386"/>
                <a:ext cx="48" cy="56"/>
              </a:xfrm>
              <a:custGeom>
                <a:avLst/>
                <a:gdLst>
                  <a:gd name="T0" fmla="*/ 48 w 48"/>
                  <a:gd name="T1" fmla="*/ 56 h 56"/>
                  <a:gd name="T2" fmla="*/ 0 w 48"/>
                  <a:gd name="T3" fmla="*/ 56 h 56"/>
                  <a:gd name="T4" fmla="*/ 0 w 48"/>
                  <a:gd name="T5" fmla="*/ 5 h 56"/>
                  <a:gd name="T6" fmla="*/ 2 w 48"/>
                  <a:gd name="T7" fmla="*/ 2 h 56"/>
                  <a:gd name="T8" fmla="*/ 5 w 48"/>
                  <a:gd name="T9" fmla="*/ 0 h 56"/>
                  <a:gd name="T10" fmla="*/ 43 w 48"/>
                  <a:gd name="T11" fmla="*/ 0 h 56"/>
                  <a:gd name="T12" fmla="*/ 47 w 48"/>
                  <a:gd name="T13" fmla="*/ 2 h 56"/>
                  <a:gd name="T14" fmla="*/ 48 w 48"/>
                  <a:gd name="T15" fmla="*/ 5 h 56"/>
                  <a:gd name="T16" fmla="*/ 48 w 48"/>
                  <a:gd name="T17" fmla="*/ 56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8" h="56">
                    <a:moveTo>
                      <a:pt x="48" y="56"/>
                    </a:moveTo>
                    <a:cubicBezTo>
                      <a:pt x="0" y="56"/>
                      <a:pt x="0" y="56"/>
                      <a:pt x="0" y="56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4"/>
                      <a:pt x="1" y="3"/>
                      <a:pt x="2" y="2"/>
                    </a:cubicBezTo>
                    <a:cubicBezTo>
                      <a:pt x="3" y="1"/>
                      <a:pt x="4" y="0"/>
                      <a:pt x="5" y="0"/>
                    </a:cubicBezTo>
                    <a:cubicBezTo>
                      <a:pt x="43" y="0"/>
                      <a:pt x="43" y="0"/>
                      <a:pt x="43" y="0"/>
                    </a:cubicBezTo>
                    <a:cubicBezTo>
                      <a:pt x="44" y="0"/>
                      <a:pt x="46" y="1"/>
                      <a:pt x="47" y="2"/>
                    </a:cubicBezTo>
                    <a:cubicBezTo>
                      <a:pt x="48" y="3"/>
                      <a:pt x="48" y="4"/>
                      <a:pt x="48" y="5"/>
                    </a:cubicBezTo>
                    <a:cubicBezTo>
                      <a:pt x="48" y="56"/>
                      <a:pt x="48" y="56"/>
                      <a:pt x="48" y="5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05" name="Freeform 16"/>
              <p:cNvSpPr>
                <a:spLocks/>
              </p:cNvSpPr>
              <p:nvPr/>
            </p:nvSpPr>
            <p:spPr bwMode="auto">
              <a:xfrm>
                <a:off x="1723" y="1314"/>
                <a:ext cx="47" cy="128"/>
              </a:xfrm>
              <a:custGeom>
                <a:avLst/>
                <a:gdLst>
                  <a:gd name="T0" fmla="*/ 47 w 47"/>
                  <a:gd name="T1" fmla="*/ 128 h 128"/>
                  <a:gd name="T2" fmla="*/ 0 w 47"/>
                  <a:gd name="T3" fmla="*/ 128 h 128"/>
                  <a:gd name="T4" fmla="*/ 0 w 47"/>
                  <a:gd name="T5" fmla="*/ 5 h 128"/>
                  <a:gd name="T6" fmla="*/ 1 w 47"/>
                  <a:gd name="T7" fmla="*/ 2 h 128"/>
                  <a:gd name="T8" fmla="*/ 5 w 47"/>
                  <a:gd name="T9" fmla="*/ 0 h 128"/>
                  <a:gd name="T10" fmla="*/ 42 w 47"/>
                  <a:gd name="T11" fmla="*/ 0 h 128"/>
                  <a:gd name="T12" fmla="*/ 46 w 47"/>
                  <a:gd name="T13" fmla="*/ 2 h 128"/>
                  <a:gd name="T14" fmla="*/ 47 w 47"/>
                  <a:gd name="T15" fmla="*/ 5 h 128"/>
                  <a:gd name="T16" fmla="*/ 47 w 47"/>
                  <a:gd name="T17" fmla="*/ 128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7" h="128">
                    <a:moveTo>
                      <a:pt x="47" y="128"/>
                    </a:moveTo>
                    <a:cubicBezTo>
                      <a:pt x="0" y="128"/>
                      <a:pt x="0" y="128"/>
                      <a:pt x="0" y="128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4"/>
                      <a:pt x="0" y="3"/>
                      <a:pt x="1" y="2"/>
                    </a:cubicBezTo>
                    <a:cubicBezTo>
                      <a:pt x="2" y="1"/>
                      <a:pt x="3" y="0"/>
                      <a:pt x="5" y="0"/>
                    </a:cubicBezTo>
                    <a:cubicBezTo>
                      <a:pt x="42" y="0"/>
                      <a:pt x="42" y="0"/>
                      <a:pt x="42" y="0"/>
                    </a:cubicBezTo>
                    <a:cubicBezTo>
                      <a:pt x="44" y="0"/>
                      <a:pt x="45" y="1"/>
                      <a:pt x="46" y="2"/>
                    </a:cubicBezTo>
                    <a:cubicBezTo>
                      <a:pt x="47" y="3"/>
                      <a:pt x="47" y="4"/>
                      <a:pt x="47" y="5"/>
                    </a:cubicBezTo>
                    <a:lnTo>
                      <a:pt x="47" y="1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/>
              </a:p>
            </p:txBody>
          </p:sp>
          <p:sp>
            <p:nvSpPr>
              <p:cNvPr id="606" name="Freeform 17"/>
              <p:cNvSpPr>
                <a:spLocks/>
              </p:cNvSpPr>
              <p:nvPr/>
            </p:nvSpPr>
            <p:spPr bwMode="auto">
              <a:xfrm>
                <a:off x="1821" y="1353"/>
                <a:ext cx="48" cy="89"/>
              </a:xfrm>
              <a:custGeom>
                <a:avLst/>
                <a:gdLst>
                  <a:gd name="T0" fmla="*/ 48 w 48"/>
                  <a:gd name="T1" fmla="*/ 89 h 89"/>
                  <a:gd name="T2" fmla="*/ 0 w 48"/>
                  <a:gd name="T3" fmla="*/ 89 h 89"/>
                  <a:gd name="T4" fmla="*/ 0 w 48"/>
                  <a:gd name="T5" fmla="*/ 6 h 89"/>
                  <a:gd name="T6" fmla="*/ 1 w 48"/>
                  <a:gd name="T7" fmla="*/ 2 h 89"/>
                  <a:gd name="T8" fmla="*/ 5 w 48"/>
                  <a:gd name="T9" fmla="*/ 0 h 89"/>
                  <a:gd name="T10" fmla="*/ 43 w 48"/>
                  <a:gd name="T11" fmla="*/ 0 h 89"/>
                  <a:gd name="T12" fmla="*/ 46 w 48"/>
                  <a:gd name="T13" fmla="*/ 2 h 89"/>
                  <a:gd name="T14" fmla="*/ 48 w 48"/>
                  <a:gd name="T15" fmla="*/ 6 h 89"/>
                  <a:gd name="T16" fmla="*/ 48 w 48"/>
                  <a:gd name="T17" fmla="*/ 89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8" h="89">
                    <a:moveTo>
                      <a:pt x="48" y="89"/>
                    </a:moveTo>
                    <a:cubicBezTo>
                      <a:pt x="0" y="89"/>
                      <a:pt x="0" y="89"/>
                      <a:pt x="0" y="89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4"/>
                      <a:pt x="0" y="3"/>
                      <a:pt x="1" y="2"/>
                    </a:cubicBezTo>
                    <a:cubicBezTo>
                      <a:pt x="2" y="1"/>
                      <a:pt x="4" y="0"/>
                      <a:pt x="5" y="0"/>
                    </a:cubicBezTo>
                    <a:cubicBezTo>
                      <a:pt x="43" y="0"/>
                      <a:pt x="43" y="0"/>
                      <a:pt x="43" y="0"/>
                    </a:cubicBezTo>
                    <a:cubicBezTo>
                      <a:pt x="44" y="0"/>
                      <a:pt x="45" y="1"/>
                      <a:pt x="46" y="2"/>
                    </a:cubicBezTo>
                    <a:cubicBezTo>
                      <a:pt x="47" y="3"/>
                      <a:pt x="48" y="4"/>
                      <a:pt x="48" y="6"/>
                    </a:cubicBezTo>
                    <a:cubicBezTo>
                      <a:pt x="48" y="89"/>
                      <a:pt x="48" y="89"/>
                      <a:pt x="48" y="8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07" name="Freeform 18"/>
              <p:cNvSpPr>
                <a:spLocks/>
              </p:cNvSpPr>
              <p:nvPr/>
            </p:nvSpPr>
            <p:spPr bwMode="auto">
              <a:xfrm>
                <a:off x="1901" y="1205"/>
                <a:ext cx="84" cy="237"/>
              </a:xfrm>
              <a:custGeom>
                <a:avLst/>
                <a:gdLst>
                  <a:gd name="T0" fmla="*/ 79 w 84"/>
                  <a:gd name="T1" fmla="*/ 64 h 237"/>
                  <a:gd name="T2" fmla="*/ 84 w 84"/>
                  <a:gd name="T3" fmla="*/ 62 h 237"/>
                  <a:gd name="T4" fmla="*/ 83 w 84"/>
                  <a:gd name="T5" fmla="*/ 56 h 237"/>
                  <a:gd name="T6" fmla="*/ 46 w 84"/>
                  <a:gd name="T7" fmla="*/ 2 h 237"/>
                  <a:gd name="T8" fmla="*/ 42 w 84"/>
                  <a:gd name="T9" fmla="*/ 0 h 237"/>
                  <a:gd name="T10" fmla="*/ 38 w 84"/>
                  <a:gd name="T11" fmla="*/ 2 h 237"/>
                  <a:gd name="T12" fmla="*/ 1 w 84"/>
                  <a:gd name="T13" fmla="*/ 56 h 237"/>
                  <a:gd name="T14" fmla="*/ 1 w 84"/>
                  <a:gd name="T15" fmla="*/ 62 h 237"/>
                  <a:gd name="T16" fmla="*/ 5 w 84"/>
                  <a:gd name="T17" fmla="*/ 64 h 237"/>
                  <a:gd name="T18" fmla="*/ 18 w 84"/>
                  <a:gd name="T19" fmla="*/ 64 h 237"/>
                  <a:gd name="T20" fmla="*/ 18 w 84"/>
                  <a:gd name="T21" fmla="*/ 237 h 237"/>
                  <a:gd name="T22" fmla="*/ 66 w 84"/>
                  <a:gd name="T23" fmla="*/ 237 h 237"/>
                  <a:gd name="T24" fmla="*/ 66 w 84"/>
                  <a:gd name="T25" fmla="*/ 64 h 237"/>
                  <a:gd name="T26" fmla="*/ 79 w 84"/>
                  <a:gd name="T27" fmla="*/ 64 h 2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84" h="237">
                    <a:moveTo>
                      <a:pt x="79" y="64"/>
                    </a:moveTo>
                    <a:cubicBezTo>
                      <a:pt x="81" y="64"/>
                      <a:pt x="83" y="63"/>
                      <a:pt x="84" y="62"/>
                    </a:cubicBezTo>
                    <a:cubicBezTo>
                      <a:pt x="84" y="60"/>
                      <a:pt x="84" y="58"/>
                      <a:pt x="83" y="56"/>
                    </a:cubicBezTo>
                    <a:cubicBezTo>
                      <a:pt x="46" y="2"/>
                      <a:pt x="46" y="2"/>
                      <a:pt x="46" y="2"/>
                    </a:cubicBezTo>
                    <a:cubicBezTo>
                      <a:pt x="45" y="1"/>
                      <a:pt x="44" y="0"/>
                      <a:pt x="42" y="0"/>
                    </a:cubicBezTo>
                    <a:cubicBezTo>
                      <a:pt x="40" y="0"/>
                      <a:pt x="39" y="1"/>
                      <a:pt x="38" y="2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58"/>
                      <a:pt x="0" y="60"/>
                      <a:pt x="1" y="62"/>
                    </a:cubicBezTo>
                    <a:cubicBezTo>
                      <a:pt x="1" y="63"/>
                      <a:pt x="3" y="64"/>
                      <a:pt x="5" y="64"/>
                    </a:cubicBezTo>
                    <a:cubicBezTo>
                      <a:pt x="18" y="64"/>
                      <a:pt x="18" y="64"/>
                      <a:pt x="18" y="64"/>
                    </a:cubicBezTo>
                    <a:cubicBezTo>
                      <a:pt x="18" y="237"/>
                      <a:pt x="18" y="237"/>
                      <a:pt x="18" y="237"/>
                    </a:cubicBezTo>
                    <a:cubicBezTo>
                      <a:pt x="66" y="237"/>
                      <a:pt x="66" y="237"/>
                      <a:pt x="66" y="237"/>
                    </a:cubicBezTo>
                    <a:cubicBezTo>
                      <a:pt x="66" y="64"/>
                      <a:pt x="66" y="64"/>
                      <a:pt x="66" y="64"/>
                    </a:cubicBezTo>
                    <a:lnTo>
                      <a:pt x="79" y="6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08" name="Freeform 19"/>
              <p:cNvSpPr>
                <a:spLocks/>
              </p:cNvSpPr>
              <p:nvPr/>
            </p:nvSpPr>
            <p:spPr bwMode="auto">
              <a:xfrm>
                <a:off x="1552" y="1187"/>
                <a:ext cx="510" cy="276"/>
              </a:xfrm>
              <a:custGeom>
                <a:avLst/>
                <a:gdLst>
                  <a:gd name="T0" fmla="*/ 8 w 512"/>
                  <a:gd name="T1" fmla="*/ 268 h 276"/>
                  <a:gd name="T2" fmla="*/ 8 w 512"/>
                  <a:gd name="T3" fmla="*/ 4 h 276"/>
                  <a:gd name="T4" fmla="*/ 7 w 512"/>
                  <a:gd name="T5" fmla="*/ 1 h 276"/>
                  <a:gd name="T6" fmla="*/ 4 w 512"/>
                  <a:gd name="T7" fmla="*/ 0 h 276"/>
                  <a:gd name="T8" fmla="*/ 4 w 512"/>
                  <a:gd name="T9" fmla="*/ 0 h 276"/>
                  <a:gd name="T10" fmla="*/ 1 w 512"/>
                  <a:gd name="T11" fmla="*/ 1 h 276"/>
                  <a:gd name="T12" fmla="*/ 0 w 512"/>
                  <a:gd name="T13" fmla="*/ 4 h 276"/>
                  <a:gd name="T14" fmla="*/ 0 w 512"/>
                  <a:gd name="T15" fmla="*/ 276 h 276"/>
                  <a:gd name="T16" fmla="*/ 508 w 512"/>
                  <a:gd name="T17" fmla="*/ 276 h 276"/>
                  <a:gd name="T18" fmla="*/ 511 w 512"/>
                  <a:gd name="T19" fmla="*/ 275 h 276"/>
                  <a:gd name="T20" fmla="*/ 512 w 512"/>
                  <a:gd name="T21" fmla="*/ 272 h 276"/>
                  <a:gd name="T22" fmla="*/ 512 w 512"/>
                  <a:gd name="T23" fmla="*/ 272 h 276"/>
                  <a:gd name="T24" fmla="*/ 511 w 512"/>
                  <a:gd name="T25" fmla="*/ 269 h 276"/>
                  <a:gd name="T26" fmla="*/ 508 w 512"/>
                  <a:gd name="T27" fmla="*/ 268 h 276"/>
                  <a:gd name="T28" fmla="*/ 8 w 512"/>
                  <a:gd name="T29" fmla="*/ 268 h 2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512" h="276">
                    <a:moveTo>
                      <a:pt x="8" y="268"/>
                    </a:moveTo>
                    <a:cubicBezTo>
                      <a:pt x="8" y="4"/>
                      <a:pt x="8" y="4"/>
                      <a:pt x="8" y="4"/>
                    </a:cubicBezTo>
                    <a:cubicBezTo>
                      <a:pt x="8" y="3"/>
                      <a:pt x="8" y="2"/>
                      <a:pt x="7" y="1"/>
                    </a:cubicBezTo>
                    <a:cubicBezTo>
                      <a:pt x="6" y="1"/>
                      <a:pt x="5" y="0"/>
                      <a:pt x="4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3" y="0"/>
                      <a:pt x="2" y="1"/>
                      <a:pt x="1" y="1"/>
                    </a:cubicBezTo>
                    <a:cubicBezTo>
                      <a:pt x="0" y="2"/>
                      <a:pt x="0" y="3"/>
                      <a:pt x="0" y="4"/>
                    </a:cubicBezTo>
                    <a:cubicBezTo>
                      <a:pt x="0" y="276"/>
                      <a:pt x="0" y="276"/>
                      <a:pt x="0" y="276"/>
                    </a:cubicBezTo>
                    <a:cubicBezTo>
                      <a:pt x="508" y="276"/>
                      <a:pt x="508" y="276"/>
                      <a:pt x="508" y="276"/>
                    </a:cubicBezTo>
                    <a:cubicBezTo>
                      <a:pt x="509" y="276"/>
                      <a:pt x="510" y="276"/>
                      <a:pt x="511" y="275"/>
                    </a:cubicBezTo>
                    <a:cubicBezTo>
                      <a:pt x="512" y="274"/>
                      <a:pt x="512" y="273"/>
                      <a:pt x="512" y="272"/>
                    </a:cubicBezTo>
                    <a:cubicBezTo>
                      <a:pt x="512" y="272"/>
                      <a:pt x="512" y="272"/>
                      <a:pt x="512" y="272"/>
                    </a:cubicBezTo>
                    <a:cubicBezTo>
                      <a:pt x="512" y="271"/>
                      <a:pt x="512" y="270"/>
                      <a:pt x="511" y="269"/>
                    </a:cubicBezTo>
                    <a:cubicBezTo>
                      <a:pt x="510" y="268"/>
                      <a:pt x="509" y="268"/>
                      <a:pt x="508" y="268"/>
                    </a:cubicBezTo>
                    <a:cubicBezTo>
                      <a:pt x="8" y="268"/>
                      <a:pt x="8" y="268"/>
                      <a:pt x="8" y="26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595" name="组合 1"/>
            <p:cNvGrpSpPr/>
            <p:nvPr/>
          </p:nvGrpSpPr>
          <p:grpSpPr>
            <a:xfrm>
              <a:off x="1115834" y="3752525"/>
              <a:ext cx="1490521" cy="118478"/>
              <a:chOff x="4840431" y="2041402"/>
              <a:chExt cx="2505257" cy="199137"/>
            </a:xfrm>
          </p:grpSpPr>
          <p:cxnSp>
            <p:nvCxnSpPr>
              <p:cNvPr id="598" name="直接连接符 346"/>
              <p:cNvCxnSpPr/>
              <p:nvPr/>
            </p:nvCxnSpPr>
            <p:spPr>
              <a:xfrm>
                <a:off x="4840431" y="2142637"/>
                <a:ext cx="1127340" cy="0"/>
              </a:xfrm>
              <a:prstGeom prst="line">
                <a:avLst/>
              </a:prstGeom>
              <a:ln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9" name="直接连接符 347"/>
              <p:cNvCxnSpPr/>
              <p:nvPr/>
            </p:nvCxnSpPr>
            <p:spPr>
              <a:xfrm>
                <a:off x="6218348" y="2142637"/>
                <a:ext cx="1127340" cy="0"/>
              </a:xfrm>
              <a:prstGeom prst="line">
                <a:avLst/>
              </a:prstGeom>
              <a:ln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00" name="椭圆 599"/>
              <p:cNvSpPr/>
              <p:nvPr/>
            </p:nvSpPr>
            <p:spPr>
              <a:xfrm>
                <a:off x="5996400" y="2041402"/>
                <a:ext cx="199137" cy="199137"/>
              </a:xfrm>
              <a:prstGeom prst="ellipse">
                <a:avLst/>
              </a:pr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 dirty="0"/>
              </a:p>
            </p:txBody>
          </p:sp>
        </p:grpSp>
        <p:sp>
          <p:nvSpPr>
            <p:cNvPr id="596" name="矩形 595"/>
            <p:cNvSpPr/>
            <p:nvPr/>
          </p:nvSpPr>
          <p:spPr>
            <a:xfrm>
              <a:off x="1463260" y="3874532"/>
              <a:ext cx="80021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defTabSz="914400"/>
              <a:r>
                <a:rPr lang="zh-CN" altLang="en-US" sz="2400" b="1" kern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</a:t>
              </a:r>
            </a:p>
          </p:txBody>
        </p:sp>
        <p:cxnSp>
          <p:nvCxnSpPr>
            <p:cNvPr id="597" name="直接连接符 110"/>
            <p:cNvCxnSpPr/>
            <p:nvPr/>
          </p:nvCxnSpPr>
          <p:spPr>
            <a:xfrm rot="3070588" flipH="1">
              <a:off x="2698587" y="2560841"/>
              <a:ext cx="200600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09" name="组 608"/>
          <p:cNvGrpSpPr/>
          <p:nvPr/>
        </p:nvGrpSpPr>
        <p:grpSpPr>
          <a:xfrm>
            <a:off x="6144626" y="2113080"/>
            <a:ext cx="2676451" cy="2677592"/>
            <a:chOff x="523291" y="2113080"/>
            <a:chExt cx="2676451" cy="2677592"/>
          </a:xfrm>
        </p:grpSpPr>
        <p:sp>
          <p:nvSpPr>
            <p:cNvPr id="610" name="椭圆 609"/>
            <p:cNvSpPr/>
            <p:nvPr/>
          </p:nvSpPr>
          <p:spPr>
            <a:xfrm>
              <a:off x="594463" y="2178091"/>
              <a:ext cx="2536388" cy="2536391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F5F0E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611" name="椭圆 610"/>
            <p:cNvSpPr/>
            <p:nvPr/>
          </p:nvSpPr>
          <p:spPr>
            <a:xfrm>
              <a:off x="771724" y="2361017"/>
              <a:ext cx="2181864" cy="2181717"/>
            </a:xfrm>
            <a:prstGeom prst="ellipse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rgbClr val="79A5B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612" name="椭圆 611"/>
            <p:cNvSpPr/>
            <p:nvPr/>
          </p:nvSpPr>
          <p:spPr>
            <a:xfrm>
              <a:off x="864980" y="2455884"/>
              <a:ext cx="1986976" cy="1986840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dirty="0"/>
            </a:p>
          </p:txBody>
        </p:sp>
        <p:cxnSp>
          <p:nvCxnSpPr>
            <p:cNvPr id="613" name="直接连接符 90"/>
            <p:cNvCxnSpPr/>
            <p:nvPr/>
          </p:nvCxnSpPr>
          <p:spPr>
            <a:xfrm rot="16200000" flipH="1">
              <a:off x="560643" y="3314224"/>
              <a:ext cx="200600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4" name="直接连接符 91"/>
            <p:cNvCxnSpPr/>
            <p:nvPr/>
          </p:nvCxnSpPr>
          <p:spPr>
            <a:xfrm rot="16623529" flipH="1">
              <a:off x="569752" y="3166547"/>
              <a:ext cx="200600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5" name="直接连接符 92"/>
            <p:cNvCxnSpPr/>
            <p:nvPr/>
          </p:nvCxnSpPr>
          <p:spPr>
            <a:xfrm rot="17047059" flipH="1">
              <a:off x="596939" y="3021110"/>
              <a:ext cx="200600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6" name="直接连接符 93"/>
            <p:cNvCxnSpPr/>
            <p:nvPr/>
          </p:nvCxnSpPr>
          <p:spPr>
            <a:xfrm rot="17470588" flipH="1">
              <a:off x="641792" y="2880115"/>
              <a:ext cx="200600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7" name="直接连接符 94"/>
            <p:cNvCxnSpPr/>
            <p:nvPr/>
          </p:nvCxnSpPr>
          <p:spPr>
            <a:xfrm rot="17894118" flipH="1">
              <a:off x="703633" y="2745701"/>
              <a:ext cx="200600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8" name="直接连接符 95"/>
            <p:cNvCxnSpPr/>
            <p:nvPr/>
          </p:nvCxnSpPr>
          <p:spPr>
            <a:xfrm rot="18317647" flipH="1">
              <a:off x="781522" y="2619905"/>
              <a:ext cx="200600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9" name="直接连接符 96"/>
            <p:cNvCxnSpPr/>
            <p:nvPr/>
          </p:nvCxnSpPr>
          <p:spPr>
            <a:xfrm rot="18741177" flipH="1">
              <a:off x="874280" y="2504635"/>
              <a:ext cx="200600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0" name="直接连接符 97"/>
            <p:cNvCxnSpPr/>
            <p:nvPr/>
          </p:nvCxnSpPr>
          <p:spPr>
            <a:xfrm rot="19164706" flipH="1">
              <a:off x="980500" y="2401637"/>
              <a:ext cx="200599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1" name="直接连接符 98"/>
            <p:cNvCxnSpPr/>
            <p:nvPr/>
          </p:nvCxnSpPr>
          <p:spPr>
            <a:xfrm rot="19588235" flipH="1">
              <a:off x="1098572" y="2312473"/>
              <a:ext cx="200599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2" name="直接连接符 99"/>
            <p:cNvCxnSpPr/>
            <p:nvPr/>
          </p:nvCxnSpPr>
          <p:spPr>
            <a:xfrm rot="20011765" flipH="1">
              <a:off x="1226707" y="2238494"/>
              <a:ext cx="200599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3" name="直接连接符 100"/>
            <p:cNvCxnSpPr/>
            <p:nvPr/>
          </p:nvCxnSpPr>
          <p:spPr>
            <a:xfrm rot="20435294" flipH="1">
              <a:off x="1362961" y="2180823"/>
              <a:ext cx="200599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4" name="直接连接符 101"/>
            <p:cNvCxnSpPr/>
            <p:nvPr/>
          </p:nvCxnSpPr>
          <p:spPr>
            <a:xfrm rot="20858823" flipH="1">
              <a:off x="1505270" y="2140332"/>
              <a:ext cx="200599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5" name="直接连接符 102"/>
            <p:cNvCxnSpPr/>
            <p:nvPr/>
          </p:nvCxnSpPr>
          <p:spPr>
            <a:xfrm rot="21282353" flipH="1">
              <a:off x="1651476" y="2117637"/>
              <a:ext cx="200599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6" name="直接连接符 103"/>
            <p:cNvCxnSpPr/>
            <p:nvPr/>
          </p:nvCxnSpPr>
          <p:spPr>
            <a:xfrm rot="105883" flipH="1">
              <a:off x="1799363" y="2113080"/>
              <a:ext cx="200599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7" name="直接连接符 104"/>
            <p:cNvCxnSpPr/>
            <p:nvPr/>
          </p:nvCxnSpPr>
          <p:spPr>
            <a:xfrm rot="529412" flipH="1">
              <a:off x="1946689" y="2126732"/>
              <a:ext cx="200599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8" name="直接连接符 105"/>
            <p:cNvCxnSpPr/>
            <p:nvPr/>
          </p:nvCxnSpPr>
          <p:spPr>
            <a:xfrm rot="952941" flipH="1">
              <a:off x="2091221" y="2158385"/>
              <a:ext cx="200599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9" name="直接连接符 106"/>
            <p:cNvCxnSpPr/>
            <p:nvPr/>
          </p:nvCxnSpPr>
          <p:spPr>
            <a:xfrm rot="1376471" flipH="1">
              <a:off x="2230767" y="2207559"/>
              <a:ext cx="200599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0" name="直接连接符 107"/>
            <p:cNvCxnSpPr/>
            <p:nvPr/>
          </p:nvCxnSpPr>
          <p:spPr>
            <a:xfrm rot="1800000" flipH="1">
              <a:off x="2363213" y="2273509"/>
              <a:ext cx="200599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1" name="直接连接符 108"/>
            <p:cNvCxnSpPr/>
            <p:nvPr/>
          </p:nvCxnSpPr>
          <p:spPr>
            <a:xfrm rot="2223529" flipH="1">
              <a:off x="2486550" y="2355236"/>
              <a:ext cx="200599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2" name="直接连接符 109"/>
            <p:cNvCxnSpPr/>
            <p:nvPr/>
          </p:nvCxnSpPr>
          <p:spPr>
            <a:xfrm rot="2647059" flipH="1">
              <a:off x="2598909" y="2451500"/>
              <a:ext cx="200599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3" name="直接连接符 111"/>
            <p:cNvCxnSpPr/>
            <p:nvPr/>
          </p:nvCxnSpPr>
          <p:spPr>
            <a:xfrm rot="3494117" flipH="1">
              <a:off x="2784073" y="2681603"/>
              <a:ext cx="200600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4" name="直接连接符 112"/>
            <p:cNvCxnSpPr/>
            <p:nvPr/>
          </p:nvCxnSpPr>
          <p:spPr>
            <a:xfrm rot="3917647" flipH="1">
              <a:off x="2854070" y="2811955"/>
              <a:ext cx="200600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5" name="直接连接符 113"/>
            <p:cNvCxnSpPr/>
            <p:nvPr/>
          </p:nvCxnSpPr>
          <p:spPr>
            <a:xfrm rot="4341176" flipH="1">
              <a:off x="2907518" y="2949921"/>
              <a:ext cx="200600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6" name="直接连接符 114"/>
            <p:cNvCxnSpPr/>
            <p:nvPr/>
          </p:nvCxnSpPr>
          <p:spPr>
            <a:xfrm rot="4764706" flipH="1">
              <a:off x="2943607" y="3093410"/>
              <a:ext cx="200600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7" name="直接连接符 115"/>
            <p:cNvCxnSpPr/>
            <p:nvPr/>
          </p:nvCxnSpPr>
          <p:spPr>
            <a:xfrm rot="5188236" flipH="1">
              <a:off x="2961790" y="3240246"/>
              <a:ext cx="200600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8" name="直接连接符 116"/>
            <p:cNvCxnSpPr/>
            <p:nvPr/>
          </p:nvCxnSpPr>
          <p:spPr>
            <a:xfrm rot="5611765" flipH="1">
              <a:off x="2961790" y="3388203"/>
              <a:ext cx="200600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9" name="直接连接符 117"/>
            <p:cNvCxnSpPr/>
            <p:nvPr/>
          </p:nvCxnSpPr>
          <p:spPr>
            <a:xfrm rot="6035294" flipH="1">
              <a:off x="2943607" y="3535038"/>
              <a:ext cx="200600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0" name="直接连接符 118"/>
            <p:cNvCxnSpPr/>
            <p:nvPr/>
          </p:nvCxnSpPr>
          <p:spPr>
            <a:xfrm rot="6458824" flipH="1">
              <a:off x="2907518" y="3678527"/>
              <a:ext cx="200600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1" name="直接连接符 119"/>
            <p:cNvCxnSpPr/>
            <p:nvPr/>
          </p:nvCxnSpPr>
          <p:spPr>
            <a:xfrm rot="6882353" flipH="1">
              <a:off x="2854070" y="3816493"/>
              <a:ext cx="200600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2" name="直接连接符 120"/>
            <p:cNvCxnSpPr/>
            <p:nvPr/>
          </p:nvCxnSpPr>
          <p:spPr>
            <a:xfrm rot="7305883" flipH="1">
              <a:off x="2784073" y="3946845"/>
              <a:ext cx="200600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3" name="直接连接符 121"/>
            <p:cNvCxnSpPr/>
            <p:nvPr/>
          </p:nvCxnSpPr>
          <p:spPr>
            <a:xfrm rot="7729412" flipH="1">
              <a:off x="2698587" y="4067607"/>
              <a:ext cx="200600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4" name="直接连接符 122"/>
            <p:cNvCxnSpPr/>
            <p:nvPr/>
          </p:nvCxnSpPr>
          <p:spPr>
            <a:xfrm rot="8152941" flipH="1">
              <a:off x="2598909" y="4176949"/>
              <a:ext cx="200599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5" name="直接连接符 123"/>
            <p:cNvCxnSpPr/>
            <p:nvPr/>
          </p:nvCxnSpPr>
          <p:spPr>
            <a:xfrm rot="8576471" flipH="1">
              <a:off x="2486550" y="4273212"/>
              <a:ext cx="200599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6" name="直接连接符 124"/>
            <p:cNvCxnSpPr/>
            <p:nvPr/>
          </p:nvCxnSpPr>
          <p:spPr>
            <a:xfrm rot="9000000" flipH="1">
              <a:off x="2363213" y="4354939"/>
              <a:ext cx="200599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7" name="直接连接符 125"/>
            <p:cNvCxnSpPr/>
            <p:nvPr/>
          </p:nvCxnSpPr>
          <p:spPr>
            <a:xfrm rot="9423529" flipH="1">
              <a:off x="2230767" y="4420889"/>
              <a:ext cx="200599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8" name="直接连接符 126"/>
            <p:cNvCxnSpPr/>
            <p:nvPr/>
          </p:nvCxnSpPr>
          <p:spPr>
            <a:xfrm rot="9847059" flipH="1">
              <a:off x="2091220" y="4470063"/>
              <a:ext cx="200599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9" name="直接连接符 127"/>
            <p:cNvCxnSpPr/>
            <p:nvPr/>
          </p:nvCxnSpPr>
          <p:spPr>
            <a:xfrm rot="10270589" flipH="1">
              <a:off x="1946689" y="4501717"/>
              <a:ext cx="200599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0" name="直接连接符 128"/>
            <p:cNvCxnSpPr/>
            <p:nvPr/>
          </p:nvCxnSpPr>
          <p:spPr>
            <a:xfrm rot="10694117" flipH="1">
              <a:off x="1799363" y="4515368"/>
              <a:ext cx="200599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1" name="直接连接符 129"/>
            <p:cNvCxnSpPr/>
            <p:nvPr/>
          </p:nvCxnSpPr>
          <p:spPr>
            <a:xfrm rot="11117648" flipH="1">
              <a:off x="1651476" y="4510812"/>
              <a:ext cx="200599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2" name="直接连接符 130"/>
            <p:cNvCxnSpPr/>
            <p:nvPr/>
          </p:nvCxnSpPr>
          <p:spPr>
            <a:xfrm rot="11541176" flipH="1">
              <a:off x="1505270" y="4488116"/>
              <a:ext cx="200599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3" name="直接连接符 131"/>
            <p:cNvCxnSpPr/>
            <p:nvPr/>
          </p:nvCxnSpPr>
          <p:spPr>
            <a:xfrm rot="11964706" flipH="1">
              <a:off x="1362961" y="4447626"/>
              <a:ext cx="200599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4" name="直接连接符 132"/>
            <p:cNvCxnSpPr/>
            <p:nvPr/>
          </p:nvCxnSpPr>
          <p:spPr>
            <a:xfrm rot="12388235" flipH="1">
              <a:off x="1226707" y="4389954"/>
              <a:ext cx="200599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5" name="直接连接符 133"/>
            <p:cNvCxnSpPr/>
            <p:nvPr/>
          </p:nvCxnSpPr>
          <p:spPr>
            <a:xfrm rot="12811765" flipH="1">
              <a:off x="1098572" y="4315976"/>
              <a:ext cx="200599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6" name="直接连接符 134"/>
            <p:cNvCxnSpPr/>
            <p:nvPr/>
          </p:nvCxnSpPr>
          <p:spPr>
            <a:xfrm rot="13235294" flipH="1">
              <a:off x="980501" y="4226812"/>
              <a:ext cx="200599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7" name="直接连接符 135"/>
            <p:cNvCxnSpPr/>
            <p:nvPr/>
          </p:nvCxnSpPr>
          <p:spPr>
            <a:xfrm rot="13658824" flipH="1">
              <a:off x="874280" y="4123813"/>
              <a:ext cx="200600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8" name="直接连接符 136"/>
            <p:cNvCxnSpPr/>
            <p:nvPr/>
          </p:nvCxnSpPr>
          <p:spPr>
            <a:xfrm rot="14082352" flipH="1">
              <a:off x="781522" y="4008544"/>
              <a:ext cx="200600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9" name="直接连接符 137"/>
            <p:cNvCxnSpPr/>
            <p:nvPr/>
          </p:nvCxnSpPr>
          <p:spPr>
            <a:xfrm rot="14505883" flipH="1">
              <a:off x="703633" y="3882747"/>
              <a:ext cx="200600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0" name="直接连接符 138"/>
            <p:cNvCxnSpPr/>
            <p:nvPr/>
          </p:nvCxnSpPr>
          <p:spPr>
            <a:xfrm rot="14929413" flipH="1">
              <a:off x="641792" y="3748333"/>
              <a:ext cx="200600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1" name="直接连接符 139"/>
            <p:cNvCxnSpPr/>
            <p:nvPr/>
          </p:nvCxnSpPr>
          <p:spPr>
            <a:xfrm rot="15352941" flipH="1">
              <a:off x="596939" y="3607339"/>
              <a:ext cx="200600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2" name="直接连接符 140"/>
            <p:cNvCxnSpPr/>
            <p:nvPr/>
          </p:nvCxnSpPr>
          <p:spPr>
            <a:xfrm rot="15776472" flipH="1">
              <a:off x="569752" y="3461900"/>
              <a:ext cx="200600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663" name="Group 11"/>
            <p:cNvGrpSpPr>
              <a:grpSpLocks noChangeAspect="1"/>
            </p:cNvGrpSpPr>
            <p:nvPr/>
          </p:nvGrpSpPr>
          <p:grpSpPr bwMode="auto">
            <a:xfrm>
              <a:off x="1256658" y="2805346"/>
              <a:ext cx="1199546" cy="851678"/>
              <a:chOff x="1407" y="1098"/>
              <a:chExt cx="800" cy="568"/>
            </a:xfrm>
            <a:solidFill>
              <a:schemeClr val="tx1">
                <a:lumMod val="65000"/>
                <a:lumOff val="35000"/>
              </a:schemeClr>
            </a:solidFill>
          </p:grpSpPr>
          <p:sp>
            <p:nvSpPr>
              <p:cNvPr id="670" name="Freeform 12"/>
              <p:cNvSpPr>
                <a:spLocks noEditPoints="1"/>
              </p:cNvSpPr>
              <p:nvPr/>
            </p:nvSpPr>
            <p:spPr bwMode="auto">
              <a:xfrm>
                <a:off x="1494" y="1098"/>
                <a:ext cx="626" cy="423"/>
              </a:xfrm>
              <a:custGeom>
                <a:avLst/>
                <a:gdLst>
                  <a:gd name="T0" fmla="*/ 621 w 628"/>
                  <a:gd name="T1" fmla="*/ 7 h 423"/>
                  <a:gd name="T2" fmla="*/ 605 w 628"/>
                  <a:gd name="T3" fmla="*/ 0 h 423"/>
                  <a:gd name="T4" fmla="*/ 23 w 628"/>
                  <a:gd name="T5" fmla="*/ 0 h 423"/>
                  <a:gd name="T6" fmla="*/ 7 w 628"/>
                  <a:gd name="T7" fmla="*/ 7 h 423"/>
                  <a:gd name="T8" fmla="*/ 0 w 628"/>
                  <a:gd name="T9" fmla="*/ 23 h 423"/>
                  <a:gd name="T10" fmla="*/ 0 w 628"/>
                  <a:gd name="T11" fmla="*/ 423 h 423"/>
                  <a:gd name="T12" fmla="*/ 628 w 628"/>
                  <a:gd name="T13" fmla="*/ 423 h 423"/>
                  <a:gd name="T14" fmla="*/ 628 w 628"/>
                  <a:gd name="T15" fmla="*/ 23 h 423"/>
                  <a:gd name="T16" fmla="*/ 621 w 628"/>
                  <a:gd name="T17" fmla="*/ 7 h 423"/>
                  <a:gd name="T18" fmla="*/ 314 w 628"/>
                  <a:gd name="T19" fmla="*/ 13 h 423"/>
                  <a:gd name="T20" fmla="*/ 321 w 628"/>
                  <a:gd name="T21" fmla="*/ 20 h 423"/>
                  <a:gd name="T22" fmla="*/ 314 w 628"/>
                  <a:gd name="T23" fmla="*/ 27 h 423"/>
                  <a:gd name="T24" fmla="*/ 307 w 628"/>
                  <a:gd name="T25" fmla="*/ 20 h 423"/>
                  <a:gd name="T26" fmla="*/ 314 w 628"/>
                  <a:gd name="T27" fmla="*/ 13 h 423"/>
                  <a:gd name="T28" fmla="*/ 587 w 628"/>
                  <a:gd name="T29" fmla="*/ 382 h 423"/>
                  <a:gd name="T30" fmla="*/ 41 w 628"/>
                  <a:gd name="T31" fmla="*/ 382 h 423"/>
                  <a:gd name="T32" fmla="*/ 41 w 628"/>
                  <a:gd name="T33" fmla="*/ 41 h 423"/>
                  <a:gd name="T34" fmla="*/ 587 w 628"/>
                  <a:gd name="T35" fmla="*/ 41 h 423"/>
                  <a:gd name="T36" fmla="*/ 587 w 628"/>
                  <a:gd name="T37" fmla="*/ 382 h 4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28" h="423">
                    <a:moveTo>
                      <a:pt x="621" y="7"/>
                    </a:moveTo>
                    <a:cubicBezTo>
                      <a:pt x="617" y="2"/>
                      <a:pt x="611" y="0"/>
                      <a:pt x="605" y="0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17" y="0"/>
                      <a:pt x="11" y="2"/>
                      <a:pt x="7" y="7"/>
                    </a:cubicBezTo>
                    <a:cubicBezTo>
                      <a:pt x="2" y="11"/>
                      <a:pt x="0" y="17"/>
                      <a:pt x="0" y="23"/>
                    </a:cubicBezTo>
                    <a:cubicBezTo>
                      <a:pt x="0" y="423"/>
                      <a:pt x="0" y="423"/>
                      <a:pt x="0" y="423"/>
                    </a:cubicBezTo>
                    <a:cubicBezTo>
                      <a:pt x="628" y="423"/>
                      <a:pt x="628" y="423"/>
                      <a:pt x="628" y="423"/>
                    </a:cubicBezTo>
                    <a:cubicBezTo>
                      <a:pt x="628" y="23"/>
                      <a:pt x="628" y="23"/>
                      <a:pt x="628" y="23"/>
                    </a:cubicBezTo>
                    <a:cubicBezTo>
                      <a:pt x="628" y="17"/>
                      <a:pt x="626" y="11"/>
                      <a:pt x="621" y="7"/>
                    </a:cubicBezTo>
                    <a:close/>
                    <a:moveTo>
                      <a:pt x="314" y="13"/>
                    </a:moveTo>
                    <a:cubicBezTo>
                      <a:pt x="318" y="13"/>
                      <a:pt x="321" y="16"/>
                      <a:pt x="321" y="20"/>
                    </a:cubicBezTo>
                    <a:cubicBezTo>
                      <a:pt x="321" y="24"/>
                      <a:pt x="318" y="27"/>
                      <a:pt x="314" y="27"/>
                    </a:cubicBezTo>
                    <a:cubicBezTo>
                      <a:pt x="310" y="27"/>
                      <a:pt x="307" y="24"/>
                      <a:pt x="307" y="20"/>
                    </a:cubicBezTo>
                    <a:cubicBezTo>
                      <a:pt x="307" y="16"/>
                      <a:pt x="310" y="13"/>
                      <a:pt x="314" y="13"/>
                    </a:cubicBezTo>
                    <a:close/>
                    <a:moveTo>
                      <a:pt x="587" y="382"/>
                    </a:moveTo>
                    <a:cubicBezTo>
                      <a:pt x="41" y="382"/>
                      <a:pt x="41" y="382"/>
                      <a:pt x="41" y="382"/>
                    </a:cubicBezTo>
                    <a:cubicBezTo>
                      <a:pt x="41" y="41"/>
                      <a:pt x="41" y="41"/>
                      <a:pt x="41" y="41"/>
                    </a:cubicBezTo>
                    <a:cubicBezTo>
                      <a:pt x="587" y="41"/>
                      <a:pt x="587" y="41"/>
                      <a:pt x="587" y="41"/>
                    </a:cubicBezTo>
                    <a:lnTo>
                      <a:pt x="587" y="38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71" name="Freeform 13"/>
              <p:cNvSpPr>
                <a:spLocks noEditPoints="1"/>
              </p:cNvSpPr>
              <p:nvPr/>
            </p:nvSpPr>
            <p:spPr bwMode="auto">
              <a:xfrm>
                <a:off x="1407" y="1538"/>
                <a:ext cx="800" cy="97"/>
              </a:xfrm>
              <a:custGeom>
                <a:avLst/>
                <a:gdLst>
                  <a:gd name="T0" fmla="*/ 87 w 802"/>
                  <a:gd name="T1" fmla="*/ 0 h 97"/>
                  <a:gd name="T2" fmla="*/ 4 w 802"/>
                  <a:gd name="T3" fmla="*/ 83 h 97"/>
                  <a:gd name="T4" fmla="*/ 2 w 802"/>
                  <a:gd name="T5" fmla="*/ 92 h 97"/>
                  <a:gd name="T6" fmla="*/ 10 w 802"/>
                  <a:gd name="T7" fmla="*/ 97 h 97"/>
                  <a:gd name="T8" fmla="*/ 792 w 802"/>
                  <a:gd name="T9" fmla="*/ 97 h 97"/>
                  <a:gd name="T10" fmla="*/ 800 w 802"/>
                  <a:gd name="T11" fmla="*/ 92 h 97"/>
                  <a:gd name="T12" fmla="*/ 798 w 802"/>
                  <a:gd name="T13" fmla="*/ 83 h 97"/>
                  <a:gd name="T14" fmla="*/ 715 w 802"/>
                  <a:gd name="T15" fmla="*/ 0 h 97"/>
                  <a:gd name="T16" fmla="*/ 87 w 802"/>
                  <a:gd name="T17" fmla="*/ 0 h 97"/>
                  <a:gd name="T18" fmla="*/ 711 w 802"/>
                  <a:gd name="T19" fmla="*/ 47 h 97"/>
                  <a:gd name="T20" fmla="*/ 712 w 802"/>
                  <a:gd name="T21" fmla="*/ 54 h 97"/>
                  <a:gd name="T22" fmla="*/ 706 w 802"/>
                  <a:gd name="T23" fmla="*/ 58 h 97"/>
                  <a:gd name="T24" fmla="*/ 484 w 802"/>
                  <a:gd name="T25" fmla="*/ 58 h 97"/>
                  <a:gd name="T26" fmla="*/ 485 w 802"/>
                  <a:gd name="T27" fmla="*/ 64 h 97"/>
                  <a:gd name="T28" fmla="*/ 484 w 802"/>
                  <a:gd name="T29" fmla="*/ 67 h 97"/>
                  <a:gd name="T30" fmla="*/ 481 w 802"/>
                  <a:gd name="T31" fmla="*/ 69 h 97"/>
                  <a:gd name="T32" fmla="*/ 321 w 802"/>
                  <a:gd name="T33" fmla="*/ 69 h 97"/>
                  <a:gd name="T34" fmla="*/ 318 w 802"/>
                  <a:gd name="T35" fmla="*/ 67 h 97"/>
                  <a:gd name="T36" fmla="*/ 317 w 802"/>
                  <a:gd name="T37" fmla="*/ 64 h 97"/>
                  <a:gd name="T38" fmla="*/ 318 w 802"/>
                  <a:gd name="T39" fmla="*/ 58 h 97"/>
                  <a:gd name="T40" fmla="*/ 96 w 802"/>
                  <a:gd name="T41" fmla="*/ 58 h 97"/>
                  <a:gd name="T42" fmla="*/ 90 w 802"/>
                  <a:gd name="T43" fmla="*/ 54 h 97"/>
                  <a:gd name="T44" fmla="*/ 91 w 802"/>
                  <a:gd name="T45" fmla="*/ 47 h 97"/>
                  <a:gd name="T46" fmla="*/ 113 w 802"/>
                  <a:gd name="T47" fmla="*/ 20 h 97"/>
                  <a:gd name="T48" fmla="*/ 689 w 802"/>
                  <a:gd name="T49" fmla="*/ 20 h 97"/>
                  <a:gd name="T50" fmla="*/ 711 w 802"/>
                  <a:gd name="T51" fmla="*/ 47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802" h="97">
                    <a:moveTo>
                      <a:pt x="87" y="0"/>
                    </a:moveTo>
                    <a:cubicBezTo>
                      <a:pt x="4" y="83"/>
                      <a:pt x="4" y="83"/>
                      <a:pt x="4" y="83"/>
                    </a:cubicBezTo>
                    <a:cubicBezTo>
                      <a:pt x="1" y="85"/>
                      <a:pt x="0" y="89"/>
                      <a:pt x="2" y="92"/>
                    </a:cubicBezTo>
                    <a:cubicBezTo>
                      <a:pt x="3" y="95"/>
                      <a:pt x="6" y="97"/>
                      <a:pt x="10" y="97"/>
                    </a:cubicBezTo>
                    <a:cubicBezTo>
                      <a:pt x="792" y="97"/>
                      <a:pt x="792" y="97"/>
                      <a:pt x="792" y="97"/>
                    </a:cubicBezTo>
                    <a:cubicBezTo>
                      <a:pt x="796" y="97"/>
                      <a:pt x="799" y="95"/>
                      <a:pt x="800" y="92"/>
                    </a:cubicBezTo>
                    <a:cubicBezTo>
                      <a:pt x="802" y="89"/>
                      <a:pt x="801" y="85"/>
                      <a:pt x="798" y="83"/>
                    </a:cubicBezTo>
                    <a:cubicBezTo>
                      <a:pt x="715" y="0"/>
                      <a:pt x="715" y="0"/>
                      <a:pt x="715" y="0"/>
                    </a:cubicBezTo>
                    <a:lnTo>
                      <a:pt x="87" y="0"/>
                    </a:lnTo>
                    <a:close/>
                    <a:moveTo>
                      <a:pt x="711" y="47"/>
                    </a:moveTo>
                    <a:cubicBezTo>
                      <a:pt x="713" y="49"/>
                      <a:pt x="713" y="51"/>
                      <a:pt x="712" y="54"/>
                    </a:cubicBezTo>
                    <a:cubicBezTo>
                      <a:pt x="711" y="56"/>
                      <a:pt x="709" y="58"/>
                      <a:pt x="706" y="58"/>
                    </a:cubicBezTo>
                    <a:cubicBezTo>
                      <a:pt x="484" y="58"/>
                      <a:pt x="484" y="58"/>
                      <a:pt x="484" y="58"/>
                    </a:cubicBezTo>
                    <a:cubicBezTo>
                      <a:pt x="485" y="64"/>
                      <a:pt x="485" y="64"/>
                      <a:pt x="485" y="64"/>
                    </a:cubicBezTo>
                    <a:cubicBezTo>
                      <a:pt x="485" y="65"/>
                      <a:pt x="485" y="66"/>
                      <a:pt x="484" y="67"/>
                    </a:cubicBezTo>
                    <a:cubicBezTo>
                      <a:pt x="483" y="68"/>
                      <a:pt x="482" y="69"/>
                      <a:pt x="481" y="69"/>
                    </a:cubicBezTo>
                    <a:cubicBezTo>
                      <a:pt x="321" y="69"/>
                      <a:pt x="321" y="69"/>
                      <a:pt x="321" y="69"/>
                    </a:cubicBezTo>
                    <a:cubicBezTo>
                      <a:pt x="320" y="69"/>
                      <a:pt x="319" y="68"/>
                      <a:pt x="318" y="67"/>
                    </a:cubicBezTo>
                    <a:cubicBezTo>
                      <a:pt x="317" y="66"/>
                      <a:pt x="317" y="65"/>
                      <a:pt x="317" y="64"/>
                    </a:cubicBezTo>
                    <a:cubicBezTo>
                      <a:pt x="318" y="58"/>
                      <a:pt x="318" y="58"/>
                      <a:pt x="318" y="58"/>
                    </a:cubicBezTo>
                    <a:cubicBezTo>
                      <a:pt x="96" y="58"/>
                      <a:pt x="96" y="58"/>
                      <a:pt x="96" y="58"/>
                    </a:cubicBezTo>
                    <a:cubicBezTo>
                      <a:pt x="93" y="58"/>
                      <a:pt x="91" y="56"/>
                      <a:pt x="90" y="54"/>
                    </a:cubicBezTo>
                    <a:cubicBezTo>
                      <a:pt x="89" y="51"/>
                      <a:pt x="89" y="49"/>
                      <a:pt x="91" y="47"/>
                    </a:cubicBezTo>
                    <a:cubicBezTo>
                      <a:pt x="113" y="20"/>
                      <a:pt x="113" y="20"/>
                      <a:pt x="113" y="20"/>
                    </a:cubicBezTo>
                    <a:cubicBezTo>
                      <a:pt x="689" y="20"/>
                      <a:pt x="689" y="20"/>
                      <a:pt x="689" y="20"/>
                    </a:cubicBezTo>
                    <a:lnTo>
                      <a:pt x="711" y="4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72" name="Freeform 14"/>
              <p:cNvSpPr>
                <a:spLocks noEditPoints="1"/>
              </p:cNvSpPr>
              <p:nvPr/>
            </p:nvSpPr>
            <p:spPr bwMode="auto">
              <a:xfrm>
                <a:off x="1408" y="1637"/>
                <a:ext cx="798" cy="29"/>
              </a:xfrm>
              <a:custGeom>
                <a:avLst/>
                <a:gdLst>
                  <a:gd name="T0" fmla="*/ 791 w 800"/>
                  <a:gd name="T1" fmla="*/ 3 h 29"/>
                  <a:gd name="T2" fmla="*/ 469 w 800"/>
                  <a:gd name="T3" fmla="*/ 3 h 29"/>
                  <a:gd name="T4" fmla="*/ 468 w 800"/>
                  <a:gd name="T5" fmla="*/ 6 h 29"/>
                  <a:gd name="T6" fmla="*/ 461 w 800"/>
                  <a:gd name="T7" fmla="*/ 9 h 29"/>
                  <a:gd name="T8" fmla="*/ 339 w 800"/>
                  <a:gd name="T9" fmla="*/ 9 h 29"/>
                  <a:gd name="T10" fmla="*/ 332 w 800"/>
                  <a:gd name="T11" fmla="*/ 6 h 29"/>
                  <a:gd name="T12" fmla="*/ 331 w 800"/>
                  <a:gd name="T13" fmla="*/ 3 h 29"/>
                  <a:gd name="T14" fmla="*/ 9 w 800"/>
                  <a:gd name="T15" fmla="*/ 3 h 29"/>
                  <a:gd name="T16" fmla="*/ 0 w 800"/>
                  <a:gd name="T17" fmla="*/ 0 h 29"/>
                  <a:gd name="T18" fmla="*/ 0 w 800"/>
                  <a:gd name="T19" fmla="*/ 9 h 29"/>
                  <a:gd name="T20" fmla="*/ 6 w 800"/>
                  <a:gd name="T21" fmla="*/ 23 h 29"/>
                  <a:gd name="T22" fmla="*/ 21 w 800"/>
                  <a:gd name="T23" fmla="*/ 29 h 29"/>
                  <a:gd name="T24" fmla="*/ 779 w 800"/>
                  <a:gd name="T25" fmla="*/ 29 h 29"/>
                  <a:gd name="T26" fmla="*/ 794 w 800"/>
                  <a:gd name="T27" fmla="*/ 23 h 29"/>
                  <a:gd name="T28" fmla="*/ 800 w 800"/>
                  <a:gd name="T29" fmla="*/ 9 h 29"/>
                  <a:gd name="T30" fmla="*/ 800 w 800"/>
                  <a:gd name="T31" fmla="*/ 0 h 29"/>
                  <a:gd name="T32" fmla="*/ 791 w 800"/>
                  <a:gd name="T33" fmla="*/ 3 h 29"/>
                  <a:gd name="T34" fmla="*/ 72 w 800"/>
                  <a:gd name="T35" fmla="*/ 21 h 29"/>
                  <a:gd name="T36" fmla="*/ 68 w 800"/>
                  <a:gd name="T37" fmla="*/ 16 h 29"/>
                  <a:gd name="T38" fmla="*/ 72 w 800"/>
                  <a:gd name="T39" fmla="*/ 12 h 29"/>
                  <a:gd name="T40" fmla="*/ 77 w 800"/>
                  <a:gd name="T41" fmla="*/ 16 h 29"/>
                  <a:gd name="T42" fmla="*/ 72 w 800"/>
                  <a:gd name="T43" fmla="*/ 21 h 29"/>
                  <a:gd name="T44" fmla="*/ 94 w 800"/>
                  <a:gd name="T45" fmla="*/ 21 h 29"/>
                  <a:gd name="T46" fmla="*/ 89 w 800"/>
                  <a:gd name="T47" fmla="*/ 16 h 29"/>
                  <a:gd name="T48" fmla="*/ 94 w 800"/>
                  <a:gd name="T49" fmla="*/ 12 h 29"/>
                  <a:gd name="T50" fmla="*/ 98 w 800"/>
                  <a:gd name="T51" fmla="*/ 16 h 29"/>
                  <a:gd name="T52" fmla="*/ 94 w 800"/>
                  <a:gd name="T53" fmla="*/ 21 h 29"/>
                  <a:gd name="T54" fmla="*/ 115 w 800"/>
                  <a:gd name="T55" fmla="*/ 21 h 29"/>
                  <a:gd name="T56" fmla="*/ 111 w 800"/>
                  <a:gd name="T57" fmla="*/ 16 h 29"/>
                  <a:gd name="T58" fmla="*/ 115 w 800"/>
                  <a:gd name="T59" fmla="*/ 12 h 29"/>
                  <a:gd name="T60" fmla="*/ 120 w 800"/>
                  <a:gd name="T61" fmla="*/ 16 h 29"/>
                  <a:gd name="T62" fmla="*/ 115 w 800"/>
                  <a:gd name="T63" fmla="*/ 21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800" h="29">
                    <a:moveTo>
                      <a:pt x="791" y="3"/>
                    </a:moveTo>
                    <a:cubicBezTo>
                      <a:pt x="469" y="3"/>
                      <a:pt x="469" y="3"/>
                      <a:pt x="469" y="3"/>
                    </a:cubicBezTo>
                    <a:cubicBezTo>
                      <a:pt x="469" y="4"/>
                      <a:pt x="468" y="5"/>
                      <a:pt x="468" y="6"/>
                    </a:cubicBezTo>
                    <a:cubicBezTo>
                      <a:pt x="466" y="8"/>
                      <a:pt x="463" y="9"/>
                      <a:pt x="461" y="9"/>
                    </a:cubicBezTo>
                    <a:cubicBezTo>
                      <a:pt x="339" y="9"/>
                      <a:pt x="339" y="9"/>
                      <a:pt x="339" y="9"/>
                    </a:cubicBezTo>
                    <a:cubicBezTo>
                      <a:pt x="337" y="9"/>
                      <a:pt x="334" y="8"/>
                      <a:pt x="332" y="6"/>
                    </a:cubicBezTo>
                    <a:cubicBezTo>
                      <a:pt x="332" y="5"/>
                      <a:pt x="331" y="4"/>
                      <a:pt x="331" y="3"/>
                    </a:cubicBezTo>
                    <a:cubicBezTo>
                      <a:pt x="9" y="3"/>
                      <a:pt x="9" y="3"/>
                      <a:pt x="9" y="3"/>
                    </a:cubicBezTo>
                    <a:cubicBezTo>
                      <a:pt x="5" y="3"/>
                      <a:pt x="2" y="2"/>
                      <a:pt x="0" y="0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14"/>
                      <a:pt x="2" y="19"/>
                      <a:pt x="6" y="23"/>
                    </a:cubicBezTo>
                    <a:cubicBezTo>
                      <a:pt x="10" y="27"/>
                      <a:pt x="15" y="29"/>
                      <a:pt x="21" y="29"/>
                    </a:cubicBezTo>
                    <a:cubicBezTo>
                      <a:pt x="779" y="29"/>
                      <a:pt x="779" y="29"/>
                      <a:pt x="779" y="29"/>
                    </a:cubicBezTo>
                    <a:cubicBezTo>
                      <a:pt x="785" y="29"/>
                      <a:pt x="790" y="27"/>
                      <a:pt x="794" y="23"/>
                    </a:cubicBezTo>
                    <a:cubicBezTo>
                      <a:pt x="798" y="19"/>
                      <a:pt x="800" y="14"/>
                      <a:pt x="800" y="9"/>
                    </a:cubicBezTo>
                    <a:cubicBezTo>
                      <a:pt x="800" y="0"/>
                      <a:pt x="800" y="0"/>
                      <a:pt x="800" y="0"/>
                    </a:cubicBezTo>
                    <a:cubicBezTo>
                      <a:pt x="798" y="2"/>
                      <a:pt x="795" y="3"/>
                      <a:pt x="791" y="3"/>
                    </a:cubicBezTo>
                    <a:close/>
                    <a:moveTo>
                      <a:pt x="72" y="21"/>
                    </a:moveTo>
                    <a:cubicBezTo>
                      <a:pt x="70" y="21"/>
                      <a:pt x="68" y="19"/>
                      <a:pt x="68" y="16"/>
                    </a:cubicBezTo>
                    <a:cubicBezTo>
                      <a:pt x="68" y="14"/>
                      <a:pt x="70" y="12"/>
                      <a:pt x="72" y="12"/>
                    </a:cubicBezTo>
                    <a:cubicBezTo>
                      <a:pt x="75" y="12"/>
                      <a:pt x="77" y="14"/>
                      <a:pt x="77" y="16"/>
                    </a:cubicBezTo>
                    <a:cubicBezTo>
                      <a:pt x="77" y="19"/>
                      <a:pt x="75" y="21"/>
                      <a:pt x="72" y="21"/>
                    </a:cubicBezTo>
                    <a:close/>
                    <a:moveTo>
                      <a:pt x="94" y="21"/>
                    </a:moveTo>
                    <a:cubicBezTo>
                      <a:pt x="91" y="21"/>
                      <a:pt x="89" y="19"/>
                      <a:pt x="89" y="16"/>
                    </a:cubicBezTo>
                    <a:cubicBezTo>
                      <a:pt x="89" y="14"/>
                      <a:pt x="91" y="12"/>
                      <a:pt x="94" y="12"/>
                    </a:cubicBezTo>
                    <a:cubicBezTo>
                      <a:pt x="96" y="12"/>
                      <a:pt x="98" y="14"/>
                      <a:pt x="98" y="16"/>
                    </a:cubicBezTo>
                    <a:cubicBezTo>
                      <a:pt x="98" y="19"/>
                      <a:pt x="96" y="21"/>
                      <a:pt x="94" y="21"/>
                    </a:cubicBezTo>
                    <a:close/>
                    <a:moveTo>
                      <a:pt x="115" y="21"/>
                    </a:moveTo>
                    <a:cubicBezTo>
                      <a:pt x="113" y="21"/>
                      <a:pt x="111" y="19"/>
                      <a:pt x="111" y="16"/>
                    </a:cubicBezTo>
                    <a:cubicBezTo>
                      <a:pt x="111" y="14"/>
                      <a:pt x="113" y="12"/>
                      <a:pt x="115" y="12"/>
                    </a:cubicBezTo>
                    <a:cubicBezTo>
                      <a:pt x="118" y="12"/>
                      <a:pt x="120" y="14"/>
                      <a:pt x="120" y="16"/>
                    </a:cubicBezTo>
                    <a:cubicBezTo>
                      <a:pt x="120" y="19"/>
                      <a:pt x="118" y="21"/>
                      <a:pt x="115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73" name="Freeform 15"/>
              <p:cNvSpPr>
                <a:spLocks/>
              </p:cNvSpPr>
              <p:nvPr/>
            </p:nvSpPr>
            <p:spPr bwMode="auto">
              <a:xfrm>
                <a:off x="1624" y="1386"/>
                <a:ext cx="48" cy="56"/>
              </a:xfrm>
              <a:custGeom>
                <a:avLst/>
                <a:gdLst>
                  <a:gd name="T0" fmla="*/ 48 w 48"/>
                  <a:gd name="T1" fmla="*/ 56 h 56"/>
                  <a:gd name="T2" fmla="*/ 0 w 48"/>
                  <a:gd name="T3" fmla="*/ 56 h 56"/>
                  <a:gd name="T4" fmla="*/ 0 w 48"/>
                  <a:gd name="T5" fmla="*/ 5 h 56"/>
                  <a:gd name="T6" fmla="*/ 2 w 48"/>
                  <a:gd name="T7" fmla="*/ 2 h 56"/>
                  <a:gd name="T8" fmla="*/ 5 w 48"/>
                  <a:gd name="T9" fmla="*/ 0 h 56"/>
                  <a:gd name="T10" fmla="*/ 43 w 48"/>
                  <a:gd name="T11" fmla="*/ 0 h 56"/>
                  <a:gd name="T12" fmla="*/ 47 w 48"/>
                  <a:gd name="T13" fmla="*/ 2 h 56"/>
                  <a:gd name="T14" fmla="*/ 48 w 48"/>
                  <a:gd name="T15" fmla="*/ 5 h 56"/>
                  <a:gd name="T16" fmla="*/ 48 w 48"/>
                  <a:gd name="T17" fmla="*/ 56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8" h="56">
                    <a:moveTo>
                      <a:pt x="48" y="56"/>
                    </a:moveTo>
                    <a:cubicBezTo>
                      <a:pt x="0" y="56"/>
                      <a:pt x="0" y="56"/>
                      <a:pt x="0" y="56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4"/>
                      <a:pt x="1" y="3"/>
                      <a:pt x="2" y="2"/>
                    </a:cubicBezTo>
                    <a:cubicBezTo>
                      <a:pt x="3" y="1"/>
                      <a:pt x="4" y="0"/>
                      <a:pt x="5" y="0"/>
                    </a:cubicBezTo>
                    <a:cubicBezTo>
                      <a:pt x="43" y="0"/>
                      <a:pt x="43" y="0"/>
                      <a:pt x="43" y="0"/>
                    </a:cubicBezTo>
                    <a:cubicBezTo>
                      <a:pt x="44" y="0"/>
                      <a:pt x="46" y="1"/>
                      <a:pt x="47" y="2"/>
                    </a:cubicBezTo>
                    <a:cubicBezTo>
                      <a:pt x="48" y="3"/>
                      <a:pt x="48" y="4"/>
                      <a:pt x="48" y="5"/>
                    </a:cubicBezTo>
                    <a:cubicBezTo>
                      <a:pt x="48" y="56"/>
                      <a:pt x="48" y="56"/>
                      <a:pt x="48" y="5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74" name="Freeform 16"/>
              <p:cNvSpPr>
                <a:spLocks/>
              </p:cNvSpPr>
              <p:nvPr/>
            </p:nvSpPr>
            <p:spPr bwMode="auto">
              <a:xfrm>
                <a:off x="1723" y="1314"/>
                <a:ext cx="47" cy="128"/>
              </a:xfrm>
              <a:custGeom>
                <a:avLst/>
                <a:gdLst>
                  <a:gd name="T0" fmla="*/ 47 w 47"/>
                  <a:gd name="T1" fmla="*/ 128 h 128"/>
                  <a:gd name="T2" fmla="*/ 0 w 47"/>
                  <a:gd name="T3" fmla="*/ 128 h 128"/>
                  <a:gd name="T4" fmla="*/ 0 w 47"/>
                  <a:gd name="T5" fmla="*/ 5 h 128"/>
                  <a:gd name="T6" fmla="*/ 1 w 47"/>
                  <a:gd name="T7" fmla="*/ 2 h 128"/>
                  <a:gd name="T8" fmla="*/ 5 w 47"/>
                  <a:gd name="T9" fmla="*/ 0 h 128"/>
                  <a:gd name="T10" fmla="*/ 42 w 47"/>
                  <a:gd name="T11" fmla="*/ 0 h 128"/>
                  <a:gd name="T12" fmla="*/ 46 w 47"/>
                  <a:gd name="T13" fmla="*/ 2 h 128"/>
                  <a:gd name="T14" fmla="*/ 47 w 47"/>
                  <a:gd name="T15" fmla="*/ 5 h 128"/>
                  <a:gd name="T16" fmla="*/ 47 w 47"/>
                  <a:gd name="T17" fmla="*/ 128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7" h="128">
                    <a:moveTo>
                      <a:pt x="47" y="128"/>
                    </a:moveTo>
                    <a:cubicBezTo>
                      <a:pt x="0" y="128"/>
                      <a:pt x="0" y="128"/>
                      <a:pt x="0" y="128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4"/>
                      <a:pt x="0" y="3"/>
                      <a:pt x="1" y="2"/>
                    </a:cubicBezTo>
                    <a:cubicBezTo>
                      <a:pt x="2" y="1"/>
                      <a:pt x="3" y="0"/>
                      <a:pt x="5" y="0"/>
                    </a:cubicBezTo>
                    <a:cubicBezTo>
                      <a:pt x="42" y="0"/>
                      <a:pt x="42" y="0"/>
                      <a:pt x="42" y="0"/>
                    </a:cubicBezTo>
                    <a:cubicBezTo>
                      <a:pt x="44" y="0"/>
                      <a:pt x="45" y="1"/>
                      <a:pt x="46" y="2"/>
                    </a:cubicBezTo>
                    <a:cubicBezTo>
                      <a:pt x="47" y="3"/>
                      <a:pt x="47" y="4"/>
                      <a:pt x="47" y="5"/>
                    </a:cubicBezTo>
                    <a:lnTo>
                      <a:pt x="47" y="1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/>
              </a:p>
            </p:txBody>
          </p:sp>
          <p:sp>
            <p:nvSpPr>
              <p:cNvPr id="675" name="Freeform 17"/>
              <p:cNvSpPr>
                <a:spLocks/>
              </p:cNvSpPr>
              <p:nvPr/>
            </p:nvSpPr>
            <p:spPr bwMode="auto">
              <a:xfrm>
                <a:off x="1821" y="1353"/>
                <a:ext cx="48" cy="89"/>
              </a:xfrm>
              <a:custGeom>
                <a:avLst/>
                <a:gdLst>
                  <a:gd name="T0" fmla="*/ 48 w 48"/>
                  <a:gd name="T1" fmla="*/ 89 h 89"/>
                  <a:gd name="T2" fmla="*/ 0 w 48"/>
                  <a:gd name="T3" fmla="*/ 89 h 89"/>
                  <a:gd name="T4" fmla="*/ 0 w 48"/>
                  <a:gd name="T5" fmla="*/ 6 h 89"/>
                  <a:gd name="T6" fmla="*/ 1 w 48"/>
                  <a:gd name="T7" fmla="*/ 2 h 89"/>
                  <a:gd name="T8" fmla="*/ 5 w 48"/>
                  <a:gd name="T9" fmla="*/ 0 h 89"/>
                  <a:gd name="T10" fmla="*/ 43 w 48"/>
                  <a:gd name="T11" fmla="*/ 0 h 89"/>
                  <a:gd name="T12" fmla="*/ 46 w 48"/>
                  <a:gd name="T13" fmla="*/ 2 h 89"/>
                  <a:gd name="T14" fmla="*/ 48 w 48"/>
                  <a:gd name="T15" fmla="*/ 6 h 89"/>
                  <a:gd name="T16" fmla="*/ 48 w 48"/>
                  <a:gd name="T17" fmla="*/ 89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8" h="89">
                    <a:moveTo>
                      <a:pt x="48" y="89"/>
                    </a:moveTo>
                    <a:cubicBezTo>
                      <a:pt x="0" y="89"/>
                      <a:pt x="0" y="89"/>
                      <a:pt x="0" y="89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4"/>
                      <a:pt x="0" y="3"/>
                      <a:pt x="1" y="2"/>
                    </a:cubicBezTo>
                    <a:cubicBezTo>
                      <a:pt x="2" y="1"/>
                      <a:pt x="4" y="0"/>
                      <a:pt x="5" y="0"/>
                    </a:cubicBezTo>
                    <a:cubicBezTo>
                      <a:pt x="43" y="0"/>
                      <a:pt x="43" y="0"/>
                      <a:pt x="43" y="0"/>
                    </a:cubicBezTo>
                    <a:cubicBezTo>
                      <a:pt x="44" y="0"/>
                      <a:pt x="45" y="1"/>
                      <a:pt x="46" y="2"/>
                    </a:cubicBezTo>
                    <a:cubicBezTo>
                      <a:pt x="47" y="3"/>
                      <a:pt x="48" y="4"/>
                      <a:pt x="48" y="6"/>
                    </a:cubicBezTo>
                    <a:cubicBezTo>
                      <a:pt x="48" y="89"/>
                      <a:pt x="48" y="89"/>
                      <a:pt x="48" y="8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76" name="Freeform 18"/>
              <p:cNvSpPr>
                <a:spLocks/>
              </p:cNvSpPr>
              <p:nvPr/>
            </p:nvSpPr>
            <p:spPr bwMode="auto">
              <a:xfrm>
                <a:off x="1901" y="1205"/>
                <a:ext cx="84" cy="237"/>
              </a:xfrm>
              <a:custGeom>
                <a:avLst/>
                <a:gdLst>
                  <a:gd name="T0" fmla="*/ 79 w 84"/>
                  <a:gd name="T1" fmla="*/ 64 h 237"/>
                  <a:gd name="T2" fmla="*/ 84 w 84"/>
                  <a:gd name="T3" fmla="*/ 62 h 237"/>
                  <a:gd name="T4" fmla="*/ 83 w 84"/>
                  <a:gd name="T5" fmla="*/ 56 h 237"/>
                  <a:gd name="T6" fmla="*/ 46 w 84"/>
                  <a:gd name="T7" fmla="*/ 2 h 237"/>
                  <a:gd name="T8" fmla="*/ 42 w 84"/>
                  <a:gd name="T9" fmla="*/ 0 h 237"/>
                  <a:gd name="T10" fmla="*/ 38 w 84"/>
                  <a:gd name="T11" fmla="*/ 2 h 237"/>
                  <a:gd name="T12" fmla="*/ 1 w 84"/>
                  <a:gd name="T13" fmla="*/ 56 h 237"/>
                  <a:gd name="T14" fmla="*/ 1 w 84"/>
                  <a:gd name="T15" fmla="*/ 62 h 237"/>
                  <a:gd name="T16" fmla="*/ 5 w 84"/>
                  <a:gd name="T17" fmla="*/ 64 h 237"/>
                  <a:gd name="T18" fmla="*/ 18 w 84"/>
                  <a:gd name="T19" fmla="*/ 64 h 237"/>
                  <a:gd name="T20" fmla="*/ 18 w 84"/>
                  <a:gd name="T21" fmla="*/ 237 h 237"/>
                  <a:gd name="T22" fmla="*/ 66 w 84"/>
                  <a:gd name="T23" fmla="*/ 237 h 237"/>
                  <a:gd name="T24" fmla="*/ 66 w 84"/>
                  <a:gd name="T25" fmla="*/ 64 h 237"/>
                  <a:gd name="T26" fmla="*/ 79 w 84"/>
                  <a:gd name="T27" fmla="*/ 64 h 2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84" h="237">
                    <a:moveTo>
                      <a:pt x="79" y="64"/>
                    </a:moveTo>
                    <a:cubicBezTo>
                      <a:pt x="81" y="64"/>
                      <a:pt x="83" y="63"/>
                      <a:pt x="84" y="62"/>
                    </a:cubicBezTo>
                    <a:cubicBezTo>
                      <a:pt x="84" y="60"/>
                      <a:pt x="84" y="58"/>
                      <a:pt x="83" y="56"/>
                    </a:cubicBezTo>
                    <a:cubicBezTo>
                      <a:pt x="46" y="2"/>
                      <a:pt x="46" y="2"/>
                      <a:pt x="46" y="2"/>
                    </a:cubicBezTo>
                    <a:cubicBezTo>
                      <a:pt x="45" y="1"/>
                      <a:pt x="44" y="0"/>
                      <a:pt x="42" y="0"/>
                    </a:cubicBezTo>
                    <a:cubicBezTo>
                      <a:pt x="40" y="0"/>
                      <a:pt x="39" y="1"/>
                      <a:pt x="38" y="2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58"/>
                      <a:pt x="0" y="60"/>
                      <a:pt x="1" y="62"/>
                    </a:cubicBezTo>
                    <a:cubicBezTo>
                      <a:pt x="1" y="63"/>
                      <a:pt x="3" y="64"/>
                      <a:pt x="5" y="64"/>
                    </a:cubicBezTo>
                    <a:cubicBezTo>
                      <a:pt x="18" y="64"/>
                      <a:pt x="18" y="64"/>
                      <a:pt x="18" y="64"/>
                    </a:cubicBezTo>
                    <a:cubicBezTo>
                      <a:pt x="18" y="237"/>
                      <a:pt x="18" y="237"/>
                      <a:pt x="18" y="237"/>
                    </a:cubicBezTo>
                    <a:cubicBezTo>
                      <a:pt x="66" y="237"/>
                      <a:pt x="66" y="237"/>
                      <a:pt x="66" y="237"/>
                    </a:cubicBezTo>
                    <a:cubicBezTo>
                      <a:pt x="66" y="64"/>
                      <a:pt x="66" y="64"/>
                      <a:pt x="66" y="64"/>
                    </a:cubicBezTo>
                    <a:lnTo>
                      <a:pt x="79" y="6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77" name="Freeform 19"/>
              <p:cNvSpPr>
                <a:spLocks/>
              </p:cNvSpPr>
              <p:nvPr/>
            </p:nvSpPr>
            <p:spPr bwMode="auto">
              <a:xfrm>
                <a:off x="1552" y="1187"/>
                <a:ext cx="510" cy="276"/>
              </a:xfrm>
              <a:custGeom>
                <a:avLst/>
                <a:gdLst>
                  <a:gd name="T0" fmla="*/ 8 w 512"/>
                  <a:gd name="T1" fmla="*/ 268 h 276"/>
                  <a:gd name="T2" fmla="*/ 8 w 512"/>
                  <a:gd name="T3" fmla="*/ 4 h 276"/>
                  <a:gd name="T4" fmla="*/ 7 w 512"/>
                  <a:gd name="T5" fmla="*/ 1 h 276"/>
                  <a:gd name="T6" fmla="*/ 4 w 512"/>
                  <a:gd name="T7" fmla="*/ 0 h 276"/>
                  <a:gd name="T8" fmla="*/ 4 w 512"/>
                  <a:gd name="T9" fmla="*/ 0 h 276"/>
                  <a:gd name="T10" fmla="*/ 1 w 512"/>
                  <a:gd name="T11" fmla="*/ 1 h 276"/>
                  <a:gd name="T12" fmla="*/ 0 w 512"/>
                  <a:gd name="T13" fmla="*/ 4 h 276"/>
                  <a:gd name="T14" fmla="*/ 0 w 512"/>
                  <a:gd name="T15" fmla="*/ 276 h 276"/>
                  <a:gd name="T16" fmla="*/ 508 w 512"/>
                  <a:gd name="T17" fmla="*/ 276 h 276"/>
                  <a:gd name="T18" fmla="*/ 511 w 512"/>
                  <a:gd name="T19" fmla="*/ 275 h 276"/>
                  <a:gd name="T20" fmla="*/ 512 w 512"/>
                  <a:gd name="T21" fmla="*/ 272 h 276"/>
                  <a:gd name="T22" fmla="*/ 512 w 512"/>
                  <a:gd name="T23" fmla="*/ 272 h 276"/>
                  <a:gd name="T24" fmla="*/ 511 w 512"/>
                  <a:gd name="T25" fmla="*/ 269 h 276"/>
                  <a:gd name="T26" fmla="*/ 508 w 512"/>
                  <a:gd name="T27" fmla="*/ 268 h 276"/>
                  <a:gd name="T28" fmla="*/ 8 w 512"/>
                  <a:gd name="T29" fmla="*/ 268 h 2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512" h="276">
                    <a:moveTo>
                      <a:pt x="8" y="268"/>
                    </a:moveTo>
                    <a:cubicBezTo>
                      <a:pt x="8" y="4"/>
                      <a:pt x="8" y="4"/>
                      <a:pt x="8" y="4"/>
                    </a:cubicBezTo>
                    <a:cubicBezTo>
                      <a:pt x="8" y="3"/>
                      <a:pt x="8" y="2"/>
                      <a:pt x="7" y="1"/>
                    </a:cubicBezTo>
                    <a:cubicBezTo>
                      <a:pt x="6" y="1"/>
                      <a:pt x="5" y="0"/>
                      <a:pt x="4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3" y="0"/>
                      <a:pt x="2" y="1"/>
                      <a:pt x="1" y="1"/>
                    </a:cubicBezTo>
                    <a:cubicBezTo>
                      <a:pt x="0" y="2"/>
                      <a:pt x="0" y="3"/>
                      <a:pt x="0" y="4"/>
                    </a:cubicBezTo>
                    <a:cubicBezTo>
                      <a:pt x="0" y="276"/>
                      <a:pt x="0" y="276"/>
                      <a:pt x="0" y="276"/>
                    </a:cubicBezTo>
                    <a:cubicBezTo>
                      <a:pt x="508" y="276"/>
                      <a:pt x="508" y="276"/>
                      <a:pt x="508" y="276"/>
                    </a:cubicBezTo>
                    <a:cubicBezTo>
                      <a:pt x="509" y="276"/>
                      <a:pt x="510" y="276"/>
                      <a:pt x="511" y="275"/>
                    </a:cubicBezTo>
                    <a:cubicBezTo>
                      <a:pt x="512" y="274"/>
                      <a:pt x="512" y="273"/>
                      <a:pt x="512" y="272"/>
                    </a:cubicBezTo>
                    <a:cubicBezTo>
                      <a:pt x="512" y="272"/>
                      <a:pt x="512" y="272"/>
                      <a:pt x="512" y="272"/>
                    </a:cubicBezTo>
                    <a:cubicBezTo>
                      <a:pt x="512" y="271"/>
                      <a:pt x="512" y="270"/>
                      <a:pt x="511" y="269"/>
                    </a:cubicBezTo>
                    <a:cubicBezTo>
                      <a:pt x="510" y="268"/>
                      <a:pt x="509" y="268"/>
                      <a:pt x="508" y="268"/>
                    </a:cubicBezTo>
                    <a:cubicBezTo>
                      <a:pt x="8" y="268"/>
                      <a:pt x="8" y="268"/>
                      <a:pt x="8" y="26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664" name="组合 1"/>
            <p:cNvGrpSpPr/>
            <p:nvPr/>
          </p:nvGrpSpPr>
          <p:grpSpPr>
            <a:xfrm>
              <a:off x="1115834" y="3752525"/>
              <a:ext cx="1490521" cy="118478"/>
              <a:chOff x="4840431" y="2041402"/>
              <a:chExt cx="2505257" cy="199137"/>
            </a:xfrm>
          </p:grpSpPr>
          <p:cxnSp>
            <p:nvCxnSpPr>
              <p:cNvPr id="667" name="直接连接符 346"/>
              <p:cNvCxnSpPr/>
              <p:nvPr/>
            </p:nvCxnSpPr>
            <p:spPr>
              <a:xfrm>
                <a:off x="4840431" y="2142637"/>
                <a:ext cx="1127340" cy="0"/>
              </a:xfrm>
              <a:prstGeom prst="line">
                <a:avLst/>
              </a:prstGeom>
              <a:ln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68" name="直接连接符 347"/>
              <p:cNvCxnSpPr/>
              <p:nvPr/>
            </p:nvCxnSpPr>
            <p:spPr>
              <a:xfrm>
                <a:off x="6218348" y="2142637"/>
                <a:ext cx="1127340" cy="0"/>
              </a:xfrm>
              <a:prstGeom prst="line">
                <a:avLst/>
              </a:prstGeom>
              <a:ln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69" name="椭圆 668"/>
              <p:cNvSpPr/>
              <p:nvPr/>
            </p:nvSpPr>
            <p:spPr>
              <a:xfrm>
                <a:off x="5996400" y="2041402"/>
                <a:ext cx="199137" cy="199137"/>
              </a:xfrm>
              <a:prstGeom prst="ellipse">
                <a:avLst/>
              </a:pr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 dirty="0"/>
              </a:p>
            </p:txBody>
          </p:sp>
        </p:grpSp>
        <p:sp>
          <p:nvSpPr>
            <p:cNvPr id="665" name="矩形 664"/>
            <p:cNvSpPr/>
            <p:nvPr/>
          </p:nvSpPr>
          <p:spPr>
            <a:xfrm>
              <a:off x="1463260" y="3874532"/>
              <a:ext cx="80021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defTabSz="914400"/>
              <a:r>
                <a:rPr lang="zh-CN" altLang="en-US" sz="2400" b="1" kern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</a:t>
              </a:r>
            </a:p>
          </p:txBody>
        </p:sp>
        <p:cxnSp>
          <p:nvCxnSpPr>
            <p:cNvPr id="666" name="直接连接符 110"/>
            <p:cNvCxnSpPr/>
            <p:nvPr/>
          </p:nvCxnSpPr>
          <p:spPr>
            <a:xfrm rot="3070588" flipH="1">
              <a:off x="2698587" y="2560841"/>
              <a:ext cx="200600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78" name="组 677"/>
          <p:cNvGrpSpPr/>
          <p:nvPr/>
        </p:nvGrpSpPr>
        <p:grpSpPr>
          <a:xfrm>
            <a:off x="8896029" y="2113080"/>
            <a:ext cx="2676451" cy="2677592"/>
            <a:chOff x="523291" y="2113080"/>
            <a:chExt cx="2676451" cy="2677592"/>
          </a:xfrm>
        </p:grpSpPr>
        <p:sp>
          <p:nvSpPr>
            <p:cNvPr id="679" name="椭圆 678"/>
            <p:cNvSpPr/>
            <p:nvPr/>
          </p:nvSpPr>
          <p:spPr>
            <a:xfrm>
              <a:off x="594463" y="2178091"/>
              <a:ext cx="2536388" cy="2536391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F5F0E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680" name="椭圆 679"/>
            <p:cNvSpPr/>
            <p:nvPr/>
          </p:nvSpPr>
          <p:spPr>
            <a:xfrm>
              <a:off x="771724" y="2361017"/>
              <a:ext cx="2181864" cy="2181717"/>
            </a:xfrm>
            <a:prstGeom prst="ellipse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rgbClr val="79A5B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681" name="椭圆 680"/>
            <p:cNvSpPr/>
            <p:nvPr/>
          </p:nvSpPr>
          <p:spPr>
            <a:xfrm>
              <a:off x="864980" y="2455884"/>
              <a:ext cx="1986976" cy="1986840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dirty="0"/>
            </a:p>
          </p:txBody>
        </p:sp>
        <p:cxnSp>
          <p:nvCxnSpPr>
            <p:cNvPr id="682" name="直接连接符 90"/>
            <p:cNvCxnSpPr/>
            <p:nvPr/>
          </p:nvCxnSpPr>
          <p:spPr>
            <a:xfrm rot="16200000" flipH="1">
              <a:off x="560643" y="3314224"/>
              <a:ext cx="200600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3" name="直接连接符 91"/>
            <p:cNvCxnSpPr/>
            <p:nvPr/>
          </p:nvCxnSpPr>
          <p:spPr>
            <a:xfrm rot="16623529" flipH="1">
              <a:off x="569752" y="3166547"/>
              <a:ext cx="200600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4" name="直接连接符 92"/>
            <p:cNvCxnSpPr/>
            <p:nvPr/>
          </p:nvCxnSpPr>
          <p:spPr>
            <a:xfrm rot="17047059" flipH="1">
              <a:off x="596939" y="3021110"/>
              <a:ext cx="200600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5" name="直接连接符 93"/>
            <p:cNvCxnSpPr/>
            <p:nvPr/>
          </p:nvCxnSpPr>
          <p:spPr>
            <a:xfrm rot="17470588" flipH="1">
              <a:off x="641792" y="2880115"/>
              <a:ext cx="200600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6" name="直接连接符 94"/>
            <p:cNvCxnSpPr/>
            <p:nvPr/>
          </p:nvCxnSpPr>
          <p:spPr>
            <a:xfrm rot="17894118" flipH="1">
              <a:off x="703633" y="2745701"/>
              <a:ext cx="200600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7" name="直接连接符 95"/>
            <p:cNvCxnSpPr/>
            <p:nvPr/>
          </p:nvCxnSpPr>
          <p:spPr>
            <a:xfrm rot="18317647" flipH="1">
              <a:off x="781522" y="2619905"/>
              <a:ext cx="200600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8" name="直接连接符 96"/>
            <p:cNvCxnSpPr/>
            <p:nvPr/>
          </p:nvCxnSpPr>
          <p:spPr>
            <a:xfrm rot="18741177" flipH="1">
              <a:off x="874280" y="2504635"/>
              <a:ext cx="200600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9" name="直接连接符 97"/>
            <p:cNvCxnSpPr/>
            <p:nvPr/>
          </p:nvCxnSpPr>
          <p:spPr>
            <a:xfrm rot="19164706" flipH="1">
              <a:off x="980500" y="2401637"/>
              <a:ext cx="200599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0" name="直接连接符 98"/>
            <p:cNvCxnSpPr/>
            <p:nvPr/>
          </p:nvCxnSpPr>
          <p:spPr>
            <a:xfrm rot="19588235" flipH="1">
              <a:off x="1098572" y="2312473"/>
              <a:ext cx="200599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1" name="直接连接符 99"/>
            <p:cNvCxnSpPr/>
            <p:nvPr/>
          </p:nvCxnSpPr>
          <p:spPr>
            <a:xfrm rot="20011765" flipH="1">
              <a:off x="1226707" y="2238494"/>
              <a:ext cx="200599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2" name="直接连接符 100"/>
            <p:cNvCxnSpPr/>
            <p:nvPr/>
          </p:nvCxnSpPr>
          <p:spPr>
            <a:xfrm rot="20435294" flipH="1">
              <a:off x="1362961" y="2180823"/>
              <a:ext cx="200599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3" name="直接连接符 101"/>
            <p:cNvCxnSpPr/>
            <p:nvPr/>
          </p:nvCxnSpPr>
          <p:spPr>
            <a:xfrm rot="20858823" flipH="1">
              <a:off x="1505270" y="2140332"/>
              <a:ext cx="200599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4" name="直接连接符 102"/>
            <p:cNvCxnSpPr/>
            <p:nvPr/>
          </p:nvCxnSpPr>
          <p:spPr>
            <a:xfrm rot="21282353" flipH="1">
              <a:off x="1651476" y="2117637"/>
              <a:ext cx="200599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5" name="直接连接符 103"/>
            <p:cNvCxnSpPr/>
            <p:nvPr/>
          </p:nvCxnSpPr>
          <p:spPr>
            <a:xfrm rot="105883" flipH="1">
              <a:off x="1799363" y="2113080"/>
              <a:ext cx="200599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6" name="直接连接符 104"/>
            <p:cNvCxnSpPr/>
            <p:nvPr/>
          </p:nvCxnSpPr>
          <p:spPr>
            <a:xfrm rot="529412" flipH="1">
              <a:off x="1946689" y="2126732"/>
              <a:ext cx="200599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7" name="直接连接符 105"/>
            <p:cNvCxnSpPr/>
            <p:nvPr/>
          </p:nvCxnSpPr>
          <p:spPr>
            <a:xfrm rot="952941" flipH="1">
              <a:off x="2091221" y="2158385"/>
              <a:ext cx="200599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8" name="直接连接符 106"/>
            <p:cNvCxnSpPr/>
            <p:nvPr/>
          </p:nvCxnSpPr>
          <p:spPr>
            <a:xfrm rot="1376471" flipH="1">
              <a:off x="2230767" y="2207559"/>
              <a:ext cx="200599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9" name="直接连接符 107"/>
            <p:cNvCxnSpPr/>
            <p:nvPr/>
          </p:nvCxnSpPr>
          <p:spPr>
            <a:xfrm rot="1800000" flipH="1">
              <a:off x="2363213" y="2273509"/>
              <a:ext cx="200599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0" name="直接连接符 108"/>
            <p:cNvCxnSpPr/>
            <p:nvPr/>
          </p:nvCxnSpPr>
          <p:spPr>
            <a:xfrm rot="2223529" flipH="1">
              <a:off x="2486550" y="2355236"/>
              <a:ext cx="200599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1" name="直接连接符 109"/>
            <p:cNvCxnSpPr/>
            <p:nvPr/>
          </p:nvCxnSpPr>
          <p:spPr>
            <a:xfrm rot="2647059" flipH="1">
              <a:off x="2598909" y="2451500"/>
              <a:ext cx="200599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2" name="直接连接符 111"/>
            <p:cNvCxnSpPr/>
            <p:nvPr/>
          </p:nvCxnSpPr>
          <p:spPr>
            <a:xfrm rot="3494117" flipH="1">
              <a:off x="2784073" y="2681603"/>
              <a:ext cx="200600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3" name="直接连接符 112"/>
            <p:cNvCxnSpPr/>
            <p:nvPr/>
          </p:nvCxnSpPr>
          <p:spPr>
            <a:xfrm rot="3917647" flipH="1">
              <a:off x="2854070" y="2811955"/>
              <a:ext cx="200600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4" name="直接连接符 113"/>
            <p:cNvCxnSpPr/>
            <p:nvPr/>
          </p:nvCxnSpPr>
          <p:spPr>
            <a:xfrm rot="4341176" flipH="1">
              <a:off x="2907518" y="2949921"/>
              <a:ext cx="200600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5" name="直接连接符 114"/>
            <p:cNvCxnSpPr/>
            <p:nvPr/>
          </p:nvCxnSpPr>
          <p:spPr>
            <a:xfrm rot="4764706" flipH="1">
              <a:off x="2943607" y="3093410"/>
              <a:ext cx="200600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6" name="直接连接符 115"/>
            <p:cNvCxnSpPr/>
            <p:nvPr/>
          </p:nvCxnSpPr>
          <p:spPr>
            <a:xfrm rot="5188236" flipH="1">
              <a:off x="2961790" y="3240246"/>
              <a:ext cx="200600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7" name="直接连接符 116"/>
            <p:cNvCxnSpPr/>
            <p:nvPr/>
          </p:nvCxnSpPr>
          <p:spPr>
            <a:xfrm rot="5611765" flipH="1">
              <a:off x="2961790" y="3388203"/>
              <a:ext cx="200600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8" name="直接连接符 117"/>
            <p:cNvCxnSpPr/>
            <p:nvPr/>
          </p:nvCxnSpPr>
          <p:spPr>
            <a:xfrm rot="6035294" flipH="1">
              <a:off x="2943607" y="3535038"/>
              <a:ext cx="200600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9" name="直接连接符 118"/>
            <p:cNvCxnSpPr/>
            <p:nvPr/>
          </p:nvCxnSpPr>
          <p:spPr>
            <a:xfrm rot="6458824" flipH="1">
              <a:off x="2907518" y="3678527"/>
              <a:ext cx="200600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0" name="直接连接符 119"/>
            <p:cNvCxnSpPr/>
            <p:nvPr/>
          </p:nvCxnSpPr>
          <p:spPr>
            <a:xfrm rot="6882353" flipH="1">
              <a:off x="2854070" y="3816493"/>
              <a:ext cx="200600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1" name="直接连接符 120"/>
            <p:cNvCxnSpPr/>
            <p:nvPr/>
          </p:nvCxnSpPr>
          <p:spPr>
            <a:xfrm rot="7305883" flipH="1">
              <a:off x="2784073" y="3946845"/>
              <a:ext cx="200600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2" name="直接连接符 121"/>
            <p:cNvCxnSpPr/>
            <p:nvPr/>
          </p:nvCxnSpPr>
          <p:spPr>
            <a:xfrm rot="7729412" flipH="1">
              <a:off x="2698587" y="4067607"/>
              <a:ext cx="200600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3" name="直接连接符 122"/>
            <p:cNvCxnSpPr/>
            <p:nvPr/>
          </p:nvCxnSpPr>
          <p:spPr>
            <a:xfrm rot="8152941" flipH="1">
              <a:off x="2598909" y="4176949"/>
              <a:ext cx="200599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4" name="直接连接符 123"/>
            <p:cNvCxnSpPr/>
            <p:nvPr/>
          </p:nvCxnSpPr>
          <p:spPr>
            <a:xfrm rot="8576471" flipH="1">
              <a:off x="2486550" y="4273212"/>
              <a:ext cx="200599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5" name="直接连接符 124"/>
            <p:cNvCxnSpPr/>
            <p:nvPr/>
          </p:nvCxnSpPr>
          <p:spPr>
            <a:xfrm rot="9000000" flipH="1">
              <a:off x="2363213" y="4354939"/>
              <a:ext cx="200599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6" name="直接连接符 125"/>
            <p:cNvCxnSpPr/>
            <p:nvPr/>
          </p:nvCxnSpPr>
          <p:spPr>
            <a:xfrm rot="9423529" flipH="1">
              <a:off x="2230767" y="4420889"/>
              <a:ext cx="200599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7" name="直接连接符 126"/>
            <p:cNvCxnSpPr/>
            <p:nvPr/>
          </p:nvCxnSpPr>
          <p:spPr>
            <a:xfrm rot="9847059" flipH="1">
              <a:off x="2091220" y="4470063"/>
              <a:ext cx="200599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8" name="直接连接符 127"/>
            <p:cNvCxnSpPr/>
            <p:nvPr/>
          </p:nvCxnSpPr>
          <p:spPr>
            <a:xfrm rot="10270589" flipH="1">
              <a:off x="1946689" y="4501717"/>
              <a:ext cx="200599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9" name="直接连接符 128"/>
            <p:cNvCxnSpPr/>
            <p:nvPr/>
          </p:nvCxnSpPr>
          <p:spPr>
            <a:xfrm rot="10694117" flipH="1">
              <a:off x="1799363" y="4515368"/>
              <a:ext cx="200599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0" name="直接连接符 129"/>
            <p:cNvCxnSpPr/>
            <p:nvPr/>
          </p:nvCxnSpPr>
          <p:spPr>
            <a:xfrm rot="11117648" flipH="1">
              <a:off x="1651476" y="4510812"/>
              <a:ext cx="200599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1" name="直接连接符 130"/>
            <p:cNvCxnSpPr/>
            <p:nvPr/>
          </p:nvCxnSpPr>
          <p:spPr>
            <a:xfrm rot="11541176" flipH="1">
              <a:off x="1505270" y="4488116"/>
              <a:ext cx="200599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2" name="直接连接符 131"/>
            <p:cNvCxnSpPr/>
            <p:nvPr/>
          </p:nvCxnSpPr>
          <p:spPr>
            <a:xfrm rot="11964706" flipH="1">
              <a:off x="1362961" y="4447626"/>
              <a:ext cx="200599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3" name="直接连接符 132"/>
            <p:cNvCxnSpPr/>
            <p:nvPr/>
          </p:nvCxnSpPr>
          <p:spPr>
            <a:xfrm rot="12388235" flipH="1">
              <a:off x="1226707" y="4389954"/>
              <a:ext cx="200599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4" name="直接连接符 133"/>
            <p:cNvCxnSpPr/>
            <p:nvPr/>
          </p:nvCxnSpPr>
          <p:spPr>
            <a:xfrm rot="12811765" flipH="1">
              <a:off x="1098572" y="4315976"/>
              <a:ext cx="200599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5" name="直接连接符 134"/>
            <p:cNvCxnSpPr/>
            <p:nvPr/>
          </p:nvCxnSpPr>
          <p:spPr>
            <a:xfrm rot="13235294" flipH="1">
              <a:off x="980501" y="4226812"/>
              <a:ext cx="200599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6" name="直接连接符 135"/>
            <p:cNvCxnSpPr/>
            <p:nvPr/>
          </p:nvCxnSpPr>
          <p:spPr>
            <a:xfrm rot="13658824" flipH="1">
              <a:off x="874280" y="4123813"/>
              <a:ext cx="200600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7" name="直接连接符 136"/>
            <p:cNvCxnSpPr/>
            <p:nvPr/>
          </p:nvCxnSpPr>
          <p:spPr>
            <a:xfrm rot="14082352" flipH="1">
              <a:off x="781522" y="4008544"/>
              <a:ext cx="200600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8" name="直接连接符 137"/>
            <p:cNvCxnSpPr/>
            <p:nvPr/>
          </p:nvCxnSpPr>
          <p:spPr>
            <a:xfrm rot="14505883" flipH="1">
              <a:off x="703633" y="3882747"/>
              <a:ext cx="200600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9" name="直接连接符 138"/>
            <p:cNvCxnSpPr/>
            <p:nvPr/>
          </p:nvCxnSpPr>
          <p:spPr>
            <a:xfrm rot="14929413" flipH="1">
              <a:off x="641792" y="3748333"/>
              <a:ext cx="200600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0" name="直接连接符 139"/>
            <p:cNvCxnSpPr/>
            <p:nvPr/>
          </p:nvCxnSpPr>
          <p:spPr>
            <a:xfrm rot="15352941" flipH="1">
              <a:off x="596939" y="3607339"/>
              <a:ext cx="200600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1" name="直接连接符 140"/>
            <p:cNvCxnSpPr/>
            <p:nvPr/>
          </p:nvCxnSpPr>
          <p:spPr>
            <a:xfrm rot="15776472" flipH="1">
              <a:off x="569752" y="3461900"/>
              <a:ext cx="200600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732" name="Group 11"/>
            <p:cNvGrpSpPr>
              <a:grpSpLocks noChangeAspect="1"/>
            </p:cNvGrpSpPr>
            <p:nvPr/>
          </p:nvGrpSpPr>
          <p:grpSpPr bwMode="auto">
            <a:xfrm>
              <a:off x="1256658" y="2805346"/>
              <a:ext cx="1199546" cy="851678"/>
              <a:chOff x="1407" y="1098"/>
              <a:chExt cx="800" cy="568"/>
            </a:xfrm>
            <a:solidFill>
              <a:schemeClr val="tx1">
                <a:lumMod val="65000"/>
                <a:lumOff val="35000"/>
              </a:schemeClr>
            </a:solidFill>
          </p:grpSpPr>
          <p:sp>
            <p:nvSpPr>
              <p:cNvPr id="739" name="Freeform 12"/>
              <p:cNvSpPr>
                <a:spLocks noEditPoints="1"/>
              </p:cNvSpPr>
              <p:nvPr/>
            </p:nvSpPr>
            <p:spPr bwMode="auto">
              <a:xfrm>
                <a:off x="1494" y="1098"/>
                <a:ext cx="626" cy="423"/>
              </a:xfrm>
              <a:custGeom>
                <a:avLst/>
                <a:gdLst>
                  <a:gd name="T0" fmla="*/ 621 w 628"/>
                  <a:gd name="T1" fmla="*/ 7 h 423"/>
                  <a:gd name="T2" fmla="*/ 605 w 628"/>
                  <a:gd name="T3" fmla="*/ 0 h 423"/>
                  <a:gd name="T4" fmla="*/ 23 w 628"/>
                  <a:gd name="T5" fmla="*/ 0 h 423"/>
                  <a:gd name="T6" fmla="*/ 7 w 628"/>
                  <a:gd name="T7" fmla="*/ 7 h 423"/>
                  <a:gd name="T8" fmla="*/ 0 w 628"/>
                  <a:gd name="T9" fmla="*/ 23 h 423"/>
                  <a:gd name="T10" fmla="*/ 0 w 628"/>
                  <a:gd name="T11" fmla="*/ 423 h 423"/>
                  <a:gd name="T12" fmla="*/ 628 w 628"/>
                  <a:gd name="T13" fmla="*/ 423 h 423"/>
                  <a:gd name="T14" fmla="*/ 628 w 628"/>
                  <a:gd name="T15" fmla="*/ 23 h 423"/>
                  <a:gd name="T16" fmla="*/ 621 w 628"/>
                  <a:gd name="T17" fmla="*/ 7 h 423"/>
                  <a:gd name="T18" fmla="*/ 314 w 628"/>
                  <a:gd name="T19" fmla="*/ 13 h 423"/>
                  <a:gd name="T20" fmla="*/ 321 w 628"/>
                  <a:gd name="T21" fmla="*/ 20 h 423"/>
                  <a:gd name="T22" fmla="*/ 314 w 628"/>
                  <a:gd name="T23" fmla="*/ 27 h 423"/>
                  <a:gd name="T24" fmla="*/ 307 w 628"/>
                  <a:gd name="T25" fmla="*/ 20 h 423"/>
                  <a:gd name="T26" fmla="*/ 314 w 628"/>
                  <a:gd name="T27" fmla="*/ 13 h 423"/>
                  <a:gd name="T28" fmla="*/ 587 w 628"/>
                  <a:gd name="T29" fmla="*/ 382 h 423"/>
                  <a:gd name="T30" fmla="*/ 41 w 628"/>
                  <a:gd name="T31" fmla="*/ 382 h 423"/>
                  <a:gd name="T32" fmla="*/ 41 w 628"/>
                  <a:gd name="T33" fmla="*/ 41 h 423"/>
                  <a:gd name="T34" fmla="*/ 587 w 628"/>
                  <a:gd name="T35" fmla="*/ 41 h 423"/>
                  <a:gd name="T36" fmla="*/ 587 w 628"/>
                  <a:gd name="T37" fmla="*/ 382 h 4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28" h="423">
                    <a:moveTo>
                      <a:pt x="621" y="7"/>
                    </a:moveTo>
                    <a:cubicBezTo>
                      <a:pt x="617" y="2"/>
                      <a:pt x="611" y="0"/>
                      <a:pt x="605" y="0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17" y="0"/>
                      <a:pt x="11" y="2"/>
                      <a:pt x="7" y="7"/>
                    </a:cubicBezTo>
                    <a:cubicBezTo>
                      <a:pt x="2" y="11"/>
                      <a:pt x="0" y="17"/>
                      <a:pt x="0" y="23"/>
                    </a:cubicBezTo>
                    <a:cubicBezTo>
                      <a:pt x="0" y="423"/>
                      <a:pt x="0" y="423"/>
                      <a:pt x="0" y="423"/>
                    </a:cubicBezTo>
                    <a:cubicBezTo>
                      <a:pt x="628" y="423"/>
                      <a:pt x="628" y="423"/>
                      <a:pt x="628" y="423"/>
                    </a:cubicBezTo>
                    <a:cubicBezTo>
                      <a:pt x="628" y="23"/>
                      <a:pt x="628" y="23"/>
                      <a:pt x="628" y="23"/>
                    </a:cubicBezTo>
                    <a:cubicBezTo>
                      <a:pt x="628" y="17"/>
                      <a:pt x="626" y="11"/>
                      <a:pt x="621" y="7"/>
                    </a:cubicBezTo>
                    <a:close/>
                    <a:moveTo>
                      <a:pt x="314" y="13"/>
                    </a:moveTo>
                    <a:cubicBezTo>
                      <a:pt x="318" y="13"/>
                      <a:pt x="321" y="16"/>
                      <a:pt x="321" y="20"/>
                    </a:cubicBezTo>
                    <a:cubicBezTo>
                      <a:pt x="321" y="24"/>
                      <a:pt x="318" y="27"/>
                      <a:pt x="314" y="27"/>
                    </a:cubicBezTo>
                    <a:cubicBezTo>
                      <a:pt x="310" y="27"/>
                      <a:pt x="307" y="24"/>
                      <a:pt x="307" y="20"/>
                    </a:cubicBezTo>
                    <a:cubicBezTo>
                      <a:pt x="307" y="16"/>
                      <a:pt x="310" y="13"/>
                      <a:pt x="314" y="13"/>
                    </a:cubicBezTo>
                    <a:close/>
                    <a:moveTo>
                      <a:pt x="587" y="382"/>
                    </a:moveTo>
                    <a:cubicBezTo>
                      <a:pt x="41" y="382"/>
                      <a:pt x="41" y="382"/>
                      <a:pt x="41" y="382"/>
                    </a:cubicBezTo>
                    <a:cubicBezTo>
                      <a:pt x="41" y="41"/>
                      <a:pt x="41" y="41"/>
                      <a:pt x="41" y="41"/>
                    </a:cubicBezTo>
                    <a:cubicBezTo>
                      <a:pt x="587" y="41"/>
                      <a:pt x="587" y="41"/>
                      <a:pt x="587" y="41"/>
                    </a:cubicBezTo>
                    <a:lnTo>
                      <a:pt x="587" y="38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40" name="Freeform 13"/>
              <p:cNvSpPr>
                <a:spLocks noEditPoints="1"/>
              </p:cNvSpPr>
              <p:nvPr/>
            </p:nvSpPr>
            <p:spPr bwMode="auto">
              <a:xfrm>
                <a:off x="1407" y="1538"/>
                <a:ext cx="800" cy="97"/>
              </a:xfrm>
              <a:custGeom>
                <a:avLst/>
                <a:gdLst>
                  <a:gd name="T0" fmla="*/ 87 w 802"/>
                  <a:gd name="T1" fmla="*/ 0 h 97"/>
                  <a:gd name="T2" fmla="*/ 4 w 802"/>
                  <a:gd name="T3" fmla="*/ 83 h 97"/>
                  <a:gd name="T4" fmla="*/ 2 w 802"/>
                  <a:gd name="T5" fmla="*/ 92 h 97"/>
                  <a:gd name="T6" fmla="*/ 10 w 802"/>
                  <a:gd name="T7" fmla="*/ 97 h 97"/>
                  <a:gd name="T8" fmla="*/ 792 w 802"/>
                  <a:gd name="T9" fmla="*/ 97 h 97"/>
                  <a:gd name="T10" fmla="*/ 800 w 802"/>
                  <a:gd name="T11" fmla="*/ 92 h 97"/>
                  <a:gd name="T12" fmla="*/ 798 w 802"/>
                  <a:gd name="T13" fmla="*/ 83 h 97"/>
                  <a:gd name="T14" fmla="*/ 715 w 802"/>
                  <a:gd name="T15" fmla="*/ 0 h 97"/>
                  <a:gd name="T16" fmla="*/ 87 w 802"/>
                  <a:gd name="T17" fmla="*/ 0 h 97"/>
                  <a:gd name="T18" fmla="*/ 711 w 802"/>
                  <a:gd name="T19" fmla="*/ 47 h 97"/>
                  <a:gd name="T20" fmla="*/ 712 w 802"/>
                  <a:gd name="T21" fmla="*/ 54 h 97"/>
                  <a:gd name="T22" fmla="*/ 706 w 802"/>
                  <a:gd name="T23" fmla="*/ 58 h 97"/>
                  <a:gd name="T24" fmla="*/ 484 w 802"/>
                  <a:gd name="T25" fmla="*/ 58 h 97"/>
                  <a:gd name="T26" fmla="*/ 485 w 802"/>
                  <a:gd name="T27" fmla="*/ 64 h 97"/>
                  <a:gd name="T28" fmla="*/ 484 w 802"/>
                  <a:gd name="T29" fmla="*/ 67 h 97"/>
                  <a:gd name="T30" fmla="*/ 481 w 802"/>
                  <a:gd name="T31" fmla="*/ 69 h 97"/>
                  <a:gd name="T32" fmla="*/ 321 w 802"/>
                  <a:gd name="T33" fmla="*/ 69 h 97"/>
                  <a:gd name="T34" fmla="*/ 318 w 802"/>
                  <a:gd name="T35" fmla="*/ 67 h 97"/>
                  <a:gd name="T36" fmla="*/ 317 w 802"/>
                  <a:gd name="T37" fmla="*/ 64 h 97"/>
                  <a:gd name="T38" fmla="*/ 318 w 802"/>
                  <a:gd name="T39" fmla="*/ 58 h 97"/>
                  <a:gd name="T40" fmla="*/ 96 w 802"/>
                  <a:gd name="T41" fmla="*/ 58 h 97"/>
                  <a:gd name="T42" fmla="*/ 90 w 802"/>
                  <a:gd name="T43" fmla="*/ 54 h 97"/>
                  <a:gd name="T44" fmla="*/ 91 w 802"/>
                  <a:gd name="T45" fmla="*/ 47 h 97"/>
                  <a:gd name="T46" fmla="*/ 113 w 802"/>
                  <a:gd name="T47" fmla="*/ 20 h 97"/>
                  <a:gd name="T48" fmla="*/ 689 w 802"/>
                  <a:gd name="T49" fmla="*/ 20 h 97"/>
                  <a:gd name="T50" fmla="*/ 711 w 802"/>
                  <a:gd name="T51" fmla="*/ 47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802" h="97">
                    <a:moveTo>
                      <a:pt x="87" y="0"/>
                    </a:moveTo>
                    <a:cubicBezTo>
                      <a:pt x="4" y="83"/>
                      <a:pt x="4" y="83"/>
                      <a:pt x="4" y="83"/>
                    </a:cubicBezTo>
                    <a:cubicBezTo>
                      <a:pt x="1" y="85"/>
                      <a:pt x="0" y="89"/>
                      <a:pt x="2" y="92"/>
                    </a:cubicBezTo>
                    <a:cubicBezTo>
                      <a:pt x="3" y="95"/>
                      <a:pt x="6" y="97"/>
                      <a:pt x="10" y="97"/>
                    </a:cubicBezTo>
                    <a:cubicBezTo>
                      <a:pt x="792" y="97"/>
                      <a:pt x="792" y="97"/>
                      <a:pt x="792" y="97"/>
                    </a:cubicBezTo>
                    <a:cubicBezTo>
                      <a:pt x="796" y="97"/>
                      <a:pt x="799" y="95"/>
                      <a:pt x="800" y="92"/>
                    </a:cubicBezTo>
                    <a:cubicBezTo>
                      <a:pt x="802" y="89"/>
                      <a:pt x="801" y="85"/>
                      <a:pt x="798" y="83"/>
                    </a:cubicBezTo>
                    <a:cubicBezTo>
                      <a:pt x="715" y="0"/>
                      <a:pt x="715" y="0"/>
                      <a:pt x="715" y="0"/>
                    </a:cubicBezTo>
                    <a:lnTo>
                      <a:pt x="87" y="0"/>
                    </a:lnTo>
                    <a:close/>
                    <a:moveTo>
                      <a:pt x="711" y="47"/>
                    </a:moveTo>
                    <a:cubicBezTo>
                      <a:pt x="713" y="49"/>
                      <a:pt x="713" y="51"/>
                      <a:pt x="712" y="54"/>
                    </a:cubicBezTo>
                    <a:cubicBezTo>
                      <a:pt x="711" y="56"/>
                      <a:pt x="709" y="58"/>
                      <a:pt x="706" y="58"/>
                    </a:cubicBezTo>
                    <a:cubicBezTo>
                      <a:pt x="484" y="58"/>
                      <a:pt x="484" y="58"/>
                      <a:pt x="484" y="58"/>
                    </a:cubicBezTo>
                    <a:cubicBezTo>
                      <a:pt x="485" y="64"/>
                      <a:pt x="485" y="64"/>
                      <a:pt x="485" y="64"/>
                    </a:cubicBezTo>
                    <a:cubicBezTo>
                      <a:pt x="485" y="65"/>
                      <a:pt x="485" y="66"/>
                      <a:pt x="484" y="67"/>
                    </a:cubicBezTo>
                    <a:cubicBezTo>
                      <a:pt x="483" y="68"/>
                      <a:pt x="482" y="69"/>
                      <a:pt x="481" y="69"/>
                    </a:cubicBezTo>
                    <a:cubicBezTo>
                      <a:pt x="321" y="69"/>
                      <a:pt x="321" y="69"/>
                      <a:pt x="321" y="69"/>
                    </a:cubicBezTo>
                    <a:cubicBezTo>
                      <a:pt x="320" y="69"/>
                      <a:pt x="319" y="68"/>
                      <a:pt x="318" y="67"/>
                    </a:cubicBezTo>
                    <a:cubicBezTo>
                      <a:pt x="317" y="66"/>
                      <a:pt x="317" y="65"/>
                      <a:pt x="317" y="64"/>
                    </a:cubicBezTo>
                    <a:cubicBezTo>
                      <a:pt x="318" y="58"/>
                      <a:pt x="318" y="58"/>
                      <a:pt x="318" y="58"/>
                    </a:cubicBezTo>
                    <a:cubicBezTo>
                      <a:pt x="96" y="58"/>
                      <a:pt x="96" y="58"/>
                      <a:pt x="96" y="58"/>
                    </a:cubicBezTo>
                    <a:cubicBezTo>
                      <a:pt x="93" y="58"/>
                      <a:pt x="91" y="56"/>
                      <a:pt x="90" y="54"/>
                    </a:cubicBezTo>
                    <a:cubicBezTo>
                      <a:pt x="89" y="51"/>
                      <a:pt x="89" y="49"/>
                      <a:pt x="91" y="47"/>
                    </a:cubicBezTo>
                    <a:cubicBezTo>
                      <a:pt x="113" y="20"/>
                      <a:pt x="113" y="20"/>
                      <a:pt x="113" y="20"/>
                    </a:cubicBezTo>
                    <a:cubicBezTo>
                      <a:pt x="689" y="20"/>
                      <a:pt x="689" y="20"/>
                      <a:pt x="689" y="20"/>
                    </a:cubicBezTo>
                    <a:lnTo>
                      <a:pt x="711" y="4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41" name="Freeform 14"/>
              <p:cNvSpPr>
                <a:spLocks noEditPoints="1"/>
              </p:cNvSpPr>
              <p:nvPr/>
            </p:nvSpPr>
            <p:spPr bwMode="auto">
              <a:xfrm>
                <a:off x="1408" y="1637"/>
                <a:ext cx="798" cy="29"/>
              </a:xfrm>
              <a:custGeom>
                <a:avLst/>
                <a:gdLst>
                  <a:gd name="T0" fmla="*/ 791 w 800"/>
                  <a:gd name="T1" fmla="*/ 3 h 29"/>
                  <a:gd name="T2" fmla="*/ 469 w 800"/>
                  <a:gd name="T3" fmla="*/ 3 h 29"/>
                  <a:gd name="T4" fmla="*/ 468 w 800"/>
                  <a:gd name="T5" fmla="*/ 6 h 29"/>
                  <a:gd name="T6" fmla="*/ 461 w 800"/>
                  <a:gd name="T7" fmla="*/ 9 h 29"/>
                  <a:gd name="T8" fmla="*/ 339 w 800"/>
                  <a:gd name="T9" fmla="*/ 9 h 29"/>
                  <a:gd name="T10" fmla="*/ 332 w 800"/>
                  <a:gd name="T11" fmla="*/ 6 h 29"/>
                  <a:gd name="T12" fmla="*/ 331 w 800"/>
                  <a:gd name="T13" fmla="*/ 3 h 29"/>
                  <a:gd name="T14" fmla="*/ 9 w 800"/>
                  <a:gd name="T15" fmla="*/ 3 h 29"/>
                  <a:gd name="T16" fmla="*/ 0 w 800"/>
                  <a:gd name="T17" fmla="*/ 0 h 29"/>
                  <a:gd name="T18" fmla="*/ 0 w 800"/>
                  <a:gd name="T19" fmla="*/ 9 h 29"/>
                  <a:gd name="T20" fmla="*/ 6 w 800"/>
                  <a:gd name="T21" fmla="*/ 23 h 29"/>
                  <a:gd name="T22" fmla="*/ 21 w 800"/>
                  <a:gd name="T23" fmla="*/ 29 h 29"/>
                  <a:gd name="T24" fmla="*/ 779 w 800"/>
                  <a:gd name="T25" fmla="*/ 29 h 29"/>
                  <a:gd name="T26" fmla="*/ 794 w 800"/>
                  <a:gd name="T27" fmla="*/ 23 h 29"/>
                  <a:gd name="T28" fmla="*/ 800 w 800"/>
                  <a:gd name="T29" fmla="*/ 9 h 29"/>
                  <a:gd name="T30" fmla="*/ 800 w 800"/>
                  <a:gd name="T31" fmla="*/ 0 h 29"/>
                  <a:gd name="T32" fmla="*/ 791 w 800"/>
                  <a:gd name="T33" fmla="*/ 3 h 29"/>
                  <a:gd name="T34" fmla="*/ 72 w 800"/>
                  <a:gd name="T35" fmla="*/ 21 h 29"/>
                  <a:gd name="T36" fmla="*/ 68 w 800"/>
                  <a:gd name="T37" fmla="*/ 16 h 29"/>
                  <a:gd name="T38" fmla="*/ 72 w 800"/>
                  <a:gd name="T39" fmla="*/ 12 h 29"/>
                  <a:gd name="T40" fmla="*/ 77 w 800"/>
                  <a:gd name="T41" fmla="*/ 16 h 29"/>
                  <a:gd name="T42" fmla="*/ 72 w 800"/>
                  <a:gd name="T43" fmla="*/ 21 h 29"/>
                  <a:gd name="T44" fmla="*/ 94 w 800"/>
                  <a:gd name="T45" fmla="*/ 21 h 29"/>
                  <a:gd name="T46" fmla="*/ 89 w 800"/>
                  <a:gd name="T47" fmla="*/ 16 h 29"/>
                  <a:gd name="T48" fmla="*/ 94 w 800"/>
                  <a:gd name="T49" fmla="*/ 12 h 29"/>
                  <a:gd name="T50" fmla="*/ 98 w 800"/>
                  <a:gd name="T51" fmla="*/ 16 h 29"/>
                  <a:gd name="T52" fmla="*/ 94 w 800"/>
                  <a:gd name="T53" fmla="*/ 21 h 29"/>
                  <a:gd name="T54" fmla="*/ 115 w 800"/>
                  <a:gd name="T55" fmla="*/ 21 h 29"/>
                  <a:gd name="T56" fmla="*/ 111 w 800"/>
                  <a:gd name="T57" fmla="*/ 16 h 29"/>
                  <a:gd name="T58" fmla="*/ 115 w 800"/>
                  <a:gd name="T59" fmla="*/ 12 h 29"/>
                  <a:gd name="T60" fmla="*/ 120 w 800"/>
                  <a:gd name="T61" fmla="*/ 16 h 29"/>
                  <a:gd name="T62" fmla="*/ 115 w 800"/>
                  <a:gd name="T63" fmla="*/ 21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800" h="29">
                    <a:moveTo>
                      <a:pt x="791" y="3"/>
                    </a:moveTo>
                    <a:cubicBezTo>
                      <a:pt x="469" y="3"/>
                      <a:pt x="469" y="3"/>
                      <a:pt x="469" y="3"/>
                    </a:cubicBezTo>
                    <a:cubicBezTo>
                      <a:pt x="469" y="4"/>
                      <a:pt x="468" y="5"/>
                      <a:pt x="468" y="6"/>
                    </a:cubicBezTo>
                    <a:cubicBezTo>
                      <a:pt x="466" y="8"/>
                      <a:pt x="463" y="9"/>
                      <a:pt x="461" y="9"/>
                    </a:cubicBezTo>
                    <a:cubicBezTo>
                      <a:pt x="339" y="9"/>
                      <a:pt x="339" y="9"/>
                      <a:pt x="339" y="9"/>
                    </a:cubicBezTo>
                    <a:cubicBezTo>
                      <a:pt x="337" y="9"/>
                      <a:pt x="334" y="8"/>
                      <a:pt x="332" y="6"/>
                    </a:cubicBezTo>
                    <a:cubicBezTo>
                      <a:pt x="332" y="5"/>
                      <a:pt x="331" y="4"/>
                      <a:pt x="331" y="3"/>
                    </a:cubicBezTo>
                    <a:cubicBezTo>
                      <a:pt x="9" y="3"/>
                      <a:pt x="9" y="3"/>
                      <a:pt x="9" y="3"/>
                    </a:cubicBezTo>
                    <a:cubicBezTo>
                      <a:pt x="5" y="3"/>
                      <a:pt x="2" y="2"/>
                      <a:pt x="0" y="0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14"/>
                      <a:pt x="2" y="19"/>
                      <a:pt x="6" y="23"/>
                    </a:cubicBezTo>
                    <a:cubicBezTo>
                      <a:pt x="10" y="27"/>
                      <a:pt x="15" y="29"/>
                      <a:pt x="21" y="29"/>
                    </a:cubicBezTo>
                    <a:cubicBezTo>
                      <a:pt x="779" y="29"/>
                      <a:pt x="779" y="29"/>
                      <a:pt x="779" y="29"/>
                    </a:cubicBezTo>
                    <a:cubicBezTo>
                      <a:pt x="785" y="29"/>
                      <a:pt x="790" y="27"/>
                      <a:pt x="794" y="23"/>
                    </a:cubicBezTo>
                    <a:cubicBezTo>
                      <a:pt x="798" y="19"/>
                      <a:pt x="800" y="14"/>
                      <a:pt x="800" y="9"/>
                    </a:cubicBezTo>
                    <a:cubicBezTo>
                      <a:pt x="800" y="0"/>
                      <a:pt x="800" y="0"/>
                      <a:pt x="800" y="0"/>
                    </a:cubicBezTo>
                    <a:cubicBezTo>
                      <a:pt x="798" y="2"/>
                      <a:pt x="795" y="3"/>
                      <a:pt x="791" y="3"/>
                    </a:cubicBezTo>
                    <a:close/>
                    <a:moveTo>
                      <a:pt x="72" y="21"/>
                    </a:moveTo>
                    <a:cubicBezTo>
                      <a:pt x="70" y="21"/>
                      <a:pt x="68" y="19"/>
                      <a:pt x="68" y="16"/>
                    </a:cubicBezTo>
                    <a:cubicBezTo>
                      <a:pt x="68" y="14"/>
                      <a:pt x="70" y="12"/>
                      <a:pt x="72" y="12"/>
                    </a:cubicBezTo>
                    <a:cubicBezTo>
                      <a:pt x="75" y="12"/>
                      <a:pt x="77" y="14"/>
                      <a:pt x="77" y="16"/>
                    </a:cubicBezTo>
                    <a:cubicBezTo>
                      <a:pt x="77" y="19"/>
                      <a:pt x="75" y="21"/>
                      <a:pt x="72" y="21"/>
                    </a:cubicBezTo>
                    <a:close/>
                    <a:moveTo>
                      <a:pt x="94" y="21"/>
                    </a:moveTo>
                    <a:cubicBezTo>
                      <a:pt x="91" y="21"/>
                      <a:pt x="89" y="19"/>
                      <a:pt x="89" y="16"/>
                    </a:cubicBezTo>
                    <a:cubicBezTo>
                      <a:pt x="89" y="14"/>
                      <a:pt x="91" y="12"/>
                      <a:pt x="94" y="12"/>
                    </a:cubicBezTo>
                    <a:cubicBezTo>
                      <a:pt x="96" y="12"/>
                      <a:pt x="98" y="14"/>
                      <a:pt x="98" y="16"/>
                    </a:cubicBezTo>
                    <a:cubicBezTo>
                      <a:pt x="98" y="19"/>
                      <a:pt x="96" y="21"/>
                      <a:pt x="94" y="21"/>
                    </a:cubicBezTo>
                    <a:close/>
                    <a:moveTo>
                      <a:pt x="115" y="21"/>
                    </a:moveTo>
                    <a:cubicBezTo>
                      <a:pt x="113" y="21"/>
                      <a:pt x="111" y="19"/>
                      <a:pt x="111" y="16"/>
                    </a:cubicBezTo>
                    <a:cubicBezTo>
                      <a:pt x="111" y="14"/>
                      <a:pt x="113" y="12"/>
                      <a:pt x="115" y="12"/>
                    </a:cubicBezTo>
                    <a:cubicBezTo>
                      <a:pt x="118" y="12"/>
                      <a:pt x="120" y="14"/>
                      <a:pt x="120" y="16"/>
                    </a:cubicBezTo>
                    <a:cubicBezTo>
                      <a:pt x="120" y="19"/>
                      <a:pt x="118" y="21"/>
                      <a:pt x="115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42" name="Freeform 15"/>
              <p:cNvSpPr>
                <a:spLocks/>
              </p:cNvSpPr>
              <p:nvPr/>
            </p:nvSpPr>
            <p:spPr bwMode="auto">
              <a:xfrm>
                <a:off x="1624" y="1386"/>
                <a:ext cx="48" cy="56"/>
              </a:xfrm>
              <a:custGeom>
                <a:avLst/>
                <a:gdLst>
                  <a:gd name="T0" fmla="*/ 48 w 48"/>
                  <a:gd name="T1" fmla="*/ 56 h 56"/>
                  <a:gd name="T2" fmla="*/ 0 w 48"/>
                  <a:gd name="T3" fmla="*/ 56 h 56"/>
                  <a:gd name="T4" fmla="*/ 0 w 48"/>
                  <a:gd name="T5" fmla="*/ 5 h 56"/>
                  <a:gd name="T6" fmla="*/ 2 w 48"/>
                  <a:gd name="T7" fmla="*/ 2 h 56"/>
                  <a:gd name="T8" fmla="*/ 5 w 48"/>
                  <a:gd name="T9" fmla="*/ 0 h 56"/>
                  <a:gd name="T10" fmla="*/ 43 w 48"/>
                  <a:gd name="T11" fmla="*/ 0 h 56"/>
                  <a:gd name="T12" fmla="*/ 47 w 48"/>
                  <a:gd name="T13" fmla="*/ 2 h 56"/>
                  <a:gd name="T14" fmla="*/ 48 w 48"/>
                  <a:gd name="T15" fmla="*/ 5 h 56"/>
                  <a:gd name="T16" fmla="*/ 48 w 48"/>
                  <a:gd name="T17" fmla="*/ 56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8" h="56">
                    <a:moveTo>
                      <a:pt x="48" y="56"/>
                    </a:moveTo>
                    <a:cubicBezTo>
                      <a:pt x="0" y="56"/>
                      <a:pt x="0" y="56"/>
                      <a:pt x="0" y="56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4"/>
                      <a:pt x="1" y="3"/>
                      <a:pt x="2" y="2"/>
                    </a:cubicBezTo>
                    <a:cubicBezTo>
                      <a:pt x="3" y="1"/>
                      <a:pt x="4" y="0"/>
                      <a:pt x="5" y="0"/>
                    </a:cubicBezTo>
                    <a:cubicBezTo>
                      <a:pt x="43" y="0"/>
                      <a:pt x="43" y="0"/>
                      <a:pt x="43" y="0"/>
                    </a:cubicBezTo>
                    <a:cubicBezTo>
                      <a:pt x="44" y="0"/>
                      <a:pt x="46" y="1"/>
                      <a:pt x="47" y="2"/>
                    </a:cubicBezTo>
                    <a:cubicBezTo>
                      <a:pt x="48" y="3"/>
                      <a:pt x="48" y="4"/>
                      <a:pt x="48" y="5"/>
                    </a:cubicBezTo>
                    <a:cubicBezTo>
                      <a:pt x="48" y="56"/>
                      <a:pt x="48" y="56"/>
                      <a:pt x="48" y="5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43" name="Freeform 16"/>
              <p:cNvSpPr>
                <a:spLocks/>
              </p:cNvSpPr>
              <p:nvPr/>
            </p:nvSpPr>
            <p:spPr bwMode="auto">
              <a:xfrm>
                <a:off x="1723" y="1314"/>
                <a:ext cx="47" cy="128"/>
              </a:xfrm>
              <a:custGeom>
                <a:avLst/>
                <a:gdLst>
                  <a:gd name="T0" fmla="*/ 47 w 47"/>
                  <a:gd name="T1" fmla="*/ 128 h 128"/>
                  <a:gd name="T2" fmla="*/ 0 w 47"/>
                  <a:gd name="T3" fmla="*/ 128 h 128"/>
                  <a:gd name="T4" fmla="*/ 0 w 47"/>
                  <a:gd name="T5" fmla="*/ 5 h 128"/>
                  <a:gd name="T6" fmla="*/ 1 w 47"/>
                  <a:gd name="T7" fmla="*/ 2 h 128"/>
                  <a:gd name="T8" fmla="*/ 5 w 47"/>
                  <a:gd name="T9" fmla="*/ 0 h 128"/>
                  <a:gd name="T10" fmla="*/ 42 w 47"/>
                  <a:gd name="T11" fmla="*/ 0 h 128"/>
                  <a:gd name="T12" fmla="*/ 46 w 47"/>
                  <a:gd name="T13" fmla="*/ 2 h 128"/>
                  <a:gd name="T14" fmla="*/ 47 w 47"/>
                  <a:gd name="T15" fmla="*/ 5 h 128"/>
                  <a:gd name="T16" fmla="*/ 47 w 47"/>
                  <a:gd name="T17" fmla="*/ 128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7" h="128">
                    <a:moveTo>
                      <a:pt x="47" y="128"/>
                    </a:moveTo>
                    <a:cubicBezTo>
                      <a:pt x="0" y="128"/>
                      <a:pt x="0" y="128"/>
                      <a:pt x="0" y="128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4"/>
                      <a:pt x="0" y="3"/>
                      <a:pt x="1" y="2"/>
                    </a:cubicBezTo>
                    <a:cubicBezTo>
                      <a:pt x="2" y="1"/>
                      <a:pt x="3" y="0"/>
                      <a:pt x="5" y="0"/>
                    </a:cubicBezTo>
                    <a:cubicBezTo>
                      <a:pt x="42" y="0"/>
                      <a:pt x="42" y="0"/>
                      <a:pt x="42" y="0"/>
                    </a:cubicBezTo>
                    <a:cubicBezTo>
                      <a:pt x="44" y="0"/>
                      <a:pt x="45" y="1"/>
                      <a:pt x="46" y="2"/>
                    </a:cubicBezTo>
                    <a:cubicBezTo>
                      <a:pt x="47" y="3"/>
                      <a:pt x="47" y="4"/>
                      <a:pt x="47" y="5"/>
                    </a:cubicBezTo>
                    <a:lnTo>
                      <a:pt x="47" y="1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/>
              </a:p>
            </p:txBody>
          </p:sp>
          <p:sp>
            <p:nvSpPr>
              <p:cNvPr id="744" name="Freeform 17"/>
              <p:cNvSpPr>
                <a:spLocks/>
              </p:cNvSpPr>
              <p:nvPr/>
            </p:nvSpPr>
            <p:spPr bwMode="auto">
              <a:xfrm>
                <a:off x="1821" y="1353"/>
                <a:ext cx="48" cy="89"/>
              </a:xfrm>
              <a:custGeom>
                <a:avLst/>
                <a:gdLst>
                  <a:gd name="T0" fmla="*/ 48 w 48"/>
                  <a:gd name="T1" fmla="*/ 89 h 89"/>
                  <a:gd name="T2" fmla="*/ 0 w 48"/>
                  <a:gd name="T3" fmla="*/ 89 h 89"/>
                  <a:gd name="T4" fmla="*/ 0 w 48"/>
                  <a:gd name="T5" fmla="*/ 6 h 89"/>
                  <a:gd name="T6" fmla="*/ 1 w 48"/>
                  <a:gd name="T7" fmla="*/ 2 h 89"/>
                  <a:gd name="T8" fmla="*/ 5 w 48"/>
                  <a:gd name="T9" fmla="*/ 0 h 89"/>
                  <a:gd name="T10" fmla="*/ 43 w 48"/>
                  <a:gd name="T11" fmla="*/ 0 h 89"/>
                  <a:gd name="T12" fmla="*/ 46 w 48"/>
                  <a:gd name="T13" fmla="*/ 2 h 89"/>
                  <a:gd name="T14" fmla="*/ 48 w 48"/>
                  <a:gd name="T15" fmla="*/ 6 h 89"/>
                  <a:gd name="T16" fmla="*/ 48 w 48"/>
                  <a:gd name="T17" fmla="*/ 89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8" h="89">
                    <a:moveTo>
                      <a:pt x="48" y="89"/>
                    </a:moveTo>
                    <a:cubicBezTo>
                      <a:pt x="0" y="89"/>
                      <a:pt x="0" y="89"/>
                      <a:pt x="0" y="89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4"/>
                      <a:pt x="0" y="3"/>
                      <a:pt x="1" y="2"/>
                    </a:cubicBezTo>
                    <a:cubicBezTo>
                      <a:pt x="2" y="1"/>
                      <a:pt x="4" y="0"/>
                      <a:pt x="5" y="0"/>
                    </a:cubicBezTo>
                    <a:cubicBezTo>
                      <a:pt x="43" y="0"/>
                      <a:pt x="43" y="0"/>
                      <a:pt x="43" y="0"/>
                    </a:cubicBezTo>
                    <a:cubicBezTo>
                      <a:pt x="44" y="0"/>
                      <a:pt x="45" y="1"/>
                      <a:pt x="46" y="2"/>
                    </a:cubicBezTo>
                    <a:cubicBezTo>
                      <a:pt x="47" y="3"/>
                      <a:pt x="48" y="4"/>
                      <a:pt x="48" y="6"/>
                    </a:cubicBezTo>
                    <a:cubicBezTo>
                      <a:pt x="48" y="89"/>
                      <a:pt x="48" y="89"/>
                      <a:pt x="48" y="8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45" name="Freeform 18"/>
              <p:cNvSpPr>
                <a:spLocks/>
              </p:cNvSpPr>
              <p:nvPr/>
            </p:nvSpPr>
            <p:spPr bwMode="auto">
              <a:xfrm>
                <a:off x="1901" y="1205"/>
                <a:ext cx="84" cy="237"/>
              </a:xfrm>
              <a:custGeom>
                <a:avLst/>
                <a:gdLst>
                  <a:gd name="T0" fmla="*/ 79 w 84"/>
                  <a:gd name="T1" fmla="*/ 64 h 237"/>
                  <a:gd name="T2" fmla="*/ 84 w 84"/>
                  <a:gd name="T3" fmla="*/ 62 h 237"/>
                  <a:gd name="T4" fmla="*/ 83 w 84"/>
                  <a:gd name="T5" fmla="*/ 56 h 237"/>
                  <a:gd name="T6" fmla="*/ 46 w 84"/>
                  <a:gd name="T7" fmla="*/ 2 h 237"/>
                  <a:gd name="T8" fmla="*/ 42 w 84"/>
                  <a:gd name="T9" fmla="*/ 0 h 237"/>
                  <a:gd name="T10" fmla="*/ 38 w 84"/>
                  <a:gd name="T11" fmla="*/ 2 h 237"/>
                  <a:gd name="T12" fmla="*/ 1 w 84"/>
                  <a:gd name="T13" fmla="*/ 56 h 237"/>
                  <a:gd name="T14" fmla="*/ 1 w 84"/>
                  <a:gd name="T15" fmla="*/ 62 h 237"/>
                  <a:gd name="T16" fmla="*/ 5 w 84"/>
                  <a:gd name="T17" fmla="*/ 64 h 237"/>
                  <a:gd name="T18" fmla="*/ 18 w 84"/>
                  <a:gd name="T19" fmla="*/ 64 h 237"/>
                  <a:gd name="T20" fmla="*/ 18 w 84"/>
                  <a:gd name="T21" fmla="*/ 237 h 237"/>
                  <a:gd name="T22" fmla="*/ 66 w 84"/>
                  <a:gd name="T23" fmla="*/ 237 h 237"/>
                  <a:gd name="T24" fmla="*/ 66 w 84"/>
                  <a:gd name="T25" fmla="*/ 64 h 237"/>
                  <a:gd name="T26" fmla="*/ 79 w 84"/>
                  <a:gd name="T27" fmla="*/ 64 h 2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84" h="237">
                    <a:moveTo>
                      <a:pt x="79" y="64"/>
                    </a:moveTo>
                    <a:cubicBezTo>
                      <a:pt x="81" y="64"/>
                      <a:pt x="83" y="63"/>
                      <a:pt x="84" y="62"/>
                    </a:cubicBezTo>
                    <a:cubicBezTo>
                      <a:pt x="84" y="60"/>
                      <a:pt x="84" y="58"/>
                      <a:pt x="83" y="56"/>
                    </a:cubicBezTo>
                    <a:cubicBezTo>
                      <a:pt x="46" y="2"/>
                      <a:pt x="46" y="2"/>
                      <a:pt x="46" y="2"/>
                    </a:cubicBezTo>
                    <a:cubicBezTo>
                      <a:pt x="45" y="1"/>
                      <a:pt x="44" y="0"/>
                      <a:pt x="42" y="0"/>
                    </a:cubicBezTo>
                    <a:cubicBezTo>
                      <a:pt x="40" y="0"/>
                      <a:pt x="39" y="1"/>
                      <a:pt x="38" y="2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58"/>
                      <a:pt x="0" y="60"/>
                      <a:pt x="1" y="62"/>
                    </a:cubicBezTo>
                    <a:cubicBezTo>
                      <a:pt x="1" y="63"/>
                      <a:pt x="3" y="64"/>
                      <a:pt x="5" y="64"/>
                    </a:cubicBezTo>
                    <a:cubicBezTo>
                      <a:pt x="18" y="64"/>
                      <a:pt x="18" y="64"/>
                      <a:pt x="18" y="64"/>
                    </a:cubicBezTo>
                    <a:cubicBezTo>
                      <a:pt x="18" y="237"/>
                      <a:pt x="18" y="237"/>
                      <a:pt x="18" y="237"/>
                    </a:cubicBezTo>
                    <a:cubicBezTo>
                      <a:pt x="66" y="237"/>
                      <a:pt x="66" y="237"/>
                      <a:pt x="66" y="237"/>
                    </a:cubicBezTo>
                    <a:cubicBezTo>
                      <a:pt x="66" y="64"/>
                      <a:pt x="66" y="64"/>
                      <a:pt x="66" y="64"/>
                    </a:cubicBezTo>
                    <a:lnTo>
                      <a:pt x="79" y="6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46" name="Freeform 19"/>
              <p:cNvSpPr>
                <a:spLocks/>
              </p:cNvSpPr>
              <p:nvPr/>
            </p:nvSpPr>
            <p:spPr bwMode="auto">
              <a:xfrm>
                <a:off x="1552" y="1187"/>
                <a:ext cx="510" cy="276"/>
              </a:xfrm>
              <a:custGeom>
                <a:avLst/>
                <a:gdLst>
                  <a:gd name="T0" fmla="*/ 8 w 512"/>
                  <a:gd name="T1" fmla="*/ 268 h 276"/>
                  <a:gd name="T2" fmla="*/ 8 w 512"/>
                  <a:gd name="T3" fmla="*/ 4 h 276"/>
                  <a:gd name="T4" fmla="*/ 7 w 512"/>
                  <a:gd name="T5" fmla="*/ 1 h 276"/>
                  <a:gd name="T6" fmla="*/ 4 w 512"/>
                  <a:gd name="T7" fmla="*/ 0 h 276"/>
                  <a:gd name="T8" fmla="*/ 4 w 512"/>
                  <a:gd name="T9" fmla="*/ 0 h 276"/>
                  <a:gd name="T10" fmla="*/ 1 w 512"/>
                  <a:gd name="T11" fmla="*/ 1 h 276"/>
                  <a:gd name="T12" fmla="*/ 0 w 512"/>
                  <a:gd name="T13" fmla="*/ 4 h 276"/>
                  <a:gd name="T14" fmla="*/ 0 w 512"/>
                  <a:gd name="T15" fmla="*/ 276 h 276"/>
                  <a:gd name="T16" fmla="*/ 508 w 512"/>
                  <a:gd name="T17" fmla="*/ 276 h 276"/>
                  <a:gd name="T18" fmla="*/ 511 w 512"/>
                  <a:gd name="T19" fmla="*/ 275 h 276"/>
                  <a:gd name="T20" fmla="*/ 512 w 512"/>
                  <a:gd name="T21" fmla="*/ 272 h 276"/>
                  <a:gd name="T22" fmla="*/ 512 w 512"/>
                  <a:gd name="T23" fmla="*/ 272 h 276"/>
                  <a:gd name="T24" fmla="*/ 511 w 512"/>
                  <a:gd name="T25" fmla="*/ 269 h 276"/>
                  <a:gd name="T26" fmla="*/ 508 w 512"/>
                  <a:gd name="T27" fmla="*/ 268 h 276"/>
                  <a:gd name="T28" fmla="*/ 8 w 512"/>
                  <a:gd name="T29" fmla="*/ 268 h 2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512" h="276">
                    <a:moveTo>
                      <a:pt x="8" y="268"/>
                    </a:moveTo>
                    <a:cubicBezTo>
                      <a:pt x="8" y="4"/>
                      <a:pt x="8" y="4"/>
                      <a:pt x="8" y="4"/>
                    </a:cubicBezTo>
                    <a:cubicBezTo>
                      <a:pt x="8" y="3"/>
                      <a:pt x="8" y="2"/>
                      <a:pt x="7" y="1"/>
                    </a:cubicBezTo>
                    <a:cubicBezTo>
                      <a:pt x="6" y="1"/>
                      <a:pt x="5" y="0"/>
                      <a:pt x="4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3" y="0"/>
                      <a:pt x="2" y="1"/>
                      <a:pt x="1" y="1"/>
                    </a:cubicBezTo>
                    <a:cubicBezTo>
                      <a:pt x="0" y="2"/>
                      <a:pt x="0" y="3"/>
                      <a:pt x="0" y="4"/>
                    </a:cubicBezTo>
                    <a:cubicBezTo>
                      <a:pt x="0" y="276"/>
                      <a:pt x="0" y="276"/>
                      <a:pt x="0" y="276"/>
                    </a:cubicBezTo>
                    <a:cubicBezTo>
                      <a:pt x="508" y="276"/>
                      <a:pt x="508" y="276"/>
                      <a:pt x="508" y="276"/>
                    </a:cubicBezTo>
                    <a:cubicBezTo>
                      <a:pt x="509" y="276"/>
                      <a:pt x="510" y="276"/>
                      <a:pt x="511" y="275"/>
                    </a:cubicBezTo>
                    <a:cubicBezTo>
                      <a:pt x="512" y="274"/>
                      <a:pt x="512" y="273"/>
                      <a:pt x="512" y="272"/>
                    </a:cubicBezTo>
                    <a:cubicBezTo>
                      <a:pt x="512" y="272"/>
                      <a:pt x="512" y="272"/>
                      <a:pt x="512" y="272"/>
                    </a:cubicBezTo>
                    <a:cubicBezTo>
                      <a:pt x="512" y="271"/>
                      <a:pt x="512" y="270"/>
                      <a:pt x="511" y="269"/>
                    </a:cubicBezTo>
                    <a:cubicBezTo>
                      <a:pt x="510" y="268"/>
                      <a:pt x="509" y="268"/>
                      <a:pt x="508" y="268"/>
                    </a:cubicBezTo>
                    <a:cubicBezTo>
                      <a:pt x="8" y="268"/>
                      <a:pt x="8" y="268"/>
                      <a:pt x="8" y="26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733" name="组合 1"/>
            <p:cNvGrpSpPr/>
            <p:nvPr/>
          </p:nvGrpSpPr>
          <p:grpSpPr>
            <a:xfrm>
              <a:off x="1115834" y="3752525"/>
              <a:ext cx="1490521" cy="118478"/>
              <a:chOff x="4840431" y="2041402"/>
              <a:chExt cx="2505257" cy="199137"/>
            </a:xfrm>
          </p:grpSpPr>
          <p:cxnSp>
            <p:nvCxnSpPr>
              <p:cNvPr id="736" name="直接连接符 346"/>
              <p:cNvCxnSpPr/>
              <p:nvPr/>
            </p:nvCxnSpPr>
            <p:spPr>
              <a:xfrm>
                <a:off x="4840431" y="2142637"/>
                <a:ext cx="1127340" cy="0"/>
              </a:xfrm>
              <a:prstGeom prst="line">
                <a:avLst/>
              </a:prstGeom>
              <a:ln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37" name="直接连接符 347"/>
              <p:cNvCxnSpPr/>
              <p:nvPr/>
            </p:nvCxnSpPr>
            <p:spPr>
              <a:xfrm>
                <a:off x="6218348" y="2142637"/>
                <a:ext cx="1127340" cy="0"/>
              </a:xfrm>
              <a:prstGeom prst="line">
                <a:avLst/>
              </a:prstGeom>
              <a:ln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738" name="椭圆 737"/>
              <p:cNvSpPr/>
              <p:nvPr/>
            </p:nvSpPr>
            <p:spPr>
              <a:xfrm>
                <a:off x="5996400" y="2041402"/>
                <a:ext cx="199137" cy="199137"/>
              </a:xfrm>
              <a:prstGeom prst="ellipse">
                <a:avLst/>
              </a:pr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 dirty="0"/>
              </a:p>
            </p:txBody>
          </p:sp>
        </p:grpSp>
        <p:sp>
          <p:nvSpPr>
            <p:cNvPr id="734" name="矩形 733"/>
            <p:cNvSpPr/>
            <p:nvPr/>
          </p:nvSpPr>
          <p:spPr>
            <a:xfrm>
              <a:off x="1463260" y="3874532"/>
              <a:ext cx="80021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defTabSz="914400"/>
              <a:r>
                <a:rPr lang="zh-CN" altLang="en-US" sz="2400" b="1" kern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</a:t>
              </a:r>
            </a:p>
          </p:txBody>
        </p:sp>
        <p:cxnSp>
          <p:nvCxnSpPr>
            <p:cNvPr id="735" name="直接连接符 110"/>
            <p:cNvCxnSpPr/>
            <p:nvPr/>
          </p:nvCxnSpPr>
          <p:spPr>
            <a:xfrm rot="3070588" flipH="1">
              <a:off x="2698587" y="2560841"/>
              <a:ext cx="200600" cy="275304"/>
            </a:xfrm>
            <a:prstGeom prst="line">
              <a:avLst/>
            </a:prstGeom>
            <a:solidFill>
              <a:srgbClr val="F5F0EA"/>
            </a:solidFill>
            <a:ln w="5715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597141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kumimoji="1" lang="en-US" altLang="zh-CN" dirty="0"/>
              <a:t>1</a:t>
            </a:r>
            <a:endParaRPr kumimoji="1"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kumimoji="1" lang="zh-CN" altLang="en-US" dirty="0"/>
              <a:t>课题目的</a:t>
            </a:r>
          </a:p>
        </p:txBody>
      </p:sp>
      <p:sp>
        <p:nvSpPr>
          <p:cNvPr id="4" name="矩形 3"/>
          <p:cNvSpPr/>
          <p:nvPr/>
        </p:nvSpPr>
        <p:spPr>
          <a:xfrm>
            <a:off x="6671733" y="0"/>
            <a:ext cx="423333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7100277" y="1168399"/>
            <a:ext cx="3376245" cy="18620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11500" b="1">
                <a:solidFill>
                  <a:schemeClr val="accent2">
                    <a:lumMod val="20000"/>
                    <a:lumOff val="80000"/>
                  </a:schemeClr>
                </a:solidFill>
              </a:rPr>
              <a:t>30%</a:t>
            </a:r>
            <a:endParaRPr kumimoji="1" lang="zh-CN" altLang="en-US" sz="11500" b="1" dirty="0">
              <a:solidFill>
                <a:schemeClr val="accent2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283" name="矩形 282"/>
          <p:cNvSpPr/>
          <p:nvPr/>
        </p:nvSpPr>
        <p:spPr>
          <a:xfrm>
            <a:off x="7358320" y="3260418"/>
            <a:ext cx="2441694" cy="209288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609585">
              <a:lnSpc>
                <a:spcPct val="130000"/>
              </a:lnSpc>
            </a:pPr>
            <a:r>
              <a:rPr lang="zh-CN" altLang="en-US" sz="2000" b="1" dirty="0">
                <a:solidFill>
                  <a:srgbClr val="F5F0EA"/>
                </a:solidFill>
                <a:ea typeface="微软雅黑" charset="0"/>
              </a:rPr>
              <a:t>▷ 点击此处添加标题</a:t>
            </a:r>
          </a:p>
          <a:p>
            <a:pPr defTabSz="609585">
              <a:lnSpc>
                <a:spcPct val="130000"/>
              </a:lnSpc>
            </a:pPr>
            <a:r>
              <a:rPr lang="zh-CN" altLang="en-US" sz="2000" b="1" dirty="0">
                <a:solidFill>
                  <a:srgbClr val="F5F0EA"/>
                </a:solidFill>
                <a:ea typeface="微软雅黑" charset="0"/>
              </a:rPr>
              <a:t>▷ 点击此处添加标题</a:t>
            </a:r>
          </a:p>
          <a:p>
            <a:pPr defTabSz="609585">
              <a:lnSpc>
                <a:spcPct val="130000"/>
              </a:lnSpc>
            </a:pPr>
            <a:r>
              <a:rPr lang="zh-CN" altLang="en-US" sz="2000" b="1" dirty="0">
                <a:solidFill>
                  <a:srgbClr val="F5F0EA"/>
                </a:solidFill>
                <a:ea typeface="微软雅黑" charset="0"/>
              </a:rPr>
              <a:t>▷ 点击此处添加标题</a:t>
            </a:r>
          </a:p>
          <a:p>
            <a:pPr defTabSz="609585">
              <a:lnSpc>
                <a:spcPct val="130000"/>
              </a:lnSpc>
            </a:pPr>
            <a:r>
              <a:rPr lang="zh-CN" altLang="en-US" sz="2000" b="1" dirty="0">
                <a:solidFill>
                  <a:srgbClr val="F5F0EA"/>
                </a:solidFill>
                <a:ea typeface="微软雅黑" charset="0"/>
              </a:rPr>
              <a:t>▷ 点击此处添加标题</a:t>
            </a:r>
          </a:p>
          <a:p>
            <a:pPr defTabSz="609585">
              <a:lnSpc>
                <a:spcPct val="130000"/>
              </a:lnSpc>
            </a:pPr>
            <a:r>
              <a:rPr lang="zh-CN" altLang="en-US" sz="2000" b="1" dirty="0">
                <a:solidFill>
                  <a:srgbClr val="F5F0EA"/>
                </a:solidFill>
                <a:ea typeface="微软雅黑" charset="0"/>
              </a:rPr>
              <a:t>▷ 点击此处添加标题</a:t>
            </a:r>
          </a:p>
        </p:txBody>
      </p:sp>
      <p:graphicFrame>
        <p:nvGraphicFramePr>
          <p:cNvPr id="317" name="图表 316"/>
          <p:cNvGraphicFramePr/>
          <p:nvPr>
            <p:extLst>
              <p:ext uri="{D42A27DB-BD31-4B8C-83A1-F6EECF244321}">
                <p14:modId xmlns:p14="http://schemas.microsoft.com/office/powerpoint/2010/main" val="1469834481"/>
              </p:ext>
            </p:extLst>
          </p:nvPr>
        </p:nvGraphicFramePr>
        <p:xfrm>
          <a:off x="1068897" y="1290734"/>
          <a:ext cx="4957032" cy="456904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726956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kumimoji="1" lang="zh-CN" altLang="en-US" dirty="0"/>
              <a:t>第二部分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kumimoji="1" lang="zh-CN" altLang="en-US" dirty="0"/>
              <a:t>进展成果</a:t>
            </a:r>
          </a:p>
        </p:txBody>
      </p:sp>
      <p:grpSp>
        <p:nvGrpSpPr>
          <p:cNvPr id="4" name="组合 22"/>
          <p:cNvGrpSpPr/>
          <p:nvPr/>
        </p:nvGrpSpPr>
        <p:grpSpPr>
          <a:xfrm>
            <a:off x="5698556" y="3477426"/>
            <a:ext cx="794889" cy="623974"/>
            <a:chOff x="3654425" y="5089525"/>
            <a:chExt cx="1860550" cy="1460500"/>
          </a:xfrm>
          <a:solidFill>
            <a:schemeClr val="accent2">
              <a:lumMod val="20000"/>
              <a:lumOff val="80000"/>
            </a:schemeClr>
          </a:solidFill>
        </p:grpSpPr>
        <p:sp>
          <p:nvSpPr>
            <p:cNvPr id="5" name="Freeform 12"/>
            <p:cNvSpPr>
              <a:spLocks noEditPoints="1"/>
            </p:cNvSpPr>
            <p:nvPr/>
          </p:nvSpPr>
          <p:spPr bwMode="auto">
            <a:xfrm>
              <a:off x="3654425" y="5089525"/>
              <a:ext cx="1860550" cy="1460500"/>
            </a:xfrm>
            <a:custGeom>
              <a:avLst/>
              <a:gdLst>
                <a:gd name="T0" fmla="*/ 2372 w 2506"/>
                <a:gd name="T1" fmla="*/ 1716 h 1970"/>
                <a:gd name="T2" fmla="*/ 2372 w 2506"/>
                <a:gd name="T3" fmla="*/ 1716 h 1970"/>
                <a:gd name="T4" fmla="*/ 1858 w 2506"/>
                <a:gd name="T5" fmla="*/ 1575 h 1970"/>
                <a:gd name="T6" fmla="*/ 1818 w 2506"/>
                <a:gd name="T7" fmla="*/ 1576 h 1970"/>
                <a:gd name="T8" fmla="*/ 1323 w 2506"/>
                <a:gd name="T9" fmla="*/ 1715 h 1970"/>
                <a:gd name="T10" fmla="*/ 1323 w 2506"/>
                <a:gd name="T11" fmla="*/ 308 h 1970"/>
                <a:gd name="T12" fmla="*/ 1847 w 2506"/>
                <a:gd name="T13" fmla="*/ 133 h 1970"/>
                <a:gd name="T14" fmla="*/ 2372 w 2506"/>
                <a:gd name="T15" fmla="*/ 310 h 1970"/>
                <a:gd name="T16" fmla="*/ 2372 w 2506"/>
                <a:gd name="T17" fmla="*/ 1716 h 1970"/>
                <a:gd name="T18" fmla="*/ 1182 w 2506"/>
                <a:gd name="T19" fmla="*/ 1715 h 1970"/>
                <a:gd name="T20" fmla="*/ 1182 w 2506"/>
                <a:gd name="T21" fmla="*/ 1715 h 1970"/>
                <a:gd name="T22" fmla="*/ 688 w 2506"/>
                <a:gd name="T23" fmla="*/ 1576 h 1970"/>
                <a:gd name="T24" fmla="*/ 647 w 2506"/>
                <a:gd name="T25" fmla="*/ 1575 h 1970"/>
                <a:gd name="T26" fmla="*/ 133 w 2506"/>
                <a:gd name="T27" fmla="*/ 1716 h 1970"/>
                <a:gd name="T28" fmla="*/ 133 w 2506"/>
                <a:gd name="T29" fmla="*/ 310 h 1970"/>
                <a:gd name="T30" fmla="*/ 659 w 2506"/>
                <a:gd name="T31" fmla="*/ 133 h 1970"/>
                <a:gd name="T32" fmla="*/ 1182 w 2506"/>
                <a:gd name="T33" fmla="*/ 308 h 1970"/>
                <a:gd name="T34" fmla="*/ 1182 w 2506"/>
                <a:gd name="T35" fmla="*/ 1715 h 1970"/>
                <a:gd name="T36" fmla="*/ 1849 w 2506"/>
                <a:gd name="T37" fmla="*/ 0 h 1970"/>
                <a:gd name="T38" fmla="*/ 1849 w 2506"/>
                <a:gd name="T39" fmla="*/ 0 h 1970"/>
                <a:gd name="T40" fmla="*/ 1823 w 2506"/>
                <a:gd name="T41" fmla="*/ 0 h 1970"/>
                <a:gd name="T42" fmla="*/ 1253 w 2506"/>
                <a:gd name="T43" fmla="*/ 184 h 1970"/>
                <a:gd name="T44" fmla="*/ 683 w 2506"/>
                <a:gd name="T45" fmla="*/ 0 h 1970"/>
                <a:gd name="T46" fmla="*/ 657 w 2506"/>
                <a:gd name="T47" fmla="*/ 0 h 1970"/>
                <a:gd name="T48" fmla="*/ 5 w 2506"/>
                <a:gd name="T49" fmla="*/ 267 h 1970"/>
                <a:gd name="T50" fmla="*/ 0 w 2506"/>
                <a:gd name="T51" fmla="*/ 279 h 1970"/>
                <a:gd name="T52" fmla="*/ 0 w 2506"/>
                <a:gd name="T53" fmla="*/ 1970 h 1970"/>
                <a:gd name="T54" fmla="*/ 107 w 2506"/>
                <a:gd name="T55" fmla="*/ 1889 h 1970"/>
                <a:gd name="T56" fmla="*/ 682 w 2506"/>
                <a:gd name="T57" fmla="*/ 1709 h 1970"/>
                <a:gd name="T58" fmla="*/ 1190 w 2506"/>
                <a:gd name="T59" fmla="*/ 1876 h 1970"/>
                <a:gd name="T60" fmla="*/ 1208 w 2506"/>
                <a:gd name="T61" fmla="*/ 1888 h 1970"/>
                <a:gd name="T62" fmla="*/ 1253 w 2506"/>
                <a:gd name="T63" fmla="*/ 1924 h 1970"/>
                <a:gd name="T64" fmla="*/ 1298 w 2506"/>
                <a:gd name="T65" fmla="*/ 1888 h 1970"/>
                <a:gd name="T66" fmla="*/ 1316 w 2506"/>
                <a:gd name="T67" fmla="*/ 1876 h 1970"/>
                <a:gd name="T68" fmla="*/ 1824 w 2506"/>
                <a:gd name="T69" fmla="*/ 1709 h 1970"/>
                <a:gd name="T70" fmla="*/ 2399 w 2506"/>
                <a:gd name="T71" fmla="*/ 1889 h 1970"/>
                <a:gd name="T72" fmla="*/ 2506 w 2506"/>
                <a:gd name="T73" fmla="*/ 1970 h 1970"/>
                <a:gd name="T74" fmla="*/ 2506 w 2506"/>
                <a:gd name="T75" fmla="*/ 279 h 1970"/>
                <a:gd name="T76" fmla="*/ 2501 w 2506"/>
                <a:gd name="T77" fmla="*/ 267 h 1970"/>
                <a:gd name="T78" fmla="*/ 1849 w 2506"/>
                <a:gd name="T79" fmla="*/ 0 h 19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506" h="1970">
                  <a:moveTo>
                    <a:pt x="2372" y="1716"/>
                  </a:moveTo>
                  <a:lnTo>
                    <a:pt x="2372" y="1716"/>
                  </a:lnTo>
                  <a:cubicBezTo>
                    <a:pt x="2261" y="1655"/>
                    <a:pt x="2075" y="1575"/>
                    <a:pt x="1858" y="1575"/>
                  </a:cubicBezTo>
                  <a:cubicBezTo>
                    <a:pt x="1845" y="1575"/>
                    <a:pt x="1831" y="1576"/>
                    <a:pt x="1818" y="1576"/>
                  </a:cubicBezTo>
                  <a:cubicBezTo>
                    <a:pt x="1599" y="1587"/>
                    <a:pt x="1427" y="1659"/>
                    <a:pt x="1323" y="1715"/>
                  </a:cubicBezTo>
                  <a:lnTo>
                    <a:pt x="1323" y="308"/>
                  </a:lnTo>
                  <a:cubicBezTo>
                    <a:pt x="1347" y="271"/>
                    <a:pt x="1462" y="127"/>
                    <a:pt x="1847" y="133"/>
                  </a:cubicBezTo>
                  <a:cubicBezTo>
                    <a:pt x="2229" y="140"/>
                    <a:pt x="2347" y="273"/>
                    <a:pt x="2372" y="310"/>
                  </a:cubicBezTo>
                  <a:lnTo>
                    <a:pt x="2372" y="1716"/>
                  </a:lnTo>
                  <a:close/>
                  <a:moveTo>
                    <a:pt x="1182" y="1715"/>
                  </a:moveTo>
                  <a:lnTo>
                    <a:pt x="1182" y="1715"/>
                  </a:lnTo>
                  <a:cubicBezTo>
                    <a:pt x="1079" y="1659"/>
                    <a:pt x="906" y="1587"/>
                    <a:pt x="688" y="1576"/>
                  </a:cubicBezTo>
                  <a:cubicBezTo>
                    <a:pt x="674" y="1576"/>
                    <a:pt x="661" y="1575"/>
                    <a:pt x="647" y="1575"/>
                  </a:cubicBezTo>
                  <a:cubicBezTo>
                    <a:pt x="431" y="1575"/>
                    <a:pt x="244" y="1655"/>
                    <a:pt x="133" y="1716"/>
                  </a:cubicBezTo>
                  <a:lnTo>
                    <a:pt x="133" y="310"/>
                  </a:lnTo>
                  <a:cubicBezTo>
                    <a:pt x="159" y="273"/>
                    <a:pt x="276" y="140"/>
                    <a:pt x="659" y="133"/>
                  </a:cubicBezTo>
                  <a:cubicBezTo>
                    <a:pt x="1044" y="127"/>
                    <a:pt x="1159" y="271"/>
                    <a:pt x="1182" y="308"/>
                  </a:cubicBezTo>
                  <a:lnTo>
                    <a:pt x="1182" y="1715"/>
                  </a:lnTo>
                  <a:close/>
                  <a:moveTo>
                    <a:pt x="1849" y="0"/>
                  </a:moveTo>
                  <a:lnTo>
                    <a:pt x="1849" y="0"/>
                  </a:lnTo>
                  <a:cubicBezTo>
                    <a:pt x="1840" y="0"/>
                    <a:pt x="1831" y="0"/>
                    <a:pt x="1823" y="0"/>
                  </a:cubicBezTo>
                  <a:cubicBezTo>
                    <a:pt x="1490" y="0"/>
                    <a:pt x="1328" y="105"/>
                    <a:pt x="1253" y="184"/>
                  </a:cubicBezTo>
                  <a:cubicBezTo>
                    <a:pt x="1178" y="105"/>
                    <a:pt x="1015" y="0"/>
                    <a:pt x="683" y="0"/>
                  </a:cubicBezTo>
                  <a:cubicBezTo>
                    <a:pt x="674" y="0"/>
                    <a:pt x="666" y="0"/>
                    <a:pt x="657" y="0"/>
                  </a:cubicBezTo>
                  <a:cubicBezTo>
                    <a:pt x="127" y="9"/>
                    <a:pt x="16" y="240"/>
                    <a:pt x="5" y="267"/>
                  </a:cubicBezTo>
                  <a:lnTo>
                    <a:pt x="0" y="279"/>
                  </a:lnTo>
                  <a:lnTo>
                    <a:pt x="0" y="1970"/>
                  </a:lnTo>
                  <a:lnTo>
                    <a:pt x="107" y="1889"/>
                  </a:lnTo>
                  <a:cubicBezTo>
                    <a:pt x="109" y="1887"/>
                    <a:pt x="369" y="1695"/>
                    <a:pt x="682" y="1709"/>
                  </a:cubicBezTo>
                  <a:cubicBezTo>
                    <a:pt x="943" y="1722"/>
                    <a:pt x="1133" y="1837"/>
                    <a:pt x="1190" y="1876"/>
                  </a:cubicBezTo>
                  <a:cubicBezTo>
                    <a:pt x="1201" y="1883"/>
                    <a:pt x="1207" y="1888"/>
                    <a:pt x="1208" y="1888"/>
                  </a:cubicBezTo>
                  <a:lnTo>
                    <a:pt x="1253" y="1924"/>
                  </a:lnTo>
                  <a:lnTo>
                    <a:pt x="1298" y="1888"/>
                  </a:lnTo>
                  <a:cubicBezTo>
                    <a:pt x="1298" y="1888"/>
                    <a:pt x="1304" y="1883"/>
                    <a:pt x="1316" y="1876"/>
                  </a:cubicBezTo>
                  <a:cubicBezTo>
                    <a:pt x="1373" y="1837"/>
                    <a:pt x="1563" y="1722"/>
                    <a:pt x="1824" y="1709"/>
                  </a:cubicBezTo>
                  <a:cubicBezTo>
                    <a:pt x="2135" y="1695"/>
                    <a:pt x="2396" y="1887"/>
                    <a:pt x="2399" y="1889"/>
                  </a:cubicBezTo>
                  <a:lnTo>
                    <a:pt x="2506" y="1970"/>
                  </a:lnTo>
                  <a:lnTo>
                    <a:pt x="2506" y="279"/>
                  </a:lnTo>
                  <a:lnTo>
                    <a:pt x="2501" y="267"/>
                  </a:lnTo>
                  <a:cubicBezTo>
                    <a:pt x="2490" y="240"/>
                    <a:pt x="2379" y="9"/>
                    <a:pt x="1849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" name="Freeform 13"/>
            <p:cNvSpPr>
              <a:spLocks/>
            </p:cNvSpPr>
            <p:nvPr/>
          </p:nvSpPr>
          <p:spPr bwMode="auto">
            <a:xfrm>
              <a:off x="3829050" y="5399088"/>
              <a:ext cx="627063" cy="152400"/>
            </a:xfrm>
            <a:custGeom>
              <a:avLst/>
              <a:gdLst>
                <a:gd name="T0" fmla="*/ 822 w 844"/>
                <a:gd name="T1" fmla="*/ 128 h 206"/>
                <a:gd name="T2" fmla="*/ 822 w 844"/>
                <a:gd name="T3" fmla="*/ 128 h 206"/>
                <a:gd name="T4" fmla="*/ 441 w 844"/>
                <a:gd name="T5" fmla="*/ 10 h 206"/>
                <a:gd name="T6" fmla="*/ 23 w 844"/>
                <a:gd name="T7" fmla="*/ 127 h 206"/>
                <a:gd name="T8" fmla="*/ 12 w 844"/>
                <a:gd name="T9" fmla="*/ 183 h 206"/>
                <a:gd name="T10" fmla="*/ 45 w 844"/>
                <a:gd name="T11" fmla="*/ 200 h 206"/>
                <a:gd name="T12" fmla="*/ 68 w 844"/>
                <a:gd name="T13" fmla="*/ 193 h 206"/>
                <a:gd name="T14" fmla="*/ 437 w 844"/>
                <a:gd name="T15" fmla="*/ 89 h 206"/>
                <a:gd name="T16" fmla="*/ 775 w 844"/>
                <a:gd name="T17" fmla="*/ 193 h 206"/>
                <a:gd name="T18" fmla="*/ 831 w 844"/>
                <a:gd name="T19" fmla="*/ 183 h 206"/>
                <a:gd name="T20" fmla="*/ 822 w 844"/>
                <a:gd name="T21" fmla="*/ 128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44" h="206">
                  <a:moveTo>
                    <a:pt x="822" y="128"/>
                  </a:moveTo>
                  <a:lnTo>
                    <a:pt x="822" y="128"/>
                  </a:lnTo>
                  <a:cubicBezTo>
                    <a:pt x="815" y="123"/>
                    <a:pt x="667" y="19"/>
                    <a:pt x="441" y="10"/>
                  </a:cubicBezTo>
                  <a:cubicBezTo>
                    <a:pt x="213" y="0"/>
                    <a:pt x="30" y="122"/>
                    <a:pt x="23" y="127"/>
                  </a:cubicBezTo>
                  <a:cubicBezTo>
                    <a:pt x="4" y="139"/>
                    <a:pt x="0" y="164"/>
                    <a:pt x="12" y="183"/>
                  </a:cubicBezTo>
                  <a:cubicBezTo>
                    <a:pt x="20" y="194"/>
                    <a:pt x="32" y="200"/>
                    <a:pt x="45" y="200"/>
                  </a:cubicBezTo>
                  <a:cubicBezTo>
                    <a:pt x="53" y="200"/>
                    <a:pt x="61" y="198"/>
                    <a:pt x="68" y="193"/>
                  </a:cubicBezTo>
                  <a:cubicBezTo>
                    <a:pt x="69" y="192"/>
                    <a:pt x="236" y="81"/>
                    <a:pt x="437" y="89"/>
                  </a:cubicBezTo>
                  <a:cubicBezTo>
                    <a:pt x="639" y="98"/>
                    <a:pt x="774" y="192"/>
                    <a:pt x="775" y="193"/>
                  </a:cubicBezTo>
                  <a:cubicBezTo>
                    <a:pt x="793" y="206"/>
                    <a:pt x="818" y="201"/>
                    <a:pt x="831" y="183"/>
                  </a:cubicBezTo>
                  <a:cubicBezTo>
                    <a:pt x="844" y="165"/>
                    <a:pt x="840" y="140"/>
                    <a:pt x="822" y="128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" name="Freeform 14"/>
            <p:cNvSpPr>
              <a:spLocks/>
            </p:cNvSpPr>
            <p:nvPr/>
          </p:nvSpPr>
          <p:spPr bwMode="auto">
            <a:xfrm>
              <a:off x="3829050" y="5678488"/>
              <a:ext cx="627063" cy="152400"/>
            </a:xfrm>
            <a:custGeom>
              <a:avLst/>
              <a:gdLst>
                <a:gd name="T0" fmla="*/ 822 w 844"/>
                <a:gd name="T1" fmla="*/ 128 h 206"/>
                <a:gd name="T2" fmla="*/ 822 w 844"/>
                <a:gd name="T3" fmla="*/ 128 h 206"/>
                <a:gd name="T4" fmla="*/ 441 w 844"/>
                <a:gd name="T5" fmla="*/ 10 h 206"/>
                <a:gd name="T6" fmla="*/ 23 w 844"/>
                <a:gd name="T7" fmla="*/ 128 h 206"/>
                <a:gd name="T8" fmla="*/ 12 w 844"/>
                <a:gd name="T9" fmla="*/ 183 h 206"/>
                <a:gd name="T10" fmla="*/ 45 w 844"/>
                <a:gd name="T11" fmla="*/ 201 h 206"/>
                <a:gd name="T12" fmla="*/ 68 w 844"/>
                <a:gd name="T13" fmla="*/ 194 h 206"/>
                <a:gd name="T14" fmla="*/ 437 w 844"/>
                <a:gd name="T15" fmla="*/ 90 h 206"/>
                <a:gd name="T16" fmla="*/ 775 w 844"/>
                <a:gd name="T17" fmla="*/ 194 h 206"/>
                <a:gd name="T18" fmla="*/ 831 w 844"/>
                <a:gd name="T19" fmla="*/ 184 h 206"/>
                <a:gd name="T20" fmla="*/ 822 w 844"/>
                <a:gd name="T21" fmla="*/ 128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44" h="206">
                  <a:moveTo>
                    <a:pt x="822" y="128"/>
                  </a:moveTo>
                  <a:lnTo>
                    <a:pt x="822" y="128"/>
                  </a:lnTo>
                  <a:cubicBezTo>
                    <a:pt x="815" y="124"/>
                    <a:pt x="667" y="20"/>
                    <a:pt x="441" y="10"/>
                  </a:cubicBezTo>
                  <a:cubicBezTo>
                    <a:pt x="213" y="0"/>
                    <a:pt x="30" y="123"/>
                    <a:pt x="23" y="128"/>
                  </a:cubicBezTo>
                  <a:cubicBezTo>
                    <a:pt x="4" y="140"/>
                    <a:pt x="0" y="165"/>
                    <a:pt x="12" y="183"/>
                  </a:cubicBezTo>
                  <a:cubicBezTo>
                    <a:pt x="20" y="195"/>
                    <a:pt x="32" y="201"/>
                    <a:pt x="45" y="201"/>
                  </a:cubicBezTo>
                  <a:cubicBezTo>
                    <a:pt x="53" y="201"/>
                    <a:pt x="61" y="199"/>
                    <a:pt x="68" y="194"/>
                  </a:cubicBezTo>
                  <a:cubicBezTo>
                    <a:pt x="69" y="193"/>
                    <a:pt x="236" y="82"/>
                    <a:pt x="437" y="90"/>
                  </a:cubicBezTo>
                  <a:cubicBezTo>
                    <a:pt x="639" y="99"/>
                    <a:pt x="774" y="193"/>
                    <a:pt x="775" y="194"/>
                  </a:cubicBezTo>
                  <a:cubicBezTo>
                    <a:pt x="793" y="206"/>
                    <a:pt x="818" y="202"/>
                    <a:pt x="831" y="184"/>
                  </a:cubicBezTo>
                  <a:cubicBezTo>
                    <a:pt x="844" y="166"/>
                    <a:pt x="840" y="141"/>
                    <a:pt x="822" y="128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" name="Freeform 15"/>
            <p:cNvSpPr>
              <a:spLocks/>
            </p:cNvSpPr>
            <p:nvPr/>
          </p:nvSpPr>
          <p:spPr bwMode="auto">
            <a:xfrm>
              <a:off x="3829050" y="5957888"/>
              <a:ext cx="627063" cy="153988"/>
            </a:xfrm>
            <a:custGeom>
              <a:avLst/>
              <a:gdLst>
                <a:gd name="T0" fmla="*/ 822 w 844"/>
                <a:gd name="T1" fmla="*/ 128 h 206"/>
                <a:gd name="T2" fmla="*/ 822 w 844"/>
                <a:gd name="T3" fmla="*/ 128 h 206"/>
                <a:gd name="T4" fmla="*/ 441 w 844"/>
                <a:gd name="T5" fmla="*/ 10 h 206"/>
                <a:gd name="T6" fmla="*/ 23 w 844"/>
                <a:gd name="T7" fmla="*/ 128 h 206"/>
                <a:gd name="T8" fmla="*/ 12 w 844"/>
                <a:gd name="T9" fmla="*/ 183 h 206"/>
                <a:gd name="T10" fmla="*/ 45 w 844"/>
                <a:gd name="T11" fmla="*/ 201 h 206"/>
                <a:gd name="T12" fmla="*/ 68 w 844"/>
                <a:gd name="T13" fmla="*/ 194 h 206"/>
                <a:gd name="T14" fmla="*/ 437 w 844"/>
                <a:gd name="T15" fmla="*/ 90 h 206"/>
                <a:gd name="T16" fmla="*/ 775 w 844"/>
                <a:gd name="T17" fmla="*/ 193 h 206"/>
                <a:gd name="T18" fmla="*/ 831 w 844"/>
                <a:gd name="T19" fmla="*/ 184 h 206"/>
                <a:gd name="T20" fmla="*/ 822 w 844"/>
                <a:gd name="T21" fmla="*/ 128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44" h="206">
                  <a:moveTo>
                    <a:pt x="822" y="128"/>
                  </a:moveTo>
                  <a:lnTo>
                    <a:pt x="822" y="128"/>
                  </a:lnTo>
                  <a:cubicBezTo>
                    <a:pt x="815" y="124"/>
                    <a:pt x="667" y="20"/>
                    <a:pt x="441" y="10"/>
                  </a:cubicBezTo>
                  <a:cubicBezTo>
                    <a:pt x="213" y="0"/>
                    <a:pt x="30" y="122"/>
                    <a:pt x="23" y="128"/>
                  </a:cubicBezTo>
                  <a:cubicBezTo>
                    <a:pt x="4" y="140"/>
                    <a:pt x="0" y="165"/>
                    <a:pt x="12" y="183"/>
                  </a:cubicBezTo>
                  <a:cubicBezTo>
                    <a:pt x="20" y="195"/>
                    <a:pt x="32" y="201"/>
                    <a:pt x="45" y="201"/>
                  </a:cubicBezTo>
                  <a:cubicBezTo>
                    <a:pt x="53" y="201"/>
                    <a:pt x="61" y="198"/>
                    <a:pt x="68" y="194"/>
                  </a:cubicBezTo>
                  <a:cubicBezTo>
                    <a:pt x="69" y="193"/>
                    <a:pt x="236" y="82"/>
                    <a:pt x="437" y="90"/>
                  </a:cubicBezTo>
                  <a:cubicBezTo>
                    <a:pt x="639" y="99"/>
                    <a:pt x="774" y="192"/>
                    <a:pt x="775" y="193"/>
                  </a:cubicBezTo>
                  <a:cubicBezTo>
                    <a:pt x="793" y="206"/>
                    <a:pt x="818" y="202"/>
                    <a:pt x="831" y="184"/>
                  </a:cubicBezTo>
                  <a:cubicBezTo>
                    <a:pt x="844" y="166"/>
                    <a:pt x="840" y="141"/>
                    <a:pt x="822" y="128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" name="Freeform 16"/>
            <p:cNvSpPr>
              <a:spLocks/>
            </p:cNvSpPr>
            <p:nvPr/>
          </p:nvSpPr>
          <p:spPr bwMode="auto">
            <a:xfrm>
              <a:off x="4713288" y="5437188"/>
              <a:ext cx="627063" cy="152400"/>
            </a:xfrm>
            <a:custGeom>
              <a:avLst/>
              <a:gdLst>
                <a:gd name="T0" fmla="*/ 822 w 844"/>
                <a:gd name="T1" fmla="*/ 127 h 205"/>
                <a:gd name="T2" fmla="*/ 822 w 844"/>
                <a:gd name="T3" fmla="*/ 127 h 205"/>
                <a:gd name="T4" fmla="*/ 441 w 844"/>
                <a:gd name="T5" fmla="*/ 9 h 205"/>
                <a:gd name="T6" fmla="*/ 23 w 844"/>
                <a:gd name="T7" fmla="*/ 127 h 205"/>
                <a:gd name="T8" fmla="*/ 12 w 844"/>
                <a:gd name="T9" fmla="*/ 182 h 205"/>
                <a:gd name="T10" fmla="*/ 45 w 844"/>
                <a:gd name="T11" fmla="*/ 200 h 205"/>
                <a:gd name="T12" fmla="*/ 67 w 844"/>
                <a:gd name="T13" fmla="*/ 193 h 205"/>
                <a:gd name="T14" fmla="*/ 437 w 844"/>
                <a:gd name="T15" fmla="*/ 89 h 205"/>
                <a:gd name="T16" fmla="*/ 775 w 844"/>
                <a:gd name="T17" fmla="*/ 193 h 205"/>
                <a:gd name="T18" fmla="*/ 831 w 844"/>
                <a:gd name="T19" fmla="*/ 183 h 205"/>
                <a:gd name="T20" fmla="*/ 822 w 844"/>
                <a:gd name="T21" fmla="*/ 127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44" h="205">
                  <a:moveTo>
                    <a:pt x="822" y="127"/>
                  </a:moveTo>
                  <a:lnTo>
                    <a:pt x="822" y="127"/>
                  </a:lnTo>
                  <a:cubicBezTo>
                    <a:pt x="815" y="123"/>
                    <a:pt x="667" y="19"/>
                    <a:pt x="441" y="9"/>
                  </a:cubicBezTo>
                  <a:cubicBezTo>
                    <a:pt x="213" y="0"/>
                    <a:pt x="30" y="122"/>
                    <a:pt x="23" y="127"/>
                  </a:cubicBezTo>
                  <a:cubicBezTo>
                    <a:pt x="4" y="139"/>
                    <a:pt x="0" y="164"/>
                    <a:pt x="12" y="182"/>
                  </a:cubicBezTo>
                  <a:cubicBezTo>
                    <a:pt x="20" y="194"/>
                    <a:pt x="32" y="200"/>
                    <a:pt x="45" y="200"/>
                  </a:cubicBezTo>
                  <a:cubicBezTo>
                    <a:pt x="53" y="200"/>
                    <a:pt x="61" y="198"/>
                    <a:pt x="67" y="193"/>
                  </a:cubicBezTo>
                  <a:cubicBezTo>
                    <a:pt x="69" y="192"/>
                    <a:pt x="236" y="81"/>
                    <a:pt x="437" y="89"/>
                  </a:cubicBezTo>
                  <a:cubicBezTo>
                    <a:pt x="639" y="98"/>
                    <a:pt x="774" y="192"/>
                    <a:pt x="775" y="193"/>
                  </a:cubicBezTo>
                  <a:cubicBezTo>
                    <a:pt x="793" y="205"/>
                    <a:pt x="818" y="201"/>
                    <a:pt x="831" y="183"/>
                  </a:cubicBezTo>
                  <a:cubicBezTo>
                    <a:pt x="844" y="165"/>
                    <a:pt x="840" y="140"/>
                    <a:pt x="822" y="12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" name="Freeform 17"/>
            <p:cNvSpPr>
              <a:spLocks/>
            </p:cNvSpPr>
            <p:nvPr/>
          </p:nvSpPr>
          <p:spPr bwMode="auto">
            <a:xfrm>
              <a:off x="4713288" y="5716588"/>
              <a:ext cx="627063" cy="152400"/>
            </a:xfrm>
            <a:custGeom>
              <a:avLst/>
              <a:gdLst>
                <a:gd name="T0" fmla="*/ 822 w 844"/>
                <a:gd name="T1" fmla="*/ 128 h 206"/>
                <a:gd name="T2" fmla="*/ 822 w 844"/>
                <a:gd name="T3" fmla="*/ 128 h 206"/>
                <a:gd name="T4" fmla="*/ 441 w 844"/>
                <a:gd name="T5" fmla="*/ 10 h 206"/>
                <a:gd name="T6" fmla="*/ 23 w 844"/>
                <a:gd name="T7" fmla="*/ 128 h 206"/>
                <a:gd name="T8" fmla="*/ 12 w 844"/>
                <a:gd name="T9" fmla="*/ 183 h 206"/>
                <a:gd name="T10" fmla="*/ 45 w 844"/>
                <a:gd name="T11" fmla="*/ 201 h 206"/>
                <a:gd name="T12" fmla="*/ 67 w 844"/>
                <a:gd name="T13" fmla="*/ 194 h 206"/>
                <a:gd name="T14" fmla="*/ 437 w 844"/>
                <a:gd name="T15" fmla="*/ 90 h 206"/>
                <a:gd name="T16" fmla="*/ 775 w 844"/>
                <a:gd name="T17" fmla="*/ 193 h 206"/>
                <a:gd name="T18" fmla="*/ 831 w 844"/>
                <a:gd name="T19" fmla="*/ 184 h 206"/>
                <a:gd name="T20" fmla="*/ 822 w 844"/>
                <a:gd name="T21" fmla="*/ 128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44" h="206">
                  <a:moveTo>
                    <a:pt x="822" y="128"/>
                  </a:moveTo>
                  <a:lnTo>
                    <a:pt x="822" y="128"/>
                  </a:lnTo>
                  <a:cubicBezTo>
                    <a:pt x="815" y="124"/>
                    <a:pt x="667" y="20"/>
                    <a:pt x="441" y="10"/>
                  </a:cubicBezTo>
                  <a:cubicBezTo>
                    <a:pt x="213" y="0"/>
                    <a:pt x="30" y="122"/>
                    <a:pt x="23" y="128"/>
                  </a:cubicBezTo>
                  <a:cubicBezTo>
                    <a:pt x="4" y="140"/>
                    <a:pt x="0" y="165"/>
                    <a:pt x="12" y="183"/>
                  </a:cubicBezTo>
                  <a:cubicBezTo>
                    <a:pt x="20" y="195"/>
                    <a:pt x="32" y="201"/>
                    <a:pt x="45" y="201"/>
                  </a:cubicBezTo>
                  <a:cubicBezTo>
                    <a:pt x="53" y="201"/>
                    <a:pt x="61" y="199"/>
                    <a:pt x="67" y="194"/>
                  </a:cubicBezTo>
                  <a:cubicBezTo>
                    <a:pt x="69" y="193"/>
                    <a:pt x="236" y="82"/>
                    <a:pt x="437" y="90"/>
                  </a:cubicBezTo>
                  <a:cubicBezTo>
                    <a:pt x="639" y="99"/>
                    <a:pt x="774" y="192"/>
                    <a:pt x="775" y="193"/>
                  </a:cubicBezTo>
                  <a:cubicBezTo>
                    <a:pt x="793" y="206"/>
                    <a:pt x="818" y="202"/>
                    <a:pt x="831" y="184"/>
                  </a:cubicBezTo>
                  <a:cubicBezTo>
                    <a:pt x="844" y="166"/>
                    <a:pt x="840" y="141"/>
                    <a:pt x="822" y="128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auto">
            <a:xfrm>
              <a:off x="4713288" y="5997575"/>
              <a:ext cx="627063" cy="152400"/>
            </a:xfrm>
            <a:custGeom>
              <a:avLst/>
              <a:gdLst>
                <a:gd name="T0" fmla="*/ 822 w 844"/>
                <a:gd name="T1" fmla="*/ 128 h 206"/>
                <a:gd name="T2" fmla="*/ 822 w 844"/>
                <a:gd name="T3" fmla="*/ 128 h 206"/>
                <a:gd name="T4" fmla="*/ 441 w 844"/>
                <a:gd name="T5" fmla="*/ 10 h 206"/>
                <a:gd name="T6" fmla="*/ 23 w 844"/>
                <a:gd name="T7" fmla="*/ 127 h 206"/>
                <a:gd name="T8" fmla="*/ 12 w 844"/>
                <a:gd name="T9" fmla="*/ 183 h 206"/>
                <a:gd name="T10" fmla="*/ 45 w 844"/>
                <a:gd name="T11" fmla="*/ 201 h 206"/>
                <a:gd name="T12" fmla="*/ 67 w 844"/>
                <a:gd name="T13" fmla="*/ 194 h 206"/>
                <a:gd name="T14" fmla="*/ 437 w 844"/>
                <a:gd name="T15" fmla="*/ 90 h 206"/>
                <a:gd name="T16" fmla="*/ 775 w 844"/>
                <a:gd name="T17" fmla="*/ 193 h 206"/>
                <a:gd name="T18" fmla="*/ 831 w 844"/>
                <a:gd name="T19" fmla="*/ 184 h 206"/>
                <a:gd name="T20" fmla="*/ 822 w 844"/>
                <a:gd name="T21" fmla="*/ 128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44" h="206">
                  <a:moveTo>
                    <a:pt x="822" y="128"/>
                  </a:moveTo>
                  <a:lnTo>
                    <a:pt x="822" y="128"/>
                  </a:lnTo>
                  <a:cubicBezTo>
                    <a:pt x="815" y="124"/>
                    <a:pt x="667" y="20"/>
                    <a:pt x="441" y="10"/>
                  </a:cubicBezTo>
                  <a:cubicBezTo>
                    <a:pt x="213" y="0"/>
                    <a:pt x="30" y="122"/>
                    <a:pt x="23" y="127"/>
                  </a:cubicBezTo>
                  <a:cubicBezTo>
                    <a:pt x="4" y="140"/>
                    <a:pt x="0" y="165"/>
                    <a:pt x="12" y="183"/>
                  </a:cubicBezTo>
                  <a:cubicBezTo>
                    <a:pt x="20" y="194"/>
                    <a:pt x="32" y="201"/>
                    <a:pt x="45" y="201"/>
                  </a:cubicBezTo>
                  <a:cubicBezTo>
                    <a:pt x="53" y="201"/>
                    <a:pt x="61" y="198"/>
                    <a:pt x="67" y="194"/>
                  </a:cubicBezTo>
                  <a:cubicBezTo>
                    <a:pt x="69" y="193"/>
                    <a:pt x="236" y="82"/>
                    <a:pt x="437" y="90"/>
                  </a:cubicBezTo>
                  <a:cubicBezTo>
                    <a:pt x="639" y="98"/>
                    <a:pt x="774" y="192"/>
                    <a:pt x="775" y="193"/>
                  </a:cubicBezTo>
                  <a:cubicBezTo>
                    <a:pt x="793" y="206"/>
                    <a:pt x="818" y="202"/>
                    <a:pt x="831" y="184"/>
                  </a:cubicBezTo>
                  <a:cubicBezTo>
                    <a:pt x="844" y="166"/>
                    <a:pt x="840" y="141"/>
                    <a:pt x="822" y="128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1200488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kumimoji="1" lang="en-US" altLang="zh-CN" dirty="0"/>
              <a:t>2</a:t>
            </a:r>
            <a:endParaRPr kumimoji="1"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kumimoji="1" lang="zh-CN" altLang="en-US" dirty="0"/>
              <a:t>进展成果</a:t>
            </a:r>
          </a:p>
        </p:txBody>
      </p:sp>
      <p:sp>
        <p:nvSpPr>
          <p:cNvPr id="283" name="菱形 282"/>
          <p:cNvSpPr/>
          <p:nvPr/>
        </p:nvSpPr>
        <p:spPr>
          <a:xfrm>
            <a:off x="3271943" y="719666"/>
            <a:ext cx="5648114" cy="5648114"/>
          </a:xfrm>
          <a:prstGeom prst="diamond">
            <a:avLst/>
          </a:prstGeom>
          <a:solidFill>
            <a:schemeClr val="accent2"/>
          </a:solidFill>
          <a:ln>
            <a:noFill/>
          </a:ln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317" name="矩形 316"/>
          <p:cNvSpPr/>
          <p:nvPr/>
        </p:nvSpPr>
        <p:spPr>
          <a:xfrm>
            <a:off x="3808513" y="1256236"/>
            <a:ext cx="2202764" cy="2202764"/>
          </a:xfrm>
          <a:prstGeom prst="rect">
            <a:avLst/>
          </a:prstGeom>
          <a:solidFill>
            <a:schemeClr val="accent1"/>
          </a:solidFill>
          <a:ln w="38100"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78422" tIns="278422" rIns="278422" bIns="278422" numCol="1" spcCol="1270" anchor="ctr" anchorCtr="0">
            <a:noAutofit/>
          </a:bodyPr>
          <a:lstStyle/>
          <a:p>
            <a:pPr lvl="0" algn="ctr" defTabSz="20447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4600" kern="1200"/>
          </a:p>
        </p:txBody>
      </p:sp>
      <p:sp>
        <p:nvSpPr>
          <p:cNvPr id="318" name="矩形 317"/>
          <p:cNvSpPr/>
          <p:nvPr/>
        </p:nvSpPr>
        <p:spPr>
          <a:xfrm>
            <a:off x="6180722" y="1256236"/>
            <a:ext cx="2202764" cy="2202764"/>
          </a:xfrm>
          <a:prstGeom prst="rect">
            <a:avLst/>
          </a:prstGeom>
          <a:solidFill>
            <a:schemeClr val="accent1"/>
          </a:solidFill>
          <a:ln w="38100"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78422" tIns="278422" rIns="278422" bIns="278422" numCol="1" spcCol="1270" anchor="ctr" anchorCtr="0">
            <a:noAutofit/>
          </a:bodyPr>
          <a:lstStyle/>
          <a:p>
            <a:pPr lvl="0" algn="ctr" defTabSz="20447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4600" kern="1200" dirty="0"/>
          </a:p>
        </p:txBody>
      </p:sp>
      <p:sp>
        <p:nvSpPr>
          <p:cNvPr id="319" name="矩形 318"/>
          <p:cNvSpPr/>
          <p:nvPr/>
        </p:nvSpPr>
        <p:spPr>
          <a:xfrm>
            <a:off x="3808513" y="3628444"/>
            <a:ext cx="2202764" cy="2202764"/>
          </a:xfrm>
          <a:prstGeom prst="rect">
            <a:avLst/>
          </a:prstGeom>
          <a:solidFill>
            <a:schemeClr val="accent1"/>
          </a:solidFill>
          <a:ln w="38100"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78422" tIns="278422" rIns="278422" bIns="278422" numCol="1" spcCol="1270" anchor="ctr" anchorCtr="0">
            <a:noAutofit/>
          </a:bodyPr>
          <a:lstStyle/>
          <a:p>
            <a:pPr lvl="0" algn="ctr" defTabSz="20447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4600" kern="1200"/>
          </a:p>
        </p:txBody>
      </p:sp>
      <p:sp>
        <p:nvSpPr>
          <p:cNvPr id="320" name="矩形 319"/>
          <p:cNvSpPr/>
          <p:nvPr/>
        </p:nvSpPr>
        <p:spPr>
          <a:xfrm>
            <a:off x="6180722" y="3628444"/>
            <a:ext cx="2202764" cy="2202764"/>
          </a:xfrm>
          <a:prstGeom prst="rect">
            <a:avLst/>
          </a:prstGeom>
          <a:solidFill>
            <a:schemeClr val="accent1"/>
          </a:solidFill>
          <a:ln w="38100"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78422" tIns="278422" rIns="278422" bIns="278422" numCol="1" spcCol="1270" anchor="ctr" anchorCtr="0">
            <a:noAutofit/>
          </a:bodyPr>
          <a:lstStyle/>
          <a:p>
            <a:pPr lvl="0" algn="ctr" defTabSz="20447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4600" kern="1200" dirty="0"/>
          </a:p>
        </p:txBody>
      </p:sp>
      <p:grpSp>
        <p:nvGrpSpPr>
          <p:cNvPr id="321" name="Group 11"/>
          <p:cNvGrpSpPr>
            <a:grpSpLocks noChangeAspect="1"/>
          </p:cNvGrpSpPr>
          <p:nvPr/>
        </p:nvGrpSpPr>
        <p:grpSpPr bwMode="auto">
          <a:xfrm>
            <a:off x="4316416" y="1680771"/>
            <a:ext cx="1199546" cy="851678"/>
            <a:chOff x="1407" y="1098"/>
            <a:chExt cx="800" cy="568"/>
          </a:xfrm>
          <a:solidFill>
            <a:schemeClr val="accent2">
              <a:lumMod val="20000"/>
              <a:lumOff val="80000"/>
            </a:schemeClr>
          </a:solidFill>
        </p:grpSpPr>
        <p:sp>
          <p:nvSpPr>
            <p:cNvPr id="322" name="Freeform 12"/>
            <p:cNvSpPr>
              <a:spLocks noEditPoints="1"/>
            </p:cNvSpPr>
            <p:nvPr/>
          </p:nvSpPr>
          <p:spPr bwMode="auto">
            <a:xfrm>
              <a:off x="1494" y="1098"/>
              <a:ext cx="626" cy="423"/>
            </a:xfrm>
            <a:custGeom>
              <a:avLst/>
              <a:gdLst>
                <a:gd name="T0" fmla="*/ 621 w 628"/>
                <a:gd name="T1" fmla="*/ 7 h 423"/>
                <a:gd name="T2" fmla="*/ 605 w 628"/>
                <a:gd name="T3" fmla="*/ 0 h 423"/>
                <a:gd name="T4" fmla="*/ 23 w 628"/>
                <a:gd name="T5" fmla="*/ 0 h 423"/>
                <a:gd name="T6" fmla="*/ 7 w 628"/>
                <a:gd name="T7" fmla="*/ 7 h 423"/>
                <a:gd name="T8" fmla="*/ 0 w 628"/>
                <a:gd name="T9" fmla="*/ 23 h 423"/>
                <a:gd name="T10" fmla="*/ 0 w 628"/>
                <a:gd name="T11" fmla="*/ 423 h 423"/>
                <a:gd name="T12" fmla="*/ 628 w 628"/>
                <a:gd name="T13" fmla="*/ 423 h 423"/>
                <a:gd name="T14" fmla="*/ 628 w 628"/>
                <a:gd name="T15" fmla="*/ 23 h 423"/>
                <a:gd name="T16" fmla="*/ 621 w 628"/>
                <a:gd name="T17" fmla="*/ 7 h 423"/>
                <a:gd name="T18" fmla="*/ 314 w 628"/>
                <a:gd name="T19" fmla="*/ 13 h 423"/>
                <a:gd name="T20" fmla="*/ 321 w 628"/>
                <a:gd name="T21" fmla="*/ 20 h 423"/>
                <a:gd name="T22" fmla="*/ 314 w 628"/>
                <a:gd name="T23" fmla="*/ 27 h 423"/>
                <a:gd name="T24" fmla="*/ 307 w 628"/>
                <a:gd name="T25" fmla="*/ 20 h 423"/>
                <a:gd name="T26" fmla="*/ 314 w 628"/>
                <a:gd name="T27" fmla="*/ 13 h 423"/>
                <a:gd name="T28" fmla="*/ 587 w 628"/>
                <a:gd name="T29" fmla="*/ 382 h 423"/>
                <a:gd name="T30" fmla="*/ 41 w 628"/>
                <a:gd name="T31" fmla="*/ 382 h 423"/>
                <a:gd name="T32" fmla="*/ 41 w 628"/>
                <a:gd name="T33" fmla="*/ 41 h 423"/>
                <a:gd name="T34" fmla="*/ 587 w 628"/>
                <a:gd name="T35" fmla="*/ 41 h 423"/>
                <a:gd name="T36" fmla="*/ 587 w 628"/>
                <a:gd name="T37" fmla="*/ 382 h 4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628" h="423">
                  <a:moveTo>
                    <a:pt x="621" y="7"/>
                  </a:moveTo>
                  <a:cubicBezTo>
                    <a:pt x="617" y="2"/>
                    <a:pt x="611" y="0"/>
                    <a:pt x="605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17" y="0"/>
                    <a:pt x="11" y="2"/>
                    <a:pt x="7" y="7"/>
                  </a:cubicBezTo>
                  <a:cubicBezTo>
                    <a:pt x="2" y="11"/>
                    <a:pt x="0" y="17"/>
                    <a:pt x="0" y="23"/>
                  </a:cubicBezTo>
                  <a:cubicBezTo>
                    <a:pt x="0" y="423"/>
                    <a:pt x="0" y="423"/>
                    <a:pt x="0" y="423"/>
                  </a:cubicBezTo>
                  <a:cubicBezTo>
                    <a:pt x="628" y="423"/>
                    <a:pt x="628" y="423"/>
                    <a:pt x="628" y="423"/>
                  </a:cubicBezTo>
                  <a:cubicBezTo>
                    <a:pt x="628" y="23"/>
                    <a:pt x="628" y="23"/>
                    <a:pt x="628" y="23"/>
                  </a:cubicBezTo>
                  <a:cubicBezTo>
                    <a:pt x="628" y="17"/>
                    <a:pt x="626" y="11"/>
                    <a:pt x="621" y="7"/>
                  </a:cubicBezTo>
                  <a:close/>
                  <a:moveTo>
                    <a:pt x="314" y="13"/>
                  </a:moveTo>
                  <a:cubicBezTo>
                    <a:pt x="318" y="13"/>
                    <a:pt x="321" y="16"/>
                    <a:pt x="321" y="20"/>
                  </a:cubicBezTo>
                  <a:cubicBezTo>
                    <a:pt x="321" y="24"/>
                    <a:pt x="318" y="27"/>
                    <a:pt x="314" y="27"/>
                  </a:cubicBezTo>
                  <a:cubicBezTo>
                    <a:pt x="310" y="27"/>
                    <a:pt x="307" y="24"/>
                    <a:pt x="307" y="20"/>
                  </a:cubicBezTo>
                  <a:cubicBezTo>
                    <a:pt x="307" y="16"/>
                    <a:pt x="310" y="13"/>
                    <a:pt x="314" y="13"/>
                  </a:cubicBezTo>
                  <a:close/>
                  <a:moveTo>
                    <a:pt x="587" y="382"/>
                  </a:moveTo>
                  <a:cubicBezTo>
                    <a:pt x="41" y="382"/>
                    <a:pt x="41" y="382"/>
                    <a:pt x="41" y="382"/>
                  </a:cubicBezTo>
                  <a:cubicBezTo>
                    <a:pt x="41" y="41"/>
                    <a:pt x="41" y="41"/>
                    <a:pt x="41" y="41"/>
                  </a:cubicBezTo>
                  <a:cubicBezTo>
                    <a:pt x="587" y="41"/>
                    <a:pt x="587" y="41"/>
                    <a:pt x="587" y="41"/>
                  </a:cubicBezTo>
                  <a:lnTo>
                    <a:pt x="587" y="3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3" name="Freeform 13"/>
            <p:cNvSpPr>
              <a:spLocks noEditPoints="1"/>
            </p:cNvSpPr>
            <p:nvPr/>
          </p:nvSpPr>
          <p:spPr bwMode="auto">
            <a:xfrm>
              <a:off x="1407" y="1538"/>
              <a:ext cx="800" cy="97"/>
            </a:xfrm>
            <a:custGeom>
              <a:avLst/>
              <a:gdLst>
                <a:gd name="T0" fmla="*/ 87 w 802"/>
                <a:gd name="T1" fmla="*/ 0 h 97"/>
                <a:gd name="T2" fmla="*/ 4 w 802"/>
                <a:gd name="T3" fmla="*/ 83 h 97"/>
                <a:gd name="T4" fmla="*/ 2 w 802"/>
                <a:gd name="T5" fmla="*/ 92 h 97"/>
                <a:gd name="T6" fmla="*/ 10 w 802"/>
                <a:gd name="T7" fmla="*/ 97 h 97"/>
                <a:gd name="T8" fmla="*/ 792 w 802"/>
                <a:gd name="T9" fmla="*/ 97 h 97"/>
                <a:gd name="T10" fmla="*/ 800 w 802"/>
                <a:gd name="T11" fmla="*/ 92 h 97"/>
                <a:gd name="T12" fmla="*/ 798 w 802"/>
                <a:gd name="T13" fmla="*/ 83 h 97"/>
                <a:gd name="T14" fmla="*/ 715 w 802"/>
                <a:gd name="T15" fmla="*/ 0 h 97"/>
                <a:gd name="T16" fmla="*/ 87 w 802"/>
                <a:gd name="T17" fmla="*/ 0 h 97"/>
                <a:gd name="T18" fmla="*/ 711 w 802"/>
                <a:gd name="T19" fmla="*/ 47 h 97"/>
                <a:gd name="T20" fmla="*/ 712 w 802"/>
                <a:gd name="T21" fmla="*/ 54 h 97"/>
                <a:gd name="T22" fmla="*/ 706 w 802"/>
                <a:gd name="T23" fmla="*/ 58 h 97"/>
                <a:gd name="T24" fmla="*/ 484 w 802"/>
                <a:gd name="T25" fmla="*/ 58 h 97"/>
                <a:gd name="T26" fmla="*/ 485 w 802"/>
                <a:gd name="T27" fmla="*/ 64 h 97"/>
                <a:gd name="T28" fmla="*/ 484 w 802"/>
                <a:gd name="T29" fmla="*/ 67 h 97"/>
                <a:gd name="T30" fmla="*/ 481 w 802"/>
                <a:gd name="T31" fmla="*/ 69 h 97"/>
                <a:gd name="T32" fmla="*/ 321 w 802"/>
                <a:gd name="T33" fmla="*/ 69 h 97"/>
                <a:gd name="T34" fmla="*/ 318 w 802"/>
                <a:gd name="T35" fmla="*/ 67 h 97"/>
                <a:gd name="T36" fmla="*/ 317 w 802"/>
                <a:gd name="T37" fmla="*/ 64 h 97"/>
                <a:gd name="T38" fmla="*/ 318 w 802"/>
                <a:gd name="T39" fmla="*/ 58 h 97"/>
                <a:gd name="T40" fmla="*/ 96 w 802"/>
                <a:gd name="T41" fmla="*/ 58 h 97"/>
                <a:gd name="T42" fmla="*/ 90 w 802"/>
                <a:gd name="T43" fmla="*/ 54 h 97"/>
                <a:gd name="T44" fmla="*/ 91 w 802"/>
                <a:gd name="T45" fmla="*/ 47 h 97"/>
                <a:gd name="T46" fmla="*/ 113 w 802"/>
                <a:gd name="T47" fmla="*/ 20 h 97"/>
                <a:gd name="T48" fmla="*/ 689 w 802"/>
                <a:gd name="T49" fmla="*/ 20 h 97"/>
                <a:gd name="T50" fmla="*/ 711 w 802"/>
                <a:gd name="T51" fmla="*/ 47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802" h="97">
                  <a:moveTo>
                    <a:pt x="87" y="0"/>
                  </a:moveTo>
                  <a:cubicBezTo>
                    <a:pt x="4" y="83"/>
                    <a:pt x="4" y="83"/>
                    <a:pt x="4" y="83"/>
                  </a:cubicBezTo>
                  <a:cubicBezTo>
                    <a:pt x="1" y="85"/>
                    <a:pt x="0" y="89"/>
                    <a:pt x="2" y="92"/>
                  </a:cubicBezTo>
                  <a:cubicBezTo>
                    <a:pt x="3" y="95"/>
                    <a:pt x="6" y="97"/>
                    <a:pt x="10" y="97"/>
                  </a:cubicBezTo>
                  <a:cubicBezTo>
                    <a:pt x="792" y="97"/>
                    <a:pt x="792" y="97"/>
                    <a:pt x="792" y="97"/>
                  </a:cubicBezTo>
                  <a:cubicBezTo>
                    <a:pt x="796" y="97"/>
                    <a:pt x="799" y="95"/>
                    <a:pt x="800" y="92"/>
                  </a:cubicBezTo>
                  <a:cubicBezTo>
                    <a:pt x="802" y="89"/>
                    <a:pt x="801" y="85"/>
                    <a:pt x="798" y="83"/>
                  </a:cubicBezTo>
                  <a:cubicBezTo>
                    <a:pt x="715" y="0"/>
                    <a:pt x="715" y="0"/>
                    <a:pt x="715" y="0"/>
                  </a:cubicBezTo>
                  <a:lnTo>
                    <a:pt x="87" y="0"/>
                  </a:lnTo>
                  <a:close/>
                  <a:moveTo>
                    <a:pt x="711" y="47"/>
                  </a:moveTo>
                  <a:cubicBezTo>
                    <a:pt x="713" y="49"/>
                    <a:pt x="713" y="51"/>
                    <a:pt x="712" y="54"/>
                  </a:cubicBezTo>
                  <a:cubicBezTo>
                    <a:pt x="711" y="56"/>
                    <a:pt x="709" y="58"/>
                    <a:pt x="706" y="58"/>
                  </a:cubicBezTo>
                  <a:cubicBezTo>
                    <a:pt x="484" y="58"/>
                    <a:pt x="484" y="58"/>
                    <a:pt x="484" y="58"/>
                  </a:cubicBezTo>
                  <a:cubicBezTo>
                    <a:pt x="485" y="64"/>
                    <a:pt x="485" y="64"/>
                    <a:pt x="485" y="64"/>
                  </a:cubicBezTo>
                  <a:cubicBezTo>
                    <a:pt x="485" y="65"/>
                    <a:pt x="485" y="66"/>
                    <a:pt x="484" y="67"/>
                  </a:cubicBezTo>
                  <a:cubicBezTo>
                    <a:pt x="483" y="68"/>
                    <a:pt x="482" y="69"/>
                    <a:pt x="481" y="69"/>
                  </a:cubicBezTo>
                  <a:cubicBezTo>
                    <a:pt x="321" y="69"/>
                    <a:pt x="321" y="69"/>
                    <a:pt x="321" y="69"/>
                  </a:cubicBezTo>
                  <a:cubicBezTo>
                    <a:pt x="320" y="69"/>
                    <a:pt x="319" y="68"/>
                    <a:pt x="318" y="67"/>
                  </a:cubicBezTo>
                  <a:cubicBezTo>
                    <a:pt x="317" y="66"/>
                    <a:pt x="317" y="65"/>
                    <a:pt x="317" y="64"/>
                  </a:cubicBezTo>
                  <a:cubicBezTo>
                    <a:pt x="318" y="58"/>
                    <a:pt x="318" y="58"/>
                    <a:pt x="318" y="58"/>
                  </a:cubicBezTo>
                  <a:cubicBezTo>
                    <a:pt x="96" y="58"/>
                    <a:pt x="96" y="58"/>
                    <a:pt x="96" y="58"/>
                  </a:cubicBezTo>
                  <a:cubicBezTo>
                    <a:pt x="93" y="58"/>
                    <a:pt x="91" y="56"/>
                    <a:pt x="90" y="54"/>
                  </a:cubicBezTo>
                  <a:cubicBezTo>
                    <a:pt x="89" y="51"/>
                    <a:pt x="89" y="49"/>
                    <a:pt x="91" y="47"/>
                  </a:cubicBezTo>
                  <a:cubicBezTo>
                    <a:pt x="113" y="20"/>
                    <a:pt x="113" y="20"/>
                    <a:pt x="113" y="20"/>
                  </a:cubicBezTo>
                  <a:cubicBezTo>
                    <a:pt x="689" y="20"/>
                    <a:pt x="689" y="20"/>
                    <a:pt x="689" y="20"/>
                  </a:cubicBezTo>
                  <a:lnTo>
                    <a:pt x="711" y="4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4" name="Freeform 14"/>
            <p:cNvSpPr>
              <a:spLocks noEditPoints="1"/>
            </p:cNvSpPr>
            <p:nvPr/>
          </p:nvSpPr>
          <p:spPr bwMode="auto">
            <a:xfrm>
              <a:off x="1408" y="1637"/>
              <a:ext cx="798" cy="29"/>
            </a:xfrm>
            <a:custGeom>
              <a:avLst/>
              <a:gdLst>
                <a:gd name="T0" fmla="*/ 791 w 800"/>
                <a:gd name="T1" fmla="*/ 3 h 29"/>
                <a:gd name="T2" fmla="*/ 469 w 800"/>
                <a:gd name="T3" fmla="*/ 3 h 29"/>
                <a:gd name="T4" fmla="*/ 468 w 800"/>
                <a:gd name="T5" fmla="*/ 6 h 29"/>
                <a:gd name="T6" fmla="*/ 461 w 800"/>
                <a:gd name="T7" fmla="*/ 9 h 29"/>
                <a:gd name="T8" fmla="*/ 339 w 800"/>
                <a:gd name="T9" fmla="*/ 9 h 29"/>
                <a:gd name="T10" fmla="*/ 332 w 800"/>
                <a:gd name="T11" fmla="*/ 6 h 29"/>
                <a:gd name="T12" fmla="*/ 331 w 800"/>
                <a:gd name="T13" fmla="*/ 3 h 29"/>
                <a:gd name="T14" fmla="*/ 9 w 800"/>
                <a:gd name="T15" fmla="*/ 3 h 29"/>
                <a:gd name="T16" fmla="*/ 0 w 800"/>
                <a:gd name="T17" fmla="*/ 0 h 29"/>
                <a:gd name="T18" fmla="*/ 0 w 800"/>
                <a:gd name="T19" fmla="*/ 9 h 29"/>
                <a:gd name="T20" fmla="*/ 6 w 800"/>
                <a:gd name="T21" fmla="*/ 23 h 29"/>
                <a:gd name="T22" fmla="*/ 21 w 800"/>
                <a:gd name="T23" fmla="*/ 29 h 29"/>
                <a:gd name="T24" fmla="*/ 779 w 800"/>
                <a:gd name="T25" fmla="*/ 29 h 29"/>
                <a:gd name="T26" fmla="*/ 794 w 800"/>
                <a:gd name="T27" fmla="*/ 23 h 29"/>
                <a:gd name="T28" fmla="*/ 800 w 800"/>
                <a:gd name="T29" fmla="*/ 9 h 29"/>
                <a:gd name="T30" fmla="*/ 800 w 800"/>
                <a:gd name="T31" fmla="*/ 0 h 29"/>
                <a:gd name="T32" fmla="*/ 791 w 800"/>
                <a:gd name="T33" fmla="*/ 3 h 29"/>
                <a:gd name="T34" fmla="*/ 72 w 800"/>
                <a:gd name="T35" fmla="*/ 21 h 29"/>
                <a:gd name="T36" fmla="*/ 68 w 800"/>
                <a:gd name="T37" fmla="*/ 16 h 29"/>
                <a:gd name="T38" fmla="*/ 72 w 800"/>
                <a:gd name="T39" fmla="*/ 12 h 29"/>
                <a:gd name="T40" fmla="*/ 77 w 800"/>
                <a:gd name="T41" fmla="*/ 16 h 29"/>
                <a:gd name="T42" fmla="*/ 72 w 800"/>
                <a:gd name="T43" fmla="*/ 21 h 29"/>
                <a:gd name="T44" fmla="*/ 94 w 800"/>
                <a:gd name="T45" fmla="*/ 21 h 29"/>
                <a:gd name="T46" fmla="*/ 89 w 800"/>
                <a:gd name="T47" fmla="*/ 16 h 29"/>
                <a:gd name="T48" fmla="*/ 94 w 800"/>
                <a:gd name="T49" fmla="*/ 12 h 29"/>
                <a:gd name="T50" fmla="*/ 98 w 800"/>
                <a:gd name="T51" fmla="*/ 16 h 29"/>
                <a:gd name="T52" fmla="*/ 94 w 800"/>
                <a:gd name="T53" fmla="*/ 21 h 29"/>
                <a:gd name="T54" fmla="*/ 115 w 800"/>
                <a:gd name="T55" fmla="*/ 21 h 29"/>
                <a:gd name="T56" fmla="*/ 111 w 800"/>
                <a:gd name="T57" fmla="*/ 16 h 29"/>
                <a:gd name="T58" fmla="*/ 115 w 800"/>
                <a:gd name="T59" fmla="*/ 12 h 29"/>
                <a:gd name="T60" fmla="*/ 120 w 800"/>
                <a:gd name="T61" fmla="*/ 16 h 29"/>
                <a:gd name="T62" fmla="*/ 115 w 800"/>
                <a:gd name="T63" fmla="*/ 21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00" h="29">
                  <a:moveTo>
                    <a:pt x="791" y="3"/>
                  </a:moveTo>
                  <a:cubicBezTo>
                    <a:pt x="469" y="3"/>
                    <a:pt x="469" y="3"/>
                    <a:pt x="469" y="3"/>
                  </a:cubicBezTo>
                  <a:cubicBezTo>
                    <a:pt x="469" y="4"/>
                    <a:pt x="468" y="5"/>
                    <a:pt x="468" y="6"/>
                  </a:cubicBezTo>
                  <a:cubicBezTo>
                    <a:pt x="466" y="8"/>
                    <a:pt x="463" y="9"/>
                    <a:pt x="461" y="9"/>
                  </a:cubicBezTo>
                  <a:cubicBezTo>
                    <a:pt x="339" y="9"/>
                    <a:pt x="339" y="9"/>
                    <a:pt x="339" y="9"/>
                  </a:cubicBezTo>
                  <a:cubicBezTo>
                    <a:pt x="337" y="9"/>
                    <a:pt x="334" y="8"/>
                    <a:pt x="332" y="6"/>
                  </a:cubicBezTo>
                  <a:cubicBezTo>
                    <a:pt x="332" y="5"/>
                    <a:pt x="331" y="4"/>
                    <a:pt x="331" y="3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5" y="3"/>
                    <a:pt x="2" y="2"/>
                    <a:pt x="0" y="0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14"/>
                    <a:pt x="2" y="19"/>
                    <a:pt x="6" y="23"/>
                  </a:cubicBezTo>
                  <a:cubicBezTo>
                    <a:pt x="10" y="27"/>
                    <a:pt x="15" y="29"/>
                    <a:pt x="21" y="29"/>
                  </a:cubicBezTo>
                  <a:cubicBezTo>
                    <a:pt x="779" y="29"/>
                    <a:pt x="779" y="29"/>
                    <a:pt x="779" y="29"/>
                  </a:cubicBezTo>
                  <a:cubicBezTo>
                    <a:pt x="785" y="29"/>
                    <a:pt x="790" y="27"/>
                    <a:pt x="794" y="23"/>
                  </a:cubicBezTo>
                  <a:cubicBezTo>
                    <a:pt x="798" y="19"/>
                    <a:pt x="800" y="14"/>
                    <a:pt x="800" y="9"/>
                  </a:cubicBezTo>
                  <a:cubicBezTo>
                    <a:pt x="800" y="0"/>
                    <a:pt x="800" y="0"/>
                    <a:pt x="800" y="0"/>
                  </a:cubicBezTo>
                  <a:cubicBezTo>
                    <a:pt x="798" y="2"/>
                    <a:pt x="795" y="3"/>
                    <a:pt x="791" y="3"/>
                  </a:cubicBezTo>
                  <a:close/>
                  <a:moveTo>
                    <a:pt x="72" y="21"/>
                  </a:moveTo>
                  <a:cubicBezTo>
                    <a:pt x="70" y="21"/>
                    <a:pt x="68" y="19"/>
                    <a:pt x="68" y="16"/>
                  </a:cubicBezTo>
                  <a:cubicBezTo>
                    <a:pt x="68" y="14"/>
                    <a:pt x="70" y="12"/>
                    <a:pt x="72" y="12"/>
                  </a:cubicBezTo>
                  <a:cubicBezTo>
                    <a:pt x="75" y="12"/>
                    <a:pt x="77" y="14"/>
                    <a:pt x="77" y="16"/>
                  </a:cubicBezTo>
                  <a:cubicBezTo>
                    <a:pt x="77" y="19"/>
                    <a:pt x="75" y="21"/>
                    <a:pt x="72" y="21"/>
                  </a:cubicBezTo>
                  <a:close/>
                  <a:moveTo>
                    <a:pt x="94" y="21"/>
                  </a:moveTo>
                  <a:cubicBezTo>
                    <a:pt x="91" y="21"/>
                    <a:pt x="89" y="19"/>
                    <a:pt x="89" y="16"/>
                  </a:cubicBezTo>
                  <a:cubicBezTo>
                    <a:pt x="89" y="14"/>
                    <a:pt x="91" y="12"/>
                    <a:pt x="94" y="12"/>
                  </a:cubicBezTo>
                  <a:cubicBezTo>
                    <a:pt x="96" y="12"/>
                    <a:pt x="98" y="14"/>
                    <a:pt x="98" y="16"/>
                  </a:cubicBezTo>
                  <a:cubicBezTo>
                    <a:pt x="98" y="19"/>
                    <a:pt x="96" y="21"/>
                    <a:pt x="94" y="21"/>
                  </a:cubicBezTo>
                  <a:close/>
                  <a:moveTo>
                    <a:pt x="115" y="21"/>
                  </a:moveTo>
                  <a:cubicBezTo>
                    <a:pt x="113" y="21"/>
                    <a:pt x="111" y="19"/>
                    <a:pt x="111" y="16"/>
                  </a:cubicBezTo>
                  <a:cubicBezTo>
                    <a:pt x="111" y="14"/>
                    <a:pt x="113" y="12"/>
                    <a:pt x="115" y="12"/>
                  </a:cubicBezTo>
                  <a:cubicBezTo>
                    <a:pt x="118" y="12"/>
                    <a:pt x="120" y="14"/>
                    <a:pt x="120" y="16"/>
                  </a:cubicBezTo>
                  <a:cubicBezTo>
                    <a:pt x="120" y="19"/>
                    <a:pt x="118" y="21"/>
                    <a:pt x="115" y="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5" name="Freeform 15"/>
            <p:cNvSpPr>
              <a:spLocks/>
            </p:cNvSpPr>
            <p:nvPr/>
          </p:nvSpPr>
          <p:spPr bwMode="auto">
            <a:xfrm>
              <a:off x="1624" y="1386"/>
              <a:ext cx="48" cy="56"/>
            </a:xfrm>
            <a:custGeom>
              <a:avLst/>
              <a:gdLst>
                <a:gd name="T0" fmla="*/ 48 w 48"/>
                <a:gd name="T1" fmla="*/ 56 h 56"/>
                <a:gd name="T2" fmla="*/ 0 w 48"/>
                <a:gd name="T3" fmla="*/ 56 h 56"/>
                <a:gd name="T4" fmla="*/ 0 w 48"/>
                <a:gd name="T5" fmla="*/ 5 h 56"/>
                <a:gd name="T6" fmla="*/ 2 w 48"/>
                <a:gd name="T7" fmla="*/ 2 h 56"/>
                <a:gd name="T8" fmla="*/ 5 w 48"/>
                <a:gd name="T9" fmla="*/ 0 h 56"/>
                <a:gd name="T10" fmla="*/ 43 w 48"/>
                <a:gd name="T11" fmla="*/ 0 h 56"/>
                <a:gd name="T12" fmla="*/ 47 w 48"/>
                <a:gd name="T13" fmla="*/ 2 h 56"/>
                <a:gd name="T14" fmla="*/ 48 w 48"/>
                <a:gd name="T15" fmla="*/ 5 h 56"/>
                <a:gd name="T16" fmla="*/ 48 w 48"/>
                <a:gd name="T17" fmla="*/ 56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8" h="56">
                  <a:moveTo>
                    <a:pt x="48" y="56"/>
                  </a:moveTo>
                  <a:cubicBezTo>
                    <a:pt x="0" y="56"/>
                    <a:pt x="0" y="56"/>
                    <a:pt x="0" y="56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4"/>
                    <a:pt x="1" y="3"/>
                    <a:pt x="2" y="2"/>
                  </a:cubicBezTo>
                  <a:cubicBezTo>
                    <a:pt x="3" y="1"/>
                    <a:pt x="4" y="0"/>
                    <a:pt x="5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44" y="0"/>
                    <a:pt x="46" y="1"/>
                    <a:pt x="47" y="2"/>
                  </a:cubicBezTo>
                  <a:cubicBezTo>
                    <a:pt x="48" y="3"/>
                    <a:pt x="48" y="4"/>
                    <a:pt x="48" y="5"/>
                  </a:cubicBezTo>
                  <a:cubicBezTo>
                    <a:pt x="48" y="56"/>
                    <a:pt x="48" y="56"/>
                    <a:pt x="48" y="5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6" name="Freeform 16"/>
            <p:cNvSpPr>
              <a:spLocks/>
            </p:cNvSpPr>
            <p:nvPr/>
          </p:nvSpPr>
          <p:spPr bwMode="auto">
            <a:xfrm>
              <a:off x="1723" y="1314"/>
              <a:ext cx="47" cy="128"/>
            </a:xfrm>
            <a:custGeom>
              <a:avLst/>
              <a:gdLst>
                <a:gd name="T0" fmla="*/ 47 w 47"/>
                <a:gd name="T1" fmla="*/ 128 h 128"/>
                <a:gd name="T2" fmla="*/ 0 w 47"/>
                <a:gd name="T3" fmla="*/ 128 h 128"/>
                <a:gd name="T4" fmla="*/ 0 w 47"/>
                <a:gd name="T5" fmla="*/ 5 h 128"/>
                <a:gd name="T6" fmla="*/ 1 w 47"/>
                <a:gd name="T7" fmla="*/ 2 h 128"/>
                <a:gd name="T8" fmla="*/ 5 w 47"/>
                <a:gd name="T9" fmla="*/ 0 h 128"/>
                <a:gd name="T10" fmla="*/ 42 w 47"/>
                <a:gd name="T11" fmla="*/ 0 h 128"/>
                <a:gd name="T12" fmla="*/ 46 w 47"/>
                <a:gd name="T13" fmla="*/ 2 h 128"/>
                <a:gd name="T14" fmla="*/ 47 w 47"/>
                <a:gd name="T15" fmla="*/ 5 h 128"/>
                <a:gd name="T16" fmla="*/ 47 w 47"/>
                <a:gd name="T17" fmla="*/ 128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7" h="128">
                  <a:moveTo>
                    <a:pt x="47" y="128"/>
                  </a:moveTo>
                  <a:cubicBezTo>
                    <a:pt x="0" y="128"/>
                    <a:pt x="0" y="128"/>
                    <a:pt x="0" y="128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4"/>
                    <a:pt x="0" y="3"/>
                    <a:pt x="1" y="2"/>
                  </a:cubicBezTo>
                  <a:cubicBezTo>
                    <a:pt x="2" y="1"/>
                    <a:pt x="3" y="0"/>
                    <a:pt x="5" y="0"/>
                  </a:cubicBezTo>
                  <a:cubicBezTo>
                    <a:pt x="42" y="0"/>
                    <a:pt x="42" y="0"/>
                    <a:pt x="42" y="0"/>
                  </a:cubicBezTo>
                  <a:cubicBezTo>
                    <a:pt x="44" y="0"/>
                    <a:pt x="45" y="1"/>
                    <a:pt x="46" y="2"/>
                  </a:cubicBezTo>
                  <a:cubicBezTo>
                    <a:pt x="47" y="3"/>
                    <a:pt x="47" y="4"/>
                    <a:pt x="47" y="5"/>
                  </a:cubicBezTo>
                  <a:lnTo>
                    <a:pt x="47" y="1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/>
            </a:p>
          </p:txBody>
        </p:sp>
        <p:sp>
          <p:nvSpPr>
            <p:cNvPr id="327" name="Freeform 17"/>
            <p:cNvSpPr>
              <a:spLocks/>
            </p:cNvSpPr>
            <p:nvPr/>
          </p:nvSpPr>
          <p:spPr bwMode="auto">
            <a:xfrm>
              <a:off x="1821" y="1353"/>
              <a:ext cx="48" cy="89"/>
            </a:xfrm>
            <a:custGeom>
              <a:avLst/>
              <a:gdLst>
                <a:gd name="T0" fmla="*/ 48 w 48"/>
                <a:gd name="T1" fmla="*/ 89 h 89"/>
                <a:gd name="T2" fmla="*/ 0 w 48"/>
                <a:gd name="T3" fmla="*/ 89 h 89"/>
                <a:gd name="T4" fmla="*/ 0 w 48"/>
                <a:gd name="T5" fmla="*/ 6 h 89"/>
                <a:gd name="T6" fmla="*/ 1 w 48"/>
                <a:gd name="T7" fmla="*/ 2 h 89"/>
                <a:gd name="T8" fmla="*/ 5 w 48"/>
                <a:gd name="T9" fmla="*/ 0 h 89"/>
                <a:gd name="T10" fmla="*/ 43 w 48"/>
                <a:gd name="T11" fmla="*/ 0 h 89"/>
                <a:gd name="T12" fmla="*/ 46 w 48"/>
                <a:gd name="T13" fmla="*/ 2 h 89"/>
                <a:gd name="T14" fmla="*/ 48 w 48"/>
                <a:gd name="T15" fmla="*/ 6 h 89"/>
                <a:gd name="T16" fmla="*/ 48 w 48"/>
                <a:gd name="T17" fmla="*/ 89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8" h="89">
                  <a:moveTo>
                    <a:pt x="48" y="89"/>
                  </a:moveTo>
                  <a:cubicBezTo>
                    <a:pt x="0" y="89"/>
                    <a:pt x="0" y="89"/>
                    <a:pt x="0" y="89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4"/>
                    <a:pt x="0" y="3"/>
                    <a:pt x="1" y="2"/>
                  </a:cubicBezTo>
                  <a:cubicBezTo>
                    <a:pt x="2" y="1"/>
                    <a:pt x="4" y="0"/>
                    <a:pt x="5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44" y="0"/>
                    <a:pt x="45" y="1"/>
                    <a:pt x="46" y="2"/>
                  </a:cubicBezTo>
                  <a:cubicBezTo>
                    <a:pt x="47" y="3"/>
                    <a:pt x="48" y="4"/>
                    <a:pt x="48" y="6"/>
                  </a:cubicBezTo>
                  <a:cubicBezTo>
                    <a:pt x="48" y="89"/>
                    <a:pt x="48" y="89"/>
                    <a:pt x="48" y="8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8" name="Freeform 18"/>
            <p:cNvSpPr>
              <a:spLocks/>
            </p:cNvSpPr>
            <p:nvPr/>
          </p:nvSpPr>
          <p:spPr bwMode="auto">
            <a:xfrm>
              <a:off x="1901" y="1205"/>
              <a:ext cx="84" cy="237"/>
            </a:xfrm>
            <a:custGeom>
              <a:avLst/>
              <a:gdLst>
                <a:gd name="T0" fmla="*/ 79 w 84"/>
                <a:gd name="T1" fmla="*/ 64 h 237"/>
                <a:gd name="T2" fmla="*/ 84 w 84"/>
                <a:gd name="T3" fmla="*/ 62 h 237"/>
                <a:gd name="T4" fmla="*/ 83 w 84"/>
                <a:gd name="T5" fmla="*/ 56 h 237"/>
                <a:gd name="T6" fmla="*/ 46 w 84"/>
                <a:gd name="T7" fmla="*/ 2 h 237"/>
                <a:gd name="T8" fmla="*/ 42 w 84"/>
                <a:gd name="T9" fmla="*/ 0 h 237"/>
                <a:gd name="T10" fmla="*/ 38 w 84"/>
                <a:gd name="T11" fmla="*/ 2 h 237"/>
                <a:gd name="T12" fmla="*/ 1 w 84"/>
                <a:gd name="T13" fmla="*/ 56 h 237"/>
                <a:gd name="T14" fmla="*/ 1 w 84"/>
                <a:gd name="T15" fmla="*/ 62 h 237"/>
                <a:gd name="T16" fmla="*/ 5 w 84"/>
                <a:gd name="T17" fmla="*/ 64 h 237"/>
                <a:gd name="T18" fmla="*/ 18 w 84"/>
                <a:gd name="T19" fmla="*/ 64 h 237"/>
                <a:gd name="T20" fmla="*/ 18 w 84"/>
                <a:gd name="T21" fmla="*/ 237 h 237"/>
                <a:gd name="T22" fmla="*/ 66 w 84"/>
                <a:gd name="T23" fmla="*/ 237 h 237"/>
                <a:gd name="T24" fmla="*/ 66 w 84"/>
                <a:gd name="T25" fmla="*/ 64 h 237"/>
                <a:gd name="T26" fmla="*/ 79 w 84"/>
                <a:gd name="T27" fmla="*/ 64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4" h="237">
                  <a:moveTo>
                    <a:pt x="79" y="64"/>
                  </a:moveTo>
                  <a:cubicBezTo>
                    <a:pt x="81" y="64"/>
                    <a:pt x="83" y="63"/>
                    <a:pt x="84" y="62"/>
                  </a:cubicBezTo>
                  <a:cubicBezTo>
                    <a:pt x="84" y="60"/>
                    <a:pt x="84" y="58"/>
                    <a:pt x="83" y="56"/>
                  </a:cubicBezTo>
                  <a:cubicBezTo>
                    <a:pt x="46" y="2"/>
                    <a:pt x="46" y="2"/>
                    <a:pt x="46" y="2"/>
                  </a:cubicBezTo>
                  <a:cubicBezTo>
                    <a:pt x="45" y="1"/>
                    <a:pt x="44" y="0"/>
                    <a:pt x="42" y="0"/>
                  </a:cubicBezTo>
                  <a:cubicBezTo>
                    <a:pt x="40" y="0"/>
                    <a:pt x="39" y="1"/>
                    <a:pt x="38" y="2"/>
                  </a:cubicBezTo>
                  <a:cubicBezTo>
                    <a:pt x="1" y="56"/>
                    <a:pt x="1" y="56"/>
                    <a:pt x="1" y="56"/>
                  </a:cubicBezTo>
                  <a:cubicBezTo>
                    <a:pt x="0" y="58"/>
                    <a:pt x="0" y="60"/>
                    <a:pt x="1" y="62"/>
                  </a:cubicBezTo>
                  <a:cubicBezTo>
                    <a:pt x="1" y="63"/>
                    <a:pt x="3" y="64"/>
                    <a:pt x="5" y="64"/>
                  </a:cubicBezTo>
                  <a:cubicBezTo>
                    <a:pt x="18" y="64"/>
                    <a:pt x="18" y="64"/>
                    <a:pt x="18" y="64"/>
                  </a:cubicBezTo>
                  <a:cubicBezTo>
                    <a:pt x="18" y="237"/>
                    <a:pt x="18" y="237"/>
                    <a:pt x="18" y="237"/>
                  </a:cubicBezTo>
                  <a:cubicBezTo>
                    <a:pt x="66" y="237"/>
                    <a:pt x="66" y="237"/>
                    <a:pt x="66" y="237"/>
                  </a:cubicBezTo>
                  <a:cubicBezTo>
                    <a:pt x="66" y="64"/>
                    <a:pt x="66" y="64"/>
                    <a:pt x="66" y="64"/>
                  </a:cubicBezTo>
                  <a:lnTo>
                    <a:pt x="79" y="6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9" name="Freeform 19"/>
            <p:cNvSpPr>
              <a:spLocks/>
            </p:cNvSpPr>
            <p:nvPr/>
          </p:nvSpPr>
          <p:spPr bwMode="auto">
            <a:xfrm>
              <a:off x="1552" y="1187"/>
              <a:ext cx="510" cy="276"/>
            </a:xfrm>
            <a:custGeom>
              <a:avLst/>
              <a:gdLst>
                <a:gd name="T0" fmla="*/ 8 w 512"/>
                <a:gd name="T1" fmla="*/ 268 h 276"/>
                <a:gd name="T2" fmla="*/ 8 w 512"/>
                <a:gd name="T3" fmla="*/ 4 h 276"/>
                <a:gd name="T4" fmla="*/ 7 w 512"/>
                <a:gd name="T5" fmla="*/ 1 h 276"/>
                <a:gd name="T6" fmla="*/ 4 w 512"/>
                <a:gd name="T7" fmla="*/ 0 h 276"/>
                <a:gd name="T8" fmla="*/ 4 w 512"/>
                <a:gd name="T9" fmla="*/ 0 h 276"/>
                <a:gd name="T10" fmla="*/ 1 w 512"/>
                <a:gd name="T11" fmla="*/ 1 h 276"/>
                <a:gd name="T12" fmla="*/ 0 w 512"/>
                <a:gd name="T13" fmla="*/ 4 h 276"/>
                <a:gd name="T14" fmla="*/ 0 w 512"/>
                <a:gd name="T15" fmla="*/ 276 h 276"/>
                <a:gd name="T16" fmla="*/ 508 w 512"/>
                <a:gd name="T17" fmla="*/ 276 h 276"/>
                <a:gd name="T18" fmla="*/ 511 w 512"/>
                <a:gd name="T19" fmla="*/ 275 h 276"/>
                <a:gd name="T20" fmla="*/ 512 w 512"/>
                <a:gd name="T21" fmla="*/ 272 h 276"/>
                <a:gd name="T22" fmla="*/ 512 w 512"/>
                <a:gd name="T23" fmla="*/ 272 h 276"/>
                <a:gd name="T24" fmla="*/ 511 w 512"/>
                <a:gd name="T25" fmla="*/ 269 h 276"/>
                <a:gd name="T26" fmla="*/ 508 w 512"/>
                <a:gd name="T27" fmla="*/ 268 h 276"/>
                <a:gd name="T28" fmla="*/ 8 w 512"/>
                <a:gd name="T29" fmla="*/ 268 h 2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12" h="276">
                  <a:moveTo>
                    <a:pt x="8" y="268"/>
                  </a:moveTo>
                  <a:cubicBezTo>
                    <a:pt x="8" y="4"/>
                    <a:pt x="8" y="4"/>
                    <a:pt x="8" y="4"/>
                  </a:cubicBezTo>
                  <a:cubicBezTo>
                    <a:pt x="8" y="3"/>
                    <a:pt x="8" y="2"/>
                    <a:pt x="7" y="1"/>
                  </a:cubicBezTo>
                  <a:cubicBezTo>
                    <a:pt x="6" y="1"/>
                    <a:pt x="5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3" y="0"/>
                    <a:pt x="2" y="1"/>
                    <a:pt x="1" y="1"/>
                  </a:cubicBezTo>
                  <a:cubicBezTo>
                    <a:pt x="0" y="2"/>
                    <a:pt x="0" y="3"/>
                    <a:pt x="0" y="4"/>
                  </a:cubicBezTo>
                  <a:cubicBezTo>
                    <a:pt x="0" y="276"/>
                    <a:pt x="0" y="276"/>
                    <a:pt x="0" y="276"/>
                  </a:cubicBezTo>
                  <a:cubicBezTo>
                    <a:pt x="508" y="276"/>
                    <a:pt x="508" y="276"/>
                    <a:pt x="508" y="276"/>
                  </a:cubicBezTo>
                  <a:cubicBezTo>
                    <a:pt x="509" y="276"/>
                    <a:pt x="510" y="276"/>
                    <a:pt x="511" y="275"/>
                  </a:cubicBezTo>
                  <a:cubicBezTo>
                    <a:pt x="512" y="274"/>
                    <a:pt x="512" y="273"/>
                    <a:pt x="512" y="272"/>
                  </a:cubicBezTo>
                  <a:cubicBezTo>
                    <a:pt x="512" y="272"/>
                    <a:pt x="512" y="272"/>
                    <a:pt x="512" y="272"/>
                  </a:cubicBezTo>
                  <a:cubicBezTo>
                    <a:pt x="512" y="271"/>
                    <a:pt x="512" y="270"/>
                    <a:pt x="511" y="269"/>
                  </a:cubicBezTo>
                  <a:cubicBezTo>
                    <a:pt x="510" y="268"/>
                    <a:pt x="509" y="268"/>
                    <a:pt x="508" y="268"/>
                  </a:cubicBezTo>
                  <a:cubicBezTo>
                    <a:pt x="8" y="268"/>
                    <a:pt x="8" y="268"/>
                    <a:pt x="8" y="26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30" name="Group 32"/>
          <p:cNvGrpSpPr>
            <a:grpSpLocks noChangeAspect="1"/>
          </p:cNvGrpSpPr>
          <p:nvPr/>
        </p:nvGrpSpPr>
        <p:grpSpPr bwMode="auto">
          <a:xfrm>
            <a:off x="4321171" y="3953146"/>
            <a:ext cx="1199543" cy="851677"/>
            <a:chOff x="4354" y="1098"/>
            <a:chExt cx="800" cy="568"/>
          </a:xfrm>
          <a:solidFill>
            <a:schemeClr val="accent2">
              <a:lumMod val="20000"/>
              <a:lumOff val="80000"/>
            </a:schemeClr>
          </a:solidFill>
        </p:grpSpPr>
        <p:sp>
          <p:nvSpPr>
            <p:cNvPr id="331" name="Freeform 33"/>
            <p:cNvSpPr>
              <a:spLocks noEditPoints="1"/>
            </p:cNvSpPr>
            <p:nvPr/>
          </p:nvSpPr>
          <p:spPr bwMode="auto">
            <a:xfrm>
              <a:off x="4441" y="1098"/>
              <a:ext cx="626" cy="423"/>
            </a:xfrm>
            <a:custGeom>
              <a:avLst/>
              <a:gdLst>
                <a:gd name="T0" fmla="*/ 621 w 628"/>
                <a:gd name="T1" fmla="*/ 7 h 423"/>
                <a:gd name="T2" fmla="*/ 605 w 628"/>
                <a:gd name="T3" fmla="*/ 0 h 423"/>
                <a:gd name="T4" fmla="*/ 24 w 628"/>
                <a:gd name="T5" fmla="*/ 0 h 423"/>
                <a:gd name="T6" fmla="*/ 7 w 628"/>
                <a:gd name="T7" fmla="*/ 7 h 423"/>
                <a:gd name="T8" fmla="*/ 0 w 628"/>
                <a:gd name="T9" fmla="*/ 23 h 423"/>
                <a:gd name="T10" fmla="*/ 0 w 628"/>
                <a:gd name="T11" fmla="*/ 423 h 423"/>
                <a:gd name="T12" fmla="*/ 628 w 628"/>
                <a:gd name="T13" fmla="*/ 423 h 423"/>
                <a:gd name="T14" fmla="*/ 628 w 628"/>
                <a:gd name="T15" fmla="*/ 23 h 423"/>
                <a:gd name="T16" fmla="*/ 621 w 628"/>
                <a:gd name="T17" fmla="*/ 7 h 423"/>
                <a:gd name="T18" fmla="*/ 314 w 628"/>
                <a:gd name="T19" fmla="*/ 13 h 423"/>
                <a:gd name="T20" fmla="*/ 321 w 628"/>
                <a:gd name="T21" fmla="*/ 20 h 423"/>
                <a:gd name="T22" fmla="*/ 314 w 628"/>
                <a:gd name="T23" fmla="*/ 27 h 423"/>
                <a:gd name="T24" fmla="*/ 307 w 628"/>
                <a:gd name="T25" fmla="*/ 20 h 423"/>
                <a:gd name="T26" fmla="*/ 314 w 628"/>
                <a:gd name="T27" fmla="*/ 13 h 423"/>
                <a:gd name="T28" fmla="*/ 587 w 628"/>
                <a:gd name="T29" fmla="*/ 382 h 423"/>
                <a:gd name="T30" fmla="*/ 41 w 628"/>
                <a:gd name="T31" fmla="*/ 382 h 423"/>
                <a:gd name="T32" fmla="*/ 41 w 628"/>
                <a:gd name="T33" fmla="*/ 41 h 423"/>
                <a:gd name="T34" fmla="*/ 587 w 628"/>
                <a:gd name="T35" fmla="*/ 41 h 423"/>
                <a:gd name="T36" fmla="*/ 587 w 628"/>
                <a:gd name="T37" fmla="*/ 382 h 4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628" h="423">
                  <a:moveTo>
                    <a:pt x="621" y="7"/>
                  </a:moveTo>
                  <a:cubicBezTo>
                    <a:pt x="617" y="2"/>
                    <a:pt x="611" y="0"/>
                    <a:pt x="605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17" y="0"/>
                    <a:pt x="11" y="2"/>
                    <a:pt x="7" y="7"/>
                  </a:cubicBezTo>
                  <a:cubicBezTo>
                    <a:pt x="2" y="11"/>
                    <a:pt x="0" y="17"/>
                    <a:pt x="0" y="23"/>
                  </a:cubicBezTo>
                  <a:cubicBezTo>
                    <a:pt x="0" y="423"/>
                    <a:pt x="0" y="423"/>
                    <a:pt x="0" y="423"/>
                  </a:cubicBezTo>
                  <a:cubicBezTo>
                    <a:pt x="628" y="423"/>
                    <a:pt x="628" y="423"/>
                    <a:pt x="628" y="423"/>
                  </a:cubicBezTo>
                  <a:cubicBezTo>
                    <a:pt x="628" y="23"/>
                    <a:pt x="628" y="23"/>
                    <a:pt x="628" y="23"/>
                  </a:cubicBezTo>
                  <a:cubicBezTo>
                    <a:pt x="628" y="17"/>
                    <a:pt x="626" y="11"/>
                    <a:pt x="621" y="7"/>
                  </a:cubicBezTo>
                  <a:close/>
                  <a:moveTo>
                    <a:pt x="314" y="13"/>
                  </a:moveTo>
                  <a:cubicBezTo>
                    <a:pt x="318" y="13"/>
                    <a:pt x="321" y="16"/>
                    <a:pt x="321" y="20"/>
                  </a:cubicBezTo>
                  <a:cubicBezTo>
                    <a:pt x="321" y="24"/>
                    <a:pt x="318" y="27"/>
                    <a:pt x="314" y="27"/>
                  </a:cubicBezTo>
                  <a:cubicBezTo>
                    <a:pt x="310" y="27"/>
                    <a:pt x="307" y="24"/>
                    <a:pt x="307" y="20"/>
                  </a:cubicBezTo>
                  <a:cubicBezTo>
                    <a:pt x="307" y="16"/>
                    <a:pt x="310" y="13"/>
                    <a:pt x="314" y="13"/>
                  </a:cubicBezTo>
                  <a:close/>
                  <a:moveTo>
                    <a:pt x="587" y="382"/>
                  </a:moveTo>
                  <a:cubicBezTo>
                    <a:pt x="41" y="382"/>
                    <a:pt x="41" y="382"/>
                    <a:pt x="41" y="382"/>
                  </a:cubicBezTo>
                  <a:cubicBezTo>
                    <a:pt x="41" y="41"/>
                    <a:pt x="41" y="41"/>
                    <a:pt x="41" y="41"/>
                  </a:cubicBezTo>
                  <a:cubicBezTo>
                    <a:pt x="587" y="41"/>
                    <a:pt x="587" y="41"/>
                    <a:pt x="587" y="41"/>
                  </a:cubicBezTo>
                  <a:lnTo>
                    <a:pt x="587" y="3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2" name="Freeform 34"/>
            <p:cNvSpPr>
              <a:spLocks noEditPoints="1"/>
            </p:cNvSpPr>
            <p:nvPr/>
          </p:nvSpPr>
          <p:spPr bwMode="auto">
            <a:xfrm>
              <a:off x="4354" y="1538"/>
              <a:ext cx="800" cy="97"/>
            </a:xfrm>
            <a:custGeom>
              <a:avLst/>
              <a:gdLst>
                <a:gd name="T0" fmla="*/ 87 w 802"/>
                <a:gd name="T1" fmla="*/ 0 h 97"/>
                <a:gd name="T2" fmla="*/ 4 w 802"/>
                <a:gd name="T3" fmla="*/ 83 h 97"/>
                <a:gd name="T4" fmla="*/ 2 w 802"/>
                <a:gd name="T5" fmla="*/ 92 h 97"/>
                <a:gd name="T6" fmla="*/ 10 w 802"/>
                <a:gd name="T7" fmla="*/ 97 h 97"/>
                <a:gd name="T8" fmla="*/ 792 w 802"/>
                <a:gd name="T9" fmla="*/ 97 h 97"/>
                <a:gd name="T10" fmla="*/ 800 w 802"/>
                <a:gd name="T11" fmla="*/ 92 h 97"/>
                <a:gd name="T12" fmla="*/ 798 w 802"/>
                <a:gd name="T13" fmla="*/ 83 h 97"/>
                <a:gd name="T14" fmla="*/ 715 w 802"/>
                <a:gd name="T15" fmla="*/ 0 h 97"/>
                <a:gd name="T16" fmla="*/ 87 w 802"/>
                <a:gd name="T17" fmla="*/ 0 h 97"/>
                <a:gd name="T18" fmla="*/ 711 w 802"/>
                <a:gd name="T19" fmla="*/ 47 h 97"/>
                <a:gd name="T20" fmla="*/ 712 w 802"/>
                <a:gd name="T21" fmla="*/ 54 h 97"/>
                <a:gd name="T22" fmla="*/ 706 w 802"/>
                <a:gd name="T23" fmla="*/ 58 h 97"/>
                <a:gd name="T24" fmla="*/ 484 w 802"/>
                <a:gd name="T25" fmla="*/ 58 h 97"/>
                <a:gd name="T26" fmla="*/ 485 w 802"/>
                <a:gd name="T27" fmla="*/ 64 h 97"/>
                <a:gd name="T28" fmla="*/ 484 w 802"/>
                <a:gd name="T29" fmla="*/ 67 h 97"/>
                <a:gd name="T30" fmla="*/ 481 w 802"/>
                <a:gd name="T31" fmla="*/ 69 h 97"/>
                <a:gd name="T32" fmla="*/ 321 w 802"/>
                <a:gd name="T33" fmla="*/ 69 h 97"/>
                <a:gd name="T34" fmla="*/ 318 w 802"/>
                <a:gd name="T35" fmla="*/ 67 h 97"/>
                <a:gd name="T36" fmla="*/ 317 w 802"/>
                <a:gd name="T37" fmla="*/ 64 h 97"/>
                <a:gd name="T38" fmla="*/ 318 w 802"/>
                <a:gd name="T39" fmla="*/ 58 h 97"/>
                <a:gd name="T40" fmla="*/ 96 w 802"/>
                <a:gd name="T41" fmla="*/ 58 h 97"/>
                <a:gd name="T42" fmla="*/ 90 w 802"/>
                <a:gd name="T43" fmla="*/ 54 h 97"/>
                <a:gd name="T44" fmla="*/ 91 w 802"/>
                <a:gd name="T45" fmla="*/ 47 h 97"/>
                <a:gd name="T46" fmla="*/ 113 w 802"/>
                <a:gd name="T47" fmla="*/ 20 h 97"/>
                <a:gd name="T48" fmla="*/ 689 w 802"/>
                <a:gd name="T49" fmla="*/ 20 h 97"/>
                <a:gd name="T50" fmla="*/ 711 w 802"/>
                <a:gd name="T51" fmla="*/ 47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802" h="97">
                  <a:moveTo>
                    <a:pt x="87" y="0"/>
                  </a:moveTo>
                  <a:cubicBezTo>
                    <a:pt x="4" y="83"/>
                    <a:pt x="4" y="83"/>
                    <a:pt x="4" y="83"/>
                  </a:cubicBezTo>
                  <a:cubicBezTo>
                    <a:pt x="1" y="85"/>
                    <a:pt x="0" y="89"/>
                    <a:pt x="2" y="92"/>
                  </a:cubicBezTo>
                  <a:cubicBezTo>
                    <a:pt x="3" y="95"/>
                    <a:pt x="6" y="97"/>
                    <a:pt x="10" y="97"/>
                  </a:cubicBezTo>
                  <a:cubicBezTo>
                    <a:pt x="792" y="97"/>
                    <a:pt x="792" y="97"/>
                    <a:pt x="792" y="97"/>
                  </a:cubicBezTo>
                  <a:cubicBezTo>
                    <a:pt x="796" y="97"/>
                    <a:pt x="799" y="95"/>
                    <a:pt x="800" y="92"/>
                  </a:cubicBezTo>
                  <a:cubicBezTo>
                    <a:pt x="802" y="89"/>
                    <a:pt x="801" y="85"/>
                    <a:pt x="798" y="83"/>
                  </a:cubicBezTo>
                  <a:cubicBezTo>
                    <a:pt x="715" y="0"/>
                    <a:pt x="715" y="0"/>
                    <a:pt x="715" y="0"/>
                  </a:cubicBezTo>
                  <a:lnTo>
                    <a:pt x="87" y="0"/>
                  </a:lnTo>
                  <a:close/>
                  <a:moveTo>
                    <a:pt x="711" y="47"/>
                  </a:moveTo>
                  <a:cubicBezTo>
                    <a:pt x="713" y="49"/>
                    <a:pt x="713" y="51"/>
                    <a:pt x="712" y="54"/>
                  </a:cubicBezTo>
                  <a:cubicBezTo>
                    <a:pt x="711" y="56"/>
                    <a:pt x="709" y="58"/>
                    <a:pt x="706" y="58"/>
                  </a:cubicBezTo>
                  <a:cubicBezTo>
                    <a:pt x="484" y="58"/>
                    <a:pt x="484" y="58"/>
                    <a:pt x="484" y="58"/>
                  </a:cubicBezTo>
                  <a:cubicBezTo>
                    <a:pt x="485" y="64"/>
                    <a:pt x="485" y="64"/>
                    <a:pt x="485" y="64"/>
                  </a:cubicBezTo>
                  <a:cubicBezTo>
                    <a:pt x="485" y="65"/>
                    <a:pt x="485" y="66"/>
                    <a:pt x="484" y="67"/>
                  </a:cubicBezTo>
                  <a:cubicBezTo>
                    <a:pt x="483" y="68"/>
                    <a:pt x="482" y="69"/>
                    <a:pt x="481" y="69"/>
                  </a:cubicBezTo>
                  <a:cubicBezTo>
                    <a:pt x="321" y="69"/>
                    <a:pt x="321" y="69"/>
                    <a:pt x="321" y="69"/>
                  </a:cubicBezTo>
                  <a:cubicBezTo>
                    <a:pt x="320" y="69"/>
                    <a:pt x="319" y="68"/>
                    <a:pt x="318" y="67"/>
                  </a:cubicBezTo>
                  <a:cubicBezTo>
                    <a:pt x="317" y="66"/>
                    <a:pt x="317" y="65"/>
                    <a:pt x="317" y="64"/>
                  </a:cubicBezTo>
                  <a:cubicBezTo>
                    <a:pt x="318" y="58"/>
                    <a:pt x="318" y="58"/>
                    <a:pt x="318" y="58"/>
                  </a:cubicBezTo>
                  <a:cubicBezTo>
                    <a:pt x="96" y="58"/>
                    <a:pt x="96" y="58"/>
                    <a:pt x="96" y="58"/>
                  </a:cubicBezTo>
                  <a:cubicBezTo>
                    <a:pt x="93" y="58"/>
                    <a:pt x="91" y="56"/>
                    <a:pt x="90" y="54"/>
                  </a:cubicBezTo>
                  <a:cubicBezTo>
                    <a:pt x="89" y="51"/>
                    <a:pt x="89" y="49"/>
                    <a:pt x="91" y="47"/>
                  </a:cubicBezTo>
                  <a:cubicBezTo>
                    <a:pt x="113" y="20"/>
                    <a:pt x="113" y="20"/>
                    <a:pt x="113" y="20"/>
                  </a:cubicBezTo>
                  <a:cubicBezTo>
                    <a:pt x="689" y="20"/>
                    <a:pt x="689" y="20"/>
                    <a:pt x="689" y="20"/>
                  </a:cubicBezTo>
                  <a:lnTo>
                    <a:pt x="711" y="4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3" name="Freeform 35"/>
            <p:cNvSpPr>
              <a:spLocks noEditPoints="1"/>
            </p:cNvSpPr>
            <p:nvPr/>
          </p:nvSpPr>
          <p:spPr bwMode="auto">
            <a:xfrm>
              <a:off x="4355" y="1637"/>
              <a:ext cx="798" cy="29"/>
            </a:xfrm>
            <a:custGeom>
              <a:avLst/>
              <a:gdLst>
                <a:gd name="T0" fmla="*/ 791 w 800"/>
                <a:gd name="T1" fmla="*/ 3 h 29"/>
                <a:gd name="T2" fmla="*/ 469 w 800"/>
                <a:gd name="T3" fmla="*/ 3 h 29"/>
                <a:gd name="T4" fmla="*/ 468 w 800"/>
                <a:gd name="T5" fmla="*/ 6 h 29"/>
                <a:gd name="T6" fmla="*/ 461 w 800"/>
                <a:gd name="T7" fmla="*/ 9 h 29"/>
                <a:gd name="T8" fmla="*/ 339 w 800"/>
                <a:gd name="T9" fmla="*/ 9 h 29"/>
                <a:gd name="T10" fmla="*/ 332 w 800"/>
                <a:gd name="T11" fmla="*/ 6 h 29"/>
                <a:gd name="T12" fmla="*/ 331 w 800"/>
                <a:gd name="T13" fmla="*/ 3 h 29"/>
                <a:gd name="T14" fmla="*/ 9 w 800"/>
                <a:gd name="T15" fmla="*/ 3 h 29"/>
                <a:gd name="T16" fmla="*/ 0 w 800"/>
                <a:gd name="T17" fmla="*/ 0 h 29"/>
                <a:gd name="T18" fmla="*/ 0 w 800"/>
                <a:gd name="T19" fmla="*/ 9 h 29"/>
                <a:gd name="T20" fmla="*/ 6 w 800"/>
                <a:gd name="T21" fmla="*/ 23 h 29"/>
                <a:gd name="T22" fmla="*/ 21 w 800"/>
                <a:gd name="T23" fmla="*/ 29 h 29"/>
                <a:gd name="T24" fmla="*/ 779 w 800"/>
                <a:gd name="T25" fmla="*/ 29 h 29"/>
                <a:gd name="T26" fmla="*/ 794 w 800"/>
                <a:gd name="T27" fmla="*/ 23 h 29"/>
                <a:gd name="T28" fmla="*/ 800 w 800"/>
                <a:gd name="T29" fmla="*/ 9 h 29"/>
                <a:gd name="T30" fmla="*/ 800 w 800"/>
                <a:gd name="T31" fmla="*/ 0 h 29"/>
                <a:gd name="T32" fmla="*/ 791 w 800"/>
                <a:gd name="T33" fmla="*/ 3 h 29"/>
                <a:gd name="T34" fmla="*/ 72 w 800"/>
                <a:gd name="T35" fmla="*/ 21 h 29"/>
                <a:gd name="T36" fmla="*/ 68 w 800"/>
                <a:gd name="T37" fmla="*/ 16 h 29"/>
                <a:gd name="T38" fmla="*/ 72 w 800"/>
                <a:gd name="T39" fmla="*/ 12 h 29"/>
                <a:gd name="T40" fmla="*/ 77 w 800"/>
                <a:gd name="T41" fmla="*/ 16 h 29"/>
                <a:gd name="T42" fmla="*/ 72 w 800"/>
                <a:gd name="T43" fmla="*/ 21 h 29"/>
                <a:gd name="T44" fmla="*/ 94 w 800"/>
                <a:gd name="T45" fmla="*/ 21 h 29"/>
                <a:gd name="T46" fmla="*/ 89 w 800"/>
                <a:gd name="T47" fmla="*/ 16 h 29"/>
                <a:gd name="T48" fmla="*/ 94 w 800"/>
                <a:gd name="T49" fmla="*/ 12 h 29"/>
                <a:gd name="T50" fmla="*/ 98 w 800"/>
                <a:gd name="T51" fmla="*/ 16 h 29"/>
                <a:gd name="T52" fmla="*/ 94 w 800"/>
                <a:gd name="T53" fmla="*/ 21 h 29"/>
                <a:gd name="T54" fmla="*/ 115 w 800"/>
                <a:gd name="T55" fmla="*/ 21 h 29"/>
                <a:gd name="T56" fmla="*/ 111 w 800"/>
                <a:gd name="T57" fmla="*/ 16 h 29"/>
                <a:gd name="T58" fmla="*/ 115 w 800"/>
                <a:gd name="T59" fmla="*/ 12 h 29"/>
                <a:gd name="T60" fmla="*/ 120 w 800"/>
                <a:gd name="T61" fmla="*/ 16 h 29"/>
                <a:gd name="T62" fmla="*/ 115 w 800"/>
                <a:gd name="T63" fmla="*/ 21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00" h="29">
                  <a:moveTo>
                    <a:pt x="791" y="3"/>
                  </a:moveTo>
                  <a:cubicBezTo>
                    <a:pt x="469" y="3"/>
                    <a:pt x="469" y="3"/>
                    <a:pt x="469" y="3"/>
                  </a:cubicBezTo>
                  <a:cubicBezTo>
                    <a:pt x="469" y="4"/>
                    <a:pt x="468" y="5"/>
                    <a:pt x="468" y="6"/>
                  </a:cubicBezTo>
                  <a:cubicBezTo>
                    <a:pt x="466" y="8"/>
                    <a:pt x="463" y="9"/>
                    <a:pt x="461" y="9"/>
                  </a:cubicBezTo>
                  <a:cubicBezTo>
                    <a:pt x="339" y="9"/>
                    <a:pt x="339" y="9"/>
                    <a:pt x="339" y="9"/>
                  </a:cubicBezTo>
                  <a:cubicBezTo>
                    <a:pt x="337" y="9"/>
                    <a:pt x="334" y="8"/>
                    <a:pt x="332" y="6"/>
                  </a:cubicBezTo>
                  <a:cubicBezTo>
                    <a:pt x="332" y="5"/>
                    <a:pt x="331" y="4"/>
                    <a:pt x="331" y="3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5" y="3"/>
                    <a:pt x="2" y="2"/>
                    <a:pt x="0" y="0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14"/>
                    <a:pt x="2" y="19"/>
                    <a:pt x="6" y="23"/>
                  </a:cubicBezTo>
                  <a:cubicBezTo>
                    <a:pt x="10" y="27"/>
                    <a:pt x="15" y="29"/>
                    <a:pt x="21" y="29"/>
                  </a:cubicBezTo>
                  <a:cubicBezTo>
                    <a:pt x="779" y="29"/>
                    <a:pt x="779" y="29"/>
                    <a:pt x="779" y="29"/>
                  </a:cubicBezTo>
                  <a:cubicBezTo>
                    <a:pt x="785" y="29"/>
                    <a:pt x="790" y="27"/>
                    <a:pt x="794" y="23"/>
                  </a:cubicBezTo>
                  <a:cubicBezTo>
                    <a:pt x="798" y="19"/>
                    <a:pt x="800" y="14"/>
                    <a:pt x="800" y="9"/>
                  </a:cubicBezTo>
                  <a:cubicBezTo>
                    <a:pt x="800" y="0"/>
                    <a:pt x="800" y="0"/>
                    <a:pt x="800" y="0"/>
                  </a:cubicBezTo>
                  <a:cubicBezTo>
                    <a:pt x="798" y="2"/>
                    <a:pt x="795" y="3"/>
                    <a:pt x="791" y="3"/>
                  </a:cubicBezTo>
                  <a:close/>
                  <a:moveTo>
                    <a:pt x="72" y="21"/>
                  </a:moveTo>
                  <a:cubicBezTo>
                    <a:pt x="70" y="21"/>
                    <a:pt x="68" y="19"/>
                    <a:pt x="68" y="16"/>
                  </a:cubicBezTo>
                  <a:cubicBezTo>
                    <a:pt x="68" y="14"/>
                    <a:pt x="70" y="12"/>
                    <a:pt x="72" y="12"/>
                  </a:cubicBezTo>
                  <a:cubicBezTo>
                    <a:pt x="75" y="12"/>
                    <a:pt x="77" y="14"/>
                    <a:pt x="77" y="16"/>
                  </a:cubicBezTo>
                  <a:cubicBezTo>
                    <a:pt x="77" y="19"/>
                    <a:pt x="75" y="21"/>
                    <a:pt x="72" y="21"/>
                  </a:cubicBezTo>
                  <a:close/>
                  <a:moveTo>
                    <a:pt x="94" y="21"/>
                  </a:moveTo>
                  <a:cubicBezTo>
                    <a:pt x="91" y="21"/>
                    <a:pt x="89" y="19"/>
                    <a:pt x="89" y="16"/>
                  </a:cubicBezTo>
                  <a:cubicBezTo>
                    <a:pt x="89" y="14"/>
                    <a:pt x="91" y="12"/>
                    <a:pt x="94" y="12"/>
                  </a:cubicBezTo>
                  <a:cubicBezTo>
                    <a:pt x="96" y="12"/>
                    <a:pt x="98" y="14"/>
                    <a:pt x="98" y="16"/>
                  </a:cubicBezTo>
                  <a:cubicBezTo>
                    <a:pt x="98" y="19"/>
                    <a:pt x="96" y="21"/>
                    <a:pt x="94" y="21"/>
                  </a:cubicBezTo>
                  <a:close/>
                  <a:moveTo>
                    <a:pt x="115" y="21"/>
                  </a:moveTo>
                  <a:cubicBezTo>
                    <a:pt x="113" y="21"/>
                    <a:pt x="111" y="19"/>
                    <a:pt x="111" y="16"/>
                  </a:cubicBezTo>
                  <a:cubicBezTo>
                    <a:pt x="111" y="14"/>
                    <a:pt x="113" y="12"/>
                    <a:pt x="115" y="12"/>
                  </a:cubicBezTo>
                  <a:cubicBezTo>
                    <a:pt x="118" y="12"/>
                    <a:pt x="120" y="14"/>
                    <a:pt x="120" y="16"/>
                  </a:cubicBezTo>
                  <a:cubicBezTo>
                    <a:pt x="120" y="19"/>
                    <a:pt x="118" y="21"/>
                    <a:pt x="115" y="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4" name="Freeform 36"/>
            <p:cNvSpPr>
              <a:spLocks/>
            </p:cNvSpPr>
            <p:nvPr/>
          </p:nvSpPr>
          <p:spPr bwMode="auto">
            <a:xfrm>
              <a:off x="4702" y="1225"/>
              <a:ext cx="50" cy="48"/>
            </a:xfrm>
            <a:custGeom>
              <a:avLst/>
              <a:gdLst>
                <a:gd name="T0" fmla="*/ 50 w 50"/>
                <a:gd name="T1" fmla="*/ 24 h 48"/>
                <a:gd name="T2" fmla="*/ 47 w 50"/>
                <a:gd name="T3" fmla="*/ 36 h 48"/>
                <a:gd name="T4" fmla="*/ 40 w 50"/>
                <a:gd name="T5" fmla="*/ 30 h 48"/>
                <a:gd name="T6" fmla="*/ 41 w 50"/>
                <a:gd name="T7" fmla="*/ 24 h 48"/>
                <a:gd name="T8" fmla="*/ 25 w 50"/>
                <a:gd name="T9" fmla="*/ 8 h 48"/>
                <a:gd name="T10" fmla="*/ 9 w 50"/>
                <a:gd name="T11" fmla="*/ 24 h 48"/>
                <a:gd name="T12" fmla="*/ 19 w 50"/>
                <a:gd name="T13" fmla="*/ 40 h 48"/>
                <a:gd name="T14" fmla="*/ 19 w 50"/>
                <a:gd name="T15" fmla="*/ 48 h 48"/>
                <a:gd name="T16" fmla="*/ 0 w 50"/>
                <a:gd name="T17" fmla="*/ 24 h 48"/>
                <a:gd name="T18" fmla="*/ 25 w 50"/>
                <a:gd name="T19" fmla="*/ 0 h 48"/>
                <a:gd name="T20" fmla="*/ 50 w 50"/>
                <a:gd name="T21" fmla="*/ 24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0" h="48">
                  <a:moveTo>
                    <a:pt x="50" y="24"/>
                  </a:moveTo>
                  <a:cubicBezTo>
                    <a:pt x="50" y="29"/>
                    <a:pt x="48" y="33"/>
                    <a:pt x="47" y="36"/>
                  </a:cubicBezTo>
                  <a:cubicBezTo>
                    <a:pt x="40" y="30"/>
                    <a:pt x="40" y="30"/>
                    <a:pt x="40" y="30"/>
                  </a:cubicBezTo>
                  <a:cubicBezTo>
                    <a:pt x="41" y="28"/>
                    <a:pt x="41" y="26"/>
                    <a:pt x="41" y="24"/>
                  </a:cubicBezTo>
                  <a:cubicBezTo>
                    <a:pt x="41" y="15"/>
                    <a:pt x="34" y="8"/>
                    <a:pt x="25" y="8"/>
                  </a:cubicBezTo>
                  <a:cubicBezTo>
                    <a:pt x="16" y="8"/>
                    <a:pt x="9" y="15"/>
                    <a:pt x="9" y="24"/>
                  </a:cubicBezTo>
                  <a:cubicBezTo>
                    <a:pt x="9" y="31"/>
                    <a:pt x="13" y="37"/>
                    <a:pt x="19" y="40"/>
                  </a:cubicBezTo>
                  <a:cubicBezTo>
                    <a:pt x="19" y="48"/>
                    <a:pt x="19" y="48"/>
                    <a:pt x="19" y="48"/>
                  </a:cubicBezTo>
                  <a:cubicBezTo>
                    <a:pt x="8" y="45"/>
                    <a:pt x="0" y="36"/>
                    <a:pt x="0" y="24"/>
                  </a:cubicBezTo>
                  <a:cubicBezTo>
                    <a:pt x="0" y="11"/>
                    <a:pt x="11" y="0"/>
                    <a:pt x="25" y="0"/>
                  </a:cubicBezTo>
                  <a:cubicBezTo>
                    <a:pt x="39" y="0"/>
                    <a:pt x="50" y="11"/>
                    <a:pt x="50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5" name="Freeform 37"/>
            <p:cNvSpPr>
              <a:spLocks/>
            </p:cNvSpPr>
            <p:nvPr/>
          </p:nvSpPr>
          <p:spPr bwMode="auto">
            <a:xfrm>
              <a:off x="4682" y="1204"/>
              <a:ext cx="90" cy="90"/>
            </a:xfrm>
            <a:custGeom>
              <a:avLst/>
              <a:gdLst>
                <a:gd name="T0" fmla="*/ 45 w 90"/>
                <a:gd name="T1" fmla="*/ 0 h 90"/>
                <a:gd name="T2" fmla="*/ 0 w 90"/>
                <a:gd name="T3" fmla="*/ 45 h 90"/>
                <a:gd name="T4" fmla="*/ 39 w 90"/>
                <a:gd name="T5" fmla="*/ 90 h 90"/>
                <a:gd name="T6" fmla="*/ 39 w 90"/>
                <a:gd name="T7" fmla="*/ 82 h 90"/>
                <a:gd name="T8" fmla="*/ 8 w 90"/>
                <a:gd name="T9" fmla="*/ 45 h 90"/>
                <a:gd name="T10" fmla="*/ 45 w 90"/>
                <a:gd name="T11" fmla="*/ 9 h 90"/>
                <a:gd name="T12" fmla="*/ 82 w 90"/>
                <a:gd name="T13" fmla="*/ 45 h 90"/>
                <a:gd name="T14" fmla="*/ 75 w 90"/>
                <a:gd name="T15" fmla="*/ 66 h 90"/>
                <a:gd name="T16" fmla="*/ 81 w 90"/>
                <a:gd name="T17" fmla="*/ 72 h 90"/>
                <a:gd name="T18" fmla="*/ 90 w 90"/>
                <a:gd name="T19" fmla="*/ 45 h 90"/>
                <a:gd name="T20" fmla="*/ 45 w 90"/>
                <a:gd name="T21" fmla="*/ 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0" h="90">
                  <a:moveTo>
                    <a:pt x="45" y="0"/>
                  </a:moveTo>
                  <a:cubicBezTo>
                    <a:pt x="20" y="0"/>
                    <a:pt x="0" y="21"/>
                    <a:pt x="0" y="45"/>
                  </a:cubicBezTo>
                  <a:cubicBezTo>
                    <a:pt x="0" y="68"/>
                    <a:pt x="17" y="87"/>
                    <a:pt x="39" y="90"/>
                  </a:cubicBezTo>
                  <a:cubicBezTo>
                    <a:pt x="39" y="82"/>
                    <a:pt x="39" y="82"/>
                    <a:pt x="39" y="82"/>
                  </a:cubicBezTo>
                  <a:cubicBezTo>
                    <a:pt x="21" y="79"/>
                    <a:pt x="8" y="64"/>
                    <a:pt x="8" y="45"/>
                  </a:cubicBezTo>
                  <a:cubicBezTo>
                    <a:pt x="8" y="25"/>
                    <a:pt x="25" y="9"/>
                    <a:pt x="45" y="9"/>
                  </a:cubicBezTo>
                  <a:cubicBezTo>
                    <a:pt x="65" y="9"/>
                    <a:pt x="82" y="25"/>
                    <a:pt x="82" y="45"/>
                  </a:cubicBezTo>
                  <a:cubicBezTo>
                    <a:pt x="82" y="53"/>
                    <a:pt x="79" y="60"/>
                    <a:pt x="75" y="66"/>
                  </a:cubicBezTo>
                  <a:cubicBezTo>
                    <a:pt x="81" y="72"/>
                    <a:pt x="81" y="72"/>
                    <a:pt x="81" y="72"/>
                  </a:cubicBezTo>
                  <a:cubicBezTo>
                    <a:pt x="87" y="65"/>
                    <a:pt x="90" y="55"/>
                    <a:pt x="90" y="45"/>
                  </a:cubicBezTo>
                  <a:cubicBezTo>
                    <a:pt x="90" y="21"/>
                    <a:pt x="70" y="0"/>
                    <a:pt x="4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6" name="Freeform 38"/>
            <p:cNvSpPr>
              <a:spLocks/>
            </p:cNvSpPr>
            <p:nvPr/>
          </p:nvSpPr>
          <p:spPr bwMode="auto">
            <a:xfrm>
              <a:off x="4727" y="1248"/>
              <a:ext cx="99" cy="167"/>
            </a:xfrm>
            <a:custGeom>
              <a:avLst/>
              <a:gdLst>
                <a:gd name="T0" fmla="*/ 0 w 99"/>
                <a:gd name="T1" fmla="*/ 1 h 167"/>
                <a:gd name="T2" fmla="*/ 0 w 99"/>
                <a:gd name="T3" fmla="*/ 1 h 167"/>
                <a:gd name="T4" fmla="*/ 0 w 99"/>
                <a:gd name="T5" fmla="*/ 143 h 167"/>
                <a:gd name="T6" fmla="*/ 0 w 99"/>
                <a:gd name="T7" fmla="*/ 143 h 167"/>
                <a:gd name="T8" fmla="*/ 1 w 99"/>
                <a:gd name="T9" fmla="*/ 143 h 167"/>
                <a:gd name="T10" fmla="*/ 1 w 99"/>
                <a:gd name="T11" fmla="*/ 143 h 167"/>
                <a:gd name="T12" fmla="*/ 29 w 99"/>
                <a:gd name="T13" fmla="*/ 119 h 167"/>
                <a:gd name="T14" fmla="*/ 29 w 99"/>
                <a:gd name="T15" fmla="*/ 119 h 167"/>
                <a:gd name="T16" fmla="*/ 29 w 99"/>
                <a:gd name="T17" fmla="*/ 119 h 167"/>
                <a:gd name="T18" fmla="*/ 30 w 99"/>
                <a:gd name="T19" fmla="*/ 119 h 167"/>
                <a:gd name="T20" fmla="*/ 47 w 99"/>
                <a:gd name="T21" fmla="*/ 163 h 167"/>
                <a:gd name="T22" fmla="*/ 50 w 99"/>
                <a:gd name="T23" fmla="*/ 166 h 167"/>
                <a:gd name="T24" fmla="*/ 54 w 99"/>
                <a:gd name="T25" fmla="*/ 166 h 167"/>
                <a:gd name="T26" fmla="*/ 76 w 99"/>
                <a:gd name="T27" fmla="*/ 157 h 167"/>
                <a:gd name="T28" fmla="*/ 79 w 99"/>
                <a:gd name="T29" fmla="*/ 155 h 167"/>
                <a:gd name="T30" fmla="*/ 79 w 99"/>
                <a:gd name="T31" fmla="*/ 151 h 167"/>
                <a:gd name="T32" fmla="*/ 61 w 99"/>
                <a:gd name="T33" fmla="*/ 107 h 167"/>
                <a:gd name="T34" fmla="*/ 61 w 99"/>
                <a:gd name="T35" fmla="*/ 106 h 167"/>
                <a:gd name="T36" fmla="*/ 61 w 99"/>
                <a:gd name="T37" fmla="*/ 106 h 167"/>
                <a:gd name="T38" fmla="*/ 62 w 99"/>
                <a:gd name="T39" fmla="*/ 106 h 167"/>
                <a:gd name="T40" fmla="*/ 98 w 99"/>
                <a:gd name="T41" fmla="*/ 104 h 167"/>
                <a:gd name="T42" fmla="*/ 99 w 99"/>
                <a:gd name="T43" fmla="*/ 104 h 167"/>
                <a:gd name="T44" fmla="*/ 99 w 99"/>
                <a:gd name="T45" fmla="*/ 104 h 167"/>
                <a:gd name="T46" fmla="*/ 99 w 99"/>
                <a:gd name="T47" fmla="*/ 103 h 167"/>
                <a:gd name="T48" fmla="*/ 1 w 99"/>
                <a:gd name="T49" fmla="*/ 1 h 167"/>
                <a:gd name="T50" fmla="*/ 0 w 99"/>
                <a:gd name="T51" fmla="*/ 1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99" h="167"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43"/>
                    <a:pt x="0" y="143"/>
                    <a:pt x="0" y="143"/>
                  </a:cubicBezTo>
                  <a:cubicBezTo>
                    <a:pt x="0" y="143"/>
                    <a:pt x="0" y="143"/>
                    <a:pt x="0" y="143"/>
                  </a:cubicBezTo>
                  <a:cubicBezTo>
                    <a:pt x="1" y="143"/>
                    <a:pt x="1" y="143"/>
                    <a:pt x="1" y="143"/>
                  </a:cubicBezTo>
                  <a:cubicBezTo>
                    <a:pt x="1" y="143"/>
                    <a:pt x="1" y="143"/>
                    <a:pt x="1" y="143"/>
                  </a:cubicBezTo>
                  <a:cubicBezTo>
                    <a:pt x="29" y="119"/>
                    <a:pt x="29" y="119"/>
                    <a:pt x="29" y="119"/>
                  </a:cubicBezTo>
                  <a:cubicBezTo>
                    <a:pt x="29" y="119"/>
                    <a:pt x="29" y="119"/>
                    <a:pt x="29" y="119"/>
                  </a:cubicBezTo>
                  <a:cubicBezTo>
                    <a:pt x="29" y="119"/>
                    <a:pt x="29" y="119"/>
                    <a:pt x="29" y="119"/>
                  </a:cubicBezTo>
                  <a:cubicBezTo>
                    <a:pt x="29" y="119"/>
                    <a:pt x="30" y="119"/>
                    <a:pt x="30" y="119"/>
                  </a:cubicBezTo>
                  <a:cubicBezTo>
                    <a:pt x="47" y="163"/>
                    <a:pt x="47" y="163"/>
                    <a:pt x="47" y="163"/>
                  </a:cubicBezTo>
                  <a:cubicBezTo>
                    <a:pt x="48" y="164"/>
                    <a:pt x="49" y="165"/>
                    <a:pt x="50" y="166"/>
                  </a:cubicBezTo>
                  <a:cubicBezTo>
                    <a:pt x="52" y="167"/>
                    <a:pt x="53" y="167"/>
                    <a:pt x="54" y="166"/>
                  </a:cubicBezTo>
                  <a:cubicBezTo>
                    <a:pt x="76" y="157"/>
                    <a:pt x="76" y="157"/>
                    <a:pt x="76" y="157"/>
                  </a:cubicBezTo>
                  <a:cubicBezTo>
                    <a:pt x="77" y="157"/>
                    <a:pt x="78" y="156"/>
                    <a:pt x="79" y="155"/>
                  </a:cubicBezTo>
                  <a:cubicBezTo>
                    <a:pt x="79" y="153"/>
                    <a:pt x="79" y="152"/>
                    <a:pt x="79" y="151"/>
                  </a:cubicBezTo>
                  <a:cubicBezTo>
                    <a:pt x="61" y="107"/>
                    <a:pt x="61" y="107"/>
                    <a:pt x="61" y="107"/>
                  </a:cubicBezTo>
                  <a:cubicBezTo>
                    <a:pt x="61" y="106"/>
                    <a:pt x="61" y="106"/>
                    <a:pt x="61" y="106"/>
                  </a:cubicBezTo>
                  <a:cubicBezTo>
                    <a:pt x="61" y="106"/>
                    <a:pt x="61" y="106"/>
                    <a:pt x="61" y="106"/>
                  </a:cubicBezTo>
                  <a:cubicBezTo>
                    <a:pt x="61" y="106"/>
                    <a:pt x="62" y="106"/>
                    <a:pt x="62" y="106"/>
                  </a:cubicBezTo>
                  <a:cubicBezTo>
                    <a:pt x="98" y="104"/>
                    <a:pt x="98" y="104"/>
                    <a:pt x="98" y="104"/>
                  </a:cubicBezTo>
                  <a:cubicBezTo>
                    <a:pt x="98" y="104"/>
                    <a:pt x="98" y="104"/>
                    <a:pt x="99" y="104"/>
                  </a:cubicBezTo>
                  <a:cubicBezTo>
                    <a:pt x="99" y="104"/>
                    <a:pt x="99" y="104"/>
                    <a:pt x="99" y="104"/>
                  </a:cubicBezTo>
                  <a:cubicBezTo>
                    <a:pt x="99" y="104"/>
                    <a:pt x="99" y="103"/>
                    <a:pt x="99" y="103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0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37" name="Group 41"/>
          <p:cNvGrpSpPr>
            <a:grpSpLocks noChangeAspect="1"/>
          </p:cNvGrpSpPr>
          <p:nvPr/>
        </p:nvGrpSpPr>
        <p:grpSpPr bwMode="auto">
          <a:xfrm>
            <a:off x="6758802" y="3944900"/>
            <a:ext cx="1141068" cy="850178"/>
            <a:chOff x="5314" y="1097"/>
            <a:chExt cx="761" cy="567"/>
          </a:xfrm>
          <a:solidFill>
            <a:schemeClr val="accent2">
              <a:lumMod val="20000"/>
              <a:lumOff val="80000"/>
            </a:schemeClr>
          </a:solidFill>
        </p:grpSpPr>
        <p:sp>
          <p:nvSpPr>
            <p:cNvPr id="338" name="Freeform 42"/>
            <p:cNvSpPr>
              <a:spLocks/>
            </p:cNvSpPr>
            <p:nvPr/>
          </p:nvSpPr>
          <p:spPr bwMode="auto">
            <a:xfrm>
              <a:off x="5481" y="1573"/>
              <a:ext cx="244" cy="91"/>
            </a:xfrm>
            <a:custGeom>
              <a:avLst/>
              <a:gdLst>
                <a:gd name="T0" fmla="*/ 204 w 257"/>
                <a:gd name="T1" fmla="*/ 54 h 95"/>
                <a:gd name="T2" fmla="*/ 204 w 257"/>
                <a:gd name="T3" fmla="*/ 10 h 95"/>
                <a:gd name="T4" fmla="*/ 201 w 257"/>
                <a:gd name="T5" fmla="*/ 3 h 95"/>
                <a:gd name="T6" fmla="*/ 194 w 257"/>
                <a:gd name="T7" fmla="*/ 0 h 95"/>
                <a:gd name="T8" fmla="*/ 63 w 257"/>
                <a:gd name="T9" fmla="*/ 0 h 95"/>
                <a:gd name="T10" fmla="*/ 56 w 257"/>
                <a:gd name="T11" fmla="*/ 3 h 95"/>
                <a:gd name="T12" fmla="*/ 53 w 257"/>
                <a:gd name="T13" fmla="*/ 10 h 95"/>
                <a:gd name="T14" fmla="*/ 53 w 257"/>
                <a:gd name="T15" fmla="*/ 54 h 95"/>
                <a:gd name="T16" fmla="*/ 1 w 257"/>
                <a:gd name="T17" fmla="*/ 82 h 95"/>
                <a:gd name="T18" fmla="*/ 0 w 257"/>
                <a:gd name="T19" fmla="*/ 84 h 95"/>
                <a:gd name="T20" fmla="*/ 0 w 257"/>
                <a:gd name="T21" fmla="*/ 85 h 95"/>
                <a:gd name="T22" fmla="*/ 0 w 257"/>
                <a:gd name="T23" fmla="*/ 92 h 95"/>
                <a:gd name="T24" fmla="*/ 1 w 257"/>
                <a:gd name="T25" fmla="*/ 94 h 95"/>
                <a:gd name="T26" fmla="*/ 3 w 257"/>
                <a:gd name="T27" fmla="*/ 95 h 95"/>
                <a:gd name="T28" fmla="*/ 254 w 257"/>
                <a:gd name="T29" fmla="*/ 95 h 95"/>
                <a:gd name="T30" fmla="*/ 256 w 257"/>
                <a:gd name="T31" fmla="*/ 94 h 95"/>
                <a:gd name="T32" fmla="*/ 257 w 257"/>
                <a:gd name="T33" fmla="*/ 92 h 95"/>
                <a:gd name="T34" fmla="*/ 257 w 257"/>
                <a:gd name="T35" fmla="*/ 85 h 95"/>
                <a:gd name="T36" fmla="*/ 257 w 257"/>
                <a:gd name="T37" fmla="*/ 84 h 95"/>
                <a:gd name="T38" fmla="*/ 256 w 257"/>
                <a:gd name="T39" fmla="*/ 82 h 95"/>
                <a:gd name="T40" fmla="*/ 204 w 257"/>
                <a:gd name="T41" fmla="*/ 54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57" h="95">
                  <a:moveTo>
                    <a:pt x="204" y="54"/>
                  </a:moveTo>
                  <a:cubicBezTo>
                    <a:pt x="204" y="10"/>
                    <a:pt x="204" y="10"/>
                    <a:pt x="204" y="10"/>
                  </a:cubicBezTo>
                  <a:cubicBezTo>
                    <a:pt x="204" y="7"/>
                    <a:pt x="203" y="5"/>
                    <a:pt x="201" y="3"/>
                  </a:cubicBezTo>
                  <a:cubicBezTo>
                    <a:pt x="199" y="1"/>
                    <a:pt x="197" y="0"/>
                    <a:pt x="194" y="0"/>
                  </a:cubicBezTo>
                  <a:cubicBezTo>
                    <a:pt x="63" y="0"/>
                    <a:pt x="63" y="0"/>
                    <a:pt x="63" y="0"/>
                  </a:cubicBezTo>
                  <a:cubicBezTo>
                    <a:pt x="60" y="0"/>
                    <a:pt x="58" y="1"/>
                    <a:pt x="56" y="3"/>
                  </a:cubicBezTo>
                  <a:cubicBezTo>
                    <a:pt x="54" y="5"/>
                    <a:pt x="53" y="7"/>
                    <a:pt x="53" y="10"/>
                  </a:cubicBezTo>
                  <a:cubicBezTo>
                    <a:pt x="53" y="54"/>
                    <a:pt x="53" y="54"/>
                    <a:pt x="53" y="54"/>
                  </a:cubicBezTo>
                  <a:cubicBezTo>
                    <a:pt x="1" y="82"/>
                    <a:pt x="1" y="82"/>
                    <a:pt x="1" y="82"/>
                  </a:cubicBezTo>
                  <a:cubicBezTo>
                    <a:pt x="1" y="83"/>
                    <a:pt x="0" y="83"/>
                    <a:pt x="0" y="84"/>
                  </a:cubicBezTo>
                  <a:cubicBezTo>
                    <a:pt x="0" y="84"/>
                    <a:pt x="0" y="85"/>
                    <a:pt x="0" y="85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3"/>
                    <a:pt x="0" y="93"/>
                    <a:pt x="1" y="94"/>
                  </a:cubicBezTo>
                  <a:cubicBezTo>
                    <a:pt x="1" y="95"/>
                    <a:pt x="2" y="95"/>
                    <a:pt x="3" y="95"/>
                  </a:cubicBezTo>
                  <a:cubicBezTo>
                    <a:pt x="254" y="95"/>
                    <a:pt x="254" y="95"/>
                    <a:pt x="254" y="95"/>
                  </a:cubicBezTo>
                  <a:cubicBezTo>
                    <a:pt x="255" y="95"/>
                    <a:pt x="256" y="95"/>
                    <a:pt x="256" y="94"/>
                  </a:cubicBezTo>
                  <a:cubicBezTo>
                    <a:pt x="257" y="93"/>
                    <a:pt x="257" y="93"/>
                    <a:pt x="257" y="92"/>
                  </a:cubicBezTo>
                  <a:cubicBezTo>
                    <a:pt x="257" y="85"/>
                    <a:pt x="257" y="85"/>
                    <a:pt x="257" y="85"/>
                  </a:cubicBezTo>
                  <a:cubicBezTo>
                    <a:pt x="257" y="85"/>
                    <a:pt x="257" y="84"/>
                    <a:pt x="257" y="84"/>
                  </a:cubicBezTo>
                  <a:cubicBezTo>
                    <a:pt x="257" y="83"/>
                    <a:pt x="256" y="83"/>
                    <a:pt x="256" y="82"/>
                  </a:cubicBezTo>
                  <a:lnTo>
                    <a:pt x="204" y="5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9" name="Freeform 43"/>
            <p:cNvSpPr>
              <a:spLocks noEditPoints="1"/>
            </p:cNvSpPr>
            <p:nvPr/>
          </p:nvSpPr>
          <p:spPr bwMode="auto">
            <a:xfrm>
              <a:off x="5314" y="1172"/>
              <a:ext cx="577" cy="390"/>
            </a:xfrm>
            <a:custGeom>
              <a:avLst/>
              <a:gdLst>
                <a:gd name="T0" fmla="*/ 600 w 607"/>
                <a:gd name="T1" fmla="*/ 7 h 409"/>
                <a:gd name="T2" fmla="*/ 584 w 607"/>
                <a:gd name="T3" fmla="*/ 0 h 409"/>
                <a:gd name="T4" fmla="*/ 23 w 607"/>
                <a:gd name="T5" fmla="*/ 0 h 409"/>
                <a:gd name="T6" fmla="*/ 7 w 607"/>
                <a:gd name="T7" fmla="*/ 7 h 409"/>
                <a:gd name="T8" fmla="*/ 0 w 607"/>
                <a:gd name="T9" fmla="*/ 23 h 409"/>
                <a:gd name="T10" fmla="*/ 0 w 607"/>
                <a:gd name="T11" fmla="*/ 386 h 409"/>
                <a:gd name="T12" fmla="*/ 7 w 607"/>
                <a:gd name="T13" fmla="*/ 403 h 409"/>
                <a:gd name="T14" fmla="*/ 23 w 607"/>
                <a:gd name="T15" fmla="*/ 409 h 409"/>
                <a:gd name="T16" fmla="*/ 584 w 607"/>
                <a:gd name="T17" fmla="*/ 409 h 409"/>
                <a:gd name="T18" fmla="*/ 600 w 607"/>
                <a:gd name="T19" fmla="*/ 403 h 409"/>
                <a:gd name="T20" fmla="*/ 607 w 607"/>
                <a:gd name="T21" fmla="*/ 386 h 409"/>
                <a:gd name="T22" fmla="*/ 607 w 607"/>
                <a:gd name="T23" fmla="*/ 23 h 409"/>
                <a:gd name="T24" fmla="*/ 600 w 607"/>
                <a:gd name="T25" fmla="*/ 7 h 409"/>
                <a:gd name="T26" fmla="*/ 304 w 607"/>
                <a:gd name="T27" fmla="*/ 400 h 409"/>
                <a:gd name="T28" fmla="*/ 293 w 607"/>
                <a:gd name="T29" fmla="*/ 390 h 409"/>
                <a:gd name="T30" fmla="*/ 304 w 607"/>
                <a:gd name="T31" fmla="*/ 379 h 409"/>
                <a:gd name="T32" fmla="*/ 314 w 607"/>
                <a:gd name="T33" fmla="*/ 390 h 409"/>
                <a:gd name="T34" fmla="*/ 304 w 607"/>
                <a:gd name="T35" fmla="*/ 400 h 409"/>
                <a:gd name="T36" fmla="*/ 567 w 607"/>
                <a:gd name="T37" fmla="*/ 370 h 409"/>
                <a:gd name="T38" fmla="*/ 40 w 607"/>
                <a:gd name="T39" fmla="*/ 370 h 409"/>
                <a:gd name="T40" fmla="*/ 40 w 607"/>
                <a:gd name="T41" fmla="*/ 40 h 409"/>
                <a:gd name="T42" fmla="*/ 567 w 607"/>
                <a:gd name="T43" fmla="*/ 40 h 409"/>
                <a:gd name="T44" fmla="*/ 567 w 607"/>
                <a:gd name="T45" fmla="*/ 370 h 4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607" h="409">
                  <a:moveTo>
                    <a:pt x="600" y="7"/>
                  </a:moveTo>
                  <a:cubicBezTo>
                    <a:pt x="596" y="2"/>
                    <a:pt x="590" y="0"/>
                    <a:pt x="584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17" y="0"/>
                    <a:pt x="11" y="2"/>
                    <a:pt x="7" y="7"/>
                  </a:cubicBezTo>
                  <a:cubicBezTo>
                    <a:pt x="2" y="11"/>
                    <a:pt x="0" y="17"/>
                    <a:pt x="0" y="23"/>
                  </a:cubicBezTo>
                  <a:cubicBezTo>
                    <a:pt x="0" y="386"/>
                    <a:pt x="0" y="386"/>
                    <a:pt x="0" y="386"/>
                  </a:cubicBezTo>
                  <a:cubicBezTo>
                    <a:pt x="0" y="392"/>
                    <a:pt x="2" y="398"/>
                    <a:pt x="7" y="403"/>
                  </a:cubicBezTo>
                  <a:cubicBezTo>
                    <a:pt x="11" y="407"/>
                    <a:pt x="17" y="409"/>
                    <a:pt x="23" y="409"/>
                  </a:cubicBezTo>
                  <a:cubicBezTo>
                    <a:pt x="584" y="409"/>
                    <a:pt x="584" y="409"/>
                    <a:pt x="584" y="409"/>
                  </a:cubicBezTo>
                  <a:cubicBezTo>
                    <a:pt x="590" y="409"/>
                    <a:pt x="596" y="407"/>
                    <a:pt x="600" y="403"/>
                  </a:cubicBezTo>
                  <a:cubicBezTo>
                    <a:pt x="605" y="398"/>
                    <a:pt x="607" y="392"/>
                    <a:pt x="607" y="386"/>
                  </a:cubicBezTo>
                  <a:cubicBezTo>
                    <a:pt x="607" y="23"/>
                    <a:pt x="607" y="23"/>
                    <a:pt x="607" y="23"/>
                  </a:cubicBezTo>
                  <a:cubicBezTo>
                    <a:pt x="607" y="17"/>
                    <a:pt x="605" y="11"/>
                    <a:pt x="600" y="7"/>
                  </a:cubicBezTo>
                  <a:close/>
                  <a:moveTo>
                    <a:pt x="304" y="400"/>
                  </a:moveTo>
                  <a:cubicBezTo>
                    <a:pt x="298" y="400"/>
                    <a:pt x="293" y="395"/>
                    <a:pt x="293" y="390"/>
                  </a:cubicBezTo>
                  <a:cubicBezTo>
                    <a:pt x="293" y="384"/>
                    <a:pt x="298" y="379"/>
                    <a:pt x="304" y="379"/>
                  </a:cubicBezTo>
                  <a:cubicBezTo>
                    <a:pt x="309" y="379"/>
                    <a:pt x="314" y="384"/>
                    <a:pt x="314" y="390"/>
                  </a:cubicBezTo>
                  <a:cubicBezTo>
                    <a:pt x="314" y="395"/>
                    <a:pt x="309" y="400"/>
                    <a:pt x="304" y="400"/>
                  </a:cubicBezTo>
                  <a:close/>
                  <a:moveTo>
                    <a:pt x="567" y="370"/>
                  </a:moveTo>
                  <a:cubicBezTo>
                    <a:pt x="40" y="370"/>
                    <a:pt x="40" y="370"/>
                    <a:pt x="40" y="370"/>
                  </a:cubicBezTo>
                  <a:cubicBezTo>
                    <a:pt x="40" y="40"/>
                    <a:pt x="40" y="40"/>
                    <a:pt x="40" y="40"/>
                  </a:cubicBezTo>
                  <a:cubicBezTo>
                    <a:pt x="567" y="40"/>
                    <a:pt x="567" y="40"/>
                    <a:pt x="567" y="40"/>
                  </a:cubicBezTo>
                  <a:lnTo>
                    <a:pt x="567" y="3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0" name="Freeform 44"/>
            <p:cNvSpPr>
              <a:spLocks noEditPoints="1"/>
            </p:cNvSpPr>
            <p:nvPr/>
          </p:nvSpPr>
          <p:spPr bwMode="auto">
            <a:xfrm>
              <a:off x="5827" y="1118"/>
              <a:ext cx="227" cy="509"/>
            </a:xfrm>
            <a:custGeom>
              <a:avLst/>
              <a:gdLst>
                <a:gd name="T0" fmla="*/ 200 w 239"/>
                <a:gd name="T1" fmla="*/ 150 h 533"/>
                <a:gd name="T2" fmla="*/ 85 w 239"/>
                <a:gd name="T3" fmla="*/ 150 h 533"/>
                <a:gd name="T4" fmla="*/ 85 w 239"/>
                <a:gd name="T5" fmla="*/ 442 h 533"/>
                <a:gd name="T6" fmla="*/ 73 w 239"/>
                <a:gd name="T7" fmla="*/ 471 h 533"/>
                <a:gd name="T8" fmla="*/ 45 w 239"/>
                <a:gd name="T9" fmla="*/ 482 h 533"/>
                <a:gd name="T10" fmla="*/ 0 w 239"/>
                <a:gd name="T11" fmla="*/ 482 h 533"/>
                <a:gd name="T12" fmla="*/ 0 w 239"/>
                <a:gd name="T13" fmla="*/ 517 h 533"/>
                <a:gd name="T14" fmla="*/ 16 w 239"/>
                <a:gd name="T15" fmla="*/ 533 h 533"/>
                <a:gd name="T16" fmla="*/ 222 w 239"/>
                <a:gd name="T17" fmla="*/ 533 h 533"/>
                <a:gd name="T18" fmla="*/ 239 w 239"/>
                <a:gd name="T19" fmla="*/ 517 h 533"/>
                <a:gd name="T20" fmla="*/ 239 w 239"/>
                <a:gd name="T21" fmla="*/ 16 h 533"/>
                <a:gd name="T22" fmla="*/ 222 w 239"/>
                <a:gd name="T23" fmla="*/ 0 h 533"/>
                <a:gd name="T24" fmla="*/ 16 w 239"/>
                <a:gd name="T25" fmla="*/ 0 h 533"/>
                <a:gd name="T26" fmla="*/ 0 w 239"/>
                <a:gd name="T27" fmla="*/ 16 h 533"/>
                <a:gd name="T28" fmla="*/ 0 w 239"/>
                <a:gd name="T29" fmla="*/ 39 h 533"/>
                <a:gd name="T30" fmla="*/ 26 w 239"/>
                <a:gd name="T31" fmla="*/ 39 h 533"/>
                <a:gd name="T32" fmla="*/ 26 w 239"/>
                <a:gd name="T33" fmla="*/ 39 h 533"/>
                <a:gd name="T34" fmla="*/ 39 w 239"/>
                <a:gd name="T35" fmla="*/ 26 h 533"/>
                <a:gd name="T36" fmla="*/ 200 w 239"/>
                <a:gd name="T37" fmla="*/ 26 h 533"/>
                <a:gd name="T38" fmla="*/ 213 w 239"/>
                <a:gd name="T39" fmla="*/ 39 h 533"/>
                <a:gd name="T40" fmla="*/ 200 w 239"/>
                <a:gd name="T41" fmla="*/ 52 h 533"/>
                <a:gd name="T42" fmla="*/ 74 w 239"/>
                <a:gd name="T43" fmla="*/ 52 h 533"/>
                <a:gd name="T44" fmla="*/ 85 w 239"/>
                <a:gd name="T45" fmla="*/ 75 h 533"/>
                <a:gd name="T46" fmla="*/ 200 w 239"/>
                <a:gd name="T47" fmla="*/ 75 h 533"/>
                <a:gd name="T48" fmla="*/ 213 w 239"/>
                <a:gd name="T49" fmla="*/ 88 h 533"/>
                <a:gd name="T50" fmla="*/ 200 w 239"/>
                <a:gd name="T51" fmla="*/ 101 h 533"/>
                <a:gd name="T52" fmla="*/ 85 w 239"/>
                <a:gd name="T53" fmla="*/ 101 h 533"/>
                <a:gd name="T54" fmla="*/ 85 w 239"/>
                <a:gd name="T55" fmla="*/ 125 h 533"/>
                <a:gd name="T56" fmla="*/ 200 w 239"/>
                <a:gd name="T57" fmla="*/ 125 h 533"/>
                <a:gd name="T58" fmla="*/ 213 w 239"/>
                <a:gd name="T59" fmla="*/ 138 h 533"/>
                <a:gd name="T60" fmla="*/ 200 w 239"/>
                <a:gd name="T61" fmla="*/ 150 h 533"/>
                <a:gd name="T62" fmla="*/ 126 w 239"/>
                <a:gd name="T63" fmla="*/ 448 h 533"/>
                <a:gd name="T64" fmla="*/ 119 w 239"/>
                <a:gd name="T65" fmla="*/ 454 h 533"/>
                <a:gd name="T66" fmla="*/ 113 w 239"/>
                <a:gd name="T67" fmla="*/ 448 h 533"/>
                <a:gd name="T68" fmla="*/ 113 w 239"/>
                <a:gd name="T69" fmla="*/ 428 h 533"/>
                <a:gd name="T70" fmla="*/ 119 w 239"/>
                <a:gd name="T71" fmla="*/ 422 h 533"/>
                <a:gd name="T72" fmla="*/ 126 w 239"/>
                <a:gd name="T73" fmla="*/ 428 h 533"/>
                <a:gd name="T74" fmla="*/ 126 w 239"/>
                <a:gd name="T75" fmla="*/ 448 h 533"/>
                <a:gd name="T76" fmla="*/ 119 w 239"/>
                <a:gd name="T77" fmla="*/ 399 h 533"/>
                <a:gd name="T78" fmla="*/ 100 w 239"/>
                <a:gd name="T79" fmla="*/ 380 h 533"/>
                <a:gd name="T80" fmla="*/ 119 w 239"/>
                <a:gd name="T81" fmla="*/ 361 h 533"/>
                <a:gd name="T82" fmla="*/ 139 w 239"/>
                <a:gd name="T83" fmla="*/ 380 h 533"/>
                <a:gd name="T84" fmla="*/ 119 w 239"/>
                <a:gd name="T85" fmla="*/ 399 h 5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239" h="533">
                  <a:moveTo>
                    <a:pt x="200" y="150"/>
                  </a:moveTo>
                  <a:cubicBezTo>
                    <a:pt x="85" y="150"/>
                    <a:pt x="85" y="150"/>
                    <a:pt x="85" y="150"/>
                  </a:cubicBezTo>
                  <a:cubicBezTo>
                    <a:pt x="85" y="442"/>
                    <a:pt x="85" y="442"/>
                    <a:pt x="85" y="442"/>
                  </a:cubicBezTo>
                  <a:cubicBezTo>
                    <a:pt x="85" y="453"/>
                    <a:pt x="81" y="463"/>
                    <a:pt x="73" y="471"/>
                  </a:cubicBezTo>
                  <a:cubicBezTo>
                    <a:pt x="66" y="478"/>
                    <a:pt x="56" y="482"/>
                    <a:pt x="45" y="482"/>
                  </a:cubicBezTo>
                  <a:cubicBezTo>
                    <a:pt x="0" y="482"/>
                    <a:pt x="0" y="482"/>
                    <a:pt x="0" y="482"/>
                  </a:cubicBezTo>
                  <a:cubicBezTo>
                    <a:pt x="0" y="517"/>
                    <a:pt x="0" y="517"/>
                    <a:pt x="0" y="517"/>
                  </a:cubicBezTo>
                  <a:cubicBezTo>
                    <a:pt x="0" y="526"/>
                    <a:pt x="7" y="533"/>
                    <a:pt x="16" y="533"/>
                  </a:cubicBezTo>
                  <a:cubicBezTo>
                    <a:pt x="222" y="533"/>
                    <a:pt x="222" y="533"/>
                    <a:pt x="222" y="533"/>
                  </a:cubicBezTo>
                  <a:cubicBezTo>
                    <a:pt x="231" y="533"/>
                    <a:pt x="239" y="526"/>
                    <a:pt x="239" y="517"/>
                  </a:cubicBezTo>
                  <a:cubicBezTo>
                    <a:pt x="239" y="16"/>
                    <a:pt x="239" y="16"/>
                    <a:pt x="239" y="16"/>
                  </a:cubicBezTo>
                  <a:cubicBezTo>
                    <a:pt x="239" y="8"/>
                    <a:pt x="231" y="0"/>
                    <a:pt x="222" y="0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7" y="0"/>
                    <a:pt x="0" y="8"/>
                    <a:pt x="0" y="16"/>
                  </a:cubicBezTo>
                  <a:cubicBezTo>
                    <a:pt x="0" y="39"/>
                    <a:pt x="0" y="39"/>
                    <a:pt x="0" y="39"/>
                  </a:cubicBezTo>
                  <a:cubicBezTo>
                    <a:pt x="26" y="39"/>
                    <a:pt x="26" y="39"/>
                    <a:pt x="26" y="39"/>
                  </a:cubicBezTo>
                  <a:cubicBezTo>
                    <a:pt x="26" y="39"/>
                    <a:pt x="26" y="39"/>
                    <a:pt x="26" y="39"/>
                  </a:cubicBezTo>
                  <a:cubicBezTo>
                    <a:pt x="26" y="32"/>
                    <a:pt x="32" y="26"/>
                    <a:pt x="39" y="26"/>
                  </a:cubicBezTo>
                  <a:cubicBezTo>
                    <a:pt x="200" y="26"/>
                    <a:pt x="200" y="26"/>
                    <a:pt x="200" y="26"/>
                  </a:cubicBezTo>
                  <a:cubicBezTo>
                    <a:pt x="207" y="26"/>
                    <a:pt x="213" y="32"/>
                    <a:pt x="213" y="39"/>
                  </a:cubicBezTo>
                  <a:cubicBezTo>
                    <a:pt x="213" y="46"/>
                    <a:pt x="207" y="52"/>
                    <a:pt x="200" y="52"/>
                  </a:cubicBezTo>
                  <a:cubicBezTo>
                    <a:pt x="74" y="52"/>
                    <a:pt x="74" y="52"/>
                    <a:pt x="74" y="52"/>
                  </a:cubicBezTo>
                  <a:cubicBezTo>
                    <a:pt x="80" y="58"/>
                    <a:pt x="84" y="67"/>
                    <a:pt x="85" y="75"/>
                  </a:cubicBezTo>
                  <a:cubicBezTo>
                    <a:pt x="200" y="75"/>
                    <a:pt x="200" y="75"/>
                    <a:pt x="200" y="75"/>
                  </a:cubicBezTo>
                  <a:cubicBezTo>
                    <a:pt x="207" y="75"/>
                    <a:pt x="213" y="81"/>
                    <a:pt x="213" y="88"/>
                  </a:cubicBezTo>
                  <a:cubicBezTo>
                    <a:pt x="213" y="95"/>
                    <a:pt x="207" y="101"/>
                    <a:pt x="200" y="101"/>
                  </a:cubicBezTo>
                  <a:cubicBezTo>
                    <a:pt x="85" y="101"/>
                    <a:pt x="85" y="101"/>
                    <a:pt x="85" y="101"/>
                  </a:cubicBezTo>
                  <a:cubicBezTo>
                    <a:pt x="85" y="125"/>
                    <a:pt x="85" y="125"/>
                    <a:pt x="85" y="125"/>
                  </a:cubicBezTo>
                  <a:cubicBezTo>
                    <a:pt x="200" y="125"/>
                    <a:pt x="200" y="125"/>
                    <a:pt x="200" y="125"/>
                  </a:cubicBezTo>
                  <a:cubicBezTo>
                    <a:pt x="207" y="125"/>
                    <a:pt x="213" y="131"/>
                    <a:pt x="213" y="138"/>
                  </a:cubicBezTo>
                  <a:cubicBezTo>
                    <a:pt x="213" y="145"/>
                    <a:pt x="207" y="150"/>
                    <a:pt x="200" y="150"/>
                  </a:cubicBezTo>
                  <a:close/>
                  <a:moveTo>
                    <a:pt x="126" y="448"/>
                  </a:moveTo>
                  <a:cubicBezTo>
                    <a:pt x="126" y="451"/>
                    <a:pt x="123" y="454"/>
                    <a:pt x="119" y="454"/>
                  </a:cubicBezTo>
                  <a:cubicBezTo>
                    <a:pt x="116" y="454"/>
                    <a:pt x="113" y="451"/>
                    <a:pt x="113" y="448"/>
                  </a:cubicBezTo>
                  <a:cubicBezTo>
                    <a:pt x="113" y="428"/>
                    <a:pt x="113" y="428"/>
                    <a:pt x="113" y="428"/>
                  </a:cubicBezTo>
                  <a:cubicBezTo>
                    <a:pt x="113" y="425"/>
                    <a:pt x="116" y="422"/>
                    <a:pt x="119" y="422"/>
                  </a:cubicBezTo>
                  <a:cubicBezTo>
                    <a:pt x="123" y="422"/>
                    <a:pt x="126" y="425"/>
                    <a:pt x="126" y="428"/>
                  </a:cubicBezTo>
                  <a:lnTo>
                    <a:pt x="126" y="448"/>
                  </a:lnTo>
                  <a:close/>
                  <a:moveTo>
                    <a:pt x="119" y="399"/>
                  </a:moveTo>
                  <a:cubicBezTo>
                    <a:pt x="109" y="399"/>
                    <a:pt x="100" y="391"/>
                    <a:pt x="100" y="380"/>
                  </a:cubicBezTo>
                  <a:cubicBezTo>
                    <a:pt x="100" y="370"/>
                    <a:pt x="109" y="361"/>
                    <a:pt x="119" y="361"/>
                  </a:cubicBezTo>
                  <a:cubicBezTo>
                    <a:pt x="130" y="361"/>
                    <a:pt x="139" y="370"/>
                    <a:pt x="139" y="380"/>
                  </a:cubicBezTo>
                  <a:cubicBezTo>
                    <a:pt x="139" y="391"/>
                    <a:pt x="130" y="399"/>
                    <a:pt x="119" y="39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1" name="Freeform 45"/>
            <p:cNvSpPr>
              <a:spLocks/>
            </p:cNvSpPr>
            <p:nvPr/>
          </p:nvSpPr>
          <p:spPr bwMode="auto">
            <a:xfrm>
              <a:off x="5806" y="1097"/>
              <a:ext cx="269" cy="567"/>
            </a:xfrm>
            <a:custGeom>
              <a:avLst/>
              <a:gdLst>
                <a:gd name="T0" fmla="*/ 244 w 283"/>
                <a:gd name="T1" fmla="*/ 0 h 594"/>
                <a:gd name="T2" fmla="*/ 38 w 283"/>
                <a:gd name="T3" fmla="*/ 0 h 594"/>
                <a:gd name="T4" fmla="*/ 0 w 283"/>
                <a:gd name="T5" fmla="*/ 38 h 594"/>
                <a:gd name="T6" fmla="*/ 0 w 283"/>
                <a:gd name="T7" fmla="*/ 61 h 594"/>
                <a:gd name="T8" fmla="*/ 16 w 283"/>
                <a:gd name="T9" fmla="*/ 61 h 594"/>
                <a:gd name="T10" fmla="*/ 16 w 283"/>
                <a:gd name="T11" fmla="*/ 38 h 594"/>
                <a:gd name="T12" fmla="*/ 38 w 283"/>
                <a:gd name="T13" fmla="*/ 16 h 594"/>
                <a:gd name="T14" fmla="*/ 244 w 283"/>
                <a:gd name="T15" fmla="*/ 16 h 594"/>
                <a:gd name="T16" fmla="*/ 267 w 283"/>
                <a:gd name="T17" fmla="*/ 38 h 594"/>
                <a:gd name="T18" fmla="*/ 267 w 283"/>
                <a:gd name="T19" fmla="*/ 539 h 594"/>
                <a:gd name="T20" fmla="*/ 244 w 283"/>
                <a:gd name="T21" fmla="*/ 562 h 594"/>
                <a:gd name="T22" fmla="*/ 38 w 283"/>
                <a:gd name="T23" fmla="*/ 562 h 594"/>
                <a:gd name="T24" fmla="*/ 16 w 283"/>
                <a:gd name="T25" fmla="*/ 539 h 594"/>
                <a:gd name="T26" fmla="*/ 16 w 283"/>
                <a:gd name="T27" fmla="*/ 504 h 594"/>
                <a:gd name="T28" fmla="*/ 0 w 283"/>
                <a:gd name="T29" fmla="*/ 504 h 594"/>
                <a:gd name="T30" fmla="*/ 0 w 283"/>
                <a:gd name="T31" fmla="*/ 539 h 594"/>
                <a:gd name="T32" fmla="*/ 38 w 283"/>
                <a:gd name="T33" fmla="*/ 578 h 594"/>
                <a:gd name="T34" fmla="*/ 51 w 283"/>
                <a:gd name="T35" fmla="*/ 578 h 594"/>
                <a:gd name="T36" fmla="*/ 51 w 283"/>
                <a:gd name="T37" fmla="*/ 581 h 594"/>
                <a:gd name="T38" fmla="*/ 55 w 283"/>
                <a:gd name="T39" fmla="*/ 590 h 594"/>
                <a:gd name="T40" fmla="*/ 64 w 283"/>
                <a:gd name="T41" fmla="*/ 594 h 594"/>
                <a:gd name="T42" fmla="*/ 71 w 283"/>
                <a:gd name="T43" fmla="*/ 594 h 594"/>
                <a:gd name="T44" fmla="*/ 80 w 283"/>
                <a:gd name="T45" fmla="*/ 590 h 594"/>
                <a:gd name="T46" fmla="*/ 83 w 283"/>
                <a:gd name="T47" fmla="*/ 581 h 594"/>
                <a:gd name="T48" fmla="*/ 83 w 283"/>
                <a:gd name="T49" fmla="*/ 578 h 594"/>
                <a:gd name="T50" fmla="*/ 199 w 283"/>
                <a:gd name="T51" fmla="*/ 578 h 594"/>
                <a:gd name="T52" fmla="*/ 199 w 283"/>
                <a:gd name="T53" fmla="*/ 581 h 594"/>
                <a:gd name="T54" fmla="*/ 203 w 283"/>
                <a:gd name="T55" fmla="*/ 590 h 594"/>
                <a:gd name="T56" fmla="*/ 212 w 283"/>
                <a:gd name="T57" fmla="*/ 594 h 594"/>
                <a:gd name="T58" fmla="*/ 218 w 283"/>
                <a:gd name="T59" fmla="*/ 594 h 594"/>
                <a:gd name="T60" fmla="*/ 227 w 283"/>
                <a:gd name="T61" fmla="*/ 590 h 594"/>
                <a:gd name="T62" fmla="*/ 231 w 283"/>
                <a:gd name="T63" fmla="*/ 581 h 594"/>
                <a:gd name="T64" fmla="*/ 231 w 283"/>
                <a:gd name="T65" fmla="*/ 578 h 594"/>
                <a:gd name="T66" fmla="*/ 244 w 283"/>
                <a:gd name="T67" fmla="*/ 578 h 594"/>
                <a:gd name="T68" fmla="*/ 283 w 283"/>
                <a:gd name="T69" fmla="*/ 539 h 594"/>
                <a:gd name="T70" fmla="*/ 283 w 283"/>
                <a:gd name="T71" fmla="*/ 38 h 594"/>
                <a:gd name="T72" fmla="*/ 244 w 283"/>
                <a:gd name="T73" fmla="*/ 0 h 5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283" h="594">
                  <a:moveTo>
                    <a:pt x="244" y="0"/>
                  </a:moveTo>
                  <a:cubicBezTo>
                    <a:pt x="38" y="0"/>
                    <a:pt x="38" y="0"/>
                    <a:pt x="38" y="0"/>
                  </a:cubicBezTo>
                  <a:cubicBezTo>
                    <a:pt x="17" y="0"/>
                    <a:pt x="0" y="17"/>
                    <a:pt x="0" y="38"/>
                  </a:cubicBezTo>
                  <a:cubicBezTo>
                    <a:pt x="0" y="61"/>
                    <a:pt x="0" y="61"/>
                    <a:pt x="0" y="61"/>
                  </a:cubicBezTo>
                  <a:cubicBezTo>
                    <a:pt x="16" y="61"/>
                    <a:pt x="16" y="61"/>
                    <a:pt x="16" y="61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6" y="26"/>
                    <a:pt x="26" y="16"/>
                    <a:pt x="38" y="16"/>
                  </a:cubicBezTo>
                  <a:cubicBezTo>
                    <a:pt x="244" y="16"/>
                    <a:pt x="244" y="16"/>
                    <a:pt x="244" y="16"/>
                  </a:cubicBezTo>
                  <a:cubicBezTo>
                    <a:pt x="257" y="16"/>
                    <a:pt x="267" y="26"/>
                    <a:pt x="267" y="38"/>
                  </a:cubicBezTo>
                  <a:cubicBezTo>
                    <a:pt x="267" y="539"/>
                    <a:pt x="267" y="539"/>
                    <a:pt x="267" y="539"/>
                  </a:cubicBezTo>
                  <a:cubicBezTo>
                    <a:pt x="267" y="552"/>
                    <a:pt x="257" y="562"/>
                    <a:pt x="244" y="562"/>
                  </a:cubicBezTo>
                  <a:cubicBezTo>
                    <a:pt x="38" y="562"/>
                    <a:pt x="38" y="562"/>
                    <a:pt x="38" y="562"/>
                  </a:cubicBezTo>
                  <a:cubicBezTo>
                    <a:pt x="26" y="562"/>
                    <a:pt x="16" y="552"/>
                    <a:pt x="16" y="539"/>
                  </a:cubicBezTo>
                  <a:cubicBezTo>
                    <a:pt x="16" y="504"/>
                    <a:pt x="16" y="504"/>
                    <a:pt x="16" y="504"/>
                  </a:cubicBezTo>
                  <a:cubicBezTo>
                    <a:pt x="0" y="504"/>
                    <a:pt x="0" y="504"/>
                    <a:pt x="0" y="504"/>
                  </a:cubicBezTo>
                  <a:cubicBezTo>
                    <a:pt x="0" y="539"/>
                    <a:pt x="0" y="539"/>
                    <a:pt x="0" y="539"/>
                  </a:cubicBezTo>
                  <a:cubicBezTo>
                    <a:pt x="0" y="560"/>
                    <a:pt x="17" y="578"/>
                    <a:pt x="38" y="578"/>
                  </a:cubicBezTo>
                  <a:cubicBezTo>
                    <a:pt x="51" y="578"/>
                    <a:pt x="51" y="578"/>
                    <a:pt x="51" y="578"/>
                  </a:cubicBezTo>
                  <a:cubicBezTo>
                    <a:pt x="51" y="581"/>
                    <a:pt x="51" y="581"/>
                    <a:pt x="51" y="581"/>
                  </a:cubicBezTo>
                  <a:cubicBezTo>
                    <a:pt x="51" y="584"/>
                    <a:pt x="53" y="588"/>
                    <a:pt x="55" y="590"/>
                  </a:cubicBezTo>
                  <a:cubicBezTo>
                    <a:pt x="58" y="593"/>
                    <a:pt x="61" y="594"/>
                    <a:pt x="64" y="594"/>
                  </a:cubicBezTo>
                  <a:cubicBezTo>
                    <a:pt x="71" y="594"/>
                    <a:pt x="71" y="594"/>
                    <a:pt x="71" y="594"/>
                  </a:cubicBezTo>
                  <a:cubicBezTo>
                    <a:pt x="74" y="594"/>
                    <a:pt x="77" y="593"/>
                    <a:pt x="80" y="590"/>
                  </a:cubicBezTo>
                  <a:cubicBezTo>
                    <a:pt x="82" y="588"/>
                    <a:pt x="83" y="584"/>
                    <a:pt x="83" y="581"/>
                  </a:cubicBezTo>
                  <a:cubicBezTo>
                    <a:pt x="83" y="578"/>
                    <a:pt x="83" y="578"/>
                    <a:pt x="83" y="578"/>
                  </a:cubicBezTo>
                  <a:cubicBezTo>
                    <a:pt x="199" y="578"/>
                    <a:pt x="199" y="578"/>
                    <a:pt x="199" y="578"/>
                  </a:cubicBezTo>
                  <a:cubicBezTo>
                    <a:pt x="199" y="581"/>
                    <a:pt x="199" y="581"/>
                    <a:pt x="199" y="581"/>
                  </a:cubicBezTo>
                  <a:cubicBezTo>
                    <a:pt x="199" y="584"/>
                    <a:pt x="200" y="588"/>
                    <a:pt x="203" y="590"/>
                  </a:cubicBezTo>
                  <a:cubicBezTo>
                    <a:pt x="205" y="593"/>
                    <a:pt x="209" y="594"/>
                    <a:pt x="212" y="594"/>
                  </a:cubicBezTo>
                  <a:cubicBezTo>
                    <a:pt x="218" y="594"/>
                    <a:pt x="218" y="594"/>
                    <a:pt x="218" y="594"/>
                  </a:cubicBezTo>
                  <a:cubicBezTo>
                    <a:pt x="222" y="594"/>
                    <a:pt x="225" y="593"/>
                    <a:pt x="227" y="590"/>
                  </a:cubicBezTo>
                  <a:cubicBezTo>
                    <a:pt x="230" y="588"/>
                    <a:pt x="231" y="584"/>
                    <a:pt x="231" y="581"/>
                  </a:cubicBezTo>
                  <a:cubicBezTo>
                    <a:pt x="231" y="578"/>
                    <a:pt x="231" y="578"/>
                    <a:pt x="231" y="578"/>
                  </a:cubicBezTo>
                  <a:cubicBezTo>
                    <a:pt x="244" y="578"/>
                    <a:pt x="244" y="578"/>
                    <a:pt x="244" y="578"/>
                  </a:cubicBezTo>
                  <a:cubicBezTo>
                    <a:pt x="266" y="578"/>
                    <a:pt x="283" y="560"/>
                    <a:pt x="283" y="539"/>
                  </a:cubicBezTo>
                  <a:cubicBezTo>
                    <a:pt x="283" y="38"/>
                    <a:pt x="283" y="38"/>
                    <a:pt x="283" y="38"/>
                  </a:cubicBezTo>
                  <a:cubicBezTo>
                    <a:pt x="283" y="17"/>
                    <a:pt x="266" y="0"/>
                    <a:pt x="24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2" name="Freeform 46"/>
            <p:cNvSpPr>
              <a:spLocks/>
            </p:cNvSpPr>
            <p:nvPr/>
          </p:nvSpPr>
          <p:spPr bwMode="auto">
            <a:xfrm>
              <a:off x="5545" y="1315"/>
              <a:ext cx="114" cy="143"/>
            </a:xfrm>
            <a:custGeom>
              <a:avLst/>
              <a:gdLst>
                <a:gd name="T0" fmla="*/ 117 w 120"/>
                <a:gd name="T1" fmla="*/ 54 h 150"/>
                <a:gd name="T2" fmla="*/ 108 w 120"/>
                <a:gd name="T3" fmla="*/ 50 h 150"/>
                <a:gd name="T4" fmla="*/ 99 w 120"/>
                <a:gd name="T5" fmla="*/ 54 h 150"/>
                <a:gd name="T6" fmla="*/ 96 w 120"/>
                <a:gd name="T7" fmla="*/ 48 h 150"/>
                <a:gd name="T8" fmla="*/ 87 w 120"/>
                <a:gd name="T9" fmla="*/ 44 h 150"/>
                <a:gd name="T10" fmla="*/ 78 w 120"/>
                <a:gd name="T11" fmla="*/ 48 h 150"/>
                <a:gd name="T12" fmla="*/ 75 w 120"/>
                <a:gd name="T13" fmla="*/ 42 h 150"/>
                <a:gd name="T14" fmla="*/ 66 w 120"/>
                <a:gd name="T15" fmla="*/ 38 h 150"/>
                <a:gd name="T16" fmla="*/ 58 w 120"/>
                <a:gd name="T17" fmla="*/ 41 h 150"/>
                <a:gd name="T18" fmla="*/ 58 w 120"/>
                <a:gd name="T19" fmla="*/ 13 h 150"/>
                <a:gd name="T20" fmla="*/ 54 w 120"/>
                <a:gd name="T21" fmla="*/ 4 h 150"/>
                <a:gd name="T22" fmla="*/ 45 w 120"/>
                <a:gd name="T23" fmla="*/ 0 h 150"/>
                <a:gd name="T24" fmla="*/ 36 w 120"/>
                <a:gd name="T25" fmla="*/ 4 h 150"/>
                <a:gd name="T26" fmla="*/ 33 w 120"/>
                <a:gd name="T27" fmla="*/ 13 h 150"/>
                <a:gd name="T28" fmla="*/ 33 w 120"/>
                <a:gd name="T29" fmla="*/ 84 h 150"/>
                <a:gd name="T30" fmla="*/ 23 w 120"/>
                <a:gd name="T31" fmla="*/ 73 h 150"/>
                <a:gd name="T32" fmla="*/ 15 w 120"/>
                <a:gd name="T33" fmla="*/ 69 h 150"/>
                <a:gd name="T34" fmla="*/ 14 w 120"/>
                <a:gd name="T35" fmla="*/ 69 h 150"/>
                <a:gd name="T36" fmla="*/ 6 w 120"/>
                <a:gd name="T37" fmla="*/ 72 h 150"/>
                <a:gd name="T38" fmla="*/ 5 w 120"/>
                <a:gd name="T39" fmla="*/ 73 h 150"/>
                <a:gd name="T40" fmla="*/ 1 w 120"/>
                <a:gd name="T41" fmla="*/ 81 h 150"/>
                <a:gd name="T42" fmla="*/ 3 w 120"/>
                <a:gd name="T43" fmla="*/ 90 h 150"/>
                <a:gd name="T44" fmla="*/ 37 w 120"/>
                <a:gd name="T45" fmla="*/ 137 h 150"/>
                <a:gd name="T46" fmla="*/ 41 w 120"/>
                <a:gd name="T47" fmla="*/ 146 h 150"/>
                <a:gd name="T48" fmla="*/ 52 w 120"/>
                <a:gd name="T49" fmla="*/ 150 h 150"/>
                <a:gd name="T50" fmla="*/ 95 w 120"/>
                <a:gd name="T51" fmla="*/ 150 h 150"/>
                <a:gd name="T52" fmla="*/ 105 w 120"/>
                <a:gd name="T53" fmla="*/ 146 h 150"/>
                <a:gd name="T54" fmla="*/ 110 w 120"/>
                <a:gd name="T55" fmla="*/ 136 h 150"/>
                <a:gd name="T56" fmla="*/ 118 w 120"/>
                <a:gd name="T57" fmla="*/ 108 h 150"/>
                <a:gd name="T58" fmla="*/ 120 w 120"/>
                <a:gd name="T59" fmla="*/ 101 h 150"/>
                <a:gd name="T60" fmla="*/ 120 w 120"/>
                <a:gd name="T61" fmla="*/ 94 h 150"/>
                <a:gd name="T62" fmla="*/ 120 w 120"/>
                <a:gd name="T63" fmla="*/ 63 h 150"/>
                <a:gd name="T64" fmla="*/ 117 w 120"/>
                <a:gd name="T65" fmla="*/ 54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20" h="150">
                  <a:moveTo>
                    <a:pt x="117" y="54"/>
                  </a:moveTo>
                  <a:cubicBezTo>
                    <a:pt x="114" y="52"/>
                    <a:pt x="111" y="50"/>
                    <a:pt x="108" y="50"/>
                  </a:cubicBezTo>
                  <a:cubicBezTo>
                    <a:pt x="104" y="50"/>
                    <a:pt x="101" y="51"/>
                    <a:pt x="99" y="54"/>
                  </a:cubicBezTo>
                  <a:cubicBezTo>
                    <a:pt x="98" y="52"/>
                    <a:pt x="97" y="50"/>
                    <a:pt x="96" y="48"/>
                  </a:cubicBezTo>
                  <a:cubicBezTo>
                    <a:pt x="93" y="46"/>
                    <a:pt x="90" y="44"/>
                    <a:pt x="87" y="44"/>
                  </a:cubicBezTo>
                  <a:cubicBezTo>
                    <a:pt x="83" y="44"/>
                    <a:pt x="80" y="46"/>
                    <a:pt x="78" y="48"/>
                  </a:cubicBezTo>
                  <a:cubicBezTo>
                    <a:pt x="77" y="46"/>
                    <a:pt x="76" y="44"/>
                    <a:pt x="75" y="42"/>
                  </a:cubicBezTo>
                  <a:cubicBezTo>
                    <a:pt x="72" y="40"/>
                    <a:pt x="69" y="38"/>
                    <a:pt x="66" y="38"/>
                  </a:cubicBezTo>
                  <a:cubicBezTo>
                    <a:pt x="63" y="38"/>
                    <a:pt x="60" y="39"/>
                    <a:pt x="58" y="41"/>
                  </a:cubicBezTo>
                  <a:cubicBezTo>
                    <a:pt x="58" y="13"/>
                    <a:pt x="58" y="13"/>
                    <a:pt x="58" y="13"/>
                  </a:cubicBezTo>
                  <a:cubicBezTo>
                    <a:pt x="58" y="9"/>
                    <a:pt x="56" y="6"/>
                    <a:pt x="54" y="4"/>
                  </a:cubicBezTo>
                  <a:cubicBezTo>
                    <a:pt x="52" y="1"/>
                    <a:pt x="49" y="0"/>
                    <a:pt x="45" y="0"/>
                  </a:cubicBezTo>
                  <a:cubicBezTo>
                    <a:pt x="42" y="0"/>
                    <a:pt x="39" y="1"/>
                    <a:pt x="36" y="4"/>
                  </a:cubicBezTo>
                  <a:cubicBezTo>
                    <a:pt x="34" y="6"/>
                    <a:pt x="33" y="9"/>
                    <a:pt x="33" y="13"/>
                  </a:cubicBezTo>
                  <a:cubicBezTo>
                    <a:pt x="33" y="84"/>
                    <a:pt x="33" y="84"/>
                    <a:pt x="33" y="84"/>
                  </a:cubicBezTo>
                  <a:cubicBezTo>
                    <a:pt x="23" y="73"/>
                    <a:pt x="23" y="73"/>
                    <a:pt x="23" y="73"/>
                  </a:cubicBezTo>
                  <a:cubicBezTo>
                    <a:pt x="21" y="71"/>
                    <a:pt x="18" y="70"/>
                    <a:pt x="15" y="69"/>
                  </a:cubicBezTo>
                  <a:cubicBezTo>
                    <a:pt x="14" y="69"/>
                    <a:pt x="14" y="69"/>
                    <a:pt x="14" y="69"/>
                  </a:cubicBezTo>
                  <a:cubicBezTo>
                    <a:pt x="11" y="69"/>
                    <a:pt x="8" y="70"/>
                    <a:pt x="6" y="72"/>
                  </a:cubicBezTo>
                  <a:cubicBezTo>
                    <a:pt x="5" y="73"/>
                    <a:pt x="5" y="73"/>
                    <a:pt x="5" y="73"/>
                  </a:cubicBezTo>
                  <a:cubicBezTo>
                    <a:pt x="3" y="75"/>
                    <a:pt x="1" y="78"/>
                    <a:pt x="1" y="81"/>
                  </a:cubicBezTo>
                  <a:cubicBezTo>
                    <a:pt x="0" y="84"/>
                    <a:pt x="1" y="87"/>
                    <a:pt x="3" y="90"/>
                  </a:cubicBezTo>
                  <a:cubicBezTo>
                    <a:pt x="37" y="137"/>
                    <a:pt x="37" y="137"/>
                    <a:pt x="37" y="137"/>
                  </a:cubicBezTo>
                  <a:cubicBezTo>
                    <a:pt x="37" y="141"/>
                    <a:pt x="39" y="144"/>
                    <a:pt x="41" y="146"/>
                  </a:cubicBezTo>
                  <a:cubicBezTo>
                    <a:pt x="44" y="149"/>
                    <a:pt x="48" y="150"/>
                    <a:pt x="52" y="150"/>
                  </a:cubicBezTo>
                  <a:cubicBezTo>
                    <a:pt x="95" y="150"/>
                    <a:pt x="95" y="150"/>
                    <a:pt x="95" y="150"/>
                  </a:cubicBezTo>
                  <a:cubicBezTo>
                    <a:pt x="99" y="150"/>
                    <a:pt x="103" y="149"/>
                    <a:pt x="105" y="146"/>
                  </a:cubicBezTo>
                  <a:cubicBezTo>
                    <a:pt x="108" y="143"/>
                    <a:pt x="110" y="140"/>
                    <a:pt x="110" y="136"/>
                  </a:cubicBezTo>
                  <a:cubicBezTo>
                    <a:pt x="118" y="108"/>
                    <a:pt x="118" y="108"/>
                    <a:pt x="118" y="108"/>
                  </a:cubicBezTo>
                  <a:cubicBezTo>
                    <a:pt x="119" y="105"/>
                    <a:pt x="119" y="103"/>
                    <a:pt x="120" y="101"/>
                  </a:cubicBezTo>
                  <a:cubicBezTo>
                    <a:pt x="120" y="98"/>
                    <a:pt x="120" y="96"/>
                    <a:pt x="120" y="94"/>
                  </a:cubicBezTo>
                  <a:cubicBezTo>
                    <a:pt x="120" y="63"/>
                    <a:pt x="120" y="63"/>
                    <a:pt x="120" y="63"/>
                  </a:cubicBezTo>
                  <a:cubicBezTo>
                    <a:pt x="120" y="59"/>
                    <a:pt x="119" y="56"/>
                    <a:pt x="117" y="5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3" name="Freeform 47"/>
            <p:cNvSpPr>
              <a:spLocks noEditPoints="1"/>
            </p:cNvSpPr>
            <p:nvPr/>
          </p:nvSpPr>
          <p:spPr bwMode="auto">
            <a:xfrm>
              <a:off x="5549" y="1276"/>
              <a:ext cx="78" cy="75"/>
            </a:xfrm>
            <a:custGeom>
              <a:avLst/>
              <a:gdLst>
                <a:gd name="T0" fmla="*/ 0 w 82"/>
                <a:gd name="T1" fmla="*/ 41 h 79"/>
                <a:gd name="T2" fmla="*/ 41 w 82"/>
                <a:gd name="T3" fmla="*/ 0 h 79"/>
                <a:gd name="T4" fmla="*/ 82 w 82"/>
                <a:gd name="T5" fmla="*/ 41 h 79"/>
                <a:gd name="T6" fmla="*/ 62 w 82"/>
                <a:gd name="T7" fmla="*/ 76 h 79"/>
                <a:gd name="T8" fmla="*/ 62 w 82"/>
                <a:gd name="T9" fmla="*/ 76 h 79"/>
                <a:gd name="T10" fmla="*/ 57 w 82"/>
                <a:gd name="T11" fmla="*/ 77 h 79"/>
                <a:gd name="T12" fmla="*/ 57 w 82"/>
                <a:gd name="T13" fmla="*/ 70 h 79"/>
                <a:gd name="T14" fmla="*/ 74 w 82"/>
                <a:gd name="T15" fmla="*/ 41 h 79"/>
                <a:gd name="T16" fmla="*/ 41 w 82"/>
                <a:gd name="T17" fmla="*/ 8 h 79"/>
                <a:gd name="T18" fmla="*/ 8 w 82"/>
                <a:gd name="T19" fmla="*/ 41 h 79"/>
                <a:gd name="T20" fmla="*/ 25 w 82"/>
                <a:gd name="T21" fmla="*/ 70 h 79"/>
                <a:gd name="T22" fmla="*/ 25 w 82"/>
                <a:gd name="T23" fmla="*/ 79 h 79"/>
                <a:gd name="T24" fmla="*/ 0 w 82"/>
                <a:gd name="T25" fmla="*/ 41 h 79"/>
                <a:gd name="T26" fmla="*/ 63 w 82"/>
                <a:gd name="T27" fmla="*/ 41 h 79"/>
                <a:gd name="T28" fmla="*/ 41 w 82"/>
                <a:gd name="T29" fmla="*/ 19 h 79"/>
                <a:gd name="T30" fmla="*/ 19 w 82"/>
                <a:gd name="T31" fmla="*/ 41 h 79"/>
                <a:gd name="T32" fmla="*/ 25 w 82"/>
                <a:gd name="T33" fmla="*/ 56 h 79"/>
                <a:gd name="T34" fmla="*/ 25 w 82"/>
                <a:gd name="T35" fmla="*/ 54 h 79"/>
                <a:gd name="T36" fmla="*/ 27 w 82"/>
                <a:gd name="T37" fmla="*/ 46 h 79"/>
                <a:gd name="T38" fmla="*/ 26 w 82"/>
                <a:gd name="T39" fmla="*/ 41 h 79"/>
                <a:gd name="T40" fmla="*/ 41 w 82"/>
                <a:gd name="T41" fmla="*/ 26 h 79"/>
                <a:gd name="T42" fmla="*/ 56 w 82"/>
                <a:gd name="T43" fmla="*/ 41 h 79"/>
                <a:gd name="T44" fmla="*/ 55 w 82"/>
                <a:gd name="T45" fmla="*/ 46 h 79"/>
                <a:gd name="T46" fmla="*/ 57 w 82"/>
                <a:gd name="T47" fmla="*/ 54 h 79"/>
                <a:gd name="T48" fmla="*/ 57 w 82"/>
                <a:gd name="T49" fmla="*/ 57 h 79"/>
                <a:gd name="T50" fmla="*/ 63 w 82"/>
                <a:gd name="T51" fmla="*/ 41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82" h="79">
                  <a:moveTo>
                    <a:pt x="0" y="41"/>
                  </a:moveTo>
                  <a:cubicBezTo>
                    <a:pt x="0" y="18"/>
                    <a:pt x="19" y="0"/>
                    <a:pt x="41" y="0"/>
                  </a:cubicBezTo>
                  <a:cubicBezTo>
                    <a:pt x="64" y="0"/>
                    <a:pt x="82" y="18"/>
                    <a:pt x="82" y="41"/>
                  </a:cubicBezTo>
                  <a:cubicBezTo>
                    <a:pt x="82" y="56"/>
                    <a:pt x="74" y="69"/>
                    <a:pt x="62" y="76"/>
                  </a:cubicBezTo>
                  <a:cubicBezTo>
                    <a:pt x="62" y="76"/>
                    <a:pt x="62" y="76"/>
                    <a:pt x="62" y="76"/>
                  </a:cubicBezTo>
                  <a:cubicBezTo>
                    <a:pt x="60" y="76"/>
                    <a:pt x="59" y="76"/>
                    <a:pt x="57" y="77"/>
                  </a:cubicBezTo>
                  <a:cubicBezTo>
                    <a:pt x="57" y="70"/>
                    <a:pt x="57" y="70"/>
                    <a:pt x="57" y="70"/>
                  </a:cubicBezTo>
                  <a:cubicBezTo>
                    <a:pt x="67" y="64"/>
                    <a:pt x="74" y="54"/>
                    <a:pt x="74" y="41"/>
                  </a:cubicBezTo>
                  <a:cubicBezTo>
                    <a:pt x="74" y="23"/>
                    <a:pt x="60" y="8"/>
                    <a:pt x="41" y="8"/>
                  </a:cubicBezTo>
                  <a:cubicBezTo>
                    <a:pt x="23" y="8"/>
                    <a:pt x="8" y="23"/>
                    <a:pt x="8" y="41"/>
                  </a:cubicBezTo>
                  <a:cubicBezTo>
                    <a:pt x="8" y="54"/>
                    <a:pt x="15" y="64"/>
                    <a:pt x="25" y="70"/>
                  </a:cubicBezTo>
                  <a:cubicBezTo>
                    <a:pt x="25" y="79"/>
                    <a:pt x="25" y="79"/>
                    <a:pt x="25" y="79"/>
                  </a:cubicBezTo>
                  <a:cubicBezTo>
                    <a:pt x="11" y="72"/>
                    <a:pt x="0" y="58"/>
                    <a:pt x="0" y="41"/>
                  </a:cubicBezTo>
                  <a:close/>
                  <a:moveTo>
                    <a:pt x="63" y="41"/>
                  </a:moveTo>
                  <a:cubicBezTo>
                    <a:pt x="63" y="29"/>
                    <a:pt x="53" y="19"/>
                    <a:pt x="41" y="19"/>
                  </a:cubicBezTo>
                  <a:cubicBezTo>
                    <a:pt x="29" y="19"/>
                    <a:pt x="19" y="29"/>
                    <a:pt x="19" y="41"/>
                  </a:cubicBezTo>
                  <a:cubicBezTo>
                    <a:pt x="19" y="47"/>
                    <a:pt x="21" y="52"/>
                    <a:pt x="25" y="56"/>
                  </a:cubicBezTo>
                  <a:cubicBezTo>
                    <a:pt x="25" y="54"/>
                    <a:pt x="25" y="54"/>
                    <a:pt x="25" y="54"/>
                  </a:cubicBezTo>
                  <a:cubicBezTo>
                    <a:pt x="25" y="51"/>
                    <a:pt x="26" y="48"/>
                    <a:pt x="27" y="46"/>
                  </a:cubicBezTo>
                  <a:cubicBezTo>
                    <a:pt x="27" y="44"/>
                    <a:pt x="26" y="43"/>
                    <a:pt x="26" y="41"/>
                  </a:cubicBezTo>
                  <a:cubicBezTo>
                    <a:pt x="26" y="33"/>
                    <a:pt x="33" y="26"/>
                    <a:pt x="41" y="26"/>
                  </a:cubicBezTo>
                  <a:cubicBezTo>
                    <a:pt x="49" y="26"/>
                    <a:pt x="56" y="33"/>
                    <a:pt x="56" y="41"/>
                  </a:cubicBezTo>
                  <a:cubicBezTo>
                    <a:pt x="56" y="43"/>
                    <a:pt x="56" y="44"/>
                    <a:pt x="55" y="46"/>
                  </a:cubicBezTo>
                  <a:cubicBezTo>
                    <a:pt x="56" y="48"/>
                    <a:pt x="57" y="51"/>
                    <a:pt x="57" y="54"/>
                  </a:cubicBezTo>
                  <a:cubicBezTo>
                    <a:pt x="57" y="57"/>
                    <a:pt x="57" y="57"/>
                    <a:pt x="57" y="57"/>
                  </a:cubicBezTo>
                  <a:cubicBezTo>
                    <a:pt x="61" y="53"/>
                    <a:pt x="63" y="47"/>
                    <a:pt x="63" y="4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44" name="Group 121"/>
          <p:cNvGrpSpPr>
            <a:grpSpLocks noChangeAspect="1"/>
          </p:cNvGrpSpPr>
          <p:nvPr/>
        </p:nvGrpSpPr>
        <p:grpSpPr bwMode="auto">
          <a:xfrm>
            <a:off x="6783543" y="1680771"/>
            <a:ext cx="997122" cy="848678"/>
            <a:chOff x="515" y="3088"/>
            <a:chExt cx="665" cy="566"/>
          </a:xfrm>
          <a:solidFill>
            <a:schemeClr val="accent2">
              <a:lumMod val="20000"/>
              <a:lumOff val="80000"/>
            </a:schemeClr>
          </a:solidFill>
        </p:grpSpPr>
        <p:sp>
          <p:nvSpPr>
            <p:cNvPr id="345" name="Freeform 122"/>
            <p:cNvSpPr>
              <a:spLocks/>
            </p:cNvSpPr>
            <p:nvPr/>
          </p:nvSpPr>
          <p:spPr bwMode="auto">
            <a:xfrm>
              <a:off x="706" y="3550"/>
              <a:ext cx="283" cy="104"/>
            </a:xfrm>
            <a:custGeom>
              <a:avLst/>
              <a:gdLst>
                <a:gd name="T0" fmla="*/ 269 w 340"/>
                <a:gd name="T1" fmla="*/ 71 h 125"/>
                <a:gd name="T2" fmla="*/ 269 w 340"/>
                <a:gd name="T3" fmla="*/ 12 h 125"/>
                <a:gd name="T4" fmla="*/ 266 w 340"/>
                <a:gd name="T5" fmla="*/ 3 h 125"/>
                <a:gd name="T6" fmla="*/ 257 w 340"/>
                <a:gd name="T7" fmla="*/ 0 h 125"/>
                <a:gd name="T8" fmla="*/ 83 w 340"/>
                <a:gd name="T9" fmla="*/ 0 h 125"/>
                <a:gd name="T10" fmla="*/ 74 w 340"/>
                <a:gd name="T11" fmla="*/ 3 h 125"/>
                <a:gd name="T12" fmla="*/ 71 w 340"/>
                <a:gd name="T13" fmla="*/ 12 h 125"/>
                <a:gd name="T14" fmla="*/ 71 w 340"/>
                <a:gd name="T15" fmla="*/ 71 h 125"/>
                <a:gd name="T16" fmla="*/ 2 w 340"/>
                <a:gd name="T17" fmla="*/ 108 h 125"/>
                <a:gd name="T18" fmla="*/ 1 w 340"/>
                <a:gd name="T19" fmla="*/ 110 h 125"/>
                <a:gd name="T20" fmla="*/ 0 w 340"/>
                <a:gd name="T21" fmla="*/ 112 h 125"/>
                <a:gd name="T22" fmla="*/ 0 w 340"/>
                <a:gd name="T23" fmla="*/ 120 h 125"/>
                <a:gd name="T24" fmla="*/ 1 w 340"/>
                <a:gd name="T25" fmla="*/ 124 h 125"/>
                <a:gd name="T26" fmla="*/ 5 w 340"/>
                <a:gd name="T27" fmla="*/ 125 h 125"/>
                <a:gd name="T28" fmla="*/ 335 w 340"/>
                <a:gd name="T29" fmla="*/ 125 h 125"/>
                <a:gd name="T30" fmla="*/ 339 w 340"/>
                <a:gd name="T31" fmla="*/ 124 h 125"/>
                <a:gd name="T32" fmla="*/ 340 w 340"/>
                <a:gd name="T33" fmla="*/ 120 h 125"/>
                <a:gd name="T34" fmla="*/ 340 w 340"/>
                <a:gd name="T35" fmla="*/ 112 h 125"/>
                <a:gd name="T36" fmla="*/ 339 w 340"/>
                <a:gd name="T37" fmla="*/ 110 h 125"/>
                <a:gd name="T38" fmla="*/ 338 w 340"/>
                <a:gd name="T39" fmla="*/ 108 h 125"/>
                <a:gd name="T40" fmla="*/ 269 w 340"/>
                <a:gd name="T41" fmla="*/ 71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40" h="125">
                  <a:moveTo>
                    <a:pt x="269" y="71"/>
                  </a:moveTo>
                  <a:cubicBezTo>
                    <a:pt x="269" y="12"/>
                    <a:pt x="269" y="12"/>
                    <a:pt x="269" y="12"/>
                  </a:cubicBezTo>
                  <a:cubicBezTo>
                    <a:pt x="269" y="9"/>
                    <a:pt x="268" y="6"/>
                    <a:pt x="266" y="3"/>
                  </a:cubicBezTo>
                  <a:cubicBezTo>
                    <a:pt x="263" y="1"/>
                    <a:pt x="260" y="0"/>
                    <a:pt x="257" y="0"/>
                  </a:cubicBezTo>
                  <a:cubicBezTo>
                    <a:pt x="83" y="0"/>
                    <a:pt x="83" y="0"/>
                    <a:pt x="83" y="0"/>
                  </a:cubicBezTo>
                  <a:cubicBezTo>
                    <a:pt x="80" y="0"/>
                    <a:pt x="77" y="1"/>
                    <a:pt x="74" y="3"/>
                  </a:cubicBezTo>
                  <a:cubicBezTo>
                    <a:pt x="72" y="6"/>
                    <a:pt x="71" y="9"/>
                    <a:pt x="71" y="12"/>
                  </a:cubicBezTo>
                  <a:cubicBezTo>
                    <a:pt x="71" y="71"/>
                    <a:pt x="71" y="71"/>
                    <a:pt x="71" y="71"/>
                  </a:cubicBezTo>
                  <a:cubicBezTo>
                    <a:pt x="2" y="108"/>
                    <a:pt x="2" y="108"/>
                    <a:pt x="2" y="108"/>
                  </a:cubicBezTo>
                  <a:cubicBezTo>
                    <a:pt x="2" y="109"/>
                    <a:pt x="1" y="109"/>
                    <a:pt x="1" y="110"/>
                  </a:cubicBezTo>
                  <a:cubicBezTo>
                    <a:pt x="0" y="111"/>
                    <a:pt x="0" y="111"/>
                    <a:pt x="0" y="112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0" y="122"/>
                    <a:pt x="1" y="123"/>
                    <a:pt x="1" y="124"/>
                  </a:cubicBezTo>
                  <a:cubicBezTo>
                    <a:pt x="2" y="124"/>
                    <a:pt x="3" y="125"/>
                    <a:pt x="5" y="125"/>
                  </a:cubicBezTo>
                  <a:cubicBezTo>
                    <a:pt x="335" y="125"/>
                    <a:pt x="335" y="125"/>
                    <a:pt x="335" y="125"/>
                  </a:cubicBezTo>
                  <a:cubicBezTo>
                    <a:pt x="337" y="125"/>
                    <a:pt x="338" y="124"/>
                    <a:pt x="339" y="124"/>
                  </a:cubicBezTo>
                  <a:cubicBezTo>
                    <a:pt x="339" y="123"/>
                    <a:pt x="340" y="122"/>
                    <a:pt x="340" y="120"/>
                  </a:cubicBezTo>
                  <a:cubicBezTo>
                    <a:pt x="340" y="112"/>
                    <a:pt x="340" y="112"/>
                    <a:pt x="340" y="112"/>
                  </a:cubicBezTo>
                  <a:cubicBezTo>
                    <a:pt x="340" y="111"/>
                    <a:pt x="340" y="111"/>
                    <a:pt x="339" y="110"/>
                  </a:cubicBezTo>
                  <a:cubicBezTo>
                    <a:pt x="339" y="109"/>
                    <a:pt x="338" y="109"/>
                    <a:pt x="338" y="108"/>
                  </a:cubicBezTo>
                  <a:lnTo>
                    <a:pt x="269" y="7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6" name="Freeform 123"/>
            <p:cNvSpPr>
              <a:spLocks noEditPoints="1"/>
            </p:cNvSpPr>
            <p:nvPr/>
          </p:nvSpPr>
          <p:spPr bwMode="auto">
            <a:xfrm>
              <a:off x="515" y="3088"/>
              <a:ext cx="665" cy="449"/>
            </a:xfrm>
            <a:custGeom>
              <a:avLst/>
              <a:gdLst>
                <a:gd name="T0" fmla="*/ 791 w 800"/>
                <a:gd name="T1" fmla="*/ 9 h 539"/>
                <a:gd name="T2" fmla="*/ 770 w 800"/>
                <a:gd name="T3" fmla="*/ 0 h 539"/>
                <a:gd name="T4" fmla="*/ 30 w 800"/>
                <a:gd name="T5" fmla="*/ 0 h 539"/>
                <a:gd name="T6" fmla="*/ 9 w 800"/>
                <a:gd name="T7" fmla="*/ 9 h 539"/>
                <a:gd name="T8" fmla="*/ 0 w 800"/>
                <a:gd name="T9" fmla="*/ 30 h 539"/>
                <a:gd name="T10" fmla="*/ 0 w 800"/>
                <a:gd name="T11" fmla="*/ 509 h 539"/>
                <a:gd name="T12" fmla="*/ 9 w 800"/>
                <a:gd name="T13" fmla="*/ 530 h 539"/>
                <a:gd name="T14" fmla="*/ 30 w 800"/>
                <a:gd name="T15" fmla="*/ 539 h 539"/>
                <a:gd name="T16" fmla="*/ 770 w 800"/>
                <a:gd name="T17" fmla="*/ 539 h 539"/>
                <a:gd name="T18" fmla="*/ 791 w 800"/>
                <a:gd name="T19" fmla="*/ 530 h 539"/>
                <a:gd name="T20" fmla="*/ 800 w 800"/>
                <a:gd name="T21" fmla="*/ 509 h 539"/>
                <a:gd name="T22" fmla="*/ 800 w 800"/>
                <a:gd name="T23" fmla="*/ 30 h 539"/>
                <a:gd name="T24" fmla="*/ 791 w 800"/>
                <a:gd name="T25" fmla="*/ 9 h 539"/>
                <a:gd name="T26" fmla="*/ 400 w 800"/>
                <a:gd name="T27" fmla="*/ 526 h 539"/>
                <a:gd name="T28" fmla="*/ 387 w 800"/>
                <a:gd name="T29" fmla="*/ 513 h 539"/>
                <a:gd name="T30" fmla="*/ 400 w 800"/>
                <a:gd name="T31" fmla="*/ 500 h 539"/>
                <a:gd name="T32" fmla="*/ 413 w 800"/>
                <a:gd name="T33" fmla="*/ 513 h 539"/>
                <a:gd name="T34" fmla="*/ 400 w 800"/>
                <a:gd name="T35" fmla="*/ 526 h 539"/>
                <a:gd name="T36" fmla="*/ 748 w 800"/>
                <a:gd name="T37" fmla="*/ 487 h 539"/>
                <a:gd name="T38" fmla="*/ 52 w 800"/>
                <a:gd name="T39" fmla="*/ 487 h 539"/>
                <a:gd name="T40" fmla="*/ 52 w 800"/>
                <a:gd name="T41" fmla="*/ 52 h 539"/>
                <a:gd name="T42" fmla="*/ 748 w 800"/>
                <a:gd name="T43" fmla="*/ 52 h 539"/>
                <a:gd name="T44" fmla="*/ 748 w 800"/>
                <a:gd name="T45" fmla="*/ 487 h 5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800" h="539">
                  <a:moveTo>
                    <a:pt x="791" y="9"/>
                  </a:moveTo>
                  <a:cubicBezTo>
                    <a:pt x="785" y="3"/>
                    <a:pt x="778" y="0"/>
                    <a:pt x="770" y="0"/>
                  </a:cubicBezTo>
                  <a:cubicBezTo>
                    <a:pt x="30" y="0"/>
                    <a:pt x="30" y="0"/>
                    <a:pt x="30" y="0"/>
                  </a:cubicBezTo>
                  <a:cubicBezTo>
                    <a:pt x="22" y="0"/>
                    <a:pt x="15" y="3"/>
                    <a:pt x="9" y="9"/>
                  </a:cubicBezTo>
                  <a:cubicBezTo>
                    <a:pt x="3" y="15"/>
                    <a:pt x="0" y="23"/>
                    <a:pt x="0" y="30"/>
                  </a:cubicBezTo>
                  <a:cubicBezTo>
                    <a:pt x="0" y="509"/>
                    <a:pt x="0" y="509"/>
                    <a:pt x="0" y="509"/>
                  </a:cubicBezTo>
                  <a:cubicBezTo>
                    <a:pt x="0" y="517"/>
                    <a:pt x="3" y="525"/>
                    <a:pt x="9" y="530"/>
                  </a:cubicBezTo>
                  <a:cubicBezTo>
                    <a:pt x="15" y="536"/>
                    <a:pt x="22" y="539"/>
                    <a:pt x="30" y="539"/>
                  </a:cubicBezTo>
                  <a:cubicBezTo>
                    <a:pt x="770" y="539"/>
                    <a:pt x="770" y="539"/>
                    <a:pt x="770" y="539"/>
                  </a:cubicBezTo>
                  <a:cubicBezTo>
                    <a:pt x="778" y="539"/>
                    <a:pt x="785" y="536"/>
                    <a:pt x="791" y="530"/>
                  </a:cubicBezTo>
                  <a:cubicBezTo>
                    <a:pt x="797" y="525"/>
                    <a:pt x="800" y="517"/>
                    <a:pt x="800" y="509"/>
                  </a:cubicBezTo>
                  <a:cubicBezTo>
                    <a:pt x="800" y="30"/>
                    <a:pt x="800" y="30"/>
                    <a:pt x="800" y="30"/>
                  </a:cubicBezTo>
                  <a:cubicBezTo>
                    <a:pt x="800" y="23"/>
                    <a:pt x="797" y="15"/>
                    <a:pt x="791" y="9"/>
                  </a:cubicBezTo>
                  <a:close/>
                  <a:moveTo>
                    <a:pt x="400" y="526"/>
                  </a:moveTo>
                  <a:cubicBezTo>
                    <a:pt x="393" y="526"/>
                    <a:pt x="387" y="521"/>
                    <a:pt x="387" y="513"/>
                  </a:cubicBezTo>
                  <a:cubicBezTo>
                    <a:pt x="387" y="506"/>
                    <a:pt x="393" y="500"/>
                    <a:pt x="400" y="500"/>
                  </a:cubicBezTo>
                  <a:cubicBezTo>
                    <a:pt x="407" y="500"/>
                    <a:pt x="413" y="506"/>
                    <a:pt x="413" y="513"/>
                  </a:cubicBezTo>
                  <a:cubicBezTo>
                    <a:pt x="413" y="521"/>
                    <a:pt x="407" y="526"/>
                    <a:pt x="400" y="526"/>
                  </a:cubicBezTo>
                  <a:close/>
                  <a:moveTo>
                    <a:pt x="748" y="487"/>
                  </a:moveTo>
                  <a:cubicBezTo>
                    <a:pt x="52" y="487"/>
                    <a:pt x="52" y="487"/>
                    <a:pt x="52" y="487"/>
                  </a:cubicBezTo>
                  <a:cubicBezTo>
                    <a:pt x="52" y="52"/>
                    <a:pt x="52" y="52"/>
                    <a:pt x="52" y="52"/>
                  </a:cubicBezTo>
                  <a:cubicBezTo>
                    <a:pt x="748" y="52"/>
                    <a:pt x="748" y="52"/>
                    <a:pt x="748" y="52"/>
                  </a:cubicBezTo>
                  <a:lnTo>
                    <a:pt x="748" y="48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7" name="Freeform 124"/>
            <p:cNvSpPr>
              <a:spLocks/>
            </p:cNvSpPr>
            <p:nvPr/>
          </p:nvSpPr>
          <p:spPr bwMode="auto">
            <a:xfrm>
              <a:off x="646" y="3459"/>
              <a:ext cx="56" cy="9"/>
            </a:xfrm>
            <a:custGeom>
              <a:avLst/>
              <a:gdLst>
                <a:gd name="T0" fmla="*/ 6 w 67"/>
                <a:gd name="T1" fmla="*/ 0 h 11"/>
                <a:gd name="T2" fmla="*/ 2 w 67"/>
                <a:gd name="T3" fmla="*/ 2 h 11"/>
                <a:gd name="T4" fmla="*/ 0 w 67"/>
                <a:gd name="T5" fmla="*/ 6 h 11"/>
                <a:gd name="T6" fmla="*/ 0 w 67"/>
                <a:gd name="T7" fmla="*/ 11 h 11"/>
                <a:gd name="T8" fmla="*/ 67 w 67"/>
                <a:gd name="T9" fmla="*/ 11 h 11"/>
                <a:gd name="T10" fmla="*/ 67 w 67"/>
                <a:gd name="T11" fmla="*/ 6 h 11"/>
                <a:gd name="T12" fmla="*/ 65 w 67"/>
                <a:gd name="T13" fmla="*/ 2 h 11"/>
                <a:gd name="T14" fmla="*/ 61 w 67"/>
                <a:gd name="T15" fmla="*/ 0 h 11"/>
                <a:gd name="T16" fmla="*/ 6 w 67"/>
                <a:gd name="T17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7" h="11">
                  <a:moveTo>
                    <a:pt x="6" y="0"/>
                  </a:moveTo>
                  <a:cubicBezTo>
                    <a:pt x="4" y="0"/>
                    <a:pt x="3" y="1"/>
                    <a:pt x="2" y="2"/>
                  </a:cubicBezTo>
                  <a:cubicBezTo>
                    <a:pt x="0" y="3"/>
                    <a:pt x="0" y="5"/>
                    <a:pt x="0" y="6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67" y="11"/>
                    <a:pt x="67" y="11"/>
                    <a:pt x="67" y="11"/>
                  </a:cubicBezTo>
                  <a:cubicBezTo>
                    <a:pt x="67" y="6"/>
                    <a:pt x="67" y="6"/>
                    <a:pt x="67" y="6"/>
                  </a:cubicBezTo>
                  <a:cubicBezTo>
                    <a:pt x="67" y="5"/>
                    <a:pt x="66" y="3"/>
                    <a:pt x="65" y="2"/>
                  </a:cubicBezTo>
                  <a:cubicBezTo>
                    <a:pt x="64" y="1"/>
                    <a:pt x="62" y="0"/>
                    <a:pt x="61" y="0"/>
                  </a:cubicBezTo>
                  <a:lnTo>
                    <a:pt x="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8" name="Freeform 125"/>
            <p:cNvSpPr>
              <a:spLocks/>
            </p:cNvSpPr>
            <p:nvPr/>
          </p:nvSpPr>
          <p:spPr bwMode="auto">
            <a:xfrm>
              <a:off x="715" y="3395"/>
              <a:ext cx="55" cy="73"/>
            </a:xfrm>
            <a:custGeom>
              <a:avLst/>
              <a:gdLst>
                <a:gd name="T0" fmla="*/ 6 w 67"/>
                <a:gd name="T1" fmla="*/ 0 h 88"/>
                <a:gd name="T2" fmla="*/ 2 w 67"/>
                <a:gd name="T3" fmla="*/ 1 h 88"/>
                <a:gd name="T4" fmla="*/ 0 w 67"/>
                <a:gd name="T5" fmla="*/ 6 h 88"/>
                <a:gd name="T6" fmla="*/ 0 w 67"/>
                <a:gd name="T7" fmla="*/ 88 h 88"/>
                <a:gd name="T8" fmla="*/ 67 w 67"/>
                <a:gd name="T9" fmla="*/ 88 h 88"/>
                <a:gd name="T10" fmla="*/ 67 w 67"/>
                <a:gd name="T11" fmla="*/ 6 h 88"/>
                <a:gd name="T12" fmla="*/ 65 w 67"/>
                <a:gd name="T13" fmla="*/ 1 h 88"/>
                <a:gd name="T14" fmla="*/ 61 w 67"/>
                <a:gd name="T15" fmla="*/ 0 h 88"/>
                <a:gd name="T16" fmla="*/ 6 w 67"/>
                <a:gd name="T17" fmla="*/ 0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7" h="88">
                  <a:moveTo>
                    <a:pt x="6" y="0"/>
                  </a:moveTo>
                  <a:cubicBezTo>
                    <a:pt x="4" y="0"/>
                    <a:pt x="3" y="0"/>
                    <a:pt x="2" y="1"/>
                  </a:cubicBezTo>
                  <a:cubicBezTo>
                    <a:pt x="0" y="3"/>
                    <a:pt x="0" y="4"/>
                    <a:pt x="0" y="6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67" y="88"/>
                    <a:pt x="67" y="88"/>
                    <a:pt x="67" y="88"/>
                  </a:cubicBezTo>
                  <a:cubicBezTo>
                    <a:pt x="67" y="6"/>
                    <a:pt x="67" y="6"/>
                    <a:pt x="67" y="6"/>
                  </a:cubicBezTo>
                  <a:cubicBezTo>
                    <a:pt x="67" y="4"/>
                    <a:pt x="66" y="3"/>
                    <a:pt x="65" y="1"/>
                  </a:cubicBezTo>
                  <a:cubicBezTo>
                    <a:pt x="64" y="0"/>
                    <a:pt x="62" y="0"/>
                    <a:pt x="61" y="0"/>
                  </a:cubicBezTo>
                  <a:lnTo>
                    <a:pt x="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9" name="Freeform 126"/>
            <p:cNvSpPr>
              <a:spLocks/>
            </p:cNvSpPr>
            <p:nvPr/>
          </p:nvSpPr>
          <p:spPr bwMode="auto">
            <a:xfrm>
              <a:off x="783" y="3368"/>
              <a:ext cx="55" cy="100"/>
            </a:xfrm>
            <a:custGeom>
              <a:avLst/>
              <a:gdLst>
                <a:gd name="T0" fmla="*/ 6 w 67"/>
                <a:gd name="T1" fmla="*/ 0 h 120"/>
                <a:gd name="T2" fmla="*/ 2 w 67"/>
                <a:gd name="T3" fmla="*/ 2 h 120"/>
                <a:gd name="T4" fmla="*/ 0 w 67"/>
                <a:gd name="T5" fmla="*/ 6 h 120"/>
                <a:gd name="T6" fmla="*/ 0 w 67"/>
                <a:gd name="T7" fmla="*/ 120 h 120"/>
                <a:gd name="T8" fmla="*/ 67 w 67"/>
                <a:gd name="T9" fmla="*/ 120 h 120"/>
                <a:gd name="T10" fmla="*/ 67 w 67"/>
                <a:gd name="T11" fmla="*/ 6 h 120"/>
                <a:gd name="T12" fmla="*/ 65 w 67"/>
                <a:gd name="T13" fmla="*/ 2 h 120"/>
                <a:gd name="T14" fmla="*/ 61 w 67"/>
                <a:gd name="T15" fmla="*/ 0 h 120"/>
                <a:gd name="T16" fmla="*/ 6 w 67"/>
                <a:gd name="T17" fmla="*/ 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7" h="120">
                  <a:moveTo>
                    <a:pt x="6" y="0"/>
                  </a:moveTo>
                  <a:cubicBezTo>
                    <a:pt x="4" y="0"/>
                    <a:pt x="3" y="0"/>
                    <a:pt x="2" y="2"/>
                  </a:cubicBezTo>
                  <a:cubicBezTo>
                    <a:pt x="0" y="3"/>
                    <a:pt x="0" y="4"/>
                    <a:pt x="0" y="6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7" y="6"/>
                    <a:pt x="67" y="6"/>
                    <a:pt x="67" y="6"/>
                  </a:cubicBezTo>
                  <a:cubicBezTo>
                    <a:pt x="67" y="4"/>
                    <a:pt x="66" y="3"/>
                    <a:pt x="65" y="2"/>
                  </a:cubicBezTo>
                  <a:cubicBezTo>
                    <a:pt x="64" y="0"/>
                    <a:pt x="62" y="0"/>
                    <a:pt x="61" y="0"/>
                  </a:cubicBezTo>
                  <a:lnTo>
                    <a:pt x="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0" name="Freeform 127"/>
            <p:cNvSpPr>
              <a:spLocks/>
            </p:cNvSpPr>
            <p:nvPr/>
          </p:nvSpPr>
          <p:spPr bwMode="auto">
            <a:xfrm>
              <a:off x="851" y="3379"/>
              <a:ext cx="56" cy="89"/>
            </a:xfrm>
            <a:custGeom>
              <a:avLst/>
              <a:gdLst>
                <a:gd name="T0" fmla="*/ 6 w 67"/>
                <a:gd name="T1" fmla="*/ 0 h 107"/>
                <a:gd name="T2" fmla="*/ 2 w 67"/>
                <a:gd name="T3" fmla="*/ 2 h 107"/>
                <a:gd name="T4" fmla="*/ 0 w 67"/>
                <a:gd name="T5" fmla="*/ 6 h 107"/>
                <a:gd name="T6" fmla="*/ 0 w 67"/>
                <a:gd name="T7" fmla="*/ 107 h 107"/>
                <a:gd name="T8" fmla="*/ 67 w 67"/>
                <a:gd name="T9" fmla="*/ 107 h 107"/>
                <a:gd name="T10" fmla="*/ 67 w 67"/>
                <a:gd name="T11" fmla="*/ 6 h 107"/>
                <a:gd name="T12" fmla="*/ 65 w 67"/>
                <a:gd name="T13" fmla="*/ 2 h 107"/>
                <a:gd name="T14" fmla="*/ 61 w 67"/>
                <a:gd name="T15" fmla="*/ 0 h 107"/>
                <a:gd name="T16" fmla="*/ 6 w 67"/>
                <a:gd name="T17" fmla="*/ 0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7" h="107">
                  <a:moveTo>
                    <a:pt x="6" y="0"/>
                  </a:moveTo>
                  <a:cubicBezTo>
                    <a:pt x="5" y="0"/>
                    <a:pt x="3" y="0"/>
                    <a:pt x="2" y="2"/>
                  </a:cubicBezTo>
                  <a:cubicBezTo>
                    <a:pt x="0" y="3"/>
                    <a:pt x="0" y="5"/>
                    <a:pt x="0" y="6"/>
                  </a:cubicBezTo>
                  <a:cubicBezTo>
                    <a:pt x="0" y="107"/>
                    <a:pt x="0" y="107"/>
                    <a:pt x="0" y="107"/>
                  </a:cubicBezTo>
                  <a:cubicBezTo>
                    <a:pt x="67" y="107"/>
                    <a:pt x="67" y="107"/>
                    <a:pt x="67" y="107"/>
                  </a:cubicBezTo>
                  <a:cubicBezTo>
                    <a:pt x="67" y="6"/>
                    <a:pt x="67" y="6"/>
                    <a:pt x="67" y="6"/>
                  </a:cubicBezTo>
                  <a:cubicBezTo>
                    <a:pt x="67" y="5"/>
                    <a:pt x="66" y="3"/>
                    <a:pt x="65" y="2"/>
                  </a:cubicBezTo>
                  <a:cubicBezTo>
                    <a:pt x="64" y="0"/>
                    <a:pt x="62" y="0"/>
                    <a:pt x="61" y="0"/>
                  </a:cubicBezTo>
                  <a:lnTo>
                    <a:pt x="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1" name="Freeform 128"/>
            <p:cNvSpPr>
              <a:spLocks/>
            </p:cNvSpPr>
            <p:nvPr/>
          </p:nvSpPr>
          <p:spPr bwMode="auto">
            <a:xfrm>
              <a:off x="919" y="3337"/>
              <a:ext cx="56" cy="131"/>
            </a:xfrm>
            <a:custGeom>
              <a:avLst/>
              <a:gdLst>
                <a:gd name="T0" fmla="*/ 6 w 67"/>
                <a:gd name="T1" fmla="*/ 0 h 158"/>
                <a:gd name="T2" fmla="*/ 2 w 67"/>
                <a:gd name="T3" fmla="*/ 1 h 158"/>
                <a:gd name="T4" fmla="*/ 0 w 67"/>
                <a:gd name="T5" fmla="*/ 6 h 158"/>
                <a:gd name="T6" fmla="*/ 0 w 67"/>
                <a:gd name="T7" fmla="*/ 158 h 158"/>
                <a:gd name="T8" fmla="*/ 67 w 67"/>
                <a:gd name="T9" fmla="*/ 158 h 158"/>
                <a:gd name="T10" fmla="*/ 67 w 67"/>
                <a:gd name="T11" fmla="*/ 6 h 158"/>
                <a:gd name="T12" fmla="*/ 65 w 67"/>
                <a:gd name="T13" fmla="*/ 1 h 158"/>
                <a:gd name="T14" fmla="*/ 61 w 67"/>
                <a:gd name="T15" fmla="*/ 0 h 158"/>
                <a:gd name="T16" fmla="*/ 6 w 67"/>
                <a:gd name="T17" fmla="*/ 0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7" h="158">
                  <a:moveTo>
                    <a:pt x="6" y="0"/>
                  </a:moveTo>
                  <a:cubicBezTo>
                    <a:pt x="5" y="0"/>
                    <a:pt x="3" y="0"/>
                    <a:pt x="2" y="1"/>
                  </a:cubicBezTo>
                  <a:cubicBezTo>
                    <a:pt x="0" y="3"/>
                    <a:pt x="0" y="4"/>
                    <a:pt x="0" y="6"/>
                  </a:cubicBezTo>
                  <a:cubicBezTo>
                    <a:pt x="0" y="158"/>
                    <a:pt x="0" y="158"/>
                    <a:pt x="0" y="158"/>
                  </a:cubicBezTo>
                  <a:cubicBezTo>
                    <a:pt x="67" y="158"/>
                    <a:pt x="67" y="158"/>
                    <a:pt x="67" y="158"/>
                  </a:cubicBezTo>
                  <a:cubicBezTo>
                    <a:pt x="67" y="6"/>
                    <a:pt x="67" y="6"/>
                    <a:pt x="67" y="6"/>
                  </a:cubicBezTo>
                  <a:cubicBezTo>
                    <a:pt x="67" y="4"/>
                    <a:pt x="66" y="3"/>
                    <a:pt x="65" y="1"/>
                  </a:cubicBezTo>
                  <a:cubicBezTo>
                    <a:pt x="64" y="0"/>
                    <a:pt x="62" y="0"/>
                    <a:pt x="61" y="0"/>
                  </a:cubicBezTo>
                  <a:cubicBezTo>
                    <a:pt x="6" y="0"/>
                    <a:pt x="6" y="0"/>
                    <a:pt x="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2" name="Freeform 129"/>
            <p:cNvSpPr>
              <a:spLocks/>
            </p:cNvSpPr>
            <p:nvPr/>
          </p:nvSpPr>
          <p:spPr bwMode="auto">
            <a:xfrm>
              <a:off x="987" y="3284"/>
              <a:ext cx="56" cy="184"/>
            </a:xfrm>
            <a:custGeom>
              <a:avLst/>
              <a:gdLst>
                <a:gd name="T0" fmla="*/ 6 w 67"/>
                <a:gd name="T1" fmla="*/ 0 h 222"/>
                <a:gd name="T2" fmla="*/ 2 w 67"/>
                <a:gd name="T3" fmla="*/ 1 h 222"/>
                <a:gd name="T4" fmla="*/ 0 w 67"/>
                <a:gd name="T5" fmla="*/ 6 h 222"/>
                <a:gd name="T6" fmla="*/ 0 w 67"/>
                <a:gd name="T7" fmla="*/ 222 h 222"/>
                <a:gd name="T8" fmla="*/ 67 w 67"/>
                <a:gd name="T9" fmla="*/ 222 h 222"/>
                <a:gd name="T10" fmla="*/ 67 w 67"/>
                <a:gd name="T11" fmla="*/ 6 h 222"/>
                <a:gd name="T12" fmla="*/ 65 w 67"/>
                <a:gd name="T13" fmla="*/ 1 h 222"/>
                <a:gd name="T14" fmla="*/ 61 w 67"/>
                <a:gd name="T15" fmla="*/ 0 h 222"/>
                <a:gd name="T16" fmla="*/ 6 w 67"/>
                <a:gd name="T17" fmla="*/ 0 h 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7" h="222">
                  <a:moveTo>
                    <a:pt x="6" y="0"/>
                  </a:moveTo>
                  <a:cubicBezTo>
                    <a:pt x="5" y="0"/>
                    <a:pt x="3" y="0"/>
                    <a:pt x="2" y="1"/>
                  </a:cubicBezTo>
                  <a:cubicBezTo>
                    <a:pt x="1" y="3"/>
                    <a:pt x="0" y="4"/>
                    <a:pt x="0" y="6"/>
                  </a:cubicBezTo>
                  <a:cubicBezTo>
                    <a:pt x="0" y="222"/>
                    <a:pt x="0" y="222"/>
                    <a:pt x="0" y="222"/>
                  </a:cubicBezTo>
                  <a:cubicBezTo>
                    <a:pt x="67" y="222"/>
                    <a:pt x="67" y="222"/>
                    <a:pt x="67" y="222"/>
                  </a:cubicBezTo>
                  <a:cubicBezTo>
                    <a:pt x="67" y="6"/>
                    <a:pt x="67" y="6"/>
                    <a:pt x="67" y="6"/>
                  </a:cubicBezTo>
                  <a:cubicBezTo>
                    <a:pt x="67" y="4"/>
                    <a:pt x="66" y="3"/>
                    <a:pt x="65" y="1"/>
                  </a:cubicBezTo>
                  <a:cubicBezTo>
                    <a:pt x="64" y="0"/>
                    <a:pt x="62" y="0"/>
                    <a:pt x="61" y="0"/>
                  </a:cubicBezTo>
                  <a:cubicBezTo>
                    <a:pt x="6" y="0"/>
                    <a:pt x="6" y="0"/>
                    <a:pt x="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3" name="Freeform 130"/>
            <p:cNvSpPr>
              <a:spLocks/>
            </p:cNvSpPr>
            <p:nvPr/>
          </p:nvSpPr>
          <p:spPr bwMode="auto">
            <a:xfrm>
              <a:off x="610" y="3178"/>
              <a:ext cx="475" cy="289"/>
            </a:xfrm>
            <a:custGeom>
              <a:avLst/>
              <a:gdLst>
                <a:gd name="T0" fmla="*/ 572 w 572"/>
                <a:gd name="T1" fmla="*/ 7 h 347"/>
                <a:gd name="T2" fmla="*/ 571 w 572"/>
                <a:gd name="T3" fmla="*/ 2 h 347"/>
                <a:gd name="T4" fmla="*/ 567 w 572"/>
                <a:gd name="T5" fmla="*/ 1 h 347"/>
                <a:gd name="T6" fmla="*/ 500 w 572"/>
                <a:gd name="T7" fmla="*/ 20 h 347"/>
                <a:gd name="T8" fmla="*/ 497 w 572"/>
                <a:gd name="T9" fmla="*/ 23 h 347"/>
                <a:gd name="T10" fmla="*/ 498 w 572"/>
                <a:gd name="T11" fmla="*/ 27 h 347"/>
                <a:gd name="T12" fmla="*/ 506 w 572"/>
                <a:gd name="T13" fmla="*/ 37 h 347"/>
                <a:gd name="T14" fmla="*/ 302 w 572"/>
                <a:gd name="T15" fmla="*/ 196 h 347"/>
                <a:gd name="T16" fmla="*/ 190 w 572"/>
                <a:gd name="T17" fmla="*/ 148 h 347"/>
                <a:gd name="T18" fmla="*/ 2 w 572"/>
                <a:gd name="T19" fmla="*/ 327 h 347"/>
                <a:gd name="T20" fmla="*/ 0 w 572"/>
                <a:gd name="T21" fmla="*/ 331 h 347"/>
                <a:gd name="T22" fmla="*/ 2 w 572"/>
                <a:gd name="T23" fmla="*/ 336 h 347"/>
                <a:gd name="T24" fmla="*/ 10 w 572"/>
                <a:gd name="T25" fmla="*/ 345 h 347"/>
                <a:gd name="T26" fmla="*/ 15 w 572"/>
                <a:gd name="T27" fmla="*/ 347 h 347"/>
                <a:gd name="T28" fmla="*/ 19 w 572"/>
                <a:gd name="T29" fmla="*/ 345 h 347"/>
                <a:gd name="T30" fmla="*/ 195 w 572"/>
                <a:gd name="T31" fmla="*/ 178 h 347"/>
                <a:gd name="T32" fmla="*/ 306 w 572"/>
                <a:gd name="T33" fmla="*/ 225 h 347"/>
                <a:gd name="T34" fmla="*/ 521 w 572"/>
                <a:gd name="T35" fmla="*/ 57 h 347"/>
                <a:gd name="T36" fmla="*/ 529 w 572"/>
                <a:gd name="T37" fmla="*/ 68 h 347"/>
                <a:gd name="T38" fmla="*/ 533 w 572"/>
                <a:gd name="T39" fmla="*/ 69 h 347"/>
                <a:gd name="T40" fmla="*/ 536 w 572"/>
                <a:gd name="T41" fmla="*/ 67 h 347"/>
                <a:gd name="T42" fmla="*/ 572 w 572"/>
                <a:gd name="T43" fmla="*/ 7 h 3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572" h="347">
                  <a:moveTo>
                    <a:pt x="572" y="7"/>
                  </a:moveTo>
                  <a:cubicBezTo>
                    <a:pt x="572" y="5"/>
                    <a:pt x="572" y="4"/>
                    <a:pt x="571" y="2"/>
                  </a:cubicBezTo>
                  <a:cubicBezTo>
                    <a:pt x="570" y="1"/>
                    <a:pt x="568" y="0"/>
                    <a:pt x="567" y="1"/>
                  </a:cubicBezTo>
                  <a:cubicBezTo>
                    <a:pt x="500" y="20"/>
                    <a:pt x="500" y="20"/>
                    <a:pt x="500" y="20"/>
                  </a:cubicBezTo>
                  <a:cubicBezTo>
                    <a:pt x="498" y="21"/>
                    <a:pt x="497" y="22"/>
                    <a:pt x="497" y="23"/>
                  </a:cubicBezTo>
                  <a:cubicBezTo>
                    <a:pt x="496" y="25"/>
                    <a:pt x="497" y="26"/>
                    <a:pt x="498" y="27"/>
                  </a:cubicBezTo>
                  <a:cubicBezTo>
                    <a:pt x="506" y="37"/>
                    <a:pt x="506" y="37"/>
                    <a:pt x="506" y="37"/>
                  </a:cubicBezTo>
                  <a:cubicBezTo>
                    <a:pt x="302" y="196"/>
                    <a:pt x="302" y="196"/>
                    <a:pt x="302" y="196"/>
                  </a:cubicBezTo>
                  <a:cubicBezTo>
                    <a:pt x="190" y="148"/>
                    <a:pt x="190" y="148"/>
                    <a:pt x="190" y="148"/>
                  </a:cubicBezTo>
                  <a:cubicBezTo>
                    <a:pt x="2" y="327"/>
                    <a:pt x="2" y="327"/>
                    <a:pt x="2" y="327"/>
                  </a:cubicBezTo>
                  <a:cubicBezTo>
                    <a:pt x="1" y="328"/>
                    <a:pt x="0" y="329"/>
                    <a:pt x="0" y="331"/>
                  </a:cubicBezTo>
                  <a:cubicBezTo>
                    <a:pt x="0" y="333"/>
                    <a:pt x="0" y="334"/>
                    <a:pt x="2" y="336"/>
                  </a:cubicBezTo>
                  <a:cubicBezTo>
                    <a:pt x="10" y="345"/>
                    <a:pt x="10" y="345"/>
                    <a:pt x="10" y="345"/>
                  </a:cubicBezTo>
                  <a:cubicBezTo>
                    <a:pt x="11" y="346"/>
                    <a:pt x="13" y="347"/>
                    <a:pt x="15" y="347"/>
                  </a:cubicBezTo>
                  <a:cubicBezTo>
                    <a:pt x="16" y="347"/>
                    <a:pt x="18" y="346"/>
                    <a:pt x="19" y="345"/>
                  </a:cubicBezTo>
                  <a:cubicBezTo>
                    <a:pt x="195" y="178"/>
                    <a:pt x="195" y="178"/>
                    <a:pt x="195" y="178"/>
                  </a:cubicBezTo>
                  <a:cubicBezTo>
                    <a:pt x="306" y="225"/>
                    <a:pt x="306" y="225"/>
                    <a:pt x="306" y="225"/>
                  </a:cubicBezTo>
                  <a:cubicBezTo>
                    <a:pt x="521" y="57"/>
                    <a:pt x="521" y="57"/>
                    <a:pt x="521" y="57"/>
                  </a:cubicBezTo>
                  <a:cubicBezTo>
                    <a:pt x="529" y="68"/>
                    <a:pt x="529" y="68"/>
                    <a:pt x="529" y="68"/>
                  </a:cubicBezTo>
                  <a:cubicBezTo>
                    <a:pt x="530" y="69"/>
                    <a:pt x="531" y="69"/>
                    <a:pt x="533" y="69"/>
                  </a:cubicBezTo>
                  <a:cubicBezTo>
                    <a:pt x="534" y="69"/>
                    <a:pt x="535" y="68"/>
                    <a:pt x="536" y="67"/>
                  </a:cubicBezTo>
                  <a:lnTo>
                    <a:pt x="572" y="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54" name="组合 48"/>
          <p:cNvGrpSpPr/>
          <p:nvPr/>
        </p:nvGrpSpPr>
        <p:grpSpPr>
          <a:xfrm>
            <a:off x="4164634" y="2651643"/>
            <a:ext cx="1490521" cy="118478"/>
            <a:chOff x="4840431" y="2041402"/>
            <a:chExt cx="2505257" cy="199137"/>
          </a:xfrm>
        </p:grpSpPr>
        <p:cxnSp>
          <p:nvCxnSpPr>
            <p:cNvPr id="355" name="直接连接符 49"/>
            <p:cNvCxnSpPr/>
            <p:nvPr/>
          </p:nvCxnSpPr>
          <p:spPr>
            <a:xfrm>
              <a:off x="4840431" y="2142637"/>
              <a:ext cx="1127340" cy="0"/>
            </a:xfrm>
            <a:prstGeom prst="line">
              <a:avLst/>
            </a:prstGeom>
            <a:ln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6" name="直接连接符 50"/>
            <p:cNvCxnSpPr/>
            <p:nvPr/>
          </p:nvCxnSpPr>
          <p:spPr>
            <a:xfrm>
              <a:off x="6218348" y="2142637"/>
              <a:ext cx="1127340" cy="0"/>
            </a:xfrm>
            <a:prstGeom prst="line">
              <a:avLst/>
            </a:prstGeom>
            <a:ln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57" name="椭圆 356"/>
            <p:cNvSpPr/>
            <p:nvPr/>
          </p:nvSpPr>
          <p:spPr>
            <a:xfrm>
              <a:off x="5996400" y="2041402"/>
              <a:ext cx="199137" cy="199137"/>
            </a:xfrm>
            <a:prstGeom prst="ellipse">
              <a:avLst/>
            </a:prstGeom>
            <a:noFill/>
            <a:ln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dirty="0"/>
            </a:p>
          </p:txBody>
        </p:sp>
      </p:grpSp>
      <p:grpSp>
        <p:nvGrpSpPr>
          <p:cNvPr id="358" name="组合 52"/>
          <p:cNvGrpSpPr/>
          <p:nvPr/>
        </p:nvGrpSpPr>
        <p:grpSpPr>
          <a:xfrm>
            <a:off x="6482864" y="2651643"/>
            <a:ext cx="1490521" cy="118478"/>
            <a:chOff x="4840431" y="2041402"/>
            <a:chExt cx="2505257" cy="199137"/>
          </a:xfrm>
        </p:grpSpPr>
        <p:cxnSp>
          <p:nvCxnSpPr>
            <p:cNvPr id="359" name="直接连接符 53"/>
            <p:cNvCxnSpPr/>
            <p:nvPr/>
          </p:nvCxnSpPr>
          <p:spPr>
            <a:xfrm>
              <a:off x="4840431" y="2142637"/>
              <a:ext cx="1127340" cy="0"/>
            </a:xfrm>
            <a:prstGeom prst="line">
              <a:avLst/>
            </a:prstGeom>
            <a:ln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0" name="直接连接符 54"/>
            <p:cNvCxnSpPr/>
            <p:nvPr/>
          </p:nvCxnSpPr>
          <p:spPr>
            <a:xfrm>
              <a:off x="6218348" y="2142637"/>
              <a:ext cx="1127340" cy="0"/>
            </a:xfrm>
            <a:prstGeom prst="line">
              <a:avLst/>
            </a:prstGeom>
            <a:ln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61" name="椭圆 360"/>
            <p:cNvSpPr/>
            <p:nvPr/>
          </p:nvSpPr>
          <p:spPr>
            <a:xfrm>
              <a:off x="5996400" y="2041402"/>
              <a:ext cx="199137" cy="199137"/>
            </a:xfrm>
            <a:prstGeom prst="ellipse">
              <a:avLst/>
            </a:prstGeom>
            <a:noFill/>
            <a:ln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dirty="0"/>
            </a:p>
          </p:txBody>
        </p:sp>
      </p:grpSp>
      <p:grpSp>
        <p:nvGrpSpPr>
          <p:cNvPr id="362" name="组合 56"/>
          <p:cNvGrpSpPr/>
          <p:nvPr/>
        </p:nvGrpSpPr>
        <p:grpSpPr>
          <a:xfrm>
            <a:off x="6482864" y="4954018"/>
            <a:ext cx="1490521" cy="118478"/>
            <a:chOff x="4840431" y="2041402"/>
            <a:chExt cx="2505257" cy="199137"/>
          </a:xfrm>
        </p:grpSpPr>
        <p:cxnSp>
          <p:nvCxnSpPr>
            <p:cNvPr id="363" name="直接连接符 57"/>
            <p:cNvCxnSpPr/>
            <p:nvPr/>
          </p:nvCxnSpPr>
          <p:spPr>
            <a:xfrm>
              <a:off x="4840431" y="2142637"/>
              <a:ext cx="1127340" cy="0"/>
            </a:xfrm>
            <a:prstGeom prst="line">
              <a:avLst/>
            </a:prstGeom>
            <a:ln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4" name="直接连接符 58"/>
            <p:cNvCxnSpPr/>
            <p:nvPr/>
          </p:nvCxnSpPr>
          <p:spPr>
            <a:xfrm>
              <a:off x="6218348" y="2142637"/>
              <a:ext cx="1127340" cy="0"/>
            </a:xfrm>
            <a:prstGeom prst="line">
              <a:avLst/>
            </a:prstGeom>
            <a:ln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65" name="椭圆 364"/>
            <p:cNvSpPr/>
            <p:nvPr/>
          </p:nvSpPr>
          <p:spPr>
            <a:xfrm>
              <a:off x="5996400" y="2041402"/>
              <a:ext cx="199137" cy="199137"/>
            </a:xfrm>
            <a:prstGeom prst="ellipse">
              <a:avLst/>
            </a:prstGeom>
            <a:noFill/>
            <a:ln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dirty="0"/>
            </a:p>
          </p:txBody>
        </p:sp>
      </p:grpSp>
      <p:grpSp>
        <p:nvGrpSpPr>
          <p:cNvPr id="366" name="组合 68"/>
          <p:cNvGrpSpPr/>
          <p:nvPr/>
        </p:nvGrpSpPr>
        <p:grpSpPr>
          <a:xfrm>
            <a:off x="4172682" y="4954018"/>
            <a:ext cx="1490521" cy="118478"/>
            <a:chOff x="4840431" y="2041402"/>
            <a:chExt cx="2505257" cy="199137"/>
          </a:xfrm>
        </p:grpSpPr>
        <p:cxnSp>
          <p:nvCxnSpPr>
            <p:cNvPr id="367" name="直接连接符 69"/>
            <p:cNvCxnSpPr/>
            <p:nvPr/>
          </p:nvCxnSpPr>
          <p:spPr>
            <a:xfrm>
              <a:off x="4840431" y="2142637"/>
              <a:ext cx="1127340" cy="0"/>
            </a:xfrm>
            <a:prstGeom prst="line">
              <a:avLst/>
            </a:prstGeom>
            <a:ln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8" name="直接连接符 70"/>
            <p:cNvCxnSpPr/>
            <p:nvPr/>
          </p:nvCxnSpPr>
          <p:spPr>
            <a:xfrm>
              <a:off x="6218348" y="2142637"/>
              <a:ext cx="1127340" cy="0"/>
            </a:xfrm>
            <a:prstGeom prst="line">
              <a:avLst/>
            </a:prstGeom>
            <a:ln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69" name="椭圆 368"/>
            <p:cNvSpPr/>
            <p:nvPr/>
          </p:nvSpPr>
          <p:spPr>
            <a:xfrm>
              <a:off x="5996400" y="2041402"/>
              <a:ext cx="199137" cy="199137"/>
            </a:xfrm>
            <a:prstGeom prst="ellipse">
              <a:avLst/>
            </a:prstGeom>
            <a:noFill/>
            <a:ln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dirty="0"/>
            </a:p>
          </p:txBody>
        </p:sp>
      </p:grpSp>
      <p:sp>
        <p:nvSpPr>
          <p:cNvPr id="370" name="矩形 369"/>
          <p:cNvSpPr/>
          <p:nvPr/>
        </p:nvSpPr>
        <p:spPr>
          <a:xfrm>
            <a:off x="3893923" y="2791869"/>
            <a:ext cx="2031943" cy="5724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>
                <a:solidFill>
                  <a:schemeClr val="accent2">
                    <a:lumMod val="20000"/>
                    <a:lumOff val="80000"/>
                  </a:schemeClr>
                </a:solidFill>
              </a:rPr>
              <a:t>标题数字等都可以通过点击和重新输入进行更改。</a:t>
            </a:r>
          </a:p>
        </p:txBody>
      </p:sp>
      <p:sp>
        <p:nvSpPr>
          <p:cNvPr id="371" name="矩形 370"/>
          <p:cNvSpPr/>
          <p:nvPr/>
        </p:nvSpPr>
        <p:spPr>
          <a:xfrm>
            <a:off x="6212153" y="2791869"/>
            <a:ext cx="2031943" cy="5724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>
                <a:solidFill>
                  <a:schemeClr val="accent2">
                    <a:lumMod val="20000"/>
                    <a:lumOff val="80000"/>
                  </a:schemeClr>
                </a:solidFill>
              </a:rPr>
              <a:t>标题数字等都可以通过点击和重新输入进行更改。</a:t>
            </a:r>
          </a:p>
        </p:txBody>
      </p:sp>
      <p:sp>
        <p:nvSpPr>
          <p:cNvPr id="372" name="矩形 371"/>
          <p:cNvSpPr/>
          <p:nvPr/>
        </p:nvSpPr>
        <p:spPr>
          <a:xfrm>
            <a:off x="3893923" y="5110990"/>
            <a:ext cx="2031943" cy="5724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>
                <a:solidFill>
                  <a:schemeClr val="accent2">
                    <a:lumMod val="20000"/>
                    <a:lumOff val="80000"/>
                  </a:schemeClr>
                </a:solidFill>
              </a:rPr>
              <a:t>标题数字等都可以通过点击和重新输入进行更改。</a:t>
            </a:r>
          </a:p>
        </p:txBody>
      </p:sp>
      <p:sp>
        <p:nvSpPr>
          <p:cNvPr id="373" name="矩形 372"/>
          <p:cNvSpPr/>
          <p:nvPr/>
        </p:nvSpPr>
        <p:spPr>
          <a:xfrm>
            <a:off x="6212153" y="5110990"/>
            <a:ext cx="2031943" cy="5724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>
                <a:solidFill>
                  <a:schemeClr val="accent2">
                    <a:lumMod val="20000"/>
                    <a:lumOff val="80000"/>
                  </a:schemeClr>
                </a:solidFill>
              </a:rPr>
              <a:t>标题数字等都可以通过点击和重新输入进行更改。</a:t>
            </a:r>
          </a:p>
        </p:txBody>
      </p:sp>
    </p:spTree>
    <p:extLst>
      <p:ext uri="{BB962C8B-B14F-4D97-AF65-F5344CB8AC3E}">
        <p14:creationId xmlns:p14="http://schemas.microsoft.com/office/powerpoint/2010/main" val="1982275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kumimoji="1" lang="en-US" altLang="zh-CN" dirty="0"/>
              <a:t>2</a:t>
            </a:r>
            <a:endParaRPr kumimoji="1"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kumimoji="1" lang="zh-CN" altLang="en-US" dirty="0"/>
              <a:t>进展成果</a:t>
            </a:r>
          </a:p>
        </p:txBody>
      </p:sp>
      <p:grpSp>
        <p:nvGrpSpPr>
          <p:cNvPr id="62" name="组合 14"/>
          <p:cNvGrpSpPr/>
          <p:nvPr/>
        </p:nvGrpSpPr>
        <p:grpSpPr>
          <a:xfrm>
            <a:off x="762148" y="2069753"/>
            <a:ext cx="10782442" cy="643467"/>
            <a:chOff x="715150" y="3107266"/>
            <a:chExt cx="10782442" cy="643467"/>
          </a:xfrm>
        </p:grpSpPr>
        <p:cxnSp>
          <p:nvCxnSpPr>
            <p:cNvPr id="63" name="直接连接符 2"/>
            <p:cNvCxnSpPr/>
            <p:nvPr/>
          </p:nvCxnSpPr>
          <p:spPr>
            <a:xfrm>
              <a:off x="1037167" y="3429000"/>
              <a:ext cx="10460425" cy="0"/>
            </a:xfrm>
            <a:prstGeom prst="line">
              <a:avLst/>
            </a:prstGeom>
            <a:ln w="50800">
              <a:solidFill>
                <a:schemeClr val="accent2">
                  <a:lumMod val="50000"/>
                </a:schemeClr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64" name="组合 13"/>
            <p:cNvGrpSpPr/>
            <p:nvPr/>
          </p:nvGrpSpPr>
          <p:grpSpPr>
            <a:xfrm>
              <a:off x="715150" y="3107266"/>
              <a:ext cx="760724" cy="643467"/>
              <a:chOff x="877502" y="2895600"/>
              <a:chExt cx="1001802" cy="1066800"/>
            </a:xfrm>
          </p:grpSpPr>
          <p:sp>
            <p:nvSpPr>
              <p:cNvPr id="65" name="平行四边形 64"/>
              <p:cNvSpPr/>
              <p:nvPr/>
            </p:nvSpPr>
            <p:spPr>
              <a:xfrm flipH="1">
                <a:off x="877502" y="2895600"/>
                <a:ext cx="414867" cy="533400"/>
              </a:xfrm>
              <a:prstGeom prst="parallelogram">
                <a:avLst>
                  <a:gd name="adj" fmla="val 41326"/>
                </a:avLst>
              </a:prstGeom>
              <a:solidFill>
                <a:schemeClr val="accent2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6" name="平行四边形 65"/>
              <p:cNvSpPr/>
              <p:nvPr/>
            </p:nvSpPr>
            <p:spPr>
              <a:xfrm flipH="1">
                <a:off x="1164601" y="2895600"/>
                <a:ext cx="414867" cy="533400"/>
              </a:xfrm>
              <a:prstGeom prst="parallelogram">
                <a:avLst>
                  <a:gd name="adj" fmla="val 41326"/>
                </a:avLst>
              </a:prstGeom>
              <a:solidFill>
                <a:schemeClr val="accent2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7" name="平行四边形 66"/>
              <p:cNvSpPr/>
              <p:nvPr/>
            </p:nvSpPr>
            <p:spPr>
              <a:xfrm flipH="1">
                <a:off x="1464437" y="2895600"/>
                <a:ext cx="414867" cy="533400"/>
              </a:xfrm>
              <a:prstGeom prst="parallelogram">
                <a:avLst>
                  <a:gd name="adj" fmla="val 41326"/>
                </a:avLst>
              </a:prstGeom>
              <a:solidFill>
                <a:schemeClr val="accent2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8" name="平行四边形 67"/>
              <p:cNvSpPr/>
              <p:nvPr/>
            </p:nvSpPr>
            <p:spPr>
              <a:xfrm>
                <a:off x="877502" y="3429000"/>
                <a:ext cx="414867" cy="533400"/>
              </a:xfrm>
              <a:prstGeom prst="parallelogram">
                <a:avLst>
                  <a:gd name="adj" fmla="val 41326"/>
                </a:avLst>
              </a:prstGeom>
              <a:solidFill>
                <a:schemeClr val="accent2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9" name="平行四边形 68"/>
              <p:cNvSpPr/>
              <p:nvPr/>
            </p:nvSpPr>
            <p:spPr>
              <a:xfrm>
                <a:off x="1164601" y="3429000"/>
                <a:ext cx="414867" cy="533400"/>
              </a:xfrm>
              <a:prstGeom prst="parallelogram">
                <a:avLst>
                  <a:gd name="adj" fmla="val 41326"/>
                </a:avLst>
              </a:prstGeom>
              <a:solidFill>
                <a:schemeClr val="accent2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0" name="平行四边形 69"/>
              <p:cNvSpPr/>
              <p:nvPr/>
            </p:nvSpPr>
            <p:spPr>
              <a:xfrm>
                <a:off x="1464437" y="3429000"/>
                <a:ext cx="414867" cy="533400"/>
              </a:xfrm>
              <a:prstGeom prst="parallelogram">
                <a:avLst>
                  <a:gd name="adj" fmla="val 41326"/>
                </a:avLst>
              </a:prstGeom>
              <a:solidFill>
                <a:schemeClr val="accent2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71" name="矩形 70"/>
          <p:cNvSpPr/>
          <p:nvPr/>
        </p:nvSpPr>
        <p:spPr>
          <a:xfrm>
            <a:off x="2092664" y="2209454"/>
            <a:ext cx="2175933" cy="100753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b="1" dirty="0">
                <a:solidFill>
                  <a:srgbClr val="F5F0EA"/>
                </a:solidFill>
                <a:ea typeface="微软雅黑" charset="0"/>
              </a:rPr>
              <a:t>点击此处添加标题</a:t>
            </a:r>
          </a:p>
        </p:txBody>
      </p:sp>
      <p:sp>
        <p:nvSpPr>
          <p:cNvPr id="72" name="矩形 71"/>
          <p:cNvSpPr/>
          <p:nvPr/>
        </p:nvSpPr>
        <p:spPr>
          <a:xfrm>
            <a:off x="5382401" y="2209453"/>
            <a:ext cx="2175933" cy="100753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b="1" dirty="0">
                <a:solidFill>
                  <a:srgbClr val="F5F0EA"/>
                </a:solidFill>
                <a:ea typeface="微软雅黑" charset="0"/>
              </a:rPr>
              <a:t>点击此处添加标题</a:t>
            </a:r>
          </a:p>
        </p:txBody>
      </p:sp>
      <p:sp>
        <p:nvSpPr>
          <p:cNvPr id="73" name="矩形 72"/>
          <p:cNvSpPr/>
          <p:nvPr/>
        </p:nvSpPr>
        <p:spPr>
          <a:xfrm>
            <a:off x="8672138" y="2209453"/>
            <a:ext cx="2175933" cy="100753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b="1" dirty="0">
                <a:solidFill>
                  <a:srgbClr val="F5F0EA"/>
                </a:solidFill>
                <a:ea typeface="微软雅黑" charset="0"/>
              </a:rPr>
              <a:t>点击此处添加标题</a:t>
            </a:r>
          </a:p>
        </p:txBody>
      </p:sp>
      <p:sp>
        <p:nvSpPr>
          <p:cNvPr id="74" name="等腰三角形 18"/>
          <p:cNvSpPr/>
          <p:nvPr/>
        </p:nvSpPr>
        <p:spPr>
          <a:xfrm flipH="1">
            <a:off x="1950551" y="2209453"/>
            <a:ext cx="142113" cy="182033"/>
          </a:xfrm>
          <a:prstGeom prst="triangle">
            <a:avLst>
              <a:gd name="adj" fmla="val 0"/>
            </a:avLst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5" name="等腰三角形 20"/>
          <p:cNvSpPr/>
          <p:nvPr/>
        </p:nvSpPr>
        <p:spPr>
          <a:xfrm flipH="1">
            <a:off x="5240288" y="2209453"/>
            <a:ext cx="142113" cy="182033"/>
          </a:xfrm>
          <a:prstGeom prst="triangle">
            <a:avLst>
              <a:gd name="adj" fmla="val 0"/>
            </a:avLst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6" name="等腰三角形 21"/>
          <p:cNvSpPr/>
          <p:nvPr/>
        </p:nvSpPr>
        <p:spPr>
          <a:xfrm flipH="1">
            <a:off x="8530025" y="2209453"/>
            <a:ext cx="142113" cy="182033"/>
          </a:xfrm>
          <a:prstGeom prst="triangle">
            <a:avLst>
              <a:gd name="adj" fmla="val 0"/>
            </a:avLst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7" name="矩形 76"/>
          <p:cNvSpPr/>
          <p:nvPr/>
        </p:nvSpPr>
        <p:spPr>
          <a:xfrm>
            <a:off x="2092663" y="3360116"/>
            <a:ext cx="2175933" cy="16435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8-14</a:t>
            </a: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号字，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1.3</a:t>
            </a: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倍字间距。</a:t>
            </a:r>
          </a:p>
        </p:txBody>
      </p:sp>
      <p:sp>
        <p:nvSpPr>
          <p:cNvPr id="78" name="矩形 77"/>
          <p:cNvSpPr/>
          <p:nvPr/>
        </p:nvSpPr>
        <p:spPr>
          <a:xfrm>
            <a:off x="5382400" y="3360116"/>
            <a:ext cx="2175933" cy="16435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8-14</a:t>
            </a: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号字，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1.3</a:t>
            </a: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倍字间距。</a:t>
            </a:r>
          </a:p>
        </p:txBody>
      </p:sp>
      <p:sp>
        <p:nvSpPr>
          <p:cNvPr id="79" name="矩形 78"/>
          <p:cNvSpPr/>
          <p:nvPr/>
        </p:nvSpPr>
        <p:spPr>
          <a:xfrm>
            <a:off x="8691649" y="3360116"/>
            <a:ext cx="2175933" cy="16435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8-14</a:t>
            </a: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号字，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1.3</a:t>
            </a: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倍字间距。</a:t>
            </a:r>
          </a:p>
        </p:txBody>
      </p:sp>
      <p:grpSp>
        <p:nvGrpSpPr>
          <p:cNvPr id="4" name="组 3"/>
          <p:cNvGrpSpPr/>
          <p:nvPr/>
        </p:nvGrpSpPr>
        <p:grpSpPr>
          <a:xfrm>
            <a:off x="2186940" y="5110307"/>
            <a:ext cx="1981835" cy="161214"/>
            <a:chOff x="2186940" y="5110307"/>
            <a:chExt cx="1981835" cy="161214"/>
          </a:xfrm>
        </p:grpSpPr>
        <p:cxnSp>
          <p:nvCxnSpPr>
            <p:cNvPr id="81" name="直接连接符 31"/>
            <p:cNvCxnSpPr/>
            <p:nvPr/>
          </p:nvCxnSpPr>
          <p:spPr>
            <a:xfrm>
              <a:off x="2186940" y="5190914"/>
              <a:ext cx="762635" cy="0"/>
            </a:xfrm>
            <a:prstGeom prst="line">
              <a:avLst/>
            </a:prstGeom>
            <a:ln>
              <a:solidFill>
                <a:schemeClr val="accent2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直接连接符 34"/>
            <p:cNvCxnSpPr/>
            <p:nvPr/>
          </p:nvCxnSpPr>
          <p:spPr>
            <a:xfrm>
              <a:off x="3406140" y="5190914"/>
              <a:ext cx="762635" cy="0"/>
            </a:xfrm>
            <a:prstGeom prst="line">
              <a:avLst/>
            </a:prstGeom>
            <a:ln>
              <a:solidFill>
                <a:schemeClr val="accent2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3" name="平行四边形 82"/>
            <p:cNvSpPr/>
            <p:nvPr/>
          </p:nvSpPr>
          <p:spPr>
            <a:xfrm flipH="1">
              <a:off x="3131018" y="5110307"/>
              <a:ext cx="93678" cy="161214"/>
            </a:xfrm>
            <a:prstGeom prst="parallelogram">
              <a:avLst>
                <a:gd name="adj" fmla="val 53189"/>
              </a:avLst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4" name="平行四边形 83"/>
            <p:cNvSpPr/>
            <p:nvPr/>
          </p:nvSpPr>
          <p:spPr>
            <a:xfrm flipH="1">
              <a:off x="3067986" y="5110307"/>
              <a:ext cx="93678" cy="161214"/>
            </a:xfrm>
            <a:prstGeom prst="parallelogram">
              <a:avLst>
                <a:gd name="adj" fmla="val 53189"/>
              </a:avLst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5" name="平行四边形 84"/>
            <p:cNvSpPr/>
            <p:nvPr/>
          </p:nvSpPr>
          <p:spPr>
            <a:xfrm flipH="1">
              <a:off x="3191343" y="5110307"/>
              <a:ext cx="93678" cy="161214"/>
            </a:xfrm>
            <a:prstGeom prst="parallelogram">
              <a:avLst>
                <a:gd name="adj" fmla="val 53189"/>
              </a:avLst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" name="组 4"/>
          <p:cNvGrpSpPr/>
          <p:nvPr/>
        </p:nvGrpSpPr>
        <p:grpSpPr>
          <a:xfrm>
            <a:off x="5479448" y="5109821"/>
            <a:ext cx="1981835" cy="161214"/>
            <a:chOff x="5479448" y="5109821"/>
            <a:chExt cx="1981835" cy="161214"/>
          </a:xfrm>
        </p:grpSpPr>
        <p:cxnSp>
          <p:nvCxnSpPr>
            <p:cNvPr id="87" name="直接连接符 41"/>
            <p:cNvCxnSpPr/>
            <p:nvPr/>
          </p:nvCxnSpPr>
          <p:spPr>
            <a:xfrm>
              <a:off x="5479448" y="5190428"/>
              <a:ext cx="762635" cy="0"/>
            </a:xfrm>
            <a:prstGeom prst="line">
              <a:avLst/>
            </a:prstGeom>
            <a:ln>
              <a:solidFill>
                <a:schemeClr val="accent2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直接连接符 42"/>
            <p:cNvCxnSpPr/>
            <p:nvPr/>
          </p:nvCxnSpPr>
          <p:spPr>
            <a:xfrm>
              <a:off x="6698648" y="5190428"/>
              <a:ext cx="762635" cy="0"/>
            </a:xfrm>
            <a:prstGeom prst="line">
              <a:avLst/>
            </a:prstGeom>
            <a:ln>
              <a:solidFill>
                <a:schemeClr val="accent2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9" name="平行四边形 88"/>
            <p:cNvSpPr/>
            <p:nvPr/>
          </p:nvSpPr>
          <p:spPr>
            <a:xfrm flipH="1">
              <a:off x="6423526" y="5109821"/>
              <a:ext cx="93678" cy="161214"/>
            </a:xfrm>
            <a:prstGeom prst="parallelogram">
              <a:avLst>
                <a:gd name="adj" fmla="val 53189"/>
              </a:avLst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0" name="平行四边形 89"/>
            <p:cNvSpPr/>
            <p:nvPr/>
          </p:nvSpPr>
          <p:spPr>
            <a:xfrm flipH="1">
              <a:off x="6360494" y="5109821"/>
              <a:ext cx="93678" cy="161214"/>
            </a:xfrm>
            <a:prstGeom prst="parallelogram">
              <a:avLst>
                <a:gd name="adj" fmla="val 53189"/>
              </a:avLst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1" name="平行四边形 90"/>
            <p:cNvSpPr/>
            <p:nvPr/>
          </p:nvSpPr>
          <p:spPr>
            <a:xfrm flipH="1">
              <a:off x="6483851" y="5109821"/>
              <a:ext cx="93678" cy="161214"/>
            </a:xfrm>
            <a:prstGeom prst="parallelogram">
              <a:avLst>
                <a:gd name="adj" fmla="val 53189"/>
              </a:avLst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6" name="组 5"/>
          <p:cNvGrpSpPr/>
          <p:nvPr/>
        </p:nvGrpSpPr>
        <p:grpSpPr>
          <a:xfrm>
            <a:off x="8769186" y="5109821"/>
            <a:ext cx="1981835" cy="161214"/>
            <a:chOff x="8769186" y="5109821"/>
            <a:chExt cx="1981835" cy="161214"/>
          </a:xfrm>
        </p:grpSpPr>
        <p:cxnSp>
          <p:nvCxnSpPr>
            <p:cNvPr id="93" name="直接连接符 47"/>
            <p:cNvCxnSpPr/>
            <p:nvPr/>
          </p:nvCxnSpPr>
          <p:spPr>
            <a:xfrm>
              <a:off x="8769186" y="5190428"/>
              <a:ext cx="762635" cy="0"/>
            </a:xfrm>
            <a:prstGeom prst="line">
              <a:avLst/>
            </a:prstGeom>
            <a:ln>
              <a:solidFill>
                <a:schemeClr val="accent2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直接连接符 48"/>
            <p:cNvCxnSpPr/>
            <p:nvPr/>
          </p:nvCxnSpPr>
          <p:spPr>
            <a:xfrm>
              <a:off x="9988386" y="5190428"/>
              <a:ext cx="762635" cy="0"/>
            </a:xfrm>
            <a:prstGeom prst="line">
              <a:avLst/>
            </a:prstGeom>
            <a:ln>
              <a:solidFill>
                <a:schemeClr val="accent2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5" name="平行四边形 94"/>
            <p:cNvSpPr/>
            <p:nvPr/>
          </p:nvSpPr>
          <p:spPr>
            <a:xfrm flipH="1">
              <a:off x="9713264" y="5109821"/>
              <a:ext cx="93678" cy="161214"/>
            </a:xfrm>
            <a:prstGeom prst="parallelogram">
              <a:avLst>
                <a:gd name="adj" fmla="val 53189"/>
              </a:avLst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6" name="平行四边形 95"/>
            <p:cNvSpPr/>
            <p:nvPr/>
          </p:nvSpPr>
          <p:spPr>
            <a:xfrm flipH="1">
              <a:off x="9650232" y="5109821"/>
              <a:ext cx="93678" cy="161214"/>
            </a:xfrm>
            <a:prstGeom prst="parallelogram">
              <a:avLst>
                <a:gd name="adj" fmla="val 53189"/>
              </a:avLst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7" name="平行四边形 96"/>
            <p:cNvSpPr/>
            <p:nvPr/>
          </p:nvSpPr>
          <p:spPr>
            <a:xfrm flipH="1">
              <a:off x="9773589" y="5109821"/>
              <a:ext cx="93678" cy="161214"/>
            </a:xfrm>
            <a:prstGeom prst="parallelogram">
              <a:avLst>
                <a:gd name="adj" fmla="val 53189"/>
              </a:avLst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706043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kumimoji="1" lang="en-US" altLang="zh-CN" dirty="0"/>
              <a:t>2</a:t>
            </a:r>
            <a:endParaRPr kumimoji="1"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kumimoji="1" lang="zh-CN" altLang="en-US" dirty="0"/>
              <a:t>进展成果</a:t>
            </a:r>
          </a:p>
        </p:txBody>
      </p:sp>
      <p:grpSp>
        <p:nvGrpSpPr>
          <p:cNvPr id="40" name="组合 14"/>
          <p:cNvGrpSpPr/>
          <p:nvPr/>
        </p:nvGrpSpPr>
        <p:grpSpPr>
          <a:xfrm>
            <a:off x="3213141" y="2193325"/>
            <a:ext cx="5833286" cy="2625954"/>
            <a:chOff x="2079183" y="1879600"/>
            <a:chExt cx="7874000" cy="3028695"/>
          </a:xfrm>
        </p:grpSpPr>
        <p:sp>
          <p:nvSpPr>
            <p:cNvPr id="41" name="左箭头 40"/>
            <p:cNvSpPr/>
            <p:nvPr/>
          </p:nvSpPr>
          <p:spPr>
            <a:xfrm>
              <a:off x="2079183" y="1879600"/>
              <a:ext cx="4394200" cy="2438400"/>
            </a:xfrm>
            <a:prstGeom prst="leftArrow">
              <a:avLst/>
            </a:prstGeom>
            <a:solidFill>
              <a:schemeClr val="accent1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2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42" name="任意多边形 8"/>
            <p:cNvSpPr/>
            <p:nvPr/>
          </p:nvSpPr>
          <p:spPr>
            <a:xfrm>
              <a:off x="3007360" y="2372359"/>
              <a:ext cx="2682239" cy="1593088"/>
            </a:xfrm>
            <a:custGeom>
              <a:avLst/>
              <a:gdLst>
                <a:gd name="connsiteX0" fmla="*/ 0 w 2682239"/>
                <a:gd name="connsiteY0" fmla="*/ 0 h 1593088"/>
                <a:gd name="connsiteX1" fmla="*/ 2682239 w 2682239"/>
                <a:gd name="connsiteY1" fmla="*/ 0 h 1593088"/>
                <a:gd name="connsiteX2" fmla="*/ 2682239 w 2682239"/>
                <a:gd name="connsiteY2" fmla="*/ 1593088 h 1593088"/>
                <a:gd name="connsiteX3" fmla="*/ 0 w 2682239"/>
                <a:gd name="connsiteY3" fmla="*/ 1593088 h 1593088"/>
                <a:gd name="connsiteX4" fmla="*/ 0 w 2682239"/>
                <a:gd name="connsiteY4" fmla="*/ 0 h 15930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682239" h="1593088">
                  <a:moveTo>
                    <a:pt x="0" y="0"/>
                  </a:moveTo>
                  <a:lnTo>
                    <a:pt x="2682239" y="0"/>
                  </a:lnTo>
                  <a:lnTo>
                    <a:pt x="2682239" y="1593088"/>
                  </a:lnTo>
                  <a:lnTo>
                    <a:pt x="0" y="1593088"/>
                  </a:lnTo>
                  <a:lnTo>
                    <a:pt x="0" y="0"/>
                  </a:lnTo>
                  <a:close/>
                </a:path>
              </a:pathLst>
            </a:custGeom>
            <a:noFill/>
            <a:ln>
              <a:noFill/>
            </a:ln>
            <a:sp3d/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0" tIns="202692" rIns="0" bIns="217170" numCol="1" spcCol="1270" anchor="ctr" anchorCtr="0">
              <a:noAutofit/>
            </a:bodyPr>
            <a:lstStyle/>
            <a:p>
              <a:pPr lvl="0" algn="ctr" defTabSz="25336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5700" kern="1200">
                <a:solidFill>
                  <a:schemeClr val="tx2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43" name="任意多边形 9"/>
            <p:cNvSpPr/>
            <p:nvPr/>
          </p:nvSpPr>
          <p:spPr>
            <a:xfrm>
              <a:off x="6096000" y="2892551"/>
              <a:ext cx="3169920" cy="1593088"/>
            </a:xfrm>
            <a:custGeom>
              <a:avLst/>
              <a:gdLst>
                <a:gd name="connsiteX0" fmla="*/ 0 w 3169920"/>
                <a:gd name="connsiteY0" fmla="*/ 0 h 1593088"/>
                <a:gd name="connsiteX1" fmla="*/ 3169920 w 3169920"/>
                <a:gd name="connsiteY1" fmla="*/ 0 h 1593088"/>
                <a:gd name="connsiteX2" fmla="*/ 3169920 w 3169920"/>
                <a:gd name="connsiteY2" fmla="*/ 1593088 h 1593088"/>
                <a:gd name="connsiteX3" fmla="*/ 0 w 3169920"/>
                <a:gd name="connsiteY3" fmla="*/ 1593088 h 1593088"/>
                <a:gd name="connsiteX4" fmla="*/ 0 w 3169920"/>
                <a:gd name="connsiteY4" fmla="*/ 0 h 15930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169920" h="1593088">
                  <a:moveTo>
                    <a:pt x="0" y="0"/>
                  </a:moveTo>
                  <a:lnTo>
                    <a:pt x="3169920" y="0"/>
                  </a:lnTo>
                  <a:lnTo>
                    <a:pt x="3169920" y="1593088"/>
                  </a:lnTo>
                  <a:lnTo>
                    <a:pt x="0" y="1593088"/>
                  </a:lnTo>
                  <a:lnTo>
                    <a:pt x="0" y="0"/>
                  </a:lnTo>
                  <a:close/>
                </a:path>
              </a:pathLst>
            </a:custGeom>
            <a:noFill/>
            <a:ln>
              <a:noFill/>
            </a:ln>
            <a:sp3d/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0" tIns="202692" rIns="0" bIns="217170" numCol="1" spcCol="1270" anchor="ctr" anchorCtr="0">
              <a:noAutofit/>
            </a:bodyPr>
            <a:lstStyle/>
            <a:p>
              <a:pPr lvl="0" algn="ctr" defTabSz="25336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5700" kern="1200">
                <a:solidFill>
                  <a:schemeClr val="tx2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44" name="左箭头 43"/>
            <p:cNvSpPr/>
            <p:nvPr/>
          </p:nvSpPr>
          <p:spPr>
            <a:xfrm rot="10800000" flipH="1">
              <a:off x="2218778" y="2082293"/>
              <a:ext cx="4123988" cy="2033014"/>
            </a:xfrm>
            <a:prstGeom prst="leftArrow">
              <a:avLst/>
            </a:prstGeom>
            <a:noFill/>
            <a:ln w="12700">
              <a:solidFill>
                <a:schemeClr val="accent2">
                  <a:lumMod val="20000"/>
                  <a:lumOff val="80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tx2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45" name="左箭头 44"/>
            <p:cNvSpPr/>
            <p:nvPr/>
          </p:nvSpPr>
          <p:spPr>
            <a:xfrm rot="10800000">
              <a:off x="5558981" y="2469895"/>
              <a:ext cx="4394202" cy="2438400"/>
            </a:xfrm>
            <a:prstGeom prst="leftArrow">
              <a:avLst/>
            </a:prstGeom>
            <a:solidFill>
              <a:schemeClr val="accent1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2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46" name="左箭头 45"/>
            <p:cNvSpPr/>
            <p:nvPr/>
          </p:nvSpPr>
          <p:spPr>
            <a:xfrm rot="10800000">
              <a:off x="5689599" y="2656712"/>
              <a:ext cx="4123988" cy="2033014"/>
            </a:xfrm>
            <a:prstGeom prst="leftArrow">
              <a:avLst/>
            </a:prstGeom>
            <a:noFill/>
            <a:ln w="12700">
              <a:solidFill>
                <a:schemeClr val="accent2">
                  <a:lumMod val="20000"/>
                  <a:lumOff val="80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2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47" name="等腰三角形 13"/>
            <p:cNvSpPr/>
            <p:nvPr/>
          </p:nvSpPr>
          <p:spPr>
            <a:xfrm>
              <a:off x="5558982" y="2490787"/>
              <a:ext cx="914401" cy="592137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2">
                    <a:lumMod val="85000"/>
                    <a:lumOff val="15000"/>
                  </a:schemeClr>
                </a:solidFill>
              </a:endParaRPr>
            </a:p>
          </p:txBody>
        </p:sp>
      </p:grpSp>
      <p:sp>
        <p:nvSpPr>
          <p:cNvPr id="48" name="文本框 47"/>
          <p:cNvSpPr txBox="1"/>
          <p:nvPr/>
        </p:nvSpPr>
        <p:spPr>
          <a:xfrm>
            <a:off x="1882545" y="2195812"/>
            <a:ext cx="168187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5400" b="1" dirty="0">
                <a:solidFill>
                  <a:schemeClr val="accent2">
                    <a:lumMod val="50000"/>
                  </a:schemeClr>
                </a:solidFill>
              </a:rPr>
              <a:t>40%</a:t>
            </a:r>
            <a:endParaRPr lang="zh-CN" altLang="en-US" sz="5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49" name="文本框 48"/>
          <p:cNvSpPr txBox="1"/>
          <p:nvPr/>
        </p:nvSpPr>
        <p:spPr>
          <a:xfrm>
            <a:off x="9970895" y="2620559"/>
            <a:ext cx="168187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5400" b="1" dirty="0">
                <a:solidFill>
                  <a:schemeClr val="accent2">
                    <a:lumMod val="50000"/>
                  </a:schemeClr>
                </a:solidFill>
              </a:rPr>
              <a:t>60%</a:t>
            </a:r>
            <a:endParaRPr lang="zh-CN" altLang="en-US" sz="5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86" name="矩形 85"/>
          <p:cNvSpPr/>
          <p:nvPr/>
        </p:nvSpPr>
        <p:spPr>
          <a:xfrm>
            <a:off x="983281" y="3018036"/>
            <a:ext cx="223651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b="1" dirty="0">
                <a:solidFill>
                  <a:schemeClr val="accent2">
                    <a:lumMod val="50000"/>
                  </a:schemeClr>
                </a:solidFill>
              </a:rPr>
              <a:t>点击此处添加标题</a:t>
            </a:r>
          </a:p>
        </p:txBody>
      </p:sp>
      <p:sp>
        <p:nvSpPr>
          <p:cNvPr id="92" name="矩形 91"/>
          <p:cNvSpPr/>
          <p:nvPr/>
        </p:nvSpPr>
        <p:spPr>
          <a:xfrm>
            <a:off x="8962568" y="3452837"/>
            <a:ext cx="223651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b="1" dirty="0">
                <a:solidFill>
                  <a:schemeClr val="accent2">
                    <a:lumMod val="50000"/>
                  </a:schemeClr>
                </a:solidFill>
              </a:rPr>
              <a:t>点击此处添加标题</a:t>
            </a:r>
          </a:p>
        </p:txBody>
      </p:sp>
      <p:sp>
        <p:nvSpPr>
          <p:cNvPr id="98" name="矩形 97"/>
          <p:cNvSpPr/>
          <p:nvPr/>
        </p:nvSpPr>
        <p:spPr>
          <a:xfrm>
            <a:off x="1010245" y="3482065"/>
            <a:ext cx="217593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200" dirty="0">
                <a:solidFill>
                  <a:schemeClr val="tx2">
                    <a:lumMod val="85000"/>
                    <a:lumOff val="15000"/>
                  </a:schemeClr>
                </a:solidFill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>
                <a:solidFill>
                  <a:schemeClr val="tx2">
                    <a:lumMod val="85000"/>
                    <a:lumOff val="15000"/>
                  </a:schemeClr>
                </a:solidFill>
              </a:rPr>
              <a:t>8-14</a:t>
            </a:r>
            <a:r>
              <a:rPr lang="zh-CN" altLang="en-US" sz="1200" dirty="0">
                <a:solidFill>
                  <a:schemeClr val="tx2">
                    <a:lumMod val="85000"/>
                    <a:lumOff val="15000"/>
                  </a:schemeClr>
                </a:solidFill>
              </a:rPr>
              <a:t>号字，</a:t>
            </a:r>
            <a:r>
              <a:rPr lang="en-US" altLang="zh-CN" sz="1200" dirty="0">
                <a:solidFill>
                  <a:schemeClr val="tx2">
                    <a:lumMod val="85000"/>
                    <a:lumOff val="15000"/>
                  </a:schemeClr>
                </a:solidFill>
              </a:rPr>
              <a:t>1.3</a:t>
            </a:r>
            <a:r>
              <a:rPr lang="zh-CN" altLang="en-US" sz="1200" dirty="0">
                <a:solidFill>
                  <a:schemeClr val="tx2">
                    <a:lumMod val="85000"/>
                    <a:lumOff val="15000"/>
                  </a:schemeClr>
                </a:solidFill>
              </a:rPr>
              <a:t>倍字间距。</a:t>
            </a:r>
          </a:p>
        </p:txBody>
      </p:sp>
      <p:sp>
        <p:nvSpPr>
          <p:cNvPr id="99" name="矩形 98"/>
          <p:cNvSpPr/>
          <p:nvPr/>
        </p:nvSpPr>
        <p:spPr>
          <a:xfrm>
            <a:off x="9005952" y="3904093"/>
            <a:ext cx="217593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200" dirty="0">
                <a:solidFill>
                  <a:schemeClr val="tx2">
                    <a:lumMod val="85000"/>
                    <a:lumOff val="15000"/>
                  </a:schemeClr>
                </a:solidFill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>
                <a:solidFill>
                  <a:schemeClr val="tx2">
                    <a:lumMod val="85000"/>
                    <a:lumOff val="15000"/>
                  </a:schemeClr>
                </a:solidFill>
              </a:rPr>
              <a:t>8-14</a:t>
            </a:r>
            <a:r>
              <a:rPr lang="zh-CN" altLang="en-US" sz="1200" dirty="0">
                <a:solidFill>
                  <a:schemeClr val="tx2">
                    <a:lumMod val="85000"/>
                    <a:lumOff val="15000"/>
                  </a:schemeClr>
                </a:solidFill>
              </a:rPr>
              <a:t>号字，</a:t>
            </a:r>
            <a:r>
              <a:rPr lang="en-US" altLang="zh-CN" sz="1200" dirty="0">
                <a:solidFill>
                  <a:schemeClr val="tx2">
                    <a:lumMod val="85000"/>
                    <a:lumOff val="15000"/>
                  </a:schemeClr>
                </a:solidFill>
              </a:rPr>
              <a:t>1.3</a:t>
            </a:r>
            <a:r>
              <a:rPr lang="zh-CN" altLang="en-US" sz="1200" dirty="0">
                <a:solidFill>
                  <a:schemeClr val="tx2">
                    <a:lumMod val="85000"/>
                    <a:lumOff val="15000"/>
                  </a:schemeClr>
                </a:solidFill>
              </a:rPr>
              <a:t>倍字间距。</a:t>
            </a:r>
          </a:p>
        </p:txBody>
      </p:sp>
      <p:grpSp>
        <p:nvGrpSpPr>
          <p:cNvPr id="100" name="组合 22"/>
          <p:cNvGrpSpPr/>
          <p:nvPr/>
        </p:nvGrpSpPr>
        <p:grpSpPr>
          <a:xfrm>
            <a:off x="1075650" y="2263974"/>
            <a:ext cx="794889" cy="623974"/>
            <a:chOff x="3654425" y="5089525"/>
            <a:chExt cx="1860550" cy="1460500"/>
          </a:xfrm>
          <a:solidFill>
            <a:schemeClr val="accent2">
              <a:lumMod val="50000"/>
            </a:schemeClr>
          </a:solidFill>
        </p:grpSpPr>
        <p:sp>
          <p:nvSpPr>
            <p:cNvPr id="101" name="Freeform 12"/>
            <p:cNvSpPr>
              <a:spLocks noEditPoints="1"/>
            </p:cNvSpPr>
            <p:nvPr/>
          </p:nvSpPr>
          <p:spPr bwMode="auto">
            <a:xfrm>
              <a:off x="3654425" y="5089525"/>
              <a:ext cx="1860550" cy="1460500"/>
            </a:xfrm>
            <a:custGeom>
              <a:avLst/>
              <a:gdLst>
                <a:gd name="T0" fmla="*/ 2372 w 2506"/>
                <a:gd name="T1" fmla="*/ 1716 h 1970"/>
                <a:gd name="T2" fmla="*/ 2372 w 2506"/>
                <a:gd name="T3" fmla="*/ 1716 h 1970"/>
                <a:gd name="T4" fmla="*/ 1858 w 2506"/>
                <a:gd name="T5" fmla="*/ 1575 h 1970"/>
                <a:gd name="T6" fmla="*/ 1818 w 2506"/>
                <a:gd name="T7" fmla="*/ 1576 h 1970"/>
                <a:gd name="T8" fmla="*/ 1323 w 2506"/>
                <a:gd name="T9" fmla="*/ 1715 h 1970"/>
                <a:gd name="T10" fmla="*/ 1323 w 2506"/>
                <a:gd name="T11" fmla="*/ 308 h 1970"/>
                <a:gd name="T12" fmla="*/ 1847 w 2506"/>
                <a:gd name="T13" fmla="*/ 133 h 1970"/>
                <a:gd name="T14" fmla="*/ 2372 w 2506"/>
                <a:gd name="T15" fmla="*/ 310 h 1970"/>
                <a:gd name="T16" fmla="*/ 2372 w 2506"/>
                <a:gd name="T17" fmla="*/ 1716 h 1970"/>
                <a:gd name="T18" fmla="*/ 1182 w 2506"/>
                <a:gd name="T19" fmla="*/ 1715 h 1970"/>
                <a:gd name="T20" fmla="*/ 1182 w 2506"/>
                <a:gd name="T21" fmla="*/ 1715 h 1970"/>
                <a:gd name="T22" fmla="*/ 688 w 2506"/>
                <a:gd name="T23" fmla="*/ 1576 h 1970"/>
                <a:gd name="T24" fmla="*/ 647 w 2506"/>
                <a:gd name="T25" fmla="*/ 1575 h 1970"/>
                <a:gd name="T26" fmla="*/ 133 w 2506"/>
                <a:gd name="T27" fmla="*/ 1716 h 1970"/>
                <a:gd name="T28" fmla="*/ 133 w 2506"/>
                <a:gd name="T29" fmla="*/ 310 h 1970"/>
                <a:gd name="T30" fmla="*/ 659 w 2506"/>
                <a:gd name="T31" fmla="*/ 133 h 1970"/>
                <a:gd name="T32" fmla="*/ 1182 w 2506"/>
                <a:gd name="T33" fmla="*/ 308 h 1970"/>
                <a:gd name="T34" fmla="*/ 1182 w 2506"/>
                <a:gd name="T35" fmla="*/ 1715 h 1970"/>
                <a:gd name="T36" fmla="*/ 1849 w 2506"/>
                <a:gd name="T37" fmla="*/ 0 h 1970"/>
                <a:gd name="T38" fmla="*/ 1849 w 2506"/>
                <a:gd name="T39" fmla="*/ 0 h 1970"/>
                <a:gd name="T40" fmla="*/ 1823 w 2506"/>
                <a:gd name="T41" fmla="*/ 0 h 1970"/>
                <a:gd name="T42" fmla="*/ 1253 w 2506"/>
                <a:gd name="T43" fmla="*/ 184 h 1970"/>
                <a:gd name="T44" fmla="*/ 683 w 2506"/>
                <a:gd name="T45" fmla="*/ 0 h 1970"/>
                <a:gd name="T46" fmla="*/ 657 w 2506"/>
                <a:gd name="T47" fmla="*/ 0 h 1970"/>
                <a:gd name="T48" fmla="*/ 5 w 2506"/>
                <a:gd name="T49" fmla="*/ 267 h 1970"/>
                <a:gd name="T50" fmla="*/ 0 w 2506"/>
                <a:gd name="T51" fmla="*/ 279 h 1970"/>
                <a:gd name="T52" fmla="*/ 0 w 2506"/>
                <a:gd name="T53" fmla="*/ 1970 h 1970"/>
                <a:gd name="T54" fmla="*/ 107 w 2506"/>
                <a:gd name="T55" fmla="*/ 1889 h 1970"/>
                <a:gd name="T56" fmla="*/ 682 w 2506"/>
                <a:gd name="T57" fmla="*/ 1709 h 1970"/>
                <a:gd name="T58" fmla="*/ 1190 w 2506"/>
                <a:gd name="T59" fmla="*/ 1876 h 1970"/>
                <a:gd name="T60" fmla="*/ 1208 w 2506"/>
                <a:gd name="T61" fmla="*/ 1888 h 1970"/>
                <a:gd name="T62" fmla="*/ 1253 w 2506"/>
                <a:gd name="T63" fmla="*/ 1924 h 1970"/>
                <a:gd name="T64" fmla="*/ 1298 w 2506"/>
                <a:gd name="T65" fmla="*/ 1888 h 1970"/>
                <a:gd name="T66" fmla="*/ 1316 w 2506"/>
                <a:gd name="T67" fmla="*/ 1876 h 1970"/>
                <a:gd name="T68" fmla="*/ 1824 w 2506"/>
                <a:gd name="T69" fmla="*/ 1709 h 1970"/>
                <a:gd name="T70" fmla="*/ 2399 w 2506"/>
                <a:gd name="T71" fmla="*/ 1889 h 1970"/>
                <a:gd name="T72" fmla="*/ 2506 w 2506"/>
                <a:gd name="T73" fmla="*/ 1970 h 1970"/>
                <a:gd name="T74" fmla="*/ 2506 w 2506"/>
                <a:gd name="T75" fmla="*/ 279 h 1970"/>
                <a:gd name="T76" fmla="*/ 2501 w 2506"/>
                <a:gd name="T77" fmla="*/ 267 h 1970"/>
                <a:gd name="T78" fmla="*/ 1849 w 2506"/>
                <a:gd name="T79" fmla="*/ 0 h 19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506" h="1970">
                  <a:moveTo>
                    <a:pt x="2372" y="1716"/>
                  </a:moveTo>
                  <a:lnTo>
                    <a:pt x="2372" y="1716"/>
                  </a:lnTo>
                  <a:cubicBezTo>
                    <a:pt x="2261" y="1655"/>
                    <a:pt x="2075" y="1575"/>
                    <a:pt x="1858" y="1575"/>
                  </a:cubicBezTo>
                  <a:cubicBezTo>
                    <a:pt x="1845" y="1575"/>
                    <a:pt x="1831" y="1576"/>
                    <a:pt x="1818" y="1576"/>
                  </a:cubicBezTo>
                  <a:cubicBezTo>
                    <a:pt x="1599" y="1587"/>
                    <a:pt x="1427" y="1659"/>
                    <a:pt x="1323" y="1715"/>
                  </a:cubicBezTo>
                  <a:lnTo>
                    <a:pt x="1323" y="308"/>
                  </a:lnTo>
                  <a:cubicBezTo>
                    <a:pt x="1347" y="271"/>
                    <a:pt x="1462" y="127"/>
                    <a:pt x="1847" y="133"/>
                  </a:cubicBezTo>
                  <a:cubicBezTo>
                    <a:pt x="2229" y="140"/>
                    <a:pt x="2347" y="273"/>
                    <a:pt x="2372" y="310"/>
                  </a:cubicBezTo>
                  <a:lnTo>
                    <a:pt x="2372" y="1716"/>
                  </a:lnTo>
                  <a:close/>
                  <a:moveTo>
                    <a:pt x="1182" y="1715"/>
                  </a:moveTo>
                  <a:lnTo>
                    <a:pt x="1182" y="1715"/>
                  </a:lnTo>
                  <a:cubicBezTo>
                    <a:pt x="1079" y="1659"/>
                    <a:pt x="906" y="1587"/>
                    <a:pt x="688" y="1576"/>
                  </a:cubicBezTo>
                  <a:cubicBezTo>
                    <a:pt x="674" y="1576"/>
                    <a:pt x="661" y="1575"/>
                    <a:pt x="647" y="1575"/>
                  </a:cubicBezTo>
                  <a:cubicBezTo>
                    <a:pt x="431" y="1575"/>
                    <a:pt x="244" y="1655"/>
                    <a:pt x="133" y="1716"/>
                  </a:cubicBezTo>
                  <a:lnTo>
                    <a:pt x="133" y="310"/>
                  </a:lnTo>
                  <a:cubicBezTo>
                    <a:pt x="159" y="273"/>
                    <a:pt x="276" y="140"/>
                    <a:pt x="659" y="133"/>
                  </a:cubicBezTo>
                  <a:cubicBezTo>
                    <a:pt x="1044" y="127"/>
                    <a:pt x="1159" y="271"/>
                    <a:pt x="1182" y="308"/>
                  </a:cubicBezTo>
                  <a:lnTo>
                    <a:pt x="1182" y="1715"/>
                  </a:lnTo>
                  <a:close/>
                  <a:moveTo>
                    <a:pt x="1849" y="0"/>
                  </a:moveTo>
                  <a:lnTo>
                    <a:pt x="1849" y="0"/>
                  </a:lnTo>
                  <a:cubicBezTo>
                    <a:pt x="1840" y="0"/>
                    <a:pt x="1831" y="0"/>
                    <a:pt x="1823" y="0"/>
                  </a:cubicBezTo>
                  <a:cubicBezTo>
                    <a:pt x="1490" y="0"/>
                    <a:pt x="1328" y="105"/>
                    <a:pt x="1253" y="184"/>
                  </a:cubicBezTo>
                  <a:cubicBezTo>
                    <a:pt x="1178" y="105"/>
                    <a:pt x="1015" y="0"/>
                    <a:pt x="683" y="0"/>
                  </a:cubicBezTo>
                  <a:cubicBezTo>
                    <a:pt x="674" y="0"/>
                    <a:pt x="666" y="0"/>
                    <a:pt x="657" y="0"/>
                  </a:cubicBezTo>
                  <a:cubicBezTo>
                    <a:pt x="127" y="9"/>
                    <a:pt x="16" y="240"/>
                    <a:pt x="5" y="267"/>
                  </a:cubicBezTo>
                  <a:lnTo>
                    <a:pt x="0" y="279"/>
                  </a:lnTo>
                  <a:lnTo>
                    <a:pt x="0" y="1970"/>
                  </a:lnTo>
                  <a:lnTo>
                    <a:pt x="107" y="1889"/>
                  </a:lnTo>
                  <a:cubicBezTo>
                    <a:pt x="109" y="1887"/>
                    <a:pt x="369" y="1695"/>
                    <a:pt x="682" y="1709"/>
                  </a:cubicBezTo>
                  <a:cubicBezTo>
                    <a:pt x="943" y="1722"/>
                    <a:pt x="1133" y="1837"/>
                    <a:pt x="1190" y="1876"/>
                  </a:cubicBezTo>
                  <a:cubicBezTo>
                    <a:pt x="1201" y="1883"/>
                    <a:pt x="1207" y="1888"/>
                    <a:pt x="1208" y="1888"/>
                  </a:cubicBezTo>
                  <a:lnTo>
                    <a:pt x="1253" y="1924"/>
                  </a:lnTo>
                  <a:lnTo>
                    <a:pt x="1298" y="1888"/>
                  </a:lnTo>
                  <a:cubicBezTo>
                    <a:pt x="1298" y="1888"/>
                    <a:pt x="1304" y="1883"/>
                    <a:pt x="1316" y="1876"/>
                  </a:cubicBezTo>
                  <a:cubicBezTo>
                    <a:pt x="1373" y="1837"/>
                    <a:pt x="1563" y="1722"/>
                    <a:pt x="1824" y="1709"/>
                  </a:cubicBezTo>
                  <a:cubicBezTo>
                    <a:pt x="2135" y="1695"/>
                    <a:pt x="2396" y="1887"/>
                    <a:pt x="2399" y="1889"/>
                  </a:cubicBezTo>
                  <a:lnTo>
                    <a:pt x="2506" y="1970"/>
                  </a:lnTo>
                  <a:lnTo>
                    <a:pt x="2506" y="279"/>
                  </a:lnTo>
                  <a:lnTo>
                    <a:pt x="2501" y="267"/>
                  </a:lnTo>
                  <a:cubicBezTo>
                    <a:pt x="2490" y="240"/>
                    <a:pt x="2379" y="9"/>
                    <a:pt x="1849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" name="Freeform 13"/>
            <p:cNvSpPr>
              <a:spLocks/>
            </p:cNvSpPr>
            <p:nvPr/>
          </p:nvSpPr>
          <p:spPr bwMode="auto">
            <a:xfrm>
              <a:off x="3829050" y="5399088"/>
              <a:ext cx="627063" cy="152400"/>
            </a:xfrm>
            <a:custGeom>
              <a:avLst/>
              <a:gdLst>
                <a:gd name="T0" fmla="*/ 822 w 844"/>
                <a:gd name="T1" fmla="*/ 128 h 206"/>
                <a:gd name="T2" fmla="*/ 822 w 844"/>
                <a:gd name="T3" fmla="*/ 128 h 206"/>
                <a:gd name="T4" fmla="*/ 441 w 844"/>
                <a:gd name="T5" fmla="*/ 10 h 206"/>
                <a:gd name="T6" fmla="*/ 23 w 844"/>
                <a:gd name="T7" fmla="*/ 127 h 206"/>
                <a:gd name="T8" fmla="*/ 12 w 844"/>
                <a:gd name="T9" fmla="*/ 183 h 206"/>
                <a:gd name="T10" fmla="*/ 45 w 844"/>
                <a:gd name="T11" fmla="*/ 200 h 206"/>
                <a:gd name="T12" fmla="*/ 68 w 844"/>
                <a:gd name="T13" fmla="*/ 193 h 206"/>
                <a:gd name="T14" fmla="*/ 437 w 844"/>
                <a:gd name="T15" fmla="*/ 89 h 206"/>
                <a:gd name="T16" fmla="*/ 775 w 844"/>
                <a:gd name="T17" fmla="*/ 193 h 206"/>
                <a:gd name="T18" fmla="*/ 831 w 844"/>
                <a:gd name="T19" fmla="*/ 183 h 206"/>
                <a:gd name="T20" fmla="*/ 822 w 844"/>
                <a:gd name="T21" fmla="*/ 128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44" h="206">
                  <a:moveTo>
                    <a:pt x="822" y="128"/>
                  </a:moveTo>
                  <a:lnTo>
                    <a:pt x="822" y="128"/>
                  </a:lnTo>
                  <a:cubicBezTo>
                    <a:pt x="815" y="123"/>
                    <a:pt x="667" y="19"/>
                    <a:pt x="441" y="10"/>
                  </a:cubicBezTo>
                  <a:cubicBezTo>
                    <a:pt x="213" y="0"/>
                    <a:pt x="30" y="122"/>
                    <a:pt x="23" y="127"/>
                  </a:cubicBezTo>
                  <a:cubicBezTo>
                    <a:pt x="4" y="139"/>
                    <a:pt x="0" y="164"/>
                    <a:pt x="12" y="183"/>
                  </a:cubicBezTo>
                  <a:cubicBezTo>
                    <a:pt x="20" y="194"/>
                    <a:pt x="32" y="200"/>
                    <a:pt x="45" y="200"/>
                  </a:cubicBezTo>
                  <a:cubicBezTo>
                    <a:pt x="53" y="200"/>
                    <a:pt x="61" y="198"/>
                    <a:pt x="68" y="193"/>
                  </a:cubicBezTo>
                  <a:cubicBezTo>
                    <a:pt x="69" y="192"/>
                    <a:pt x="236" y="81"/>
                    <a:pt x="437" y="89"/>
                  </a:cubicBezTo>
                  <a:cubicBezTo>
                    <a:pt x="639" y="98"/>
                    <a:pt x="774" y="192"/>
                    <a:pt x="775" y="193"/>
                  </a:cubicBezTo>
                  <a:cubicBezTo>
                    <a:pt x="793" y="206"/>
                    <a:pt x="818" y="201"/>
                    <a:pt x="831" y="183"/>
                  </a:cubicBezTo>
                  <a:cubicBezTo>
                    <a:pt x="844" y="165"/>
                    <a:pt x="840" y="140"/>
                    <a:pt x="822" y="128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" name="Freeform 14"/>
            <p:cNvSpPr>
              <a:spLocks/>
            </p:cNvSpPr>
            <p:nvPr/>
          </p:nvSpPr>
          <p:spPr bwMode="auto">
            <a:xfrm>
              <a:off x="3829050" y="5678488"/>
              <a:ext cx="627063" cy="152400"/>
            </a:xfrm>
            <a:custGeom>
              <a:avLst/>
              <a:gdLst>
                <a:gd name="T0" fmla="*/ 822 w 844"/>
                <a:gd name="T1" fmla="*/ 128 h 206"/>
                <a:gd name="T2" fmla="*/ 822 w 844"/>
                <a:gd name="T3" fmla="*/ 128 h 206"/>
                <a:gd name="T4" fmla="*/ 441 w 844"/>
                <a:gd name="T5" fmla="*/ 10 h 206"/>
                <a:gd name="T6" fmla="*/ 23 w 844"/>
                <a:gd name="T7" fmla="*/ 128 h 206"/>
                <a:gd name="T8" fmla="*/ 12 w 844"/>
                <a:gd name="T9" fmla="*/ 183 h 206"/>
                <a:gd name="T10" fmla="*/ 45 w 844"/>
                <a:gd name="T11" fmla="*/ 201 h 206"/>
                <a:gd name="T12" fmla="*/ 68 w 844"/>
                <a:gd name="T13" fmla="*/ 194 h 206"/>
                <a:gd name="T14" fmla="*/ 437 w 844"/>
                <a:gd name="T15" fmla="*/ 90 h 206"/>
                <a:gd name="T16" fmla="*/ 775 w 844"/>
                <a:gd name="T17" fmla="*/ 194 h 206"/>
                <a:gd name="T18" fmla="*/ 831 w 844"/>
                <a:gd name="T19" fmla="*/ 184 h 206"/>
                <a:gd name="T20" fmla="*/ 822 w 844"/>
                <a:gd name="T21" fmla="*/ 128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44" h="206">
                  <a:moveTo>
                    <a:pt x="822" y="128"/>
                  </a:moveTo>
                  <a:lnTo>
                    <a:pt x="822" y="128"/>
                  </a:lnTo>
                  <a:cubicBezTo>
                    <a:pt x="815" y="124"/>
                    <a:pt x="667" y="20"/>
                    <a:pt x="441" y="10"/>
                  </a:cubicBezTo>
                  <a:cubicBezTo>
                    <a:pt x="213" y="0"/>
                    <a:pt x="30" y="123"/>
                    <a:pt x="23" y="128"/>
                  </a:cubicBezTo>
                  <a:cubicBezTo>
                    <a:pt x="4" y="140"/>
                    <a:pt x="0" y="165"/>
                    <a:pt x="12" y="183"/>
                  </a:cubicBezTo>
                  <a:cubicBezTo>
                    <a:pt x="20" y="195"/>
                    <a:pt x="32" y="201"/>
                    <a:pt x="45" y="201"/>
                  </a:cubicBezTo>
                  <a:cubicBezTo>
                    <a:pt x="53" y="201"/>
                    <a:pt x="61" y="199"/>
                    <a:pt x="68" y="194"/>
                  </a:cubicBezTo>
                  <a:cubicBezTo>
                    <a:pt x="69" y="193"/>
                    <a:pt x="236" y="82"/>
                    <a:pt x="437" y="90"/>
                  </a:cubicBezTo>
                  <a:cubicBezTo>
                    <a:pt x="639" y="99"/>
                    <a:pt x="774" y="193"/>
                    <a:pt x="775" y="194"/>
                  </a:cubicBezTo>
                  <a:cubicBezTo>
                    <a:pt x="793" y="206"/>
                    <a:pt x="818" y="202"/>
                    <a:pt x="831" y="184"/>
                  </a:cubicBezTo>
                  <a:cubicBezTo>
                    <a:pt x="844" y="166"/>
                    <a:pt x="840" y="141"/>
                    <a:pt x="822" y="128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4" name="Freeform 15"/>
            <p:cNvSpPr>
              <a:spLocks/>
            </p:cNvSpPr>
            <p:nvPr/>
          </p:nvSpPr>
          <p:spPr bwMode="auto">
            <a:xfrm>
              <a:off x="3829050" y="5957888"/>
              <a:ext cx="627063" cy="153988"/>
            </a:xfrm>
            <a:custGeom>
              <a:avLst/>
              <a:gdLst>
                <a:gd name="T0" fmla="*/ 822 w 844"/>
                <a:gd name="T1" fmla="*/ 128 h 206"/>
                <a:gd name="T2" fmla="*/ 822 w 844"/>
                <a:gd name="T3" fmla="*/ 128 h 206"/>
                <a:gd name="T4" fmla="*/ 441 w 844"/>
                <a:gd name="T5" fmla="*/ 10 h 206"/>
                <a:gd name="T6" fmla="*/ 23 w 844"/>
                <a:gd name="T7" fmla="*/ 128 h 206"/>
                <a:gd name="T8" fmla="*/ 12 w 844"/>
                <a:gd name="T9" fmla="*/ 183 h 206"/>
                <a:gd name="T10" fmla="*/ 45 w 844"/>
                <a:gd name="T11" fmla="*/ 201 h 206"/>
                <a:gd name="T12" fmla="*/ 68 w 844"/>
                <a:gd name="T13" fmla="*/ 194 h 206"/>
                <a:gd name="T14" fmla="*/ 437 w 844"/>
                <a:gd name="T15" fmla="*/ 90 h 206"/>
                <a:gd name="T16" fmla="*/ 775 w 844"/>
                <a:gd name="T17" fmla="*/ 193 h 206"/>
                <a:gd name="T18" fmla="*/ 831 w 844"/>
                <a:gd name="T19" fmla="*/ 184 h 206"/>
                <a:gd name="T20" fmla="*/ 822 w 844"/>
                <a:gd name="T21" fmla="*/ 128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44" h="206">
                  <a:moveTo>
                    <a:pt x="822" y="128"/>
                  </a:moveTo>
                  <a:lnTo>
                    <a:pt x="822" y="128"/>
                  </a:lnTo>
                  <a:cubicBezTo>
                    <a:pt x="815" y="124"/>
                    <a:pt x="667" y="20"/>
                    <a:pt x="441" y="10"/>
                  </a:cubicBezTo>
                  <a:cubicBezTo>
                    <a:pt x="213" y="0"/>
                    <a:pt x="30" y="122"/>
                    <a:pt x="23" y="128"/>
                  </a:cubicBezTo>
                  <a:cubicBezTo>
                    <a:pt x="4" y="140"/>
                    <a:pt x="0" y="165"/>
                    <a:pt x="12" y="183"/>
                  </a:cubicBezTo>
                  <a:cubicBezTo>
                    <a:pt x="20" y="195"/>
                    <a:pt x="32" y="201"/>
                    <a:pt x="45" y="201"/>
                  </a:cubicBezTo>
                  <a:cubicBezTo>
                    <a:pt x="53" y="201"/>
                    <a:pt x="61" y="198"/>
                    <a:pt x="68" y="194"/>
                  </a:cubicBezTo>
                  <a:cubicBezTo>
                    <a:pt x="69" y="193"/>
                    <a:pt x="236" y="82"/>
                    <a:pt x="437" y="90"/>
                  </a:cubicBezTo>
                  <a:cubicBezTo>
                    <a:pt x="639" y="99"/>
                    <a:pt x="774" y="192"/>
                    <a:pt x="775" y="193"/>
                  </a:cubicBezTo>
                  <a:cubicBezTo>
                    <a:pt x="793" y="206"/>
                    <a:pt x="818" y="202"/>
                    <a:pt x="831" y="184"/>
                  </a:cubicBezTo>
                  <a:cubicBezTo>
                    <a:pt x="844" y="166"/>
                    <a:pt x="840" y="141"/>
                    <a:pt x="822" y="128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5" name="Freeform 16"/>
            <p:cNvSpPr>
              <a:spLocks/>
            </p:cNvSpPr>
            <p:nvPr/>
          </p:nvSpPr>
          <p:spPr bwMode="auto">
            <a:xfrm>
              <a:off x="4713288" y="5437188"/>
              <a:ext cx="627063" cy="152400"/>
            </a:xfrm>
            <a:custGeom>
              <a:avLst/>
              <a:gdLst>
                <a:gd name="T0" fmla="*/ 822 w 844"/>
                <a:gd name="T1" fmla="*/ 127 h 205"/>
                <a:gd name="T2" fmla="*/ 822 w 844"/>
                <a:gd name="T3" fmla="*/ 127 h 205"/>
                <a:gd name="T4" fmla="*/ 441 w 844"/>
                <a:gd name="T5" fmla="*/ 9 h 205"/>
                <a:gd name="T6" fmla="*/ 23 w 844"/>
                <a:gd name="T7" fmla="*/ 127 h 205"/>
                <a:gd name="T8" fmla="*/ 12 w 844"/>
                <a:gd name="T9" fmla="*/ 182 h 205"/>
                <a:gd name="T10" fmla="*/ 45 w 844"/>
                <a:gd name="T11" fmla="*/ 200 h 205"/>
                <a:gd name="T12" fmla="*/ 67 w 844"/>
                <a:gd name="T13" fmla="*/ 193 h 205"/>
                <a:gd name="T14" fmla="*/ 437 w 844"/>
                <a:gd name="T15" fmla="*/ 89 h 205"/>
                <a:gd name="T16" fmla="*/ 775 w 844"/>
                <a:gd name="T17" fmla="*/ 193 h 205"/>
                <a:gd name="T18" fmla="*/ 831 w 844"/>
                <a:gd name="T19" fmla="*/ 183 h 205"/>
                <a:gd name="T20" fmla="*/ 822 w 844"/>
                <a:gd name="T21" fmla="*/ 127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44" h="205">
                  <a:moveTo>
                    <a:pt x="822" y="127"/>
                  </a:moveTo>
                  <a:lnTo>
                    <a:pt x="822" y="127"/>
                  </a:lnTo>
                  <a:cubicBezTo>
                    <a:pt x="815" y="123"/>
                    <a:pt x="667" y="19"/>
                    <a:pt x="441" y="9"/>
                  </a:cubicBezTo>
                  <a:cubicBezTo>
                    <a:pt x="213" y="0"/>
                    <a:pt x="30" y="122"/>
                    <a:pt x="23" y="127"/>
                  </a:cubicBezTo>
                  <a:cubicBezTo>
                    <a:pt x="4" y="139"/>
                    <a:pt x="0" y="164"/>
                    <a:pt x="12" y="182"/>
                  </a:cubicBezTo>
                  <a:cubicBezTo>
                    <a:pt x="20" y="194"/>
                    <a:pt x="32" y="200"/>
                    <a:pt x="45" y="200"/>
                  </a:cubicBezTo>
                  <a:cubicBezTo>
                    <a:pt x="53" y="200"/>
                    <a:pt x="61" y="198"/>
                    <a:pt x="67" y="193"/>
                  </a:cubicBezTo>
                  <a:cubicBezTo>
                    <a:pt x="69" y="192"/>
                    <a:pt x="236" y="81"/>
                    <a:pt x="437" y="89"/>
                  </a:cubicBezTo>
                  <a:cubicBezTo>
                    <a:pt x="639" y="98"/>
                    <a:pt x="774" y="192"/>
                    <a:pt x="775" y="193"/>
                  </a:cubicBezTo>
                  <a:cubicBezTo>
                    <a:pt x="793" y="205"/>
                    <a:pt x="818" y="201"/>
                    <a:pt x="831" y="183"/>
                  </a:cubicBezTo>
                  <a:cubicBezTo>
                    <a:pt x="844" y="165"/>
                    <a:pt x="840" y="140"/>
                    <a:pt x="822" y="12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6" name="Freeform 17"/>
            <p:cNvSpPr>
              <a:spLocks/>
            </p:cNvSpPr>
            <p:nvPr/>
          </p:nvSpPr>
          <p:spPr bwMode="auto">
            <a:xfrm>
              <a:off x="4713288" y="5716588"/>
              <a:ext cx="627063" cy="152400"/>
            </a:xfrm>
            <a:custGeom>
              <a:avLst/>
              <a:gdLst>
                <a:gd name="T0" fmla="*/ 822 w 844"/>
                <a:gd name="T1" fmla="*/ 128 h 206"/>
                <a:gd name="T2" fmla="*/ 822 w 844"/>
                <a:gd name="T3" fmla="*/ 128 h 206"/>
                <a:gd name="T4" fmla="*/ 441 w 844"/>
                <a:gd name="T5" fmla="*/ 10 h 206"/>
                <a:gd name="T6" fmla="*/ 23 w 844"/>
                <a:gd name="T7" fmla="*/ 128 h 206"/>
                <a:gd name="T8" fmla="*/ 12 w 844"/>
                <a:gd name="T9" fmla="*/ 183 h 206"/>
                <a:gd name="T10" fmla="*/ 45 w 844"/>
                <a:gd name="T11" fmla="*/ 201 h 206"/>
                <a:gd name="T12" fmla="*/ 67 w 844"/>
                <a:gd name="T13" fmla="*/ 194 h 206"/>
                <a:gd name="T14" fmla="*/ 437 w 844"/>
                <a:gd name="T15" fmla="*/ 90 h 206"/>
                <a:gd name="T16" fmla="*/ 775 w 844"/>
                <a:gd name="T17" fmla="*/ 193 h 206"/>
                <a:gd name="T18" fmla="*/ 831 w 844"/>
                <a:gd name="T19" fmla="*/ 184 h 206"/>
                <a:gd name="T20" fmla="*/ 822 w 844"/>
                <a:gd name="T21" fmla="*/ 128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44" h="206">
                  <a:moveTo>
                    <a:pt x="822" y="128"/>
                  </a:moveTo>
                  <a:lnTo>
                    <a:pt x="822" y="128"/>
                  </a:lnTo>
                  <a:cubicBezTo>
                    <a:pt x="815" y="124"/>
                    <a:pt x="667" y="20"/>
                    <a:pt x="441" y="10"/>
                  </a:cubicBezTo>
                  <a:cubicBezTo>
                    <a:pt x="213" y="0"/>
                    <a:pt x="30" y="122"/>
                    <a:pt x="23" y="128"/>
                  </a:cubicBezTo>
                  <a:cubicBezTo>
                    <a:pt x="4" y="140"/>
                    <a:pt x="0" y="165"/>
                    <a:pt x="12" y="183"/>
                  </a:cubicBezTo>
                  <a:cubicBezTo>
                    <a:pt x="20" y="195"/>
                    <a:pt x="32" y="201"/>
                    <a:pt x="45" y="201"/>
                  </a:cubicBezTo>
                  <a:cubicBezTo>
                    <a:pt x="53" y="201"/>
                    <a:pt x="61" y="199"/>
                    <a:pt x="67" y="194"/>
                  </a:cubicBezTo>
                  <a:cubicBezTo>
                    <a:pt x="69" y="193"/>
                    <a:pt x="236" y="82"/>
                    <a:pt x="437" y="90"/>
                  </a:cubicBezTo>
                  <a:cubicBezTo>
                    <a:pt x="639" y="99"/>
                    <a:pt x="774" y="192"/>
                    <a:pt x="775" y="193"/>
                  </a:cubicBezTo>
                  <a:cubicBezTo>
                    <a:pt x="793" y="206"/>
                    <a:pt x="818" y="202"/>
                    <a:pt x="831" y="184"/>
                  </a:cubicBezTo>
                  <a:cubicBezTo>
                    <a:pt x="844" y="166"/>
                    <a:pt x="840" y="141"/>
                    <a:pt x="822" y="128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7" name="Freeform 18"/>
            <p:cNvSpPr>
              <a:spLocks/>
            </p:cNvSpPr>
            <p:nvPr/>
          </p:nvSpPr>
          <p:spPr bwMode="auto">
            <a:xfrm>
              <a:off x="4713288" y="5997575"/>
              <a:ext cx="627063" cy="152400"/>
            </a:xfrm>
            <a:custGeom>
              <a:avLst/>
              <a:gdLst>
                <a:gd name="T0" fmla="*/ 822 w 844"/>
                <a:gd name="T1" fmla="*/ 128 h 206"/>
                <a:gd name="T2" fmla="*/ 822 w 844"/>
                <a:gd name="T3" fmla="*/ 128 h 206"/>
                <a:gd name="T4" fmla="*/ 441 w 844"/>
                <a:gd name="T5" fmla="*/ 10 h 206"/>
                <a:gd name="T6" fmla="*/ 23 w 844"/>
                <a:gd name="T7" fmla="*/ 127 h 206"/>
                <a:gd name="T8" fmla="*/ 12 w 844"/>
                <a:gd name="T9" fmla="*/ 183 h 206"/>
                <a:gd name="T10" fmla="*/ 45 w 844"/>
                <a:gd name="T11" fmla="*/ 201 h 206"/>
                <a:gd name="T12" fmla="*/ 67 w 844"/>
                <a:gd name="T13" fmla="*/ 194 h 206"/>
                <a:gd name="T14" fmla="*/ 437 w 844"/>
                <a:gd name="T15" fmla="*/ 90 h 206"/>
                <a:gd name="T16" fmla="*/ 775 w 844"/>
                <a:gd name="T17" fmla="*/ 193 h 206"/>
                <a:gd name="T18" fmla="*/ 831 w 844"/>
                <a:gd name="T19" fmla="*/ 184 h 206"/>
                <a:gd name="T20" fmla="*/ 822 w 844"/>
                <a:gd name="T21" fmla="*/ 128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44" h="206">
                  <a:moveTo>
                    <a:pt x="822" y="128"/>
                  </a:moveTo>
                  <a:lnTo>
                    <a:pt x="822" y="128"/>
                  </a:lnTo>
                  <a:cubicBezTo>
                    <a:pt x="815" y="124"/>
                    <a:pt x="667" y="20"/>
                    <a:pt x="441" y="10"/>
                  </a:cubicBezTo>
                  <a:cubicBezTo>
                    <a:pt x="213" y="0"/>
                    <a:pt x="30" y="122"/>
                    <a:pt x="23" y="127"/>
                  </a:cubicBezTo>
                  <a:cubicBezTo>
                    <a:pt x="4" y="140"/>
                    <a:pt x="0" y="165"/>
                    <a:pt x="12" y="183"/>
                  </a:cubicBezTo>
                  <a:cubicBezTo>
                    <a:pt x="20" y="194"/>
                    <a:pt x="32" y="201"/>
                    <a:pt x="45" y="201"/>
                  </a:cubicBezTo>
                  <a:cubicBezTo>
                    <a:pt x="53" y="201"/>
                    <a:pt x="61" y="198"/>
                    <a:pt x="67" y="194"/>
                  </a:cubicBezTo>
                  <a:cubicBezTo>
                    <a:pt x="69" y="193"/>
                    <a:pt x="236" y="82"/>
                    <a:pt x="437" y="90"/>
                  </a:cubicBezTo>
                  <a:cubicBezTo>
                    <a:pt x="639" y="98"/>
                    <a:pt x="774" y="192"/>
                    <a:pt x="775" y="193"/>
                  </a:cubicBezTo>
                  <a:cubicBezTo>
                    <a:pt x="793" y="206"/>
                    <a:pt x="818" y="202"/>
                    <a:pt x="831" y="184"/>
                  </a:cubicBezTo>
                  <a:cubicBezTo>
                    <a:pt x="844" y="166"/>
                    <a:pt x="840" y="141"/>
                    <a:pt x="822" y="128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08" name="组合 22"/>
          <p:cNvGrpSpPr/>
          <p:nvPr/>
        </p:nvGrpSpPr>
        <p:grpSpPr>
          <a:xfrm>
            <a:off x="9101400" y="2724711"/>
            <a:ext cx="794889" cy="623974"/>
            <a:chOff x="3654425" y="5089525"/>
            <a:chExt cx="1860550" cy="1460500"/>
          </a:xfrm>
          <a:solidFill>
            <a:schemeClr val="accent2">
              <a:lumMod val="50000"/>
            </a:schemeClr>
          </a:solidFill>
        </p:grpSpPr>
        <p:sp>
          <p:nvSpPr>
            <p:cNvPr id="109" name="Freeform 12"/>
            <p:cNvSpPr>
              <a:spLocks noEditPoints="1"/>
            </p:cNvSpPr>
            <p:nvPr/>
          </p:nvSpPr>
          <p:spPr bwMode="auto">
            <a:xfrm>
              <a:off x="3654425" y="5089525"/>
              <a:ext cx="1860550" cy="1460500"/>
            </a:xfrm>
            <a:custGeom>
              <a:avLst/>
              <a:gdLst>
                <a:gd name="T0" fmla="*/ 2372 w 2506"/>
                <a:gd name="T1" fmla="*/ 1716 h 1970"/>
                <a:gd name="T2" fmla="*/ 2372 w 2506"/>
                <a:gd name="T3" fmla="*/ 1716 h 1970"/>
                <a:gd name="T4" fmla="*/ 1858 w 2506"/>
                <a:gd name="T5" fmla="*/ 1575 h 1970"/>
                <a:gd name="T6" fmla="*/ 1818 w 2506"/>
                <a:gd name="T7" fmla="*/ 1576 h 1970"/>
                <a:gd name="T8" fmla="*/ 1323 w 2506"/>
                <a:gd name="T9" fmla="*/ 1715 h 1970"/>
                <a:gd name="T10" fmla="*/ 1323 w 2506"/>
                <a:gd name="T11" fmla="*/ 308 h 1970"/>
                <a:gd name="T12" fmla="*/ 1847 w 2506"/>
                <a:gd name="T13" fmla="*/ 133 h 1970"/>
                <a:gd name="T14" fmla="*/ 2372 w 2506"/>
                <a:gd name="T15" fmla="*/ 310 h 1970"/>
                <a:gd name="T16" fmla="*/ 2372 w 2506"/>
                <a:gd name="T17" fmla="*/ 1716 h 1970"/>
                <a:gd name="T18" fmla="*/ 1182 w 2506"/>
                <a:gd name="T19" fmla="*/ 1715 h 1970"/>
                <a:gd name="T20" fmla="*/ 1182 w 2506"/>
                <a:gd name="T21" fmla="*/ 1715 h 1970"/>
                <a:gd name="T22" fmla="*/ 688 w 2506"/>
                <a:gd name="T23" fmla="*/ 1576 h 1970"/>
                <a:gd name="T24" fmla="*/ 647 w 2506"/>
                <a:gd name="T25" fmla="*/ 1575 h 1970"/>
                <a:gd name="T26" fmla="*/ 133 w 2506"/>
                <a:gd name="T27" fmla="*/ 1716 h 1970"/>
                <a:gd name="T28" fmla="*/ 133 w 2506"/>
                <a:gd name="T29" fmla="*/ 310 h 1970"/>
                <a:gd name="T30" fmla="*/ 659 w 2506"/>
                <a:gd name="T31" fmla="*/ 133 h 1970"/>
                <a:gd name="T32" fmla="*/ 1182 w 2506"/>
                <a:gd name="T33" fmla="*/ 308 h 1970"/>
                <a:gd name="T34" fmla="*/ 1182 w 2506"/>
                <a:gd name="T35" fmla="*/ 1715 h 1970"/>
                <a:gd name="T36" fmla="*/ 1849 w 2506"/>
                <a:gd name="T37" fmla="*/ 0 h 1970"/>
                <a:gd name="T38" fmla="*/ 1849 w 2506"/>
                <a:gd name="T39" fmla="*/ 0 h 1970"/>
                <a:gd name="T40" fmla="*/ 1823 w 2506"/>
                <a:gd name="T41" fmla="*/ 0 h 1970"/>
                <a:gd name="T42" fmla="*/ 1253 w 2506"/>
                <a:gd name="T43" fmla="*/ 184 h 1970"/>
                <a:gd name="T44" fmla="*/ 683 w 2506"/>
                <a:gd name="T45" fmla="*/ 0 h 1970"/>
                <a:gd name="T46" fmla="*/ 657 w 2506"/>
                <a:gd name="T47" fmla="*/ 0 h 1970"/>
                <a:gd name="T48" fmla="*/ 5 w 2506"/>
                <a:gd name="T49" fmla="*/ 267 h 1970"/>
                <a:gd name="T50" fmla="*/ 0 w 2506"/>
                <a:gd name="T51" fmla="*/ 279 h 1970"/>
                <a:gd name="T52" fmla="*/ 0 w 2506"/>
                <a:gd name="T53" fmla="*/ 1970 h 1970"/>
                <a:gd name="T54" fmla="*/ 107 w 2506"/>
                <a:gd name="T55" fmla="*/ 1889 h 1970"/>
                <a:gd name="T56" fmla="*/ 682 w 2506"/>
                <a:gd name="T57" fmla="*/ 1709 h 1970"/>
                <a:gd name="T58" fmla="*/ 1190 w 2506"/>
                <a:gd name="T59" fmla="*/ 1876 h 1970"/>
                <a:gd name="T60" fmla="*/ 1208 w 2506"/>
                <a:gd name="T61" fmla="*/ 1888 h 1970"/>
                <a:gd name="T62" fmla="*/ 1253 w 2506"/>
                <a:gd name="T63" fmla="*/ 1924 h 1970"/>
                <a:gd name="T64" fmla="*/ 1298 w 2506"/>
                <a:gd name="T65" fmla="*/ 1888 h 1970"/>
                <a:gd name="T66" fmla="*/ 1316 w 2506"/>
                <a:gd name="T67" fmla="*/ 1876 h 1970"/>
                <a:gd name="T68" fmla="*/ 1824 w 2506"/>
                <a:gd name="T69" fmla="*/ 1709 h 1970"/>
                <a:gd name="T70" fmla="*/ 2399 w 2506"/>
                <a:gd name="T71" fmla="*/ 1889 h 1970"/>
                <a:gd name="T72" fmla="*/ 2506 w 2506"/>
                <a:gd name="T73" fmla="*/ 1970 h 1970"/>
                <a:gd name="T74" fmla="*/ 2506 w 2506"/>
                <a:gd name="T75" fmla="*/ 279 h 1970"/>
                <a:gd name="T76" fmla="*/ 2501 w 2506"/>
                <a:gd name="T77" fmla="*/ 267 h 1970"/>
                <a:gd name="T78" fmla="*/ 1849 w 2506"/>
                <a:gd name="T79" fmla="*/ 0 h 19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506" h="1970">
                  <a:moveTo>
                    <a:pt x="2372" y="1716"/>
                  </a:moveTo>
                  <a:lnTo>
                    <a:pt x="2372" y="1716"/>
                  </a:lnTo>
                  <a:cubicBezTo>
                    <a:pt x="2261" y="1655"/>
                    <a:pt x="2075" y="1575"/>
                    <a:pt x="1858" y="1575"/>
                  </a:cubicBezTo>
                  <a:cubicBezTo>
                    <a:pt x="1845" y="1575"/>
                    <a:pt x="1831" y="1576"/>
                    <a:pt x="1818" y="1576"/>
                  </a:cubicBezTo>
                  <a:cubicBezTo>
                    <a:pt x="1599" y="1587"/>
                    <a:pt x="1427" y="1659"/>
                    <a:pt x="1323" y="1715"/>
                  </a:cubicBezTo>
                  <a:lnTo>
                    <a:pt x="1323" y="308"/>
                  </a:lnTo>
                  <a:cubicBezTo>
                    <a:pt x="1347" y="271"/>
                    <a:pt x="1462" y="127"/>
                    <a:pt x="1847" y="133"/>
                  </a:cubicBezTo>
                  <a:cubicBezTo>
                    <a:pt x="2229" y="140"/>
                    <a:pt x="2347" y="273"/>
                    <a:pt x="2372" y="310"/>
                  </a:cubicBezTo>
                  <a:lnTo>
                    <a:pt x="2372" y="1716"/>
                  </a:lnTo>
                  <a:close/>
                  <a:moveTo>
                    <a:pt x="1182" y="1715"/>
                  </a:moveTo>
                  <a:lnTo>
                    <a:pt x="1182" y="1715"/>
                  </a:lnTo>
                  <a:cubicBezTo>
                    <a:pt x="1079" y="1659"/>
                    <a:pt x="906" y="1587"/>
                    <a:pt x="688" y="1576"/>
                  </a:cubicBezTo>
                  <a:cubicBezTo>
                    <a:pt x="674" y="1576"/>
                    <a:pt x="661" y="1575"/>
                    <a:pt x="647" y="1575"/>
                  </a:cubicBezTo>
                  <a:cubicBezTo>
                    <a:pt x="431" y="1575"/>
                    <a:pt x="244" y="1655"/>
                    <a:pt x="133" y="1716"/>
                  </a:cubicBezTo>
                  <a:lnTo>
                    <a:pt x="133" y="310"/>
                  </a:lnTo>
                  <a:cubicBezTo>
                    <a:pt x="159" y="273"/>
                    <a:pt x="276" y="140"/>
                    <a:pt x="659" y="133"/>
                  </a:cubicBezTo>
                  <a:cubicBezTo>
                    <a:pt x="1044" y="127"/>
                    <a:pt x="1159" y="271"/>
                    <a:pt x="1182" y="308"/>
                  </a:cubicBezTo>
                  <a:lnTo>
                    <a:pt x="1182" y="1715"/>
                  </a:lnTo>
                  <a:close/>
                  <a:moveTo>
                    <a:pt x="1849" y="0"/>
                  </a:moveTo>
                  <a:lnTo>
                    <a:pt x="1849" y="0"/>
                  </a:lnTo>
                  <a:cubicBezTo>
                    <a:pt x="1840" y="0"/>
                    <a:pt x="1831" y="0"/>
                    <a:pt x="1823" y="0"/>
                  </a:cubicBezTo>
                  <a:cubicBezTo>
                    <a:pt x="1490" y="0"/>
                    <a:pt x="1328" y="105"/>
                    <a:pt x="1253" y="184"/>
                  </a:cubicBezTo>
                  <a:cubicBezTo>
                    <a:pt x="1178" y="105"/>
                    <a:pt x="1015" y="0"/>
                    <a:pt x="683" y="0"/>
                  </a:cubicBezTo>
                  <a:cubicBezTo>
                    <a:pt x="674" y="0"/>
                    <a:pt x="666" y="0"/>
                    <a:pt x="657" y="0"/>
                  </a:cubicBezTo>
                  <a:cubicBezTo>
                    <a:pt x="127" y="9"/>
                    <a:pt x="16" y="240"/>
                    <a:pt x="5" y="267"/>
                  </a:cubicBezTo>
                  <a:lnTo>
                    <a:pt x="0" y="279"/>
                  </a:lnTo>
                  <a:lnTo>
                    <a:pt x="0" y="1970"/>
                  </a:lnTo>
                  <a:lnTo>
                    <a:pt x="107" y="1889"/>
                  </a:lnTo>
                  <a:cubicBezTo>
                    <a:pt x="109" y="1887"/>
                    <a:pt x="369" y="1695"/>
                    <a:pt x="682" y="1709"/>
                  </a:cubicBezTo>
                  <a:cubicBezTo>
                    <a:pt x="943" y="1722"/>
                    <a:pt x="1133" y="1837"/>
                    <a:pt x="1190" y="1876"/>
                  </a:cubicBezTo>
                  <a:cubicBezTo>
                    <a:pt x="1201" y="1883"/>
                    <a:pt x="1207" y="1888"/>
                    <a:pt x="1208" y="1888"/>
                  </a:cubicBezTo>
                  <a:lnTo>
                    <a:pt x="1253" y="1924"/>
                  </a:lnTo>
                  <a:lnTo>
                    <a:pt x="1298" y="1888"/>
                  </a:lnTo>
                  <a:cubicBezTo>
                    <a:pt x="1298" y="1888"/>
                    <a:pt x="1304" y="1883"/>
                    <a:pt x="1316" y="1876"/>
                  </a:cubicBezTo>
                  <a:cubicBezTo>
                    <a:pt x="1373" y="1837"/>
                    <a:pt x="1563" y="1722"/>
                    <a:pt x="1824" y="1709"/>
                  </a:cubicBezTo>
                  <a:cubicBezTo>
                    <a:pt x="2135" y="1695"/>
                    <a:pt x="2396" y="1887"/>
                    <a:pt x="2399" y="1889"/>
                  </a:cubicBezTo>
                  <a:lnTo>
                    <a:pt x="2506" y="1970"/>
                  </a:lnTo>
                  <a:lnTo>
                    <a:pt x="2506" y="279"/>
                  </a:lnTo>
                  <a:lnTo>
                    <a:pt x="2501" y="267"/>
                  </a:lnTo>
                  <a:cubicBezTo>
                    <a:pt x="2490" y="240"/>
                    <a:pt x="2379" y="9"/>
                    <a:pt x="1849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0" name="Freeform 13"/>
            <p:cNvSpPr>
              <a:spLocks/>
            </p:cNvSpPr>
            <p:nvPr/>
          </p:nvSpPr>
          <p:spPr bwMode="auto">
            <a:xfrm>
              <a:off x="3829050" y="5399088"/>
              <a:ext cx="627063" cy="152400"/>
            </a:xfrm>
            <a:custGeom>
              <a:avLst/>
              <a:gdLst>
                <a:gd name="T0" fmla="*/ 822 w 844"/>
                <a:gd name="T1" fmla="*/ 128 h 206"/>
                <a:gd name="T2" fmla="*/ 822 w 844"/>
                <a:gd name="T3" fmla="*/ 128 h 206"/>
                <a:gd name="T4" fmla="*/ 441 w 844"/>
                <a:gd name="T5" fmla="*/ 10 h 206"/>
                <a:gd name="T6" fmla="*/ 23 w 844"/>
                <a:gd name="T7" fmla="*/ 127 h 206"/>
                <a:gd name="T8" fmla="*/ 12 w 844"/>
                <a:gd name="T9" fmla="*/ 183 h 206"/>
                <a:gd name="T10" fmla="*/ 45 w 844"/>
                <a:gd name="T11" fmla="*/ 200 h 206"/>
                <a:gd name="T12" fmla="*/ 68 w 844"/>
                <a:gd name="T13" fmla="*/ 193 h 206"/>
                <a:gd name="T14" fmla="*/ 437 w 844"/>
                <a:gd name="T15" fmla="*/ 89 h 206"/>
                <a:gd name="T16" fmla="*/ 775 w 844"/>
                <a:gd name="T17" fmla="*/ 193 h 206"/>
                <a:gd name="T18" fmla="*/ 831 w 844"/>
                <a:gd name="T19" fmla="*/ 183 h 206"/>
                <a:gd name="T20" fmla="*/ 822 w 844"/>
                <a:gd name="T21" fmla="*/ 128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44" h="206">
                  <a:moveTo>
                    <a:pt x="822" y="128"/>
                  </a:moveTo>
                  <a:lnTo>
                    <a:pt x="822" y="128"/>
                  </a:lnTo>
                  <a:cubicBezTo>
                    <a:pt x="815" y="123"/>
                    <a:pt x="667" y="19"/>
                    <a:pt x="441" y="10"/>
                  </a:cubicBezTo>
                  <a:cubicBezTo>
                    <a:pt x="213" y="0"/>
                    <a:pt x="30" y="122"/>
                    <a:pt x="23" y="127"/>
                  </a:cubicBezTo>
                  <a:cubicBezTo>
                    <a:pt x="4" y="139"/>
                    <a:pt x="0" y="164"/>
                    <a:pt x="12" y="183"/>
                  </a:cubicBezTo>
                  <a:cubicBezTo>
                    <a:pt x="20" y="194"/>
                    <a:pt x="32" y="200"/>
                    <a:pt x="45" y="200"/>
                  </a:cubicBezTo>
                  <a:cubicBezTo>
                    <a:pt x="53" y="200"/>
                    <a:pt x="61" y="198"/>
                    <a:pt x="68" y="193"/>
                  </a:cubicBezTo>
                  <a:cubicBezTo>
                    <a:pt x="69" y="192"/>
                    <a:pt x="236" y="81"/>
                    <a:pt x="437" y="89"/>
                  </a:cubicBezTo>
                  <a:cubicBezTo>
                    <a:pt x="639" y="98"/>
                    <a:pt x="774" y="192"/>
                    <a:pt x="775" y="193"/>
                  </a:cubicBezTo>
                  <a:cubicBezTo>
                    <a:pt x="793" y="206"/>
                    <a:pt x="818" y="201"/>
                    <a:pt x="831" y="183"/>
                  </a:cubicBezTo>
                  <a:cubicBezTo>
                    <a:pt x="844" y="165"/>
                    <a:pt x="840" y="140"/>
                    <a:pt x="822" y="128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1" name="Freeform 14"/>
            <p:cNvSpPr>
              <a:spLocks/>
            </p:cNvSpPr>
            <p:nvPr/>
          </p:nvSpPr>
          <p:spPr bwMode="auto">
            <a:xfrm>
              <a:off x="3829050" y="5678488"/>
              <a:ext cx="627063" cy="152400"/>
            </a:xfrm>
            <a:custGeom>
              <a:avLst/>
              <a:gdLst>
                <a:gd name="T0" fmla="*/ 822 w 844"/>
                <a:gd name="T1" fmla="*/ 128 h 206"/>
                <a:gd name="T2" fmla="*/ 822 w 844"/>
                <a:gd name="T3" fmla="*/ 128 h 206"/>
                <a:gd name="T4" fmla="*/ 441 w 844"/>
                <a:gd name="T5" fmla="*/ 10 h 206"/>
                <a:gd name="T6" fmla="*/ 23 w 844"/>
                <a:gd name="T7" fmla="*/ 128 h 206"/>
                <a:gd name="T8" fmla="*/ 12 w 844"/>
                <a:gd name="T9" fmla="*/ 183 h 206"/>
                <a:gd name="T10" fmla="*/ 45 w 844"/>
                <a:gd name="T11" fmla="*/ 201 h 206"/>
                <a:gd name="T12" fmla="*/ 68 w 844"/>
                <a:gd name="T13" fmla="*/ 194 h 206"/>
                <a:gd name="T14" fmla="*/ 437 w 844"/>
                <a:gd name="T15" fmla="*/ 90 h 206"/>
                <a:gd name="T16" fmla="*/ 775 w 844"/>
                <a:gd name="T17" fmla="*/ 194 h 206"/>
                <a:gd name="T18" fmla="*/ 831 w 844"/>
                <a:gd name="T19" fmla="*/ 184 h 206"/>
                <a:gd name="T20" fmla="*/ 822 w 844"/>
                <a:gd name="T21" fmla="*/ 128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44" h="206">
                  <a:moveTo>
                    <a:pt x="822" y="128"/>
                  </a:moveTo>
                  <a:lnTo>
                    <a:pt x="822" y="128"/>
                  </a:lnTo>
                  <a:cubicBezTo>
                    <a:pt x="815" y="124"/>
                    <a:pt x="667" y="20"/>
                    <a:pt x="441" y="10"/>
                  </a:cubicBezTo>
                  <a:cubicBezTo>
                    <a:pt x="213" y="0"/>
                    <a:pt x="30" y="123"/>
                    <a:pt x="23" y="128"/>
                  </a:cubicBezTo>
                  <a:cubicBezTo>
                    <a:pt x="4" y="140"/>
                    <a:pt x="0" y="165"/>
                    <a:pt x="12" y="183"/>
                  </a:cubicBezTo>
                  <a:cubicBezTo>
                    <a:pt x="20" y="195"/>
                    <a:pt x="32" y="201"/>
                    <a:pt x="45" y="201"/>
                  </a:cubicBezTo>
                  <a:cubicBezTo>
                    <a:pt x="53" y="201"/>
                    <a:pt x="61" y="199"/>
                    <a:pt x="68" y="194"/>
                  </a:cubicBezTo>
                  <a:cubicBezTo>
                    <a:pt x="69" y="193"/>
                    <a:pt x="236" y="82"/>
                    <a:pt x="437" y="90"/>
                  </a:cubicBezTo>
                  <a:cubicBezTo>
                    <a:pt x="639" y="99"/>
                    <a:pt x="774" y="193"/>
                    <a:pt x="775" y="194"/>
                  </a:cubicBezTo>
                  <a:cubicBezTo>
                    <a:pt x="793" y="206"/>
                    <a:pt x="818" y="202"/>
                    <a:pt x="831" y="184"/>
                  </a:cubicBezTo>
                  <a:cubicBezTo>
                    <a:pt x="844" y="166"/>
                    <a:pt x="840" y="141"/>
                    <a:pt x="822" y="128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2" name="Freeform 15"/>
            <p:cNvSpPr>
              <a:spLocks/>
            </p:cNvSpPr>
            <p:nvPr/>
          </p:nvSpPr>
          <p:spPr bwMode="auto">
            <a:xfrm>
              <a:off x="3829050" y="5957888"/>
              <a:ext cx="627063" cy="153988"/>
            </a:xfrm>
            <a:custGeom>
              <a:avLst/>
              <a:gdLst>
                <a:gd name="T0" fmla="*/ 822 w 844"/>
                <a:gd name="T1" fmla="*/ 128 h 206"/>
                <a:gd name="T2" fmla="*/ 822 w 844"/>
                <a:gd name="T3" fmla="*/ 128 h 206"/>
                <a:gd name="T4" fmla="*/ 441 w 844"/>
                <a:gd name="T5" fmla="*/ 10 h 206"/>
                <a:gd name="T6" fmla="*/ 23 w 844"/>
                <a:gd name="T7" fmla="*/ 128 h 206"/>
                <a:gd name="T8" fmla="*/ 12 w 844"/>
                <a:gd name="T9" fmla="*/ 183 h 206"/>
                <a:gd name="T10" fmla="*/ 45 w 844"/>
                <a:gd name="T11" fmla="*/ 201 h 206"/>
                <a:gd name="T12" fmla="*/ 68 w 844"/>
                <a:gd name="T13" fmla="*/ 194 h 206"/>
                <a:gd name="T14" fmla="*/ 437 w 844"/>
                <a:gd name="T15" fmla="*/ 90 h 206"/>
                <a:gd name="T16" fmla="*/ 775 w 844"/>
                <a:gd name="T17" fmla="*/ 193 h 206"/>
                <a:gd name="T18" fmla="*/ 831 w 844"/>
                <a:gd name="T19" fmla="*/ 184 h 206"/>
                <a:gd name="T20" fmla="*/ 822 w 844"/>
                <a:gd name="T21" fmla="*/ 128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44" h="206">
                  <a:moveTo>
                    <a:pt x="822" y="128"/>
                  </a:moveTo>
                  <a:lnTo>
                    <a:pt x="822" y="128"/>
                  </a:lnTo>
                  <a:cubicBezTo>
                    <a:pt x="815" y="124"/>
                    <a:pt x="667" y="20"/>
                    <a:pt x="441" y="10"/>
                  </a:cubicBezTo>
                  <a:cubicBezTo>
                    <a:pt x="213" y="0"/>
                    <a:pt x="30" y="122"/>
                    <a:pt x="23" y="128"/>
                  </a:cubicBezTo>
                  <a:cubicBezTo>
                    <a:pt x="4" y="140"/>
                    <a:pt x="0" y="165"/>
                    <a:pt x="12" y="183"/>
                  </a:cubicBezTo>
                  <a:cubicBezTo>
                    <a:pt x="20" y="195"/>
                    <a:pt x="32" y="201"/>
                    <a:pt x="45" y="201"/>
                  </a:cubicBezTo>
                  <a:cubicBezTo>
                    <a:pt x="53" y="201"/>
                    <a:pt x="61" y="198"/>
                    <a:pt x="68" y="194"/>
                  </a:cubicBezTo>
                  <a:cubicBezTo>
                    <a:pt x="69" y="193"/>
                    <a:pt x="236" y="82"/>
                    <a:pt x="437" y="90"/>
                  </a:cubicBezTo>
                  <a:cubicBezTo>
                    <a:pt x="639" y="99"/>
                    <a:pt x="774" y="192"/>
                    <a:pt x="775" y="193"/>
                  </a:cubicBezTo>
                  <a:cubicBezTo>
                    <a:pt x="793" y="206"/>
                    <a:pt x="818" y="202"/>
                    <a:pt x="831" y="184"/>
                  </a:cubicBezTo>
                  <a:cubicBezTo>
                    <a:pt x="844" y="166"/>
                    <a:pt x="840" y="141"/>
                    <a:pt x="822" y="128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3" name="Freeform 16"/>
            <p:cNvSpPr>
              <a:spLocks/>
            </p:cNvSpPr>
            <p:nvPr/>
          </p:nvSpPr>
          <p:spPr bwMode="auto">
            <a:xfrm>
              <a:off x="4713288" y="5437188"/>
              <a:ext cx="627063" cy="152400"/>
            </a:xfrm>
            <a:custGeom>
              <a:avLst/>
              <a:gdLst>
                <a:gd name="T0" fmla="*/ 822 w 844"/>
                <a:gd name="T1" fmla="*/ 127 h 205"/>
                <a:gd name="T2" fmla="*/ 822 w 844"/>
                <a:gd name="T3" fmla="*/ 127 h 205"/>
                <a:gd name="T4" fmla="*/ 441 w 844"/>
                <a:gd name="T5" fmla="*/ 9 h 205"/>
                <a:gd name="T6" fmla="*/ 23 w 844"/>
                <a:gd name="T7" fmla="*/ 127 h 205"/>
                <a:gd name="T8" fmla="*/ 12 w 844"/>
                <a:gd name="T9" fmla="*/ 182 h 205"/>
                <a:gd name="T10" fmla="*/ 45 w 844"/>
                <a:gd name="T11" fmla="*/ 200 h 205"/>
                <a:gd name="T12" fmla="*/ 67 w 844"/>
                <a:gd name="T13" fmla="*/ 193 h 205"/>
                <a:gd name="T14" fmla="*/ 437 w 844"/>
                <a:gd name="T15" fmla="*/ 89 h 205"/>
                <a:gd name="T16" fmla="*/ 775 w 844"/>
                <a:gd name="T17" fmla="*/ 193 h 205"/>
                <a:gd name="T18" fmla="*/ 831 w 844"/>
                <a:gd name="T19" fmla="*/ 183 h 205"/>
                <a:gd name="T20" fmla="*/ 822 w 844"/>
                <a:gd name="T21" fmla="*/ 127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44" h="205">
                  <a:moveTo>
                    <a:pt x="822" y="127"/>
                  </a:moveTo>
                  <a:lnTo>
                    <a:pt x="822" y="127"/>
                  </a:lnTo>
                  <a:cubicBezTo>
                    <a:pt x="815" y="123"/>
                    <a:pt x="667" y="19"/>
                    <a:pt x="441" y="9"/>
                  </a:cubicBezTo>
                  <a:cubicBezTo>
                    <a:pt x="213" y="0"/>
                    <a:pt x="30" y="122"/>
                    <a:pt x="23" y="127"/>
                  </a:cubicBezTo>
                  <a:cubicBezTo>
                    <a:pt x="4" y="139"/>
                    <a:pt x="0" y="164"/>
                    <a:pt x="12" y="182"/>
                  </a:cubicBezTo>
                  <a:cubicBezTo>
                    <a:pt x="20" y="194"/>
                    <a:pt x="32" y="200"/>
                    <a:pt x="45" y="200"/>
                  </a:cubicBezTo>
                  <a:cubicBezTo>
                    <a:pt x="53" y="200"/>
                    <a:pt x="61" y="198"/>
                    <a:pt x="67" y="193"/>
                  </a:cubicBezTo>
                  <a:cubicBezTo>
                    <a:pt x="69" y="192"/>
                    <a:pt x="236" y="81"/>
                    <a:pt x="437" y="89"/>
                  </a:cubicBezTo>
                  <a:cubicBezTo>
                    <a:pt x="639" y="98"/>
                    <a:pt x="774" y="192"/>
                    <a:pt x="775" y="193"/>
                  </a:cubicBezTo>
                  <a:cubicBezTo>
                    <a:pt x="793" y="205"/>
                    <a:pt x="818" y="201"/>
                    <a:pt x="831" y="183"/>
                  </a:cubicBezTo>
                  <a:cubicBezTo>
                    <a:pt x="844" y="165"/>
                    <a:pt x="840" y="140"/>
                    <a:pt x="822" y="12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4" name="Freeform 17"/>
            <p:cNvSpPr>
              <a:spLocks/>
            </p:cNvSpPr>
            <p:nvPr/>
          </p:nvSpPr>
          <p:spPr bwMode="auto">
            <a:xfrm>
              <a:off x="4713288" y="5716588"/>
              <a:ext cx="627063" cy="152400"/>
            </a:xfrm>
            <a:custGeom>
              <a:avLst/>
              <a:gdLst>
                <a:gd name="T0" fmla="*/ 822 w 844"/>
                <a:gd name="T1" fmla="*/ 128 h 206"/>
                <a:gd name="T2" fmla="*/ 822 w 844"/>
                <a:gd name="T3" fmla="*/ 128 h 206"/>
                <a:gd name="T4" fmla="*/ 441 w 844"/>
                <a:gd name="T5" fmla="*/ 10 h 206"/>
                <a:gd name="T6" fmla="*/ 23 w 844"/>
                <a:gd name="T7" fmla="*/ 128 h 206"/>
                <a:gd name="T8" fmla="*/ 12 w 844"/>
                <a:gd name="T9" fmla="*/ 183 h 206"/>
                <a:gd name="T10" fmla="*/ 45 w 844"/>
                <a:gd name="T11" fmla="*/ 201 h 206"/>
                <a:gd name="T12" fmla="*/ 67 w 844"/>
                <a:gd name="T13" fmla="*/ 194 h 206"/>
                <a:gd name="T14" fmla="*/ 437 w 844"/>
                <a:gd name="T15" fmla="*/ 90 h 206"/>
                <a:gd name="T16" fmla="*/ 775 w 844"/>
                <a:gd name="T17" fmla="*/ 193 h 206"/>
                <a:gd name="T18" fmla="*/ 831 w 844"/>
                <a:gd name="T19" fmla="*/ 184 h 206"/>
                <a:gd name="T20" fmla="*/ 822 w 844"/>
                <a:gd name="T21" fmla="*/ 128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44" h="206">
                  <a:moveTo>
                    <a:pt x="822" y="128"/>
                  </a:moveTo>
                  <a:lnTo>
                    <a:pt x="822" y="128"/>
                  </a:lnTo>
                  <a:cubicBezTo>
                    <a:pt x="815" y="124"/>
                    <a:pt x="667" y="20"/>
                    <a:pt x="441" y="10"/>
                  </a:cubicBezTo>
                  <a:cubicBezTo>
                    <a:pt x="213" y="0"/>
                    <a:pt x="30" y="122"/>
                    <a:pt x="23" y="128"/>
                  </a:cubicBezTo>
                  <a:cubicBezTo>
                    <a:pt x="4" y="140"/>
                    <a:pt x="0" y="165"/>
                    <a:pt x="12" y="183"/>
                  </a:cubicBezTo>
                  <a:cubicBezTo>
                    <a:pt x="20" y="195"/>
                    <a:pt x="32" y="201"/>
                    <a:pt x="45" y="201"/>
                  </a:cubicBezTo>
                  <a:cubicBezTo>
                    <a:pt x="53" y="201"/>
                    <a:pt x="61" y="199"/>
                    <a:pt x="67" y="194"/>
                  </a:cubicBezTo>
                  <a:cubicBezTo>
                    <a:pt x="69" y="193"/>
                    <a:pt x="236" y="82"/>
                    <a:pt x="437" y="90"/>
                  </a:cubicBezTo>
                  <a:cubicBezTo>
                    <a:pt x="639" y="99"/>
                    <a:pt x="774" y="192"/>
                    <a:pt x="775" y="193"/>
                  </a:cubicBezTo>
                  <a:cubicBezTo>
                    <a:pt x="793" y="206"/>
                    <a:pt x="818" y="202"/>
                    <a:pt x="831" y="184"/>
                  </a:cubicBezTo>
                  <a:cubicBezTo>
                    <a:pt x="844" y="166"/>
                    <a:pt x="840" y="141"/>
                    <a:pt x="822" y="128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5" name="Freeform 18"/>
            <p:cNvSpPr>
              <a:spLocks/>
            </p:cNvSpPr>
            <p:nvPr/>
          </p:nvSpPr>
          <p:spPr bwMode="auto">
            <a:xfrm>
              <a:off x="4713288" y="5997575"/>
              <a:ext cx="627063" cy="152400"/>
            </a:xfrm>
            <a:custGeom>
              <a:avLst/>
              <a:gdLst>
                <a:gd name="T0" fmla="*/ 822 w 844"/>
                <a:gd name="T1" fmla="*/ 128 h 206"/>
                <a:gd name="T2" fmla="*/ 822 w 844"/>
                <a:gd name="T3" fmla="*/ 128 h 206"/>
                <a:gd name="T4" fmla="*/ 441 w 844"/>
                <a:gd name="T5" fmla="*/ 10 h 206"/>
                <a:gd name="T6" fmla="*/ 23 w 844"/>
                <a:gd name="T7" fmla="*/ 127 h 206"/>
                <a:gd name="T8" fmla="*/ 12 w 844"/>
                <a:gd name="T9" fmla="*/ 183 h 206"/>
                <a:gd name="T10" fmla="*/ 45 w 844"/>
                <a:gd name="T11" fmla="*/ 201 h 206"/>
                <a:gd name="T12" fmla="*/ 67 w 844"/>
                <a:gd name="T13" fmla="*/ 194 h 206"/>
                <a:gd name="T14" fmla="*/ 437 w 844"/>
                <a:gd name="T15" fmla="*/ 90 h 206"/>
                <a:gd name="T16" fmla="*/ 775 w 844"/>
                <a:gd name="T17" fmla="*/ 193 h 206"/>
                <a:gd name="T18" fmla="*/ 831 w 844"/>
                <a:gd name="T19" fmla="*/ 184 h 206"/>
                <a:gd name="T20" fmla="*/ 822 w 844"/>
                <a:gd name="T21" fmla="*/ 128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44" h="206">
                  <a:moveTo>
                    <a:pt x="822" y="128"/>
                  </a:moveTo>
                  <a:lnTo>
                    <a:pt x="822" y="128"/>
                  </a:lnTo>
                  <a:cubicBezTo>
                    <a:pt x="815" y="124"/>
                    <a:pt x="667" y="20"/>
                    <a:pt x="441" y="10"/>
                  </a:cubicBezTo>
                  <a:cubicBezTo>
                    <a:pt x="213" y="0"/>
                    <a:pt x="30" y="122"/>
                    <a:pt x="23" y="127"/>
                  </a:cubicBezTo>
                  <a:cubicBezTo>
                    <a:pt x="4" y="140"/>
                    <a:pt x="0" y="165"/>
                    <a:pt x="12" y="183"/>
                  </a:cubicBezTo>
                  <a:cubicBezTo>
                    <a:pt x="20" y="194"/>
                    <a:pt x="32" y="201"/>
                    <a:pt x="45" y="201"/>
                  </a:cubicBezTo>
                  <a:cubicBezTo>
                    <a:pt x="53" y="201"/>
                    <a:pt x="61" y="198"/>
                    <a:pt x="67" y="194"/>
                  </a:cubicBezTo>
                  <a:cubicBezTo>
                    <a:pt x="69" y="193"/>
                    <a:pt x="236" y="82"/>
                    <a:pt x="437" y="90"/>
                  </a:cubicBezTo>
                  <a:cubicBezTo>
                    <a:pt x="639" y="98"/>
                    <a:pt x="774" y="192"/>
                    <a:pt x="775" y="193"/>
                  </a:cubicBezTo>
                  <a:cubicBezTo>
                    <a:pt x="793" y="206"/>
                    <a:pt x="818" y="202"/>
                    <a:pt x="831" y="184"/>
                  </a:cubicBezTo>
                  <a:cubicBezTo>
                    <a:pt x="844" y="166"/>
                    <a:pt x="840" y="141"/>
                    <a:pt x="822" y="128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502278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kumimoji="1" lang="zh-CN" altLang="en-US" dirty="0"/>
              <a:t>第三部分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kumimoji="1" lang="zh-CN" altLang="en-US" dirty="0"/>
              <a:t>存在问题</a:t>
            </a:r>
          </a:p>
        </p:txBody>
      </p:sp>
      <p:grpSp>
        <p:nvGrpSpPr>
          <p:cNvPr id="4" name="组合 22"/>
          <p:cNvGrpSpPr/>
          <p:nvPr/>
        </p:nvGrpSpPr>
        <p:grpSpPr>
          <a:xfrm>
            <a:off x="5698556" y="3477426"/>
            <a:ext cx="794889" cy="623974"/>
            <a:chOff x="3654425" y="5089525"/>
            <a:chExt cx="1860550" cy="1460500"/>
          </a:xfrm>
          <a:solidFill>
            <a:schemeClr val="accent2">
              <a:lumMod val="20000"/>
              <a:lumOff val="80000"/>
            </a:schemeClr>
          </a:solidFill>
        </p:grpSpPr>
        <p:sp>
          <p:nvSpPr>
            <p:cNvPr id="5" name="Freeform 12"/>
            <p:cNvSpPr>
              <a:spLocks noEditPoints="1"/>
            </p:cNvSpPr>
            <p:nvPr/>
          </p:nvSpPr>
          <p:spPr bwMode="auto">
            <a:xfrm>
              <a:off x="3654425" y="5089525"/>
              <a:ext cx="1860550" cy="1460500"/>
            </a:xfrm>
            <a:custGeom>
              <a:avLst/>
              <a:gdLst>
                <a:gd name="T0" fmla="*/ 2372 w 2506"/>
                <a:gd name="T1" fmla="*/ 1716 h 1970"/>
                <a:gd name="T2" fmla="*/ 2372 w 2506"/>
                <a:gd name="T3" fmla="*/ 1716 h 1970"/>
                <a:gd name="T4" fmla="*/ 1858 w 2506"/>
                <a:gd name="T5" fmla="*/ 1575 h 1970"/>
                <a:gd name="T6" fmla="*/ 1818 w 2506"/>
                <a:gd name="T7" fmla="*/ 1576 h 1970"/>
                <a:gd name="T8" fmla="*/ 1323 w 2506"/>
                <a:gd name="T9" fmla="*/ 1715 h 1970"/>
                <a:gd name="T10" fmla="*/ 1323 w 2506"/>
                <a:gd name="T11" fmla="*/ 308 h 1970"/>
                <a:gd name="T12" fmla="*/ 1847 w 2506"/>
                <a:gd name="T13" fmla="*/ 133 h 1970"/>
                <a:gd name="T14" fmla="*/ 2372 w 2506"/>
                <a:gd name="T15" fmla="*/ 310 h 1970"/>
                <a:gd name="T16" fmla="*/ 2372 w 2506"/>
                <a:gd name="T17" fmla="*/ 1716 h 1970"/>
                <a:gd name="T18" fmla="*/ 1182 w 2506"/>
                <a:gd name="T19" fmla="*/ 1715 h 1970"/>
                <a:gd name="T20" fmla="*/ 1182 w 2506"/>
                <a:gd name="T21" fmla="*/ 1715 h 1970"/>
                <a:gd name="T22" fmla="*/ 688 w 2506"/>
                <a:gd name="T23" fmla="*/ 1576 h 1970"/>
                <a:gd name="T24" fmla="*/ 647 w 2506"/>
                <a:gd name="T25" fmla="*/ 1575 h 1970"/>
                <a:gd name="T26" fmla="*/ 133 w 2506"/>
                <a:gd name="T27" fmla="*/ 1716 h 1970"/>
                <a:gd name="T28" fmla="*/ 133 w 2506"/>
                <a:gd name="T29" fmla="*/ 310 h 1970"/>
                <a:gd name="T30" fmla="*/ 659 w 2506"/>
                <a:gd name="T31" fmla="*/ 133 h 1970"/>
                <a:gd name="T32" fmla="*/ 1182 w 2506"/>
                <a:gd name="T33" fmla="*/ 308 h 1970"/>
                <a:gd name="T34" fmla="*/ 1182 w 2506"/>
                <a:gd name="T35" fmla="*/ 1715 h 1970"/>
                <a:gd name="T36" fmla="*/ 1849 w 2506"/>
                <a:gd name="T37" fmla="*/ 0 h 1970"/>
                <a:gd name="T38" fmla="*/ 1849 w 2506"/>
                <a:gd name="T39" fmla="*/ 0 h 1970"/>
                <a:gd name="T40" fmla="*/ 1823 w 2506"/>
                <a:gd name="T41" fmla="*/ 0 h 1970"/>
                <a:gd name="T42" fmla="*/ 1253 w 2506"/>
                <a:gd name="T43" fmla="*/ 184 h 1970"/>
                <a:gd name="T44" fmla="*/ 683 w 2506"/>
                <a:gd name="T45" fmla="*/ 0 h 1970"/>
                <a:gd name="T46" fmla="*/ 657 w 2506"/>
                <a:gd name="T47" fmla="*/ 0 h 1970"/>
                <a:gd name="T48" fmla="*/ 5 w 2506"/>
                <a:gd name="T49" fmla="*/ 267 h 1970"/>
                <a:gd name="T50" fmla="*/ 0 w 2506"/>
                <a:gd name="T51" fmla="*/ 279 h 1970"/>
                <a:gd name="T52" fmla="*/ 0 w 2506"/>
                <a:gd name="T53" fmla="*/ 1970 h 1970"/>
                <a:gd name="T54" fmla="*/ 107 w 2506"/>
                <a:gd name="T55" fmla="*/ 1889 h 1970"/>
                <a:gd name="T56" fmla="*/ 682 w 2506"/>
                <a:gd name="T57" fmla="*/ 1709 h 1970"/>
                <a:gd name="T58" fmla="*/ 1190 w 2506"/>
                <a:gd name="T59" fmla="*/ 1876 h 1970"/>
                <a:gd name="T60" fmla="*/ 1208 w 2506"/>
                <a:gd name="T61" fmla="*/ 1888 h 1970"/>
                <a:gd name="T62" fmla="*/ 1253 w 2506"/>
                <a:gd name="T63" fmla="*/ 1924 h 1970"/>
                <a:gd name="T64" fmla="*/ 1298 w 2506"/>
                <a:gd name="T65" fmla="*/ 1888 h 1970"/>
                <a:gd name="T66" fmla="*/ 1316 w 2506"/>
                <a:gd name="T67" fmla="*/ 1876 h 1970"/>
                <a:gd name="T68" fmla="*/ 1824 w 2506"/>
                <a:gd name="T69" fmla="*/ 1709 h 1970"/>
                <a:gd name="T70" fmla="*/ 2399 w 2506"/>
                <a:gd name="T71" fmla="*/ 1889 h 1970"/>
                <a:gd name="T72" fmla="*/ 2506 w 2506"/>
                <a:gd name="T73" fmla="*/ 1970 h 1970"/>
                <a:gd name="T74" fmla="*/ 2506 w 2506"/>
                <a:gd name="T75" fmla="*/ 279 h 1970"/>
                <a:gd name="T76" fmla="*/ 2501 w 2506"/>
                <a:gd name="T77" fmla="*/ 267 h 1970"/>
                <a:gd name="T78" fmla="*/ 1849 w 2506"/>
                <a:gd name="T79" fmla="*/ 0 h 19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506" h="1970">
                  <a:moveTo>
                    <a:pt x="2372" y="1716"/>
                  </a:moveTo>
                  <a:lnTo>
                    <a:pt x="2372" y="1716"/>
                  </a:lnTo>
                  <a:cubicBezTo>
                    <a:pt x="2261" y="1655"/>
                    <a:pt x="2075" y="1575"/>
                    <a:pt x="1858" y="1575"/>
                  </a:cubicBezTo>
                  <a:cubicBezTo>
                    <a:pt x="1845" y="1575"/>
                    <a:pt x="1831" y="1576"/>
                    <a:pt x="1818" y="1576"/>
                  </a:cubicBezTo>
                  <a:cubicBezTo>
                    <a:pt x="1599" y="1587"/>
                    <a:pt x="1427" y="1659"/>
                    <a:pt x="1323" y="1715"/>
                  </a:cubicBezTo>
                  <a:lnTo>
                    <a:pt x="1323" y="308"/>
                  </a:lnTo>
                  <a:cubicBezTo>
                    <a:pt x="1347" y="271"/>
                    <a:pt x="1462" y="127"/>
                    <a:pt x="1847" y="133"/>
                  </a:cubicBezTo>
                  <a:cubicBezTo>
                    <a:pt x="2229" y="140"/>
                    <a:pt x="2347" y="273"/>
                    <a:pt x="2372" y="310"/>
                  </a:cubicBezTo>
                  <a:lnTo>
                    <a:pt x="2372" y="1716"/>
                  </a:lnTo>
                  <a:close/>
                  <a:moveTo>
                    <a:pt x="1182" y="1715"/>
                  </a:moveTo>
                  <a:lnTo>
                    <a:pt x="1182" y="1715"/>
                  </a:lnTo>
                  <a:cubicBezTo>
                    <a:pt x="1079" y="1659"/>
                    <a:pt x="906" y="1587"/>
                    <a:pt x="688" y="1576"/>
                  </a:cubicBezTo>
                  <a:cubicBezTo>
                    <a:pt x="674" y="1576"/>
                    <a:pt x="661" y="1575"/>
                    <a:pt x="647" y="1575"/>
                  </a:cubicBezTo>
                  <a:cubicBezTo>
                    <a:pt x="431" y="1575"/>
                    <a:pt x="244" y="1655"/>
                    <a:pt x="133" y="1716"/>
                  </a:cubicBezTo>
                  <a:lnTo>
                    <a:pt x="133" y="310"/>
                  </a:lnTo>
                  <a:cubicBezTo>
                    <a:pt x="159" y="273"/>
                    <a:pt x="276" y="140"/>
                    <a:pt x="659" y="133"/>
                  </a:cubicBezTo>
                  <a:cubicBezTo>
                    <a:pt x="1044" y="127"/>
                    <a:pt x="1159" y="271"/>
                    <a:pt x="1182" y="308"/>
                  </a:cubicBezTo>
                  <a:lnTo>
                    <a:pt x="1182" y="1715"/>
                  </a:lnTo>
                  <a:close/>
                  <a:moveTo>
                    <a:pt x="1849" y="0"/>
                  </a:moveTo>
                  <a:lnTo>
                    <a:pt x="1849" y="0"/>
                  </a:lnTo>
                  <a:cubicBezTo>
                    <a:pt x="1840" y="0"/>
                    <a:pt x="1831" y="0"/>
                    <a:pt x="1823" y="0"/>
                  </a:cubicBezTo>
                  <a:cubicBezTo>
                    <a:pt x="1490" y="0"/>
                    <a:pt x="1328" y="105"/>
                    <a:pt x="1253" y="184"/>
                  </a:cubicBezTo>
                  <a:cubicBezTo>
                    <a:pt x="1178" y="105"/>
                    <a:pt x="1015" y="0"/>
                    <a:pt x="683" y="0"/>
                  </a:cubicBezTo>
                  <a:cubicBezTo>
                    <a:pt x="674" y="0"/>
                    <a:pt x="666" y="0"/>
                    <a:pt x="657" y="0"/>
                  </a:cubicBezTo>
                  <a:cubicBezTo>
                    <a:pt x="127" y="9"/>
                    <a:pt x="16" y="240"/>
                    <a:pt x="5" y="267"/>
                  </a:cubicBezTo>
                  <a:lnTo>
                    <a:pt x="0" y="279"/>
                  </a:lnTo>
                  <a:lnTo>
                    <a:pt x="0" y="1970"/>
                  </a:lnTo>
                  <a:lnTo>
                    <a:pt x="107" y="1889"/>
                  </a:lnTo>
                  <a:cubicBezTo>
                    <a:pt x="109" y="1887"/>
                    <a:pt x="369" y="1695"/>
                    <a:pt x="682" y="1709"/>
                  </a:cubicBezTo>
                  <a:cubicBezTo>
                    <a:pt x="943" y="1722"/>
                    <a:pt x="1133" y="1837"/>
                    <a:pt x="1190" y="1876"/>
                  </a:cubicBezTo>
                  <a:cubicBezTo>
                    <a:pt x="1201" y="1883"/>
                    <a:pt x="1207" y="1888"/>
                    <a:pt x="1208" y="1888"/>
                  </a:cubicBezTo>
                  <a:lnTo>
                    <a:pt x="1253" y="1924"/>
                  </a:lnTo>
                  <a:lnTo>
                    <a:pt x="1298" y="1888"/>
                  </a:lnTo>
                  <a:cubicBezTo>
                    <a:pt x="1298" y="1888"/>
                    <a:pt x="1304" y="1883"/>
                    <a:pt x="1316" y="1876"/>
                  </a:cubicBezTo>
                  <a:cubicBezTo>
                    <a:pt x="1373" y="1837"/>
                    <a:pt x="1563" y="1722"/>
                    <a:pt x="1824" y="1709"/>
                  </a:cubicBezTo>
                  <a:cubicBezTo>
                    <a:pt x="2135" y="1695"/>
                    <a:pt x="2396" y="1887"/>
                    <a:pt x="2399" y="1889"/>
                  </a:cubicBezTo>
                  <a:lnTo>
                    <a:pt x="2506" y="1970"/>
                  </a:lnTo>
                  <a:lnTo>
                    <a:pt x="2506" y="279"/>
                  </a:lnTo>
                  <a:lnTo>
                    <a:pt x="2501" y="267"/>
                  </a:lnTo>
                  <a:cubicBezTo>
                    <a:pt x="2490" y="240"/>
                    <a:pt x="2379" y="9"/>
                    <a:pt x="1849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" name="Freeform 13"/>
            <p:cNvSpPr>
              <a:spLocks/>
            </p:cNvSpPr>
            <p:nvPr/>
          </p:nvSpPr>
          <p:spPr bwMode="auto">
            <a:xfrm>
              <a:off x="3829050" y="5399088"/>
              <a:ext cx="627063" cy="152400"/>
            </a:xfrm>
            <a:custGeom>
              <a:avLst/>
              <a:gdLst>
                <a:gd name="T0" fmla="*/ 822 w 844"/>
                <a:gd name="T1" fmla="*/ 128 h 206"/>
                <a:gd name="T2" fmla="*/ 822 w 844"/>
                <a:gd name="T3" fmla="*/ 128 h 206"/>
                <a:gd name="T4" fmla="*/ 441 w 844"/>
                <a:gd name="T5" fmla="*/ 10 h 206"/>
                <a:gd name="T6" fmla="*/ 23 w 844"/>
                <a:gd name="T7" fmla="*/ 127 h 206"/>
                <a:gd name="T8" fmla="*/ 12 w 844"/>
                <a:gd name="T9" fmla="*/ 183 h 206"/>
                <a:gd name="T10" fmla="*/ 45 w 844"/>
                <a:gd name="T11" fmla="*/ 200 h 206"/>
                <a:gd name="T12" fmla="*/ 68 w 844"/>
                <a:gd name="T13" fmla="*/ 193 h 206"/>
                <a:gd name="T14" fmla="*/ 437 w 844"/>
                <a:gd name="T15" fmla="*/ 89 h 206"/>
                <a:gd name="T16" fmla="*/ 775 w 844"/>
                <a:gd name="T17" fmla="*/ 193 h 206"/>
                <a:gd name="T18" fmla="*/ 831 w 844"/>
                <a:gd name="T19" fmla="*/ 183 h 206"/>
                <a:gd name="T20" fmla="*/ 822 w 844"/>
                <a:gd name="T21" fmla="*/ 128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44" h="206">
                  <a:moveTo>
                    <a:pt x="822" y="128"/>
                  </a:moveTo>
                  <a:lnTo>
                    <a:pt x="822" y="128"/>
                  </a:lnTo>
                  <a:cubicBezTo>
                    <a:pt x="815" y="123"/>
                    <a:pt x="667" y="19"/>
                    <a:pt x="441" y="10"/>
                  </a:cubicBezTo>
                  <a:cubicBezTo>
                    <a:pt x="213" y="0"/>
                    <a:pt x="30" y="122"/>
                    <a:pt x="23" y="127"/>
                  </a:cubicBezTo>
                  <a:cubicBezTo>
                    <a:pt x="4" y="139"/>
                    <a:pt x="0" y="164"/>
                    <a:pt x="12" y="183"/>
                  </a:cubicBezTo>
                  <a:cubicBezTo>
                    <a:pt x="20" y="194"/>
                    <a:pt x="32" y="200"/>
                    <a:pt x="45" y="200"/>
                  </a:cubicBezTo>
                  <a:cubicBezTo>
                    <a:pt x="53" y="200"/>
                    <a:pt x="61" y="198"/>
                    <a:pt x="68" y="193"/>
                  </a:cubicBezTo>
                  <a:cubicBezTo>
                    <a:pt x="69" y="192"/>
                    <a:pt x="236" y="81"/>
                    <a:pt x="437" y="89"/>
                  </a:cubicBezTo>
                  <a:cubicBezTo>
                    <a:pt x="639" y="98"/>
                    <a:pt x="774" y="192"/>
                    <a:pt x="775" y="193"/>
                  </a:cubicBezTo>
                  <a:cubicBezTo>
                    <a:pt x="793" y="206"/>
                    <a:pt x="818" y="201"/>
                    <a:pt x="831" y="183"/>
                  </a:cubicBezTo>
                  <a:cubicBezTo>
                    <a:pt x="844" y="165"/>
                    <a:pt x="840" y="140"/>
                    <a:pt x="822" y="128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" name="Freeform 14"/>
            <p:cNvSpPr>
              <a:spLocks/>
            </p:cNvSpPr>
            <p:nvPr/>
          </p:nvSpPr>
          <p:spPr bwMode="auto">
            <a:xfrm>
              <a:off x="3829050" y="5678488"/>
              <a:ext cx="627063" cy="152400"/>
            </a:xfrm>
            <a:custGeom>
              <a:avLst/>
              <a:gdLst>
                <a:gd name="T0" fmla="*/ 822 w 844"/>
                <a:gd name="T1" fmla="*/ 128 h 206"/>
                <a:gd name="T2" fmla="*/ 822 w 844"/>
                <a:gd name="T3" fmla="*/ 128 h 206"/>
                <a:gd name="T4" fmla="*/ 441 w 844"/>
                <a:gd name="T5" fmla="*/ 10 h 206"/>
                <a:gd name="T6" fmla="*/ 23 w 844"/>
                <a:gd name="T7" fmla="*/ 128 h 206"/>
                <a:gd name="T8" fmla="*/ 12 w 844"/>
                <a:gd name="T9" fmla="*/ 183 h 206"/>
                <a:gd name="T10" fmla="*/ 45 w 844"/>
                <a:gd name="T11" fmla="*/ 201 h 206"/>
                <a:gd name="T12" fmla="*/ 68 w 844"/>
                <a:gd name="T13" fmla="*/ 194 h 206"/>
                <a:gd name="T14" fmla="*/ 437 w 844"/>
                <a:gd name="T15" fmla="*/ 90 h 206"/>
                <a:gd name="T16" fmla="*/ 775 w 844"/>
                <a:gd name="T17" fmla="*/ 194 h 206"/>
                <a:gd name="T18" fmla="*/ 831 w 844"/>
                <a:gd name="T19" fmla="*/ 184 h 206"/>
                <a:gd name="T20" fmla="*/ 822 w 844"/>
                <a:gd name="T21" fmla="*/ 128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44" h="206">
                  <a:moveTo>
                    <a:pt x="822" y="128"/>
                  </a:moveTo>
                  <a:lnTo>
                    <a:pt x="822" y="128"/>
                  </a:lnTo>
                  <a:cubicBezTo>
                    <a:pt x="815" y="124"/>
                    <a:pt x="667" y="20"/>
                    <a:pt x="441" y="10"/>
                  </a:cubicBezTo>
                  <a:cubicBezTo>
                    <a:pt x="213" y="0"/>
                    <a:pt x="30" y="123"/>
                    <a:pt x="23" y="128"/>
                  </a:cubicBezTo>
                  <a:cubicBezTo>
                    <a:pt x="4" y="140"/>
                    <a:pt x="0" y="165"/>
                    <a:pt x="12" y="183"/>
                  </a:cubicBezTo>
                  <a:cubicBezTo>
                    <a:pt x="20" y="195"/>
                    <a:pt x="32" y="201"/>
                    <a:pt x="45" y="201"/>
                  </a:cubicBezTo>
                  <a:cubicBezTo>
                    <a:pt x="53" y="201"/>
                    <a:pt x="61" y="199"/>
                    <a:pt x="68" y="194"/>
                  </a:cubicBezTo>
                  <a:cubicBezTo>
                    <a:pt x="69" y="193"/>
                    <a:pt x="236" y="82"/>
                    <a:pt x="437" y="90"/>
                  </a:cubicBezTo>
                  <a:cubicBezTo>
                    <a:pt x="639" y="99"/>
                    <a:pt x="774" y="193"/>
                    <a:pt x="775" y="194"/>
                  </a:cubicBezTo>
                  <a:cubicBezTo>
                    <a:pt x="793" y="206"/>
                    <a:pt x="818" y="202"/>
                    <a:pt x="831" y="184"/>
                  </a:cubicBezTo>
                  <a:cubicBezTo>
                    <a:pt x="844" y="166"/>
                    <a:pt x="840" y="141"/>
                    <a:pt x="822" y="128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" name="Freeform 15"/>
            <p:cNvSpPr>
              <a:spLocks/>
            </p:cNvSpPr>
            <p:nvPr/>
          </p:nvSpPr>
          <p:spPr bwMode="auto">
            <a:xfrm>
              <a:off x="3829050" y="5957888"/>
              <a:ext cx="627063" cy="153988"/>
            </a:xfrm>
            <a:custGeom>
              <a:avLst/>
              <a:gdLst>
                <a:gd name="T0" fmla="*/ 822 w 844"/>
                <a:gd name="T1" fmla="*/ 128 h 206"/>
                <a:gd name="T2" fmla="*/ 822 w 844"/>
                <a:gd name="T3" fmla="*/ 128 h 206"/>
                <a:gd name="T4" fmla="*/ 441 w 844"/>
                <a:gd name="T5" fmla="*/ 10 h 206"/>
                <a:gd name="T6" fmla="*/ 23 w 844"/>
                <a:gd name="T7" fmla="*/ 128 h 206"/>
                <a:gd name="T8" fmla="*/ 12 w 844"/>
                <a:gd name="T9" fmla="*/ 183 h 206"/>
                <a:gd name="T10" fmla="*/ 45 w 844"/>
                <a:gd name="T11" fmla="*/ 201 h 206"/>
                <a:gd name="T12" fmla="*/ 68 w 844"/>
                <a:gd name="T13" fmla="*/ 194 h 206"/>
                <a:gd name="T14" fmla="*/ 437 w 844"/>
                <a:gd name="T15" fmla="*/ 90 h 206"/>
                <a:gd name="T16" fmla="*/ 775 w 844"/>
                <a:gd name="T17" fmla="*/ 193 h 206"/>
                <a:gd name="T18" fmla="*/ 831 w 844"/>
                <a:gd name="T19" fmla="*/ 184 h 206"/>
                <a:gd name="T20" fmla="*/ 822 w 844"/>
                <a:gd name="T21" fmla="*/ 128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44" h="206">
                  <a:moveTo>
                    <a:pt x="822" y="128"/>
                  </a:moveTo>
                  <a:lnTo>
                    <a:pt x="822" y="128"/>
                  </a:lnTo>
                  <a:cubicBezTo>
                    <a:pt x="815" y="124"/>
                    <a:pt x="667" y="20"/>
                    <a:pt x="441" y="10"/>
                  </a:cubicBezTo>
                  <a:cubicBezTo>
                    <a:pt x="213" y="0"/>
                    <a:pt x="30" y="122"/>
                    <a:pt x="23" y="128"/>
                  </a:cubicBezTo>
                  <a:cubicBezTo>
                    <a:pt x="4" y="140"/>
                    <a:pt x="0" y="165"/>
                    <a:pt x="12" y="183"/>
                  </a:cubicBezTo>
                  <a:cubicBezTo>
                    <a:pt x="20" y="195"/>
                    <a:pt x="32" y="201"/>
                    <a:pt x="45" y="201"/>
                  </a:cubicBezTo>
                  <a:cubicBezTo>
                    <a:pt x="53" y="201"/>
                    <a:pt x="61" y="198"/>
                    <a:pt x="68" y="194"/>
                  </a:cubicBezTo>
                  <a:cubicBezTo>
                    <a:pt x="69" y="193"/>
                    <a:pt x="236" y="82"/>
                    <a:pt x="437" y="90"/>
                  </a:cubicBezTo>
                  <a:cubicBezTo>
                    <a:pt x="639" y="99"/>
                    <a:pt x="774" y="192"/>
                    <a:pt x="775" y="193"/>
                  </a:cubicBezTo>
                  <a:cubicBezTo>
                    <a:pt x="793" y="206"/>
                    <a:pt x="818" y="202"/>
                    <a:pt x="831" y="184"/>
                  </a:cubicBezTo>
                  <a:cubicBezTo>
                    <a:pt x="844" y="166"/>
                    <a:pt x="840" y="141"/>
                    <a:pt x="822" y="128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" name="Freeform 16"/>
            <p:cNvSpPr>
              <a:spLocks/>
            </p:cNvSpPr>
            <p:nvPr/>
          </p:nvSpPr>
          <p:spPr bwMode="auto">
            <a:xfrm>
              <a:off x="4713288" y="5437188"/>
              <a:ext cx="627063" cy="152400"/>
            </a:xfrm>
            <a:custGeom>
              <a:avLst/>
              <a:gdLst>
                <a:gd name="T0" fmla="*/ 822 w 844"/>
                <a:gd name="T1" fmla="*/ 127 h 205"/>
                <a:gd name="T2" fmla="*/ 822 w 844"/>
                <a:gd name="T3" fmla="*/ 127 h 205"/>
                <a:gd name="T4" fmla="*/ 441 w 844"/>
                <a:gd name="T5" fmla="*/ 9 h 205"/>
                <a:gd name="T6" fmla="*/ 23 w 844"/>
                <a:gd name="T7" fmla="*/ 127 h 205"/>
                <a:gd name="T8" fmla="*/ 12 w 844"/>
                <a:gd name="T9" fmla="*/ 182 h 205"/>
                <a:gd name="T10" fmla="*/ 45 w 844"/>
                <a:gd name="T11" fmla="*/ 200 h 205"/>
                <a:gd name="T12" fmla="*/ 67 w 844"/>
                <a:gd name="T13" fmla="*/ 193 h 205"/>
                <a:gd name="T14" fmla="*/ 437 w 844"/>
                <a:gd name="T15" fmla="*/ 89 h 205"/>
                <a:gd name="T16" fmla="*/ 775 w 844"/>
                <a:gd name="T17" fmla="*/ 193 h 205"/>
                <a:gd name="T18" fmla="*/ 831 w 844"/>
                <a:gd name="T19" fmla="*/ 183 h 205"/>
                <a:gd name="T20" fmla="*/ 822 w 844"/>
                <a:gd name="T21" fmla="*/ 127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44" h="205">
                  <a:moveTo>
                    <a:pt x="822" y="127"/>
                  </a:moveTo>
                  <a:lnTo>
                    <a:pt x="822" y="127"/>
                  </a:lnTo>
                  <a:cubicBezTo>
                    <a:pt x="815" y="123"/>
                    <a:pt x="667" y="19"/>
                    <a:pt x="441" y="9"/>
                  </a:cubicBezTo>
                  <a:cubicBezTo>
                    <a:pt x="213" y="0"/>
                    <a:pt x="30" y="122"/>
                    <a:pt x="23" y="127"/>
                  </a:cubicBezTo>
                  <a:cubicBezTo>
                    <a:pt x="4" y="139"/>
                    <a:pt x="0" y="164"/>
                    <a:pt x="12" y="182"/>
                  </a:cubicBezTo>
                  <a:cubicBezTo>
                    <a:pt x="20" y="194"/>
                    <a:pt x="32" y="200"/>
                    <a:pt x="45" y="200"/>
                  </a:cubicBezTo>
                  <a:cubicBezTo>
                    <a:pt x="53" y="200"/>
                    <a:pt x="61" y="198"/>
                    <a:pt x="67" y="193"/>
                  </a:cubicBezTo>
                  <a:cubicBezTo>
                    <a:pt x="69" y="192"/>
                    <a:pt x="236" y="81"/>
                    <a:pt x="437" y="89"/>
                  </a:cubicBezTo>
                  <a:cubicBezTo>
                    <a:pt x="639" y="98"/>
                    <a:pt x="774" y="192"/>
                    <a:pt x="775" y="193"/>
                  </a:cubicBezTo>
                  <a:cubicBezTo>
                    <a:pt x="793" y="205"/>
                    <a:pt x="818" y="201"/>
                    <a:pt x="831" y="183"/>
                  </a:cubicBezTo>
                  <a:cubicBezTo>
                    <a:pt x="844" y="165"/>
                    <a:pt x="840" y="140"/>
                    <a:pt x="822" y="12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" name="Freeform 17"/>
            <p:cNvSpPr>
              <a:spLocks/>
            </p:cNvSpPr>
            <p:nvPr/>
          </p:nvSpPr>
          <p:spPr bwMode="auto">
            <a:xfrm>
              <a:off x="4713288" y="5716588"/>
              <a:ext cx="627063" cy="152400"/>
            </a:xfrm>
            <a:custGeom>
              <a:avLst/>
              <a:gdLst>
                <a:gd name="T0" fmla="*/ 822 w 844"/>
                <a:gd name="T1" fmla="*/ 128 h 206"/>
                <a:gd name="T2" fmla="*/ 822 w 844"/>
                <a:gd name="T3" fmla="*/ 128 h 206"/>
                <a:gd name="T4" fmla="*/ 441 w 844"/>
                <a:gd name="T5" fmla="*/ 10 h 206"/>
                <a:gd name="T6" fmla="*/ 23 w 844"/>
                <a:gd name="T7" fmla="*/ 128 h 206"/>
                <a:gd name="T8" fmla="*/ 12 w 844"/>
                <a:gd name="T9" fmla="*/ 183 h 206"/>
                <a:gd name="T10" fmla="*/ 45 w 844"/>
                <a:gd name="T11" fmla="*/ 201 h 206"/>
                <a:gd name="T12" fmla="*/ 67 w 844"/>
                <a:gd name="T13" fmla="*/ 194 h 206"/>
                <a:gd name="T14" fmla="*/ 437 w 844"/>
                <a:gd name="T15" fmla="*/ 90 h 206"/>
                <a:gd name="T16" fmla="*/ 775 w 844"/>
                <a:gd name="T17" fmla="*/ 193 h 206"/>
                <a:gd name="T18" fmla="*/ 831 w 844"/>
                <a:gd name="T19" fmla="*/ 184 h 206"/>
                <a:gd name="T20" fmla="*/ 822 w 844"/>
                <a:gd name="T21" fmla="*/ 128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44" h="206">
                  <a:moveTo>
                    <a:pt x="822" y="128"/>
                  </a:moveTo>
                  <a:lnTo>
                    <a:pt x="822" y="128"/>
                  </a:lnTo>
                  <a:cubicBezTo>
                    <a:pt x="815" y="124"/>
                    <a:pt x="667" y="20"/>
                    <a:pt x="441" y="10"/>
                  </a:cubicBezTo>
                  <a:cubicBezTo>
                    <a:pt x="213" y="0"/>
                    <a:pt x="30" y="122"/>
                    <a:pt x="23" y="128"/>
                  </a:cubicBezTo>
                  <a:cubicBezTo>
                    <a:pt x="4" y="140"/>
                    <a:pt x="0" y="165"/>
                    <a:pt x="12" y="183"/>
                  </a:cubicBezTo>
                  <a:cubicBezTo>
                    <a:pt x="20" y="195"/>
                    <a:pt x="32" y="201"/>
                    <a:pt x="45" y="201"/>
                  </a:cubicBezTo>
                  <a:cubicBezTo>
                    <a:pt x="53" y="201"/>
                    <a:pt x="61" y="199"/>
                    <a:pt x="67" y="194"/>
                  </a:cubicBezTo>
                  <a:cubicBezTo>
                    <a:pt x="69" y="193"/>
                    <a:pt x="236" y="82"/>
                    <a:pt x="437" y="90"/>
                  </a:cubicBezTo>
                  <a:cubicBezTo>
                    <a:pt x="639" y="99"/>
                    <a:pt x="774" y="192"/>
                    <a:pt x="775" y="193"/>
                  </a:cubicBezTo>
                  <a:cubicBezTo>
                    <a:pt x="793" y="206"/>
                    <a:pt x="818" y="202"/>
                    <a:pt x="831" y="184"/>
                  </a:cubicBezTo>
                  <a:cubicBezTo>
                    <a:pt x="844" y="166"/>
                    <a:pt x="840" y="141"/>
                    <a:pt x="822" y="128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auto">
            <a:xfrm>
              <a:off x="4713288" y="5997575"/>
              <a:ext cx="627063" cy="152400"/>
            </a:xfrm>
            <a:custGeom>
              <a:avLst/>
              <a:gdLst>
                <a:gd name="T0" fmla="*/ 822 w 844"/>
                <a:gd name="T1" fmla="*/ 128 h 206"/>
                <a:gd name="T2" fmla="*/ 822 w 844"/>
                <a:gd name="T3" fmla="*/ 128 h 206"/>
                <a:gd name="T4" fmla="*/ 441 w 844"/>
                <a:gd name="T5" fmla="*/ 10 h 206"/>
                <a:gd name="T6" fmla="*/ 23 w 844"/>
                <a:gd name="T7" fmla="*/ 127 h 206"/>
                <a:gd name="T8" fmla="*/ 12 w 844"/>
                <a:gd name="T9" fmla="*/ 183 h 206"/>
                <a:gd name="T10" fmla="*/ 45 w 844"/>
                <a:gd name="T11" fmla="*/ 201 h 206"/>
                <a:gd name="T12" fmla="*/ 67 w 844"/>
                <a:gd name="T13" fmla="*/ 194 h 206"/>
                <a:gd name="T14" fmla="*/ 437 w 844"/>
                <a:gd name="T15" fmla="*/ 90 h 206"/>
                <a:gd name="T16" fmla="*/ 775 w 844"/>
                <a:gd name="T17" fmla="*/ 193 h 206"/>
                <a:gd name="T18" fmla="*/ 831 w 844"/>
                <a:gd name="T19" fmla="*/ 184 h 206"/>
                <a:gd name="T20" fmla="*/ 822 w 844"/>
                <a:gd name="T21" fmla="*/ 128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44" h="206">
                  <a:moveTo>
                    <a:pt x="822" y="128"/>
                  </a:moveTo>
                  <a:lnTo>
                    <a:pt x="822" y="128"/>
                  </a:lnTo>
                  <a:cubicBezTo>
                    <a:pt x="815" y="124"/>
                    <a:pt x="667" y="20"/>
                    <a:pt x="441" y="10"/>
                  </a:cubicBezTo>
                  <a:cubicBezTo>
                    <a:pt x="213" y="0"/>
                    <a:pt x="30" y="122"/>
                    <a:pt x="23" y="127"/>
                  </a:cubicBezTo>
                  <a:cubicBezTo>
                    <a:pt x="4" y="140"/>
                    <a:pt x="0" y="165"/>
                    <a:pt x="12" y="183"/>
                  </a:cubicBezTo>
                  <a:cubicBezTo>
                    <a:pt x="20" y="194"/>
                    <a:pt x="32" y="201"/>
                    <a:pt x="45" y="201"/>
                  </a:cubicBezTo>
                  <a:cubicBezTo>
                    <a:pt x="53" y="201"/>
                    <a:pt x="61" y="198"/>
                    <a:pt x="67" y="194"/>
                  </a:cubicBezTo>
                  <a:cubicBezTo>
                    <a:pt x="69" y="193"/>
                    <a:pt x="236" y="82"/>
                    <a:pt x="437" y="90"/>
                  </a:cubicBezTo>
                  <a:cubicBezTo>
                    <a:pt x="639" y="98"/>
                    <a:pt x="774" y="192"/>
                    <a:pt x="775" y="193"/>
                  </a:cubicBezTo>
                  <a:cubicBezTo>
                    <a:pt x="793" y="206"/>
                    <a:pt x="818" y="202"/>
                    <a:pt x="831" y="184"/>
                  </a:cubicBezTo>
                  <a:cubicBezTo>
                    <a:pt x="844" y="166"/>
                    <a:pt x="840" y="141"/>
                    <a:pt x="822" y="128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4314193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kumimoji="1" lang="en-US" altLang="zh-CN" dirty="0"/>
              <a:t>3</a:t>
            </a:r>
            <a:endParaRPr kumimoji="1"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kumimoji="1" lang="zh-CN" altLang="en-US" dirty="0"/>
              <a:t>存在问题</a:t>
            </a:r>
          </a:p>
        </p:txBody>
      </p:sp>
      <p:sp>
        <p:nvSpPr>
          <p:cNvPr id="35" name="任意多边形 6"/>
          <p:cNvSpPr/>
          <p:nvPr/>
        </p:nvSpPr>
        <p:spPr>
          <a:xfrm>
            <a:off x="2173161" y="3941451"/>
            <a:ext cx="1851601" cy="1596403"/>
          </a:xfrm>
          <a:custGeom>
            <a:avLst/>
            <a:gdLst>
              <a:gd name="connsiteX0" fmla="*/ 0 w 2283968"/>
              <a:gd name="connsiteY0" fmla="*/ 984589 h 1969178"/>
              <a:gd name="connsiteX1" fmla="*/ 492295 w 2283968"/>
              <a:gd name="connsiteY1" fmla="*/ 0 h 1969178"/>
              <a:gd name="connsiteX2" fmla="*/ 1791674 w 2283968"/>
              <a:gd name="connsiteY2" fmla="*/ 0 h 1969178"/>
              <a:gd name="connsiteX3" fmla="*/ 2283968 w 2283968"/>
              <a:gd name="connsiteY3" fmla="*/ 984589 h 1969178"/>
              <a:gd name="connsiteX4" fmla="*/ 1791674 w 2283968"/>
              <a:gd name="connsiteY4" fmla="*/ 1969178 h 1969178"/>
              <a:gd name="connsiteX5" fmla="*/ 492295 w 2283968"/>
              <a:gd name="connsiteY5" fmla="*/ 1969178 h 1969178"/>
              <a:gd name="connsiteX6" fmla="*/ 0 w 2283968"/>
              <a:gd name="connsiteY6" fmla="*/ 984589 h 19691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283968" h="1969178">
                <a:moveTo>
                  <a:pt x="0" y="984589"/>
                </a:moveTo>
                <a:lnTo>
                  <a:pt x="492295" y="0"/>
                </a:lnTo>
                <a:lnTo>
                  <a:pt x="1791674" y="0"/>
                </a:lnTo>
                <a:lnTo>
                  <a:pt x="2283968" y="984589"/>
                </a:lnTo>
                <a:lnTo>
                  <a:pt x="1791674" y="1969178"/>
                </a:lnTo>
                <a:lnTo>
                  <a:pt x="492295" y="1969178"/>
                </a:lnTo>
                <a:lnTo>
                  <a:pt x="0" y="984589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54429" tIns="365269" rIns="354429" bIns="365269" numCol="1" spcCol="1270" anchor="ctr" anchorCtr="0">
            <a:noAutofit/>
          </a:bodyPr>
          <a:lstStyle/>
          <a:p>
            <a:pPr lvl="0" algn="ctr" defTabSz="20891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4700" kern="120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6" name="六边形 35"/>
          <p:cNvSpPr/>
          <p:nvPr/>
        </p:nvSpPr>
        <p:spPr>
          <a:xfrm>
            <a:off x="590405" y="3083991"/>
            <a:ext cx="1851601" cy="1596403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accent2">
              <a:alpha val="90000"/>
            </a:schemeClr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37" name="任意多边形 11"/>
          <p:cNvSpPr/>
          <p:nvPr/>
        </p:nvSpPr>
        <p:spPr>
          <a:xfrm>
            <a:off x="3750646" y="3065012"/>
            <a:ext cx="1851601" cy="1596403"/>
          </a:xfrm>
          <a:custGeom>
            <a:avLst/>
            <a:gdLst>
              <a:gd name="connsiteX0" fmla="*/ 0 w 2283968"/>
              <a:gd name="connsiteY0" fmla="*/ 984589 h 1969178"/>
              <a:gd name="connsiteX1" fmla="*/ 492295 w 2283968"/>
              <a:gd name="connsiteY1" fmla="*/ 0 h 1969178"/>
              <a:gd name="connsiteX2" fmla="*/ 1791674 w 2283968"/>
              <a:gd name="connsiteY2" fmla="*/ 0 h 1969178"/>
              <a:gd name="connsiteX3" fmla="*/ 2283968 w 2283968"/>
              <a:gd name="connsiteY3" fmla="*/ 984589 h 1969178"/>
              <a:gd name="connsiteX4" fmla="*/ 1791674 w 2283968"/>
              <a:gd name="connsiteY4" fmla="*/ 1969178 h 1969178"/>
              <a:gd name="connsiteX5" fmla="*/ 492295 w 2283968"/>
              <a:gd name="connsiteY5" fmla="*/ 1969178 h 1969178"/>
              <a:gd name="connsiteX6" fmla="*/ 0 w 2283968"/>
              <a:gd name="connsiteY6" fmla="*/ 984589 h 19691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283968" h="1969178">
                <a:moveTo>
                  <a:pt x="0" y="984589"/>
                </a:moveTo>
                <a:lnTo>
                  <a:pt x="492295" y="0"/>
                </a:lnTo>
                <a:lnTo>
                  <a:pt x="1791674" y="0"/>
                </a:lnTo>
                <a:lnTo>
                  <a:pt x="2283968" y="984589"/>
                </a:lnTo>
                <a:lnTo>
                  <a:pt x="1791674" y="1969178"/>
                </a:lnTo>
                <a:lnTo>
                  <a:pt x="492295" y="1969178"/>
                </a:lnTo>
                <a:lnTo>
                  <a:pt x="0" y="984589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54429" tIns="365269" rIns="354429" bIns="365269" numCol="1" spcCol="1270" anchor="ctr" anchorCtr="0">
            <a:noAutofit/>
          </a:bodyPr>
          <a:lstStyle/>
          <a:p>
            <a:pPr lvl="0" algn="ctr" defTabSz="20891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4700" kern="120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8" name="六边形 37"/>
          <p:cNvSpPr/>
          <p:nvPr/>
        </p:nvSpPr>
        <p:spPr>
          <a:xfrm>
            <a:off x="5328132" y="3941451"/>
            <a:ext cx="1851601" cy="1596403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accent2">
              <a:alpha val="90000"/>
            </a:schemeClr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39" name="任意多边形 15"/>
          <p:cNvSpPr/>
          <p:nvPr/>
        </p:nvSpPr>
        <p:spPr>
          <a:xfrm>
            <a:off x="2173161" y="2192368"/>
            <a:ext cx="1851601" cy="1596403"/>
          </a:xfrm>
          <a:custGeom>
            <a:avLst/>
            <a:gdLst>
              <a:gd name="connsiteX0" fmla="*/ 0 w 2283968"/>
              <a:gd name="connsiteY0" fmla="*/ 984589 h 1969178"/>
              <a:gd name="connsiteX1" fmla="*/ 492295 w 2283968"/>
              <a:gd name="connsiteY1" fmla="*/ 0 h 1969178"/>
              <a:gd name="connsiteX2" fmla="*/ 1791674 w 2283968"/>
              <a:gd name="connsiteY2" fmla="*/ 0 h 1969178"/>
              <a:gd name="connsiteX3" fmla="*/ 2283968 w 2283968"/>
              <a:gd name="connsiteY3" fmla="*/ 984589 h 1969178"/>
              <a:gd name="connsiteX4" fmla="*/ 1791674 w 2283968"/>
              <a:gd name="connsiteY4" fmla="*/ 1969178 h 1969178"/>
              <a:gd name="connsiteX5" fmla="*/ 492295 w 2283968"/>
              <a:gd name="connsiteY5" fmla="*/ 1969178 h 1969178"/>
              <a:gd name="connsiteX6" fmla="*/ 0 w 2283968"/>
              <a:gd name="connsiteY6" fmla="*/ 984589 h 19691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283968" h="1969178">
                <a:moveTo>
                  <a:pt x="0" y="984589"/>
                </a:moveTo>
                <a:lnTo>
                  <a:pt x="492295" y="0"/>
                </a:lnTo>
                <a:lnTo>
                  <a:pt x="1791674" y="0"/>
                </a:lnTo>
                <a:lnTo>
                  <a:pt x="2283968" y="984589"/>
                </a:lnTo>
                <a:lnTo>
                  <a:pt x="1791674" y="1969178"/>
                </a:lnTo>
                <a:lnTo>
                  <a:pt x="492295" y="1969178"/>
                </a:lnTo>
                <a:lnTo>
                  <a:pt x="0" y="984589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54429" tIns="365269" rIns="354429" bIns="365269" numCol="1" spcCol="1270" anchor="ctr" anchorCtr="0">
            <a:noAutofit/>
          </a:bodyPr>
          <a:lstStyle/>
          <a:p>
            <a:pPr lvl="0" algn="ctr" defTabSz="20891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4700" kern="120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50" name="六边形 49"/>
          <p:cNvSpPr/>
          <p:nvPr/>
        </p:nvSpPr>
        <p:spPr>
          <a:xfrm>
            <a:off x="3750646" y="1320145"/>
            <a:ext cx="1851601" cy="1596403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accent2">
              <a:alpha val="90000"/>
            </a:schemeClr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zh-CN" altLang="en-US" dirty="0">
              <a:solidFill>
                <a:schemeClr val="accent2">
                  <a:lumMod val="50000"/>
                </a:schemeClr>
              </a:solidFill>
            </a:endParaRPr>
          </a:p>
        </p:txBody>
      </p:sp>
      <p:grpSp>
        <p:nvGrpSpPr>
          <p:cNvPr id="51" name="Group 11"/>
          <p:cNvGrpSpPr>
            <a:grpSpLocks noChangeAspect="1"/>
          </p:cNvGrpSpPr>
          <p:nvPr/>
        </p:nvGrpSpPr>
        <p:grpSpPr bwMode="auto">
          <a:xfrm>
            <a:off x="2496188" y="2571266"/>
            <a:ext cx="1199546" cy="851678"/>
            <a:chOff x="1407" y="1098"/>
            <a:chExt cx="800" cy="568"/>
          </a:xfrm>
          <a:solidFill>
            <a:schemeClr val="accent2">
              <a:lumMod val="20000"/>
              <a:lumOff val="80000"/>
            </a:schemeClr>
          </a:solidFill>
        </p:grpSpPr>
        <p:sp>
          <p:nvSpPr>
            <p:cNvPr id="52" name="Freeform 12"/>
            <p:cNvSpPr>
              <a:spLocks noEditPoints="1"/>
            </p:cNvSpPr>
            <p:nvPr/>
          </p:nvSpPr>
          <p:spPr bwMode="auto">
            <a:xfrm>
              <a:off x="1494" y="1098"/>
              <a:ext cx="626" cy="423"/>
            </a:xfrm>
            <a:custGeom>
              <a:avLst/>
              <a:gdLst>
                <a:gd name="T0" fmla="*/ 621 w 628"/>
                <a:gd name="T1" fmla="*/ 7 h 423"/>
                <a:gd name="T2" fmla="*/ 605 w 628"/>
                <a:gd name="T3" fmla="*/ 0 h 423"/>
                <a:gd name="T4" fmla="*/ 23 w 628"/>
                <a:gd name="T5" fmla="*/ 0 h 423"/>
                <a:gd name="T6" fmla="*/ 7 w 628"/>
                <a:gd name="T7" fmla="*/ 7 h 423"/>
                <a:gd name="T8" fmla="*/ 0 w 628"/>
                <a:gd name="T9" fmla="*/ 23 h 423"/>
                <a:gd name="T10" fmla="*/ 0 w 628"/>
                <a:gd name="T11" fmla="*/ 423 h 423"/>
                <a:gd name="T12" fmla="*/ 628 w 628"/>
                <a:gd name="T13" fmla="*/ 423 h 423"/>
                <a:gd name="T14" fmla="*/ 628 w 628"/>
                <a:gd name="T15" fmla="*/ 23 h 423"/>
                <a:gd name="T16" fmla="*/ 621 w 628"/>
                <a:gd name="T17" fmla="*/ 7 h 423"/>
                <a:gd name="T18" fmla="*/ 314 w 628"/>
                <a:gd name="T19" fmla="*/ 13 h 423"/>
                <a:gd name="T20" fmla="*/ 321 w 628"/>
                <a:gd name="T21" fmla="*/ 20 h 423"/>
                <a:gd name="T22" fmla="*/ 314 w 628"/>
                <a:gd name="T23" fmla="*/ 27 h 423"/>
                <a:gd name="T24" fmla="*/ 307 w 628"/>
                <a:gd name="T25" fmla="*/ 20 h 423"/>
                <a:gd name="T26" fmla="*/ 314 w 628"/>
                <a:gd name="T27" fmla="*/ 13 h 423"/>
                <a:gd name="T28" fmla="*/ 587 w 628"/>
                <a:gd name="T29" fmla="*/ 382 h 423"/>
                <a:gd name="T30" fmla="*/ 41 w 628"/>
                <a:gd name="T31" fmla="*/ 382 h 423"/>
                <a:gd name="T32" fmla="*/ 41 w 628"/>
                <a:gd name="T33" fmla="*/ 41 h 423"/>
                <a:gd name="T34" fmla="*/ 587 w 628"/>
                <a:gd name="T35" fmla="*/ 41 h 423"/>
                <a:gd name="T36" fmla="*/ 587 w 628"/>
                <a:gd name="T37" fmla="*/ 382 h 4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628" h="423">
                  <a:moveTo>
                    <a:pt x="621" y="7"/>
                  </a:moveTo>
                  <a:cubicBezTo>
                    <a:pt x="617" y="2"/>
                    <a:pt x="611" y="0"/>
                    <a:pt x="605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17" y="0"/>
                    <a:pt x="11" y="2"/>
                    <a:pt x="7" y="7"/>
                  </a:cubicBezTo>
                  <a:cubicBezTo>
                    <a:pt x="2" y="11"/>
                    <a:pt x="0" y="17"/>
                    <a:pt x="0" y="23"/>
                  </a:cubicBezTo>
                  <a:cubicBezTo>
                    <a:pt x="0" y="423"/>
                    <a:pt x="0" y="423"/>
                    <a:pt x="0" y="423"/>
                  </a:cubicBezTo>
                  <a:cubicBezTo>
                    <a:pt x="628" y="423"/>
                    <a:pt x="628" y="423"/>
                    <a:pt x="628" y="423"/>
                  </a:cubicBezTo>
                  <a:cubicBezTo>
                    <a:pt x="628" y="23"/>
                    <a:pt x="628" y="23"/>
                    <a:pt x="628" y="23"/>
                  </a:cubicBezTo>
                  <a:cubicBezTo>
                    <a:pt x="628" y="17"/>
                    <a:pt x="626" y="11"/>
                    <a:pt x="621" y="7"/>
                  </a:cubicBezTo>
                  <a:close/>
                  <a:moveTo>
                    <a:pt x="314" y="13"/>
                  </a:moveTo>
                  <a:cubicBezTo>
                    <a:pt x="318" y="13"/>
                    <a:pt x="321" y="16"/>
                    <a:pt x="321" y="20"/>
                  </a:cubicBezTo>
                  <a:cubicBezTo>
                    <a:pt x="321" y="24"/>
                    <a:pt x="318" y="27"/>
                    <a:pt x="314" y="27"/>
                  </a:cubicBezTo>
                  <a:cubicBezTo>
                    <a:pt x="310" y="27"/>
                    <a:pt x="307" y="24"/>
                    <a:pt x="307" y="20"/>
                  </a:cubicBezTo>
                  <a:cubicBezTo>
                    <a:pt x="307" y="16"/>
                    <a:pt x="310" y="13"/>
                    <a:pt x="314" y="13"/>
                  </a:cubicBezTo>
                  <a:close/>
                  <a:moveTo>
                    <a:pt x="587" y="382"/>
                  </a:moveTo>
                  <a:cubicBezTo>
                    <a:pt x="41" y="382"/>
                    <a:pt x="41" y="382"/>
                    <a:pt x="41" y="382"/>
                  </a:cubicBezTo>
                  <a:cubicBezTo>
                    <a:pt x="41" y="41"/>
                    <a:pt x="41" y="41"/>
                    <a:pt x="41" y="41"/>
                  </a:cubicBezTo>
                  <a:cubicBezTo>
                    <a:pt x="587" y="41"/>
                    <a:pt x="587" y="41"/>
                    <a:pt x="587" y="41"/>
                  </a:cubicBezTo>
                  <a:lnTo>
                    <a:pt x="587" y="3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53" name="Freeform 13"/>
            <p:cNvSpPr>
              <a:spLocks noEditPoints="1"/>
            </p:cNvSpPr>
            <p:nvPr/>
          </p:nvSpPr>
          <p:spPr bwMode="auto">
            <a:xfrm>
              <a:off x="1407" y="1538"/>
              <a:ext cx="800" cy="97"/>
            </a:xfrm>
            <a:custGeom>
              <a:avLst/>
              <a:gdLst>
                <a:gd name="T0" fmla="*/ 87 w 802"/>
                <a:gd name="T1" fmla="*/ 0 h 97"/>
                <a:gd name="T2" fmla="*/ 4 w 802"/>
                <a:gd name="T3" fmla="*/ 83 h 97"/>
                <a:gd name="T4" fmla="*/ 2 w 802"/>
                <a:gd name="T5" fmla="*/ 92 h 97"/>
                <a:gd name="T6" fmla="*/ 10 w 802"/>
                <a:gd name="T7" fmla="*/ 97 h 97"/>
                <a:gd name="T8" fmla="*/ 792 w 802"/>
                <a:gd name="T9" fmla="*/ 97 h 97"/>
                <a:gd name="T10" fmla="*/ 800 w 802"/>
                <a:gd name="T11" fmla="*/ 92 h 97"/>
                <a:gd name="T12" fmla="*/ 798 w 802"/>
                <a:gd name="T13" fmla="*/ 83 h 97"/>
                <a:gd name="T14" fmla="*/ 715 w 802"/>
                <a:gd name="T15" fmla="*/ 0 h 97"/>
                <a:gd name="T16" fmla="*/ 87 w 802"/>
                <a:gd name="T17" fmla="*/ 0 h 97"/>
                <a:gd name="T18" fmla="*/ 711 w 802"/>
                <a:gd name="T19" fmla="*/ 47 h 97"/>
                <a:gd name="T20" fmla="*/ 712 w 802"/>
                <a:gd name="T21" fmla="*/ 54 h 97"/>
                <a:gd name="T22" fmla="*/ 706 w 802"/>
                <a:gd name="T23" fmla="*/ 58 h 97"/>
                <a:gd name="T24" fmla="*/ 484 w 802"/>
                <a:gd name="T25" fmla="*/ 58 h 97"/>
                <a:gd name="T26" fmla="*/ 485 w 802"/>
                <a:gd name="T27" fmla="*/ 64 h 97"/>
                <a:gd name="T28" fmla="*/ 484 w 802"/>
                <a:gd name="T29" fmla="*/ 67 h 97"/>
                <a:gd name="T30" fmla="*/ 481 w 802"/>
                <a:gd name="T31" fmla="*/ 69 h 97"/>
                <a:gd name="T32" fmla="*/ 321 w 802"/>
                <a:gd name="T33" fmla="*/ 69 h 97"/>
                <a:gd name="T34" fmla="*/ 318 w 802"/>
                <a:gd name="T35" fmla="*/ 67 h 97"/>
                <a:gd name="T36" fmla="*/ 317 w 802"/>
                <a:gd name="T37" fmla="*/ 64 h 97"/>
                <a:gd name="T38" fmla="*/ 318 w 802"/>
                <a:gd name="T39" fmla="*/ 58 h 97"/>
                <a:gd name="T40" fmla="*/ 96 w 802"/>
                <a:gd name="T41" fmla="*/ 58 h 97"/>
                <a:gd name="T42" fmla="*/ 90 w 802"/>
                <a:gd name="T43" fmla="*/ 54 h 97"/>
                <a:gd name="T44" fmla="*/ 91 w 802"/>
                <a:gd name="T45" fmla="*/ 47 h 97"/>
                <a:gd name="T46" fmla="*/ 113 w 802"/>
                <a:gd name="T47" fmla="*/ 20 h 97"/>
                <a:gd name="T48" fmla="*/ 689 w 802"/>
                <a:gd name="T49" fmla="*/ 20 h 97"/>
                <a:gd name="T50" fmla="*/ 711 w 802"/>
                <a:gd name="T51" fmla="*/ 47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802" h="97">
                  <a:moveTo>
                    <a:pt x="87" y="0"/>
                  </a:moveTo>
                  <a:cubicBezTo>
                    <a:pt x="4" y="83"/>
                    <a:pt x="4" y="83"/>
                    <a:pt x="4" y="83"/>
                  </a:cubicBezTo>
                  <a:cubicBezTo>
                    <a:pt x="1" y="85"/>
                    <a:pt x="0" y="89"/>
                    <a:pt x="2" y="92"/>
                  </a:cubicBezTo>
                  <a:cubicBezTo>
                    <a:pt x="3" y="95"/>
                    <a:pt x="6" y="97"/>
                    <a:pt x="10" y="97"/>
                  </a:cubicBezTo>
                  <a:cubicBezTo>
                    <a:pt x="792" y="97"/>
                    <a:pt x="792" y="97"/>
                    <a:pt x="792" y="97"/>
                  </a:cubicBezTo>
                  <a:cubicBezTo>
                    <a:pt x="796" y="97"/>
                    <a:pt x="799" y="95"/>
                    <a:pt x="800" y="92"/>
                  </a:cubicBezTo>
                  <a:cubicBezTo>
                    <a:pt x="802" y="89"/>
                    <a:pt x="801" y="85"/>
                    <a:pt x="798" y="83"/>
                  </a:cubicBezTo>
                  <a:cubicBezTo>
                    <a:pt x="715" y="0"/>
                    <a:pt x="715" y="0"/>
                    <a:pt x="715" y="0"/>
                  </a:cubicBezTo>
                  <a:lnTo>
                    <a:pt x="87" y="0"/>
                  </a:lnTo>
                  <a:close/>
                  <a:moveTo>
                    <a:pt x="711" y="47"/>
                  </a:moveTo>
                  <a:cubicBezTo>
                    <a:pt x="713" y="49"/>
                    <a:pt x="713" y="51"/>
                    <a:pt x="712" y="54"/>
                  </a:cubicBezTo>
                  <a:cubicBezTo>
                    <a:pt x="711" y="56"/>
                    <a:pt x="709" y="58"/>
                    <a:pt x="706" y="58"/>
                  </a:cubicBezTo>
                  <a:cubicBezTo>
                    <a:pt x="484" y="58"/>
                    <a:pt x="484" y="58"/>
                    <a:pt x="484" y="58"/>
                  </a:cubicBezTo>
                  <a:cubicBezTo>
                    <a:pt x="485" y="64"/>
                    <a:pt x="485" y="64"/>
                    <a:pt x="485" y="64"/>
                  </a:cubicBezTo>
                  <a:cubicBezTo>
                    <a:pt x="485" y="65"/>
                    <a:pt x="485" y="66"/>
                    <a:pt x="484" y="67"/>
                  </a:cubicBezTo>
                  <a:cubicBezTo>
                    <a:pt x="483" y="68"/>
                    <a:pt x="482" y="69"/>
                    <a:pt x="481" y="69"/>
                  </a:cubicBezTo>
                  <a:cubicBezTo>
                    <a:pt x="321" y="69"/>
                    <a:pt x="321" y="69"/>
                    <a:pt x="321" y="69"/>
                  </a:cubicBezTo>
                  <a:cubicBezTo>
                    <a:pt x="320" y="69"/>
                    <a:pt x="319" y="68"/>
                    <a:pt x="318" y="67"/>
                  </a:cubicBezTo>
                  <a:cubicBezTo>
                    <a:pt x="317" y="66"/>
                    <a:pt x="317" y="65"/>
                    <a:pt x="317" y="64"/>
                  </a:cubicBezTo>
                  <a:cubicBezTo>
                    <a:pt x="318" y="58"/>
                    <a:pt x="318" y="58"/>
                    <a:pt x="318" y="58"/>
                  </a:cubicBezTo>
                  <a:cubicBezTo>
                    <a:pt x="96" y="58"/>
                    <a:pt x="96" y="58"/>
                    <a:pt x="96" y="58"/>
                  </a:cubicBezTo>
                  <a:cubicBezTo>
                    <a:pt x="93" y="58"/>
                    <a:pt x="91" y="56"/>
                    <a:pt x="90" y="54"/>
                  </a:cubicBezTo>
                  <a:cubicBezTo>
                    <a:pt x="89" y="51"/>
                    <a:pt x="89" y="49"/>
                    <a:pt x="91" y="47"/>
                  </a:cubicBezTo>
                  <a:cubicBezTo>
                    <a:pt x="113" y="20"/>
                    <a:pt x="113" y="20"/>
                    <a:pt x="113" y="20"/>
                  </a:cubicBezTo>
                  <a:cubicBezTo>
                    <a:pt x="689" y="20"/>
                    <a:pt x="689" y="20"/>
                    <a:pt x="689" y="20"/>
                  </a:cubicBezTo>
                  <a:lnTo>
                    <a:pt x="711" y="4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54" name="Freeform 14"/>
            <p:cNvSpPr>
              <a:spLocks noEditPoints="1"/>
            </p:cNvSpPr>
            <p:nvPr/>
          </p:nvSpPr>
          <p:spPr bwMode="auto">
            <a:xfrm>
              <a:off x="1408" y="1637"/>
              <a:ext cx="798" cy="29"/>
            </a:xfrm>
            <a:custGeom>
              <a:avLst/>
              <a:gdLst>
                <a:gd name="T0" fmla="*/ 791 w 800"/>
                <a:gd name="T1" fmla="*/ 3 h 29"/>
                <a:gd name="T2" fmla="*/ 469 w 800"/>
                <a:gd name="T3" fmla="*/ 3 h 29"/>
                <a:gd name="T4" fmla="*/ 468 w 800"/>
                <a:gd name="T5" fmla="*/ 6 h 29"/>
                <a:gd name="T6" fmla="*/ 461 w 800"/>
                <a:gd name="T7" fmla="*/ 9 h 29"/>
                <a:gd name="T8" fmla="*/ 339 w 800"/>
                <a:gd name="T9" fmla="*/ 9 h 29"/>
                <a:gd name="T10" fmla="*/ 332 w 800"/>
                <a:gd name="T11" fmla="*/ 6 h 29"/>
                <a:gd name="T12" fmla="*/ 331 w 800"/>
                <a:gd name="T13" fmla="*/ 3 h 29"/>
                <a:gd name="T14" fmla="*/ 9 w 800"/>
                <a:gd name="T15" fmla="*/ 3 h 29"/>
                <a:gd name="T16" fmla="*/ 0 w 800"/>
                <a:gd name="T17" fmla="*/ 0 h 29"/>
                <a:gd name="T18" fmla="*/ 0 w 800"/>
                <a:gd name="T19" fmla="*/ 9 h 29"/>
                <a:gd name="T20" fmla="*/ 6 w 800"/>
                <a:gd name="T21" fmla="*/ 23 h 29"/>
                <a:gd name="T22" fmla="*/ 21 w 800"/>
                <a:gd name="T23" fmla="*/ 29 h 29"/>
                <a:gd name="T24" fmla="*/ 779 w 800"/>
                <a:gd name="T25" fmla="*/ 29 h 29"/>
                <a:gd name="T26" fmla="*/ 794 w 800"/>
                <a:gd name="T27" fmla="*/ 23 h 29"/>
                <a:gd name="T28" fmla="*/ 800 w 800"/>
                <a:gd name="T29" fmla="*/ 9 h 29"/>
                <a:gd name="T30" fmla="*/ 800 w 800"/>
                <a:gd name="T31" fmla="*/ 0 h 29"/>
                <a:gd name="T32" fmla="*/ 791 w 800"/>
                <a:gd name="T33" fmla="*/ 3 h 29"/>
                <a:gd name="T34" fmla="*/ 72 w 800"/>
                <a:gd name="T35" fmla="*/ 21 h 29"/>
                <a:gd name="T36" fmla="*/ 68 w 800"/>
                <a:gd name="T37" fmla="*/ 16 h 29"/>
                <a:gd name="T38" fmla="*/ 72 w 800"/>
                <a:gd name="T39" fmla="*/ 12 h 29"/>
                <a:gd name="T40" fmla="*/ 77 w 800"/>
                <a:gd name="T41" fmla="*/ 16 h 29"/>
                <a:gd name="T42" fmla="*/ 72 w 800"/>
                <a:gd name="T43" fmla="*/ 21 h 29"/>
                <a:gd name="T44" fmla="*/ 94 w 800"/>
                <a:gd name="T45" fmla="*/ 21 h 29"/>
                <a:gd name="T46" fmla="*/ 89 w 800"/>
                <a:gd name="T47" fmla="*/ 16 h 29"/>
                <a:gd name="T48" fmla="*/ 94 w 800"/>
                <a:gd name="T49" fmla="*/ 12 h 29"/>
                <a:gd name="T50" fmla="*/ 98 w 800"/>
                <a:gd name="T51" fmla="*/ 16 h 29"/>
                <a:gd name="T52" fmla="*/ 94 w 800"/>
                <a:gd name="T53" fmla="*/ 21 h 29"/>
                <a:gd name="T54" fmla="*/ 115 w 800"/>
                <a:gd name="T55" fmla="*/ 21 h 29"/>
                <a:gd name="T56" fmla="*/ 111 w 800"/>
                <a:gd name="T57" fmla="*/ 16 h 29"/>
                <a:gd name="T58" fmla="*/ 115 w 800"/>
                <a:gd name="T59" fmla="*/ 12 h 29"/>
                <a:gd name="T60" fmla="*/ 120 w 800"/>
                <a:gd name="T61" fmla="*/ 16 h 29"/>
                <a:gd name="T62" fmla="*/ 115 w 800"/>
                <a:gd name="T63" fmla="*/ 21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00" h="29">
                  <a:moveTo>
                    <a:pt x="791" y="3"/>
                  </a:moveTo>
                  <a:cubicBezTo>
                    <a:pt x="469" y="3"/>
                    <a:pt x="469" y="3"/>
                    <a:pt x="469" y="3"/>
                  </a:cubicBezTo>
                  <a:cubicBezTo>
                    <a:pt x="469" y="4"/>
                    <a:pt x="468" y="5"/>
                    <a:pt x="468" y="6"/>
                  </a:cubicBezTo>
                  <a:cubicBezTo>
                    <a:pt x="466" y="8"/>
                    <a:pt x="463" y="9"/>
                    <a:pt x="461" y="9"/>
                  </a:cubicBezTo>
                  <a:cubicBezTo>
                    <a:pt x="339" y="9"/>
                    <a:pt x="339" y="9"/>
                    <a:pt x="339" y="9"/>
                  </a:cubicBezTo>
                  <a:cubicBezTo>
                    <a:pt x="337" y="9"/>
                    <a:pt x="334" y="8"/>
                    <a:pt x="332" y="6"/>
                  </a:cubicBezTo>
                  <a:cubicBezTo>
                    <a:pt x="332" y="5"/>
                    <a:pt x="331" y="4"/>
                    <a:pt x="331" y="3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5" y="3"/>
                    <a:pt x="2" y="2"/>
                    <a:pt x="0" y="0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14"/>
                    <a:pt x="2" y="19"/>
                    <a:pt x="6" y="23"/>
                  </a:cubicBezTo>
                  <a:cubicBezTo>
                    <a:pt x="10" y="27"/>
                    <a:pt x="15" y="29"/>
                    <a:pt x="21" y="29"/>
                  </a:cubicBezTo>
                  <a:cubicBezTo>
                    <a:pt x="779" y="29"/>
                    <a:pt x="779" y="29"/>
                    <a:pt x="779" y="29"/>
                  </a:cubicBezTo>
                  <a:cubicBezTo>
                    <a:pt x="785" y="29"/>
                    <a:pt x="790" y="27"/>
                    <a:pt x="794" y="23"/>
                  </a:cubicBezTo>
                  <a:cubicBezTo>
                    <a:pt x="798" y="19"/>
                    <a:pt x="800" y="14"/>
                    <a:pt x="800" y="9"/>
                  </a:cubicBezTo>
                  <a:cubicBezTo>
                    <a:pt x="800" y="0"/>
                    <a:pt x="800" y="0"/>
                    <a:pt x="800" y="0"/>
                  </a:cubicBezTo>
                  <a:cubicBezTo>
                    <a:pt x="798" y="2"/>
                    <a:pt x="795" y="3"/>
                    <a:pt x="791" y="3"/>
                  </a:cubicBezTo>
                  <a:close/>
                  <a:moveTo>
                    <a:pt x="72" y="21"/>
                  </a:moveTo>
                  <a:cubicBezTo>
                    <a:pt x="70" y="21"/>
                    <a:pt x="68" y="19"/>
                    <a:pt x="68" y="16"/>
                  </a:cubicBezTo>
                  <a:cubicBezTo>
                    <a:pt x="68" y="14"/>
                    <a:pt x="70" y="12"/>
                    <a:pt x="72" y="12"/>
                  </a:cubicBezTo>
                  <a:cubicBezTo>
                    <a:pt x="75" y="12"/>
                    <a:pt x="77" y="14"/>
                    <a:pt x="77" y="16"/>
                  </a:cubicBezTo>
                  <a:cubicBezTo>
                    <a:pt x="77" y="19"/>
                    <a:pt x="75" y="21"/>
                    <a:pt x="72" y="21"/>
                  </a:cubicBezTo>
                  <a:close/>
                  <a:moveTo>
                    <a:pt x="94" y="21"/>
                  </a:moveTo>
                  <a:cubicBezTo>
                    <a:pt x="91" y="21"/>
                    <a:pt x="89" y="19"/>
                    <a:pt x="89" y="16"/>
                  </a:cubicBezTo>
                  <a:cubicBezTo>
                    <a:pt x="89" y="14"/>
                    <a:pt x="91" y="12"/>
                    <a:pt x="94" y="12"/>
                  </a:cubicBezTo>
                  <a:cubicBezTo>
                    <a:pt x="96" y="12"/>
                    <a:pt x="98" y="14"/>
                    <a:pt x="98" y="16"/>
                  </a:cubicBezTo>
                  <a:cubicBezTo>
                    <a:pt x="98" y="19"/>
                    <a:pt x="96" y="21"/>
                    <a:pt x="94" y="21"/>
                  </a:cubicBezTo>
                  <a:close/>
                  <a:moveTo>
                    <a:pt x="115" y="21"/>
                  </a:moveTo>
                  <a:cubicBezTo>
                    <a:pt x="113" y="21"/>
                    <a:pt x="111" y="19"/>
                    <a:pt x="111" y="16"/>
                  </a:cubicBezTo>
                  <a:cubicBezTo>
                    <a:pt x="111" y="14"/>
                    <a:pt x="113" y="12"/>
                    <a:pt x="115" y="12"/>
                  </a:cubicBezTo>
                  <a:cubicBezTo>
                    <a:pt x="118" y="12"/>
                    <a:pt x="120" y="14"/>
                    <a:pt x="120" y="16"/>
                  </a:cubicBezTo>
                  <a:cubicBezTo>
                    <a:pt x="120" y="19"/>
                    <a:pt x="118" y="21"/>
                    <a:pt x="115" y="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55" name="Freeform 15"/>
            <p:cNvSpPr>
              <a:spLocks/>
            </p:cNvSpPr>
            <p:nvPr/>
          </p:nvSpPr>
          <p:spPr bwMode="auto">
            <a:xfrm>
              <a:off x="1624" y="1386"/>
              <a:ext cx="48" cy="56"/>
            </a:xfrm>
            <a:custGeom>
              <a:avLst/>
              <a:gdLst>
                <a:gd name="T0" fmla="*/ 48 w 48"/>
                <a:gd name="T1" fmla="*/ 56 h 56"/>
                <a:gd name="T2" fmla="*/ 0 w 48"/>
                <a:gd name="T3" fmla="*/ 56 h 56"/>
                <a:gd name="T4" fmla="*/ 0 w 48"/>
                <a:gd name="T5" fmla="*/ 5 h 56"/>
                <a:gd name="T6" fmla="*/ 2 w 48"/>
                <a:gd name="T7" fmla="*/ 2 h 56"/>
                <a:gd name="T8" fmla="*/ 5 w 48"/>
                <a:gd name="T9" fmla="*/ 0 h 56"/>
                <a:gd name="T10" fmla="*/ 43 w 48"/>
                <a:gd name="T11" fmla="*/ 0 h 56"/>
                <a:gd name="T12" fmla="*/ 47 w 48"/>
                <a:gd name="T13" fmla="*/ 2 h 56"/>
                <a:gd name="T14" fmla="*/ 48 w 48"/>
                <a:gd name="T15" fmla="*/ 5 h 56"/>
                <a:gd name="T16" fmla="*/ 48 w 48"/>
                <a:gd name="T17" fmla="*/ 56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8" h="56">
                  <a:moveTo>
                    <a:pt x="48" y="56"/>
                  </a:moveTo>
                  <a:cubicBezTo>
                    <a:pt x="0" y="56"/>
                    <a:pt x="0" y="56"/>
                    <a:pt x="0" y="56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4"/>
                    <a:pt x="1" y="3"/>
                    <a:pt x="2" y="2"/>
                  </a:cubicBezTo>
                  <a:cubicBezTo>
                    <a:pt x="3" y="1"/>
                    <a:pt x="4" y="0"/>
                    <a:pt x="5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44" y="0"/>
                    <a:pt x="46" y="1"/>
                    <a:pt x="47" y="2"/>
                  </a:cubicBezTo>
                  <a:cubicBezTo>
                    <a:pt x="48" y="3"/>
                    <a:pt x="48" y="4"/>
                    <a:pt x="48" y="5"/>
                  </a:cubicBezTo>
                  <a:cubicBezTo>
                    <a:pt x="48" y="56"/>
                    <a:pt x="48" y="56"/>
                    <a:pt x="48" y="5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56" name="Freeform 16"/>
            <p:cNvSpPr>
              <a:spLocks/>
            </p:cNvSpPr>
            <p:nvPr/>
          </p:nvSpPr>
          <p:spPr bwMode="auto">
            <a:xfrm>
              <a:off x="1723" y="1314"/>
              <a:ext cx="47" cy="128"/>
            </a:xfrm>
            <a:custGeom>
              <a:avLst/>
              <a:gdLst>
                <a:gd name="T0" fmla="*/ 47 w 47"/>
                <a:gd name="T1" fmla="*/ 128 h 128"/>
                <a:gd name="T2" fmla="*/ 0 w 47"/>
                <a:gd name="T3" fmla="*/ 128 h 128"/>
                <a:gd name="T4" fmla="*/ 0 w 47"/>
                <a:gd name="T5" fmla="*/ 5 h 128"/>
                <a:gd name="T6" fmla="*/ 1 w 47"/>
                <a:gd name="T7" fmla="*/ 2 h 128"/>
                <a:gd name="T8" fmla="*/ 5 w 47"/>
                <a:gd name="T9" fmla="*/ 0 h 128"/>
                <a:gd name="T10" fmla="*/ 42 w 47"/>
                <a:gd name="T11" fmla="*/ 0 h 128"/>
                <a:gd name="T12" fmla="*/ 46 w 47"/>
                <a:gd name="T13" fmla="*/ 2 h 128"/>
                <a:gd name="T14" fmla="*/ 47 w 47"/>
                <a:gd name="T15" fmla="*/ 5 h 128"/>
                <a:gd name="T16" fmla="*/ 47 w 47"/>
                <a:gd name="T17" fmla="*/ 128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7" h="128">
                  <a:moveTo>
                    <a:pt x="47" y="128"/>
                  </a:moveTo>
                  <a:cubicBezTo>
                    <a:pt x="0" y="128"/>
                    <a:pt x="0" y="128"/>
                    <a:pt x="0" y="128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4"/>
                    <a:pt x="0" y="3"/>
                    <a:pt x="1" y="2"/>
                  </a:cubicBezTo>
                  <a:cubicBezTo>
                    <a:pt x="2" y="1"/>
                    <a:pt x="3" y="0"/>
                    <a:pt x="5" y="0"/>
                  </a:cubicBezTo>
                  <a:cubicBezTo>
                    <a:pt x="42" y="0"/>
                    <a:pt x="42" y="0"/>
                    <a:pt x="42" y="0"/>
                  </a:cubicBezTo>
                  <a:cubicBezTo>
                    <a:pt x="44" y="0"/>
                    <a:pt x="45" y="1"/>
                    <a:pt x="46" y="2"/>
                  </a:cubicBezTo>
                  <a:cubicBezTo>
                    <a:pt x="47" y="3"/>
                    <a:pt x="47" y="4"/>
                    <a:pt x="47" y="5"/>
                  </a:cubicBezTo>
                  <a:lnTo>
                    <a:pt x="47" y="1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57" name="Freeform 17"/>
            <p:cNvSpPr>
              <a:spLocks/>
            </p:cNvSpPr>
            <p:nvPr/>
          </p:nvSpPr>
          <p:spPr bwMode="auto">
            <a:xfrm>
              <a:off x="1821" y="1353"/>
              <a:ext cx="48" cy="89"/>
            </a:xfrm>
            <a:custGeom>
              <a:avLst/>
              <a:gdLst>
                <a:gd name="T0" fmla="*/ 48 w 48"/>
                <a:gd name="T1" fmla="*/ 89 h 89"/>
                <a:gd name="T2" fmla="*/ 0 w 48"/>
                <a:gd name="T3" fmla="*/ 89 h 89"/>
                <a:gd name="T4" fmla="*/ 0 w 48"/>
                <a:gd name="T5" fmla="*/ 6 h 89"/>
                <a:gd name="T6" fmla="*/ 1 w 48"/>
                <a:gd name="T7" fmla="*/ 2 h 89"/>
                <a:gd name="T8" fmla="*/ 5 w 48"/>
                <a:gd name="T9" fmla="*/ 0 h 89"/>
                <a:gd name="T10" fmla="*/ 43 w 48"/>
                <a:gd name="T11" fmla="*/ 0 h 89"/>
                <a:gd name="T12" fmla="*/ 46 w 48"/>
                <a:gd name="T13" fmla="*/ 2 h 89"/>
                <a:gd name="T14" fmla="*/ 48 w 48"/>
                <a:gd name="T15" fmla="*/ 6 h 89"/>
                <a:gd name="T16" fmla="*/ 48 w 48"/>
                <a:gd name="T17" fmla="*/ 89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8" h="89">
                  <a:moveTo>
                    <a:pt x="48" y="89"/>
                  </a:moveTo>
                  <a:cubicBezTo>
                    <a:pt x="0" y="89"/>
                    <a:pt x="0" y="89"/>
                    <a:pt x="0" y="89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4"/>
                    <a:pt x="0" y="3"/>
                    <a:pt x="1" y="2"/>
                  </a:cubicBezTo>
                  <a:cubicBezTo>
                    <a:pt x="2" y="1"/>
                    <a:pt x="4" y="0"/>
                    <a:pt x="5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44" y="0"/>
                    <a:pt x="45" y="1"/>
                    <a:pt x="46" y="2"/>
                  </a:cubicBezTo>
                  <a:cubicBezTo>
                    <a:pt x="47" y="3"/>
                    <a:pt x="48" y="4"/>
                    <a:pt x="48" y="6"/>
                  </a:cubicBezTo>
                  <a:cubicBezTo>
                    <a:pt x="48" y="89"/>
                    <a:pt x="48" y="89"/>
                    <a:pt x="48" y="8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58" name="Freeform 18"/>
            <p:cNvSpPr>
              <a:spLocks/>
            </p:cNvSpPr>
            <p:nvPr/>
          </p:nvSpPr>
          <p:spPr bwMode="auto">
            <a:xfrm>
              <a:off x="1901" y="1205"/>
              <a:ext cx="84" cy="237"/>
            </a:xfrm>
            <a:custGeom>
              <a:avLst/>
              <a:gdLst>
                <a:gd name="T0" fmla="*/ 79 w 84"/>
                <a:gd name="T1" fmla="*/ 64 h 237"/>
                <a:gd name="T2" fmla="*/ 84 w 84"/>
                <a:gd name="T3" fmla="*/ 62 h 237"/>
                <a:gd name="T4" fmla="*/ 83 w 84"/>
                <a:gd name="T5" fmla="*/ 56 h 237"/>
                <a:gd name="T6" fmla="*/ 46 w 84"/>
                <a:gd name="T7" fmla="*/ 2 h 237"/>
                <a:gd name="T8" fmla="*/ 42 w 84"/>
                <a:gd name="T9" fmla="*/ 0 h 237"/>
                <a:gd name="T10" fmla="*/ 38 w 84"/>
                <a:gd name="T11" fmla="*/ 2 h 237"/>
                <a:gd name="T12" fmla="*/ 1 w 84"/>
                <a:gd name="T13" fmla="*/ 56 h 237"/>
                <a:gd name="T14" fmla="*/ 1 w 84"/>
                <a:gd name="T15" fmla="*/ 62 h 237"/>
                <a:gd name="T16" fmla="*/ 5 w 84"/>
                <a:gd name="T17" fmla="*/ 64 h 237"/>
                <a:gd name="T18" fmla="*/ 18 w 84"/>
                <a:gd name="T19" fmla="*/ 64 h 237"/>
                <a:gd name="T20" fmla="*/ 18 w 84"/>
                <a:gd name="T21" fmla="*/ 237 h 237"/>
                <a:gd name="T22" fmla="*/ 66 w 84"/>
                <a:gd name="T23" fmla="*/ 237 h 237"/>
                <a:gd name="T24" fmla="*/ 66 w 84"/>
                <a:gd name="T25" fmla="*/ 64 h 237"/>
                <a:gd name="T26" fmla="*/ 79 w 84"/>
                <a:gd name="T27" fmla="*/ 64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4" h="237">
                  <a:moveTo>
                    <a:pt x="79" y="64"/>
                  </a:moveTo>
                  <a:cubicBezTo>
                    <a:pt x="81" y="64"/>
                    <a:pt x="83" y="63"/>
                    <a:pt x="84" y="62"/>
                  </a:cubicBezTo>
                  <a:cubicBezTo>
                    <a:pt x="84" y="60"/>
                    <a:pt x="84" y="58"/>
                    <a:pt x="83" y="56"/>
                  </a:cubicBezTo>
                  <a:cubicBezTo>
                    <a:pt x="46" y="2"/>
                    <a:pt x="46" y="2"/>
                    <a:pt x="46" y="2"/>
                  </a:cubicBezTo>
                  <a:cubicBezTo>
                    <a:pt x="45" y="1"/>
                    <a:pt x="44" y="0"/>
                    <a:pt x="42" y="0"/>
                  </a:cubicBezTo>
                  <a:cubicBezTo>
                    <a:pt x="40" y="0"/>
                    <a:pt x="39" y="1"/>
                    <a:pt x="38" y="2"/>
                  </a:cubicBezTo>
                  <a:cubicBezTo>
                    <a:pt x="1" y="56"/>
                    <a:pt x="1" y="56"/>
                    <a:pt x="1" y="56"/>
                  </a:cubicBezTo>
                  <a:cubicBezTo>
                    <a:pt x="0" y="58"/>
                    <a:pt x="0" y="60"/>
                    <a:pt x="1" y="62"/>
                  </a:cubicBezTo>
                  <a:cubicBezTo>
                    <a:pt x="1" y="63"/>
                    <a:pt x="3" y="64"/>
                    <a:pt x="5" y="64"/>
                  </a:cubicBezTo>
                  <a:cubicBezTo>
                    <a:pt x="18" y="64"/>
                    <a:pt x="18" y="64"/>
                    <a:pt x="18" y="64"/>
                  </a:cubicBezTo>
                  <a:cubicBezTo>
                    <a:pt x="18" y="237"/>
                    <a:pt x="18" y="237"/>
                    <a:pt x="18" y="237"/>
                  </a:cubicBezTo>
                  <a:cubicBezTo>
                    <a:pt x="66" y="237"/>
                    <a:pt x="66" y="237"/>
                    <a:pt x="66" y="237"/>
                  </a:cubicBezTo>
                  <a:cubicBezTo>
                    <a:pt x="66" y="64"/>
                    <a:pt x="66" y="64"/>
                    <a:pt x="66" y="64"/>
                  </a:cubicBezTo>
                  <a:lnTo>
                    <a:pt x="79" y="6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59" name="Freeform 19"/>
            <p:cNvSpPr>
              <a:spLocks/>
            </p:cNvSpPr>
            <p:nvPr/>
          </p:nvSpPr>
          <p:spPr bwMode="auto">
            <a:xfrm>
              <a:off x="1552" y="1187"/>
              <a:ext cx="510" cy="276"/>
            </a:xfrm>
            <a:custGeom>
              <a:avLst/>
              <a:gdLst>
                <a:gd name="T0" fmla="*/ 8 w 512"/>
                <a:gd name="T1" fmla="*/ 268 h 276"/>
                <a:gd name="T2" fmla="*/ 8 w 512"/>
                <a:gd name="T3" fmla="*/ 4 h 276"/>
                <a:gd name="T4" fmla="*/ 7 w 512"/>
                <a:gd name="T5" fmla="*/ 1 h 276"/>
                <a:gd name="T6" fmla="*/ 4 w 512"/>
                <a:gd name="T7" fmla="*/ 0 h 276"/>
                <a:gd name="T8" fmla="*/ 4 w 512"/>
                <a:gd name="T9" fmla="*/ 0 h 276"/>
                <a:gd name="T10" fmla="*/ 1 w 512"/>
                <a:gd name="T11" fmla="*/ 1 h 276"/>
                <a:gd name="T12" fmla="*/ 0 w 512"/>
                <a:gd name="T13" fmla="*/ 4 h 276"/>
                <a:gd name="T14" fmla="*/ 0 w 512"/>
                <a:gd name="T15" fmla="*/ 276 h 276"/>
                <a:gd name="T16" fmla="*/ 508 w 512"/>
                <a:gd name="T17" fmla="*/ 276 h 276"/>
                <a:gd name="T18" fmla="*/ 511 w 512"/>
                <a:gd name="T19" fmla="*/ 275 h 276"/>
                <a:gd name="T20" fmla="*/ 512 w 512"/>
                <a:gd name="T21" fmla="*/ 272 h 276"/>
                <a:gd name="T22" fmla="*/ 512 w 512"/>
                <a:gd name="T23" fmla="*/ 272 h 276"/>
                <a:gd name="T24" fmla="*/ 511 w 512"/>
                <a:gd name="T25" fmla="*/ 269 h 276"/>
                <a:gd name="T26" fmla="*/ 508 w 512"/>
                <a:gd name="T27" fmla="*/ 268 h 276"/>
                <a:gd name="T28" fmla="*/ 8 w 512"/>
                <a:gd name="T29" fmla="*/ 268 h 2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12" h="276">
                  <a:moveTo>
                    <a:pt x="8" y="268"/>
                  </a:moveTo>
                  <a:cubicBezTo>
                    <a:pt x="8" y="4"/>
                    <a:pt x="8" y="4"/>
                    <a:pt x="8" y="4"/>
                  </a:cubicBezTo>
                  <a:cubicBezTo>
                    <a:pt x="8" y="3"/>
                    <a:pt x="8" y="2"/>
                    <a:pt x="7" y="1"/>
                  </a:cubicBezTo>
                  <a:cubicBezTo>
                    <a:pt x="6" y="1"/>
                    <a:pt x="5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3" y="0"/>
                    <a:pt x="2" y="1"/>
                    <a:pt x="1" y="1"/>
                  </a:cubicBezTo>
                  <a:cubicBezTo>
                    <a:pt x="0" y="2"/>
                    <a:pt x="0" y="3"/>
                    <a:pt x="0" y="4"/>
                  </a:cubicBezTo>
                  <a:cubicBezTo>
                    <a:pt x="0" y="276"/>
                    <a:pt x="0" y="276"/>
                    <a:pt x="0" y="276"/>
                  </a:cubicBezTo>
                  <a:cubicBezTo>
                    <a:pt x="508" y="276"/>
                    <a:pt x="508" y="276"/>
                    <a:pt x="508" y="276"/>
                  </a:cubicBezTo>
                  <a:cubicBezTo>
                    <a:pt x="509" y="276"/>
                    <a:pt x="510" y="276"/>
                    <a:pt x="511" y="275"/>
                  </a:cubicBezTo>
                  <a:cubicBezTo>
                    <a:pt x="512" y="274"/>
                    <a:pt x="512" y="273"/>
                    <a:pt x="512" y="272"/>
                  </a:cubicBezTo>
                  <a:cubicBezTo>
                    <a:pt x="512" y="272"/>
                    <a:pt x="512" y="272"/>
                    <a:pt x="512" y="272"/>
                  </a:cubicBezTo>
                  <a:cubicBezTo>
                    <a:pt x="512" y="271"/>
                    <a:pt x="512" y="270"/>
                    <a:pt x="511" y="269"/>
                  </a:cubicBezTo>
                  <a:cubicBezTo>
                    <a:pt x="510" y="268"/>
                    <a:pt x="509" y="268"/>
                    <a:pt x="508" y="268"/>
                  </a:cubicBezTo>
                  <a:cubicBezTo>
                    <a:pt x="8" y="268"/>
                    <a:pt x="8" y="268"/>
                    <a:pt x="8" y="26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</p:grpSp>
      <p:grpSp>
        <p:nvGrpSpPr>
          <p:cNvPr id="60" name="Group 32"/>
          <p:cNvGrpSpPr>
            <a:grpSpLocks noChangeAspect="1"/>
          </p:cNvGrpSpPr>
          <p:nvPr/>
        </p:nvGrpSpPr>
        <p:grpSpPr bwMode="auto">
          <a:xfrm>
            <a:off x="2499189" y="4313813"/>
            <a:ext cx="1199543" cy="851677"/>
            <a:chOff x="4354" y="1098"/>
            <a:chExt cx="800" cy="568"/>
          </a:xfrm>
          <a:solidFill>
            <a:schemeClr val="accent2">
              <a:lumMod val="20000"/>
              <a:lumOff val="80000"/>
            </a:schemeClr>
          </a:solidFill>
        </p:grpSpPr>
        <p:sp>
          <p:nvSpPr>
            <p:cNvPr id="61" name="Freeform 33"/>
            <p:cNvSpPr>
              <a:spLocks noEditPoints="1"/>
            </p:cNvSpPr>
            <p:nvPr/>
          </p:nvSpPr>
          <p:spPr bwMode="auto">
            <a:xfrm>
              <a:off x="4441" y="1098"/>
              <a:ext cx="626" cy="423"/>
            </a:xfrm>
            <a:custGeom>
              <a:avLst/>
              <a:gdLst>
                <a:gd name="T0" fmla="*/ 621 w 628"/>
                <a:gd name="T1" fmla="*/ 7 h 423"/>
                <a:gd name="T2" fmla="*/ 605 w 628"/>
                <a:gd name="T3" fmla="*/ 0 h 423"/>
                <a:gd name="T4" fmla="*/ 24 w 628"/>
                <a:gd name="T5" fmla="*/ 0 h 423"/>
                <a:gd name="T6" fmla="*/ 7 w 628"/>
                <a:gd name="T7" fmla="*/ 7 h 423"/>
                <a:gd name="T8" fmla="*/ 0 w 628"/>
                <a:gd name="T9" fmla="*/ 23 h 423"/>
                <a:gd name="T10" fmla="*/ 0 w 628"/>
                <a:gd name="T11" fmla="*/ 423 h 423"/>
                <a:gd name="T12" fmla="*/ 628 w 628"/>
                <a:gd name="T13" fmla="*/ 423 h 423"/>
                <a:gd name="T14" fmla="*/ 628 w 628"/>
                <a:gd name="T15" fmla="*/ 23 h 423"/>
                <a:gd name="T16" fmla="*/ 621 w 628"/>
                <a:gd name="T17" fmla="*/ 7 h 423"/>
                <a:gd name="T18" fmla="*/ 314 w 628"/>
                <a:gd name="T19" fmla="*/ 13 h 423"/>
                <a:gd name="T20" fmla="*/ 321 w 628"/>
                <a:gd name="T21" fmla="*/ 20 h 423"/>
                <a:gd name="T22" fmla="*/ 314 w 628"/>
                <a:gd name="T23" fmla="*/ 27 h 423"/>
                <a:gd name="T24" fmla="*/ 307 w 628"/>
                <a:gd name="T25" fmla="*/ 20 h 423"/>
                <a:gd name="T26" fmla="*/ 314 w 628"/>
                <a:gd name="T27" fmla="*/ 13 h 423"/>
                <a:gd name="T28" fmla="*/ 587 w 628"/>
                <a:gd name="T29" fmla="*/ 382 h 423"/>
                <a:gd name="T30" fmla="*/ 41 w 628"/>
                <a:gd name="T31" fmla="*/ 382 h 423"/>
                <a:gd name="T32" fmla="*/ 41 w 628"/>
                <a:gd name="T33" fmla="*/ 41 h 423"/>
                <a:gd name="T34" fmla="*/ 587 w 628"/>
                <a:gd name="T35" fmla="*/ 41 h 423"/>
                <a:gd name="T36" fmla="*/ 587 w 628"/>
                <a:gd name="T37" fmla="*/ 382 h 4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628" h="423">
                  <a:moveTo>
                    <a:pt x="621" y="7"/>
                  </a:moveTo>
                  <a:cubicBezTo>
                    <a:pt x="617" y="2"/>
                    <a:pt x="611" y="0"/>
                    <a:pt x="605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17" y="0"/>
                    <a:pt x="11" y="2"/>
                    <a:pt x="7" y="7"/>
                  </a:cubicBezTo>
                  <a:cubicBezTo>
                    <a:pt x="2" y="11"/>
                    <a:pt x="0" y="17"/>
                    <a:pt x="0" y="23"/>
                  </a:cubicBezTo>
                  <a:cubicBezTo>
                    <a:pt x="0" y="423"/>
                    <a:pt x="0" y="423"/>
                    <a:pt x="0" y="423"/>
                  </a:cubicBezTo>
                  <a:cubicBezTo>
                    <a:pt x="628" y="423"/>
                    <a:pt x="628" y="423"/>
                    <a:pt x="628" y="423"/>
                  </a:cubicBezTo>
                  <a:cubicBezTo>
                    <a:pt x="628" y="23"/>
                    <a:pt x="628" y="23"/>
                    <a:pt x="628" y="23"/>
                  </a:cubicBezTo>
                  <a:cubicBezTo>
                    <a:pt x="628" y="17"/>
                    <a:pt x="626" y="11"/>
                    <a:pt x="621" y="7"/>
                  </a:cubicBezTo>
                  <a:close/>
                  <a:moveTo>
                    <a:pt x="314" y="13"/>
                  </a:moveTo>
                  <a:cubicBezTo>
                    <a:pt x="318" y="13"/>
                    <a:pt x="321" y="16"/>
                    <a:pt x="321" y="20"/>
                  </a:cubicBezTo>
                  <a:cubicBezTo>
                    <a:pt x="321" y="24"/>
                    <a:pt x="318" y="27"/>
                    <a:pt x="314" y="27"/>
                  </a:cubicBezTo>
                  <a:cubicBezTo>
                    <a:pt x="310" y="27"/>
                    <a:pt x="307" y="24"/>
                    <a:pt x="307" y="20"/>
                  </a:cubicBezTo>
                  <a:cubicBezTo>
                    <a:pt x="307" y="16"/>
                    <a:pt x="310" y="13"/>
                    <a:pt x="314" y="13"/>
                  </a:cubicBezTo>
                  <a:close/>
                  <a:moveTo>
                    <a:pt x="587" y="382"/>
                  </a:moveTo>
                  <a:cubicBezTo>
                    <a:pt x="41" y="382"/>
                    <a:pt x="41" y="382"/>
                    <a:pt x="41" y="382"/>
                  </a:cubicBezTo>
                  <a:cubicBezTo>
                    <a:pt x="41" y="41"/>
                    <a:pt x="41" y="41"/>
                    <a:pt x="41" y="41"/>
                  </a:cubicBezTo>
                  <a:cubicBezTo>
                    <a:pt x="587" y="41"/>
                    <a:pt x="587" y="41"/>
                    <a:pt x="587" y="41"/>
                  </a:cubicBezTo>
                  <a:lnTo>
                    <a:pt x="587" y="3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62" name="Freeform 34"/>
            <p:cNvSpPr>
              <a:spLocks noEditPoints="1"/>
            </p:cNvSpPr>
            <p:nvPr/>
          </p:nvSpPr>
          <p:spPr bwMode="auto">
            <a:xfrm>
              <a:off x="4354" y="1538"/>
              <a:ext cx="800" cy="97"/>
            </a:xfrm>
            <a:custGeom>
              <a:avLst/>
              <a:gdLst>
                <a:gd name="T0" fmla="*/ 87 w 802"/>
                <a:gd name="T1" fmla="*/ 0 h 97"/>
                <a:gd name="T2" fmla="*/ 4 w 802"/>
                <a:gd name="T3" fmla="*/ 83 h 97"/>
                <a:gd name="T4" fmla="*/ 2 w 802"/>
                <a:gd name="T5" fmla="*/ 92 h 97"/>
                <a:gd name="T6" fmla="*/ 10 w 802"/>
                <a:gd name="T7" fmla="*/ 97 h 97"/>
                <a:gd name="T8" fmla="*/ 792 w 802"/>
                <a:gd name="T9" fmla="*/ 97 h 97"/>
                <a:gd name="T10" fmla="*/ 800 w 802"/>
                <a:gd name="T11" fmla="*/ 92 h 97"/>
                <a:gd name="T12" fmla="*/ 798 w 802"/>
                <a:gd name="T13" fmla="*/ 83 h 97"/>
                <a:gd name="T14" fmla="*/ 715 w 802"/>
                <a:gd name="T15" fmla="*/ 0 h 97"/>
                <a:gd name="T16" fmla="*/ 87 w 802"/>
                <a:gd name="T17" fmla="*/ 0 h 97"/>
                <a:gd name="T18" fmla="*/ 711 w 802"/>
                <a:gd name="T19" fmla="*/ 47 h 97"/>
                <a:gd name="T20" fmla="*/ 712 w 802"/>
                <a:gd name="T21" fmla="*/ 54 h 97"/>
                <a:gd name="T22" fmla="*/ 706 w 802"/>
                <a:gd name="T23" fmla="*/ 58 h 97"/>
                <a:gd name="T24" fmla="*/ 484 w 802"/>
                <a:gd name="T25" fmla="*/ 58 h 97"/>
                <a:gd name="T26" fmla="*/ 485 w 802"/>
                <a:gd name="T27" fmla="*/ 64 h 97"/>
                <a:gd name="T28" fmla="*/ 484 w 802"/>
                <a:gd name="T29" fmla="*/ 67 h 97"/>
                <a:gd name="T30" fmla="*/ 481 w 802"/>
                <a:gd name="T31" fmla="*/ 69 h 97"/>
                <a:gd name="T32" fmla="*/ 321 w 802"/>
                <a:gd name="T33" fmla="*/ 69 h 97"/>
                <a:gd name="T34" fmla="*/ 318 w 802"/>
                <a:gd name="T35" fmla="*/ 67 h 97"/>
                <a:gd name="T36" fmla="*/ 317 w 802"/>
                <a:gd name="T37" fmla="*/ 64 h 97"/>
                <a:gd name="T38" fmla="*/ 318 w 802"/>
                <a:gd name="T39" fmla="*/ 58 h 97"/>
                <a:gd name="T40" fmla="*/ 96 w 802"/>
                <a:gd name="T41" fmla="*/ 58 h 97"/>
                <a:gd name="T42" fmla="*/ 90 w 802"/>
                <a:gd name="T43" fmla="*/ 54 h 97"/>
                <a:gd name="T44" fmla="*/ 91 w 802"/>
                <a:gd name="T45" fmla="*/ 47 h 97"/>
                <a:gd name="T46" fmla="*/ 113 w 802"/>
                <a:gd name="T47" fmla="*/ 20 h 97"/>
                <a:gd name="T48" fmla="*/ 689 w 802"/>
                <a:gd name="T49" fmla="*/ 20 h 97"/>
                <a:gd name="T50" fmla="*/ 711 w 802"/>
                <a:gd name="T51" fmla="*/ 47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802" h="97">
                  <a:moveTo>
                    <a:pt x="87" y="0"/>
                  </a:moveTo>
                  <a:cubicBezTo>
                    <a:pt x="4" y="83"/>
                    <a:pt x="4" y="83"/>
                    <a:pt x="4" y="83"/>
                  </a:cubicBezTo>
                  <a:cubicBezTo>
                    <a:pt x="1" y="85"/>
                    <a:pt x="0" y="89"/>
                    <a:pt x="2" y="92"/>
                  </a:cubicBezTo>
                  <a:cubicBezTo>
                    <a:pt x="3" y="95"/>
                    <a:pt x="6" y="97"/>
                    <a:pt x="10" y="97"/>
                  </a:cubicBezTo>
                  <a:cubicBezTo>
                    <a:pt x="792" y="97"/>
                    <a:pt x="792" y="97"/>
                    <a:pt x="792" y="97"/>
                  </a:cubicBezTo>
                  <a:cubicBezTo>
                    <a:pt x="796" y="97"/>
                    <a:pt x="799" y="95"/>
                    <a:pt x="800" y="92"/>
                  </a:cubicBezTo>
                  <a:cubicBezTo>
                    <a:pt x="802" y="89"/>
                    <a:pt x="801" y="85"/>
                    <a:pt x="798" y="83"/>
                  </a:cubicBezTo>
                  <a:cubicBezTo>
                    <a:pt x="715" y="0"/>
                    <a:pt x="715" y="0"/>
                    <a:pt x="715" y="0"/>
                  </a:cubicBezTo>
                  <a:lnTo>
                    <a:pt x="87" y="0"/>
                  </a:lnTo>
                  <a:close/>
                  <a:moveTo>
                    <a:pt x="711" y="47"/>
                  </a:moveTo>
                  <a:cubicBezTo>
                    <a:pt x="713" y="49"/>
                    <a:pt x="713" y="51"/>
                    <a:pt x="712" y="54"/>
                  </a:cubicBezTo>
                  <a:cubicBezTo>
                    <a:pt x="711" y="56"/>
                    <a:pt x="709" y="58"/>
                    <a:pt x="706" y="58"/>
                  </a:cubicBezTo>
                  <a:cubicBezTo>
                    <a:pt x="484" y="58"/>
                    <a:pt x="484" y="58"/>
                    <a:pt x="484" y="58"/>
                  </a:cubicBezTo>
                  <a:cubicBezTo>
                    <a:pt x="485" y="64"/>
                    <a:pt x="485" y="64"/>
                    <a:pt x="485" y="64"/>
                  </a:cubicBezTo>
                  <a:cubicBezTo>
                    <a:pt x="485" y="65"/>
                    <a:pt x="485" y="66"/>
                    <a:pt x="484" y="67"/>
                  </a:cubicBezTo>
                  <a:cubicBezTo>
                    <a:pt x="483" y="68"/>
                    <a:pt x="482" y="69"/>
                    <a:pt x="481" y="69"/>
                  </a:cubicBezTo>
                  <a:cubicBezTo>
                    <a:pt x="321" y="69"/>
                    <a:pt x="321" y="69"/>
                    <a:pt x="321" y="69"/>
                  </a:cubicBezTo>
                  <a:cubicBezTo>
                    <a:pt x="320" y="69"/>
                    <a:pt x="319" y="68"/>
                    <a:pt x="318" y="67"/>
                  </a:cubicBezTo>
                  <a:cubicBezTo>
                    <a:pt x="317" y="66"/>
                    <a:pt x="317" y="65"/>
                    <a:pt x="317" y="64"/>
                  </a:cubicBezTo>
                  <a:cubicBezTo>
                    <a:pt x="318" y="58"/>
                    <a:pt x="318" y="58"/>
                    <a:pt x="318" y="58"/>
                  </a:cubicBezTo>
                  <a:cubicBezTo>
                    <a:pt x="96" y="58"/>
                    <a:pt x="96" y="58"/>
                    <a:pt x="96" y="58"/>
                  </a:cubicBezTo>
                  <a:cubicBezTo>
                    <a:pt x="93" y="58"/>
                    <a:pt x="91" y="56"/>
                    <a:pt x="90" y="54"/>
                  </a:cubicBezTo>
                  <a:cubicBezTo>
                    <a:pt x="89" y="51"/>
                    <a:pt x="89" y="49"/>
                    <a:pt x="91" y="47"/>
                  </a:cubicBezTo>
                  <a:cubicBezTo>
                    <a:pt x="113" y="20"/>
                    <a:pt x="113" y="20"/>
                    <a:pt x="113" y="20"/>
                  </a:cubicBezTo>
                  <a:cubicBezTo>
                    <a:pt x="689" y="20"/>
                    <a:pt x="689" y="20"/>
                    <a:pt x="689" y="20"/>
                  </a:cubicBezTo>
                  <a:lnTo>
                    <a:pt x="711" y="4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63" name="Freeform 35"/>
            <p:cNvSpPr>
              <a:spLocks noEditPoints="1"/>
            </p:cNvSpPr>
            <p:nvPr/>
          </p:nvSpPr>
          <p:spPr bwMode="auto">
            <a:xfrm>
              <a:off x="4355" y="1637"/>
              <a:ext cx="798" cy="29"/>
            </a:xfrm>
            <a:custGeom>
              <a:avLst/>
              <a:gdLst>
                <a:gd name="T0" fmla="*/ 791 w 800"/>
                <a:gd name="T1" fmla="*/ 3 h 29"/>
                <a:gd name="T2" fmla="*/ 469 w 800"/>
                <a:gd name="T3" fmla="*/ 3 h 29"/>
                <a:gd name="T4" fmla="*/ 468 w 800"/>
                <a:gd name="T5" fmla="*/ 6 h 29"/>
                <a:gd name="T6" fmla="*/ 461 w 800"/>
                <a:gd name="T7" fmla="*/ 9 h 29"/>
                <a:gd name="T8" fmla="*/ 339 w 800"/>
                <a:gd name="T9" fmla="*/ 9 h 29"/>
                <a:gd name="T10" fmla="*/ 332 w 800"/>
                <a:gd name="T11" fmla="*/ 6 h 29"/>
                <a:gd name="T12" fmla="*/ 331 w 800"/>
                <a:gd name="T13" fmla="*/ 3 h 29"/>
                <a:gd name="T14" fmla="*/ 9 w 800"/>
                <a:gd name="T15" fmla="*/ 3 h 29"/>
                <a:gd name="T16" fmla="*/ 0 w 800"/>
                <a:gd name="T17" fmla="*/ 0 h 29"/>
                <a:gd name="T18" fmla="*/ 0 w 800"/>
                <a:gd name="T19" fmla="*/ 9 h 29"/>
                <a:gd name="T20" fmla="*/ 6 w 800"/>
                <a:gd name="T21" fmla="*/ 23 h 29"/>
                <a:gd name="T22" fmla="*/ 21 w 800"/>
                <a:gd name="T23" fmla="*/ 29 h 29"/>
                <a:gd name="T24" fmla="*/ 779 w 800"/>
                <a:gd name="T25" fmla="*/ 29 h 29"/>
                <a:gd name="T26" fmla="*/ 794 w 800"/>
                <a:gd name="T27" fmla="*/ 23 h 29"/>
                <a:gd name="T28" fmla="*/ 800 w 800"/>
                <a:gd name="T29" fmla="*/ 9 h 29"/>
                <a:gd name="T30" fmla="*/ 800 w 800"/>
                <a:gd name="T31" fmla="*/ 0 h 29"/>
                <a:gd name="T32" fmla="*/ 791 w 800"/>
                <a:gd name="T33" fmla="*/ 3 h 29"/>
                <a:gd name="T34" fmla="*/ 72 w 800"/>
                <a:gd name="T35" fmla="*/ 21 h 29"/>
                <a:gd name="T36" fmla="*/ 68 w 800"/>
                <a:gd name="T37" fmla="*/ 16 h 29"/>
                <a:gd name="T38" fmla="*/ 72 w 800"/>
                <a:gd name="T39" fmla="*/ 12 h 29"/>
                <a:gd name="T40" fmla="*/ 77 w 800"/>
                <a:gd name="T41" fmla="*/ 16 h 29"/>
                <a:gd name="T42" fmla="*/ 72 w 800"/>
                <a:gd name="T43" fmla="*/ 21 h 29"/>
                <a:gd name="T44" fmla="*/ 94 w 800"/>
                <a:gd name="T45" fmla="*/ 21 h 29"/>
                <a:gd name="T46" fmla="*/ 89 w 800"/>
                <a:gd name="T47" fmla="*/ 16 h 29"/>
                <a:gd name="T48" fmla="*/ 94 w 800"/>
                <a:gd name="T49" fmla="*/ 12 h 29"/>
                <a:gd name="T50" fmla="*/ 98 w 800"/>
                <a:gd name="T51" fmla="*/ 16 h 29"/>
                <a:gd name="T52" fmla="*/ 94 w 800"/>
                <a:gd name="T53" fmla="*/ 21 h 29"/>
                <a:gd name="T54" fmla="*/ 115 w 800"/>
                <a:gd name="T55" fmla="*/ 21 h 29"/>
                <a:gd name="T56" fmla="*/ 111 w 800"/>
                <a:gd name="T57" fmla="*/ 16 h 29"/>
                <a:gd name="T58" fmla="*/ 115 w 800"/>
                <a:gd name="T59" fmla="*/ 12 h 29"/>
                <a:gd name="T60" fmla="*/ 120 w 800"/>
                <a:gd name="T61" fmla="*/ 16 h 29"/>
                <a:gd name="T62" fmla="*/ 115 w 800"/>
                <a:gd name="T63" fmla="*/ 21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00" h="29">
                  <a:moveTo>
                    <a:pt x="791" y="3"/>
                  </a:moveTo>
                  <a:cubicBezTo>
                    <a:pt x="469" y="3"/>
                    <a:pt x="469" y="3"/>
                    <a:pt x="469" y="3"/>
                  </a:cubicBezTo>
                  <a:cubicBezTo>
                    <a:pt x="469" y="4"/>
                    <a:pt x="468" y="5"/>
                    <a:pt x="468" y="6"/>
                  </a:cubicBezTo>
                  <a:cubicBezTo>
                    <a:pt x="466" y="8"/>
                    <a:pt x="463" y="9"/>
                    <a:pt x="461" y="9"/>
                  </a:cubicBezTo>
                  <a:cubicBezTo>
                    <a:pt x="339" y="9"/>
                    <a:pt x="339" y="9"/>
                    <a:pt x="339" y="9"/>
                  </a:cubicBezTo>
                  <a:cubicBezTo>
                    <a:pt x="337" y="9"/>
                    <a:pt x="334" y="8"/>
                    <a:pt x="332" y="6"/>
                  </a:cubicBezTo>
                  <a:cubicBezTo>
                    <a:pt x="332" y="5"/>
                    <a:pt x="331" y="4"/>
                    <a:pt x="331" y="3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5" y="3"/>
                    <a:pt x="2" y="2"/>
                    <a:pt x="0" y="0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14"/>
                    <a:pt x="2" y="19"/>
                    <a:pt x="6" y="23"/>
                  </a:cubicBezTo>
                  <a:cubicBezTo>
                    <a:pt x="10" y="27"/>
                    <a:pt x="15" y="29"/>
                    <a:pt x="21" y="29"/>
                  </a:cubicBezTo>
                  <a:cubicBezTo>
                    <a:pt x="779" y="29"/>
                    <a:pt x="779" y="29"/>
                    <a:pt x="779" y="29"/>
                  </a:cubicBezTo>
                  <a:cubicBezTo>
                    <a:pt x="785" y="29"/>
                    <a:pt x="790" y="27"/>
                    <a:pt x="794" y="23"/>
                  </a:cubicBezTo>
                  <a:cubicBezTo>
                    <a:pt x="798" y="19"/>
                    <a:pt x="800" y="14"/>
                    <a:pt x="800" y="9"/>
                  </a:cubicBezTo>
                  <a:cubicBezTo>
                    <a:pt x="800" y="0"/>
                    <a:pt x="800" y="0"/>
                    <a:pt x="800" y="0"/>
                  </a:cubicBezTo>
                  <a:cubicBezTo>
                    <a:pt x="798" y="2"/>
                    <a:pt x="795" y="3"/>
                    <a:pt x="791" y="3"/>
                  </a:cubicBezTo>
                  <a:close/>
                  <a:moveTo>
                    <a:pt x="72" y="21"/>
                  </a:moveTo>
                  <a:cubicBezTo>
                    <a:pt x="70" y="21"/>
                    <a:pt x="68" y="19"/>
                    <a:pt x="68" y="16"/>
                  </a:cubicBezTo>
                  <a:cubicBezTo>
                    <a:pt x="68" y="14"/>
                    <a:pt x="70" y="12"/>
                    <a:pt x="72" y="12"/>
                  </a:cubicBezTo>
                  <a:cubicBezTo>
                    <a:pt x="75" y="12"/>
                    <a:pt x="77" y="14"/>
                    <a:pt x="77" y="16"/>
                  </a:cubicBezTo>
                  <a:cubicBezTo>
                    <a:pt x="77" y="19"/>
                    <a:pt x="75" y="21"/>
                    <a:pt x="72" y="21"/>
                  </a:cubicBezTo>
                  <a:close/>
                  <a:moveTo>
                    <a:pt x="94" y="21"/>
                  </a:moveTo>
                  <a:cubicBezTo>
                    <a:pt x="91" y="21"/>
                    <a:pt x="89" y="19"/>
                    <a:pt x="89" y="16"/>
                  </a:cubicBezTo>
                  <a:cubicBezTo>
                    <a:pt x="89" y="14"/>
                    <a:pt x="91" y="12"/>
                    <a:pt x="94" y="12"/>
                  </a:cubicBezTo>
                  <a:cubicBezTo>
                    <a:pt x="96" y="12"/>
                    <a:pt x="98" y="14"/>
                    <a:pt x="98" y="16"/>
                  </a:cubicBezTo>
                  <a:cubicBezTo>
                    <a:pt x="98" y="19"/>
                    <a:pt x="96" y="21"/>
                    <a:pt x="94" y="21"/>
                  </a:cubicBezTo>
                  <a:close/>
                  <a:moveTo>
                    <a:pt x="115" y="21"/>
                  </a:moveTo>
                  <a:cubicBezTo>
                    <a:pt x="113" y="21"/>
                    <a:pt x="111" y="19"/>
                    <a:pt x="111" y="16"/>
                  </a:cubicBezTo>
                  <a:cubicBezTo>
                    <a:pt x="111" y="14"/>
                    <a:pt x="113" y="12"/>
                    <a:pt x="115" y="12"/>
                  </a:cubicBezTo>
                  <a:cubicBezTo>
                    <a:pt x="118" y="12"/>
                    <a:pt x="120" y="14"/>
                    <a:pt x="120" y="16"/>
                  </a:cubicBezTo>
                  <a:cubicBezTo>
                    <a:pt x="120" y="19"/>
                    <a:pt x="118" y="21"/>
                    <a:pt x="115" y="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64" name="Freeform 36"/>
            <p:cNvSpPr>
              <a:spLocks/>
            </p:cNvSpPr>
            <p:nvPr/>
          </p:nvSpPr>
          <p:spPr bwMode="auto">
            <a:xfrm>
              <a:off x="4702" y="1225"/>
              <a:ext cx="50" cy="48"/>
            </a:xfrm>
            <a:custGeom>
              <a:avLst/>
              <a:gdLst>
                <a:gd name="T0" fmla="*/ 50 w 50"/>
                <a:gd name="T1" fmla="*/ 24 h 48"/>
                <a:gd name="T2" fmla="*/ 47 w 50"/>
                <a:gd name="T3" fmla="*/ 36 h 48"/>
                <a:gd name="T4" fmla="*/ 40 w 50"/>
                <a:gd name="T5" fmla="*/ 30 h 48"/>
                <a:gd name="T6" fmla="*/ 41 w 50"/>
                <a:gd name="T7" fmla="*/ 24 h 48"/>
                <a:gd name="T8" fmla="*/ 25 w 50"/>
                <a:gd name="T9" fmla="*/ 8 h 48"/>
                <a:gd name="T10" fmla="*/ 9 w 50"/>
                <a:gd name="T11" fmla="*/ 24 h 48"/>
                <a:gd name="T12" fmla="*/ 19 w 50"/>
                <a:gd name="T13" fmla="*/ 40 h 48"/>
                <a:gd name="T14" fmla="*/ 19 w 50"/>
                <a:gd name="T15" fmla="*/ 48 h 48"/>
                <a:gd name="T16" fmla="*/ 0 w 50"/>
                <a:gd name="T17" fmla="*/ 24 h 48"/>
                <a:gd name="T18" fmla="*/ 25 w 50"/>
                <a:gd name="T19" fmla="*/ 0 h 48"/>
                <a:gd name="T20" fmla="*/ 50 w 50"/>
                <a:gd name="T21" fmla="*/ 24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0" h="48">
                  <a:moveTo>
                    <a:pt x="50" y="24"/>
                  </a:moveTo>
                  <a:cubicBezTo>
                    <a:pt x="50" y="29"/>
                    <a:pt x="48" y="33"/>
                    <a:pt x="47" y="36"/>
                  </a:cubicBezTo>
                  <a:cubicBezTo>
                    <a:pt x="40" y="30"/>
                    <a:pt x="40" y="30"/>
                    <a:pt x="40" y="30"/>
                  </a:cubicBezTo>
                  <a:cubicBezTo>
                    <a:pt x="41" y="28"/>
                    <a:pt x="41" y="26"/>
                    <a:pt x="41" y="24"/>
                  </a:cubicBezTo>
                  <a:cubicBezTo>
                    <a:pt x="41" y="15"/>
                    <a:pt x="34" y="8"/>
                    <a:pt x="25" y="8"/>
                  </a:cubicBezTo>
                  <a:cubicBezTo>
                    <a:pt x="16" y="8"/>
                    <a:pt x="9" y="15"/>
                    <a:pt x="9" y="24"/>
                  </a:cubicBezTo>
                  <a:cubicBezTo>
                    <a:pt x="9" y="31"/>
                    <a:pt x="13" y="37"/>
                    <a:pt x="19" y="40"/>
                  </a:cubicBezTo>
                  <a:cubicBezTo>
                    <a:pt x="19" y="48"/>
                    <a:pt x="19" y="48"/>
                    <a:pt x="19" y="48"/>
                  </a:cubicBezTo>
                  <a:cubicBezTo>
                    <a:pt x="8" y="45"/>
                    <a:pt x="0" y="36"/>
                    <a:pt x="0" y="24"/>
                  </a:cubicBezTo>
                  <a:cubicBezTo>
                    <a:pt x="0" y="11"/>
                    <a:pt x="11" y="0"/>
                    <a:pt x="25" y="0"/>
                  </a:cubicBezTo>
                  <a:cubicBezTo>
                    <a:pt x="39" y="0"/>
                    <a:pt x="50" y="11"/>
                    <a:pt x="50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65" name="Freeform 37"/>
            <p:cNvSpPr>
              <a:spLocks/>
            </p:cNvSpPr>
            <p:nvPr/>
          </p:nvSpPr>
          <p:spPr bwMode="auto">
            <a:xfrm>
              <a:off x="4682" y="1204"/>
              <a:ext cx="90" cy="90"/>
            </a:xfrm>
            <a:custGeom>
              <a:avLst/>
              <a:gdLst>
                <a:gd name="T0" fmla="*/ 45 w 90"/>
                <a:gd name="T1" fmla="*/ 0 h 90"/>
                <a:gd name="T2" fmla="*/ 0 w 90"/>
                <a:gd name="T3" fmla="*/ 45 h 90"/>
                <a:gd name="T4" fmla="*/ 39 w 90"/>
                <a:gd name="T5" fmla="*/ 90 h 90"/>
                <a:gd name="T6" fmla="*/ 39 w 90"/>
                <a:gd name="T7" fmla="*/ 82 h 90"/>
                <a:gd name="T8" fmla="*/ 8 w 90"/>
                <a:gd name="T9" fmla="*/ 45 h 90"/>
                <a:gd name="T10" fmla="*/ 45 w 90"/>
                <a:gd name="T11" fmla="*/ 9 h 90"/>
                <a:gd name="T12" fmla="*/ 82 w 90"/>
                <a:gd name="T13" fmla="*/ 45 h 90"/>
                <a:gd name="T14" fmla="*/ 75 w 90"/>
                <a:gd name="T15" fmla="*/ 66 h 90"/>
                <a:gd name="T16" fmla="*/ 81 w 90"/>
                <a:gd name="T17" fmla="*/ 72 h 90"/>
                <a:gd name="T18" fmla="*/ 90 w 90"/>
                <a:gd name="T19" fmla="*/ 45 h 90"/>
                <a:gd name="T20" fmla="*/ 45 w 90"/>
                <a:gd name="T21" fmla="*/ 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0" h="90">
                  <a:moveTo>
                    <a:pt x="45" y="0"/>
                  </a:moveTo>
                  <a:cubicBezTo>
                    <a:pt x="20" y="0"/>
                    <a:pt x="0" y="21"/>
                    <a:pt x="0" y="45"/>
                  </a:cubicBezTo>
                  <a:cubicBezTo>
                    <a:pt x="0" y="68"/>
                    <a:pt x="17" y="87"/>
                    <a:pt x="39" y="90"/>
                  </a:cubicBezTo>
                  <a:cubicBezTo>
                    <a:pt x="39" y="82"/>
                    <a:pt x="39" y="82"/>
                    <a:pt x="39" y="82"/>
                  </a:cubicBezTo>
                  <a:cubicBezTo>
                    <a:pt x="21" y="79"/>
                    <a:pt x="8" y="64"/>
                    <a:pt x="8" y="45"/>
                  </a:cubicBezTo>
                  <a:cubicBezTo>
                    <a:pt x="8" y="25"/>
                    <a:pt x="25" y="9"/>
                    <a:pt x="45" y="9"/>
                  </a:cubicBezTo>
                  <a:cubicBezTo>
                    <a:pt x="65" y="9"/>
                    <a:pt x="82" y="25"/>
                    <a:pt x="82" y="45"/>
                  </a:cubicBezTo>
                  <a:cubicBezTo>
                    <a:pt x="82" y="53"/>
                    <a:pt x="79" y="60"/>
                    <a:pt x="75" y="66"/>
                  </a:cubicBezTo>
                  <a:cubicBezTo>
                    <a:pt x="81" y="72"/>
                    <a:pt x="81" y="72"/>
                    <a:pt x="81" y="72"/>
                  </a:cubicBezTo>
                  <a:cubicBezTo>
                    <a:pt x="87" y="65"/>
                    <a:pt x="90" y="55"/>
                    <a:pt x="90" y="45"/>
                  </a:cubicBezTo>
                  <a:cubicBezTo>
                    <a:pt x="90" y="21"/>
                    <a:pt x="70" y="0"/>
                    <a:pt x="4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66" name="Freeform 38"/>
            <p:cNvSpPr>
              <a:spLocks/>
            </p:cNvSpPr>
            <p:nvPr/>
          </p:nvSpPr>
          <p:spPr bwMode="auto">
            <a:xfrm>
              <a:off x="4727" y="1248"/>
              <a:ext cx="99" cy="167"/>
            </a:xfrm>
            <a:custGeom>
              <a:avLst/>
              <a:gdLst>
                <a:gd name="T0" fmla="*/ 0 w 99"/>
                <a:gd name="T1" fmla="*/ 1 h 167"/>
                <a:gd name="T2" fmla="*/ 0 w 99"/>
                <a:gd name="T3" fmla="*/ 1 h 167"/>
                <a:gd name="T4" fmla="*/ 0 w 99"/>
                <a:gd name="T5" fmla="*/ 143 h 167"/>
                <a:gd name="T6" fmla="*/ 0 w 99"/>
                <a:gd name="T7" fmla="*/ 143 h 167"/>
                <a:gd name="T8" fmla="*/ 1 w 99"/>
                <a:gd name="T9" fmla="*/ 143 h 167"/>
                <a:gd name="T10" fmla="*/ 1 w 99"/>
                <a:gd name="T11" fmla="*/ 143 h 167"/>
                <a:gd name="T12" fmla="*/ 29 w 99"/>
                <a:gd name="T13" fmla="*/ 119 h 167"/>
                <a:gd name="T14" fmla="*/ 29 w 99"/>
                <a:gd name="T15" fmla="*/ 119 h 167"/>
                <a:gd name="T16" fmla="*/ 29 w 99"/>
                <a:gd name="T17" fmla="*/ 119 h 167"/>
                <a:gd name="T18" fmla="*/ 30 w 99"/>
                <a:gd name="T19" fmla="*/ 119 h 167"/>
                <a:gd name="T20" fmla="*/ 47 w 99"/>
                <a:gd name="T21" fmla="*/ 163 h 167"/>
                <a:gd name="T22" fmla="*/ 50 w 99"/>
                <a:gd name="T23" fmla="*/ 166 h 167"/>
                <a:gd name="T24" fmla="*/ 54 w 99"/>
                <a:gd name="T25" fmla="*/ 166 h 167"/>
                <a:gd name="T26" fmla="*/ 76 w 99"/>
                <a:gd name="T27" fmla="*/ 157 h 167"/>
                <a:gd name="T28" fmla="*/ 79 w 99"/>
                <a:gd name="T29" fmla="*/ 155 h 167"/>
                <a:gd name="T30" fmla="*/ 79 w 99"/>
                <a:gd name="T31" fmla="*/ 151 h 167"/>
                <a:gd name="T32" fmla="*/ 61 w 99"/>
                <a:gd name="T33" fmla="*/ 107 h 167"/>
                <a:gd name="T34" fmla="*/ 61 w 99"/>
                <a:gd name="T35" fmla="*/ 106 h 167"/>
                <a:gd name="T36" fmla="*/ 61 w 99"/>
                <a:gd name="T37" fmla="*/ 106 h 167"/>
                <a:gd name="T38" fmla="*/ 62 w 99"/>
                <a:gd name="T39" fmla="*/ 106 h 167"/>
                <a:gd name="T40" fmla="*/ 98 w 99"/>
                <a:gd name="T41" fmla="*/ 104 h 167"/>
                <a:gd name="T42" fmla="*/ 99 w 99"/>
                <a:gd name="T43" fmla="*/ 104 h 167"/>
                <a:gd name="T44" fmla="*/ 99 w 99"/>
                <a:gd name="T45" fmla="*/ 104 h 167"/>
                <a:gd name="T46" fmla="*/ 99 w 99"/>
                <a:gd name="T47" fmla="*/ 103 h 167"/>
                <a:gd name="T48" fmla="*/ 1 w 99"/>
                <a:gd name="T49" fmla="*/ 1 h 167"/>
                <a:gd name="T50" fmla="*/ 0 w 99"/>
                <a:gd name="T51" fmla="*/ 1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99" h="167"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43"/>
                    <a:pt x="0" y="143"/>
                    <a:pt x="0" y="143"/>
                  </a:cubicBezTo>
                  <a:cubicBezTo>
                    <a:pt x="0" y="143"/>
                    <a:pt x="0" y="143"/>
                    <a:pt x="0" y="143"/>
                  </a:cubicBezTo>
                  <a:cubicBezTo>
                    <a:pt x="1" y="143"/>
                    <a:pt x="1" y="143"/>
                    <a:pt x="1" y="143"/>
                  </a:cubicBezTo>
                  <a:cubicBezTo>
                    <a:pt x="1" y="143"/>
                    <a:pt x="1" y="143"/>
                    <a:pt x="1" y="143"/>
                  </a:cubicBezTo>
                  <a:cubicBezTo>
                    <a:pt x="29" y="119"/>
                    <a:pt x="29" y="119"/>
                    <a:pt x="29" y="119"/>
                  </a:cubicBezTo>
                  <a:cubicBezTo>
                    <a:pt x="29" y="119"/>
                    <a:pt x="29" y="119"/>
                    <a:pt x="29" y="119"/>
                  </a:cubicBezTo>
                  <a:cubicBezTo>
                    <a:pt x="29" y="119"/>
                    <a:pt x="29" y="119"/>
                    <a:pt x="29" y="119"/>
                  </a:cubicBezTo>
                  <a:cubicBezTo>
                    <a:pt x="29" y="119"/>
                    <a:pt x="30" y="119"/>
                    <a:pt x="30" y="119"/>
                  </a:cubicBezTo>
                  <a:cubicBezTo>
                    <a:pt x="47" y="163"/>
                    <a:pt x="47" y="163"/>
                    <a:pt x="47" y="163"/>
                  </a:cubicBezTo>
                  <a:cubicBezTo>
                    <a:pt x="48" y="164"/>
                    <a:pt x="49" y="165"/>
                    <a:pt x="50" y="166"/>
                  </a:cubicBezTo>
                  <a:cubicBezTo>
                    <a:pt x="52" y="167"/>
                    <a:pt x="53" y="167"/>
                    <a:pt x="54" y="166"/>
                  </a:cubicBezTo>
                  <a:cubicBezTo>
                    <a:pt x="76" y="157"/>
                    <a:pt x="76" y="157"/>
                    <a:pt x="76" y="157"/>
                  </a:cubicBezTo>
                  <a:cubicBezTo>
                    <a:pt x="77" y="157"/>
                    <a:pt x="78" y="156"/>
                    <a:pt x="79" y="155"/>
                  </a:cubicBezTo>
                  <a:cubicBezTo>
                    <a:pt x="79" y="153"/>
                    <a:pt x="79" y="152"/>
                    <a:pt x="79" y="151"/>
                  </a:cubicBezTo>
                  <a:cubicBezTo>
                    <a:pt x="61" y="107"/>
                    <a:pt x="61" y="107"/>
                    <a:pt x="61" y="107"/>
                  </a:cubicBezTo>
                  <a:cubicBezTo>
                    <a:pt x="61" y="106"/>
                    <a:pt x="61" y="106"/>
                    <a:pt x="61" y="106"/>
                  </a:cubicBezTo>
                  <a:cubicBezTo>
                    <a:pt x="61" y="106"/>
                    <a:pt x="61" y="106"/>
                    <a:pt x="61" y="106"/>
                  </a:cubicBezTo>
                  <a:cubicBezTo>
                    <a:pt x="61" y="106"/>
                    <a:pt x="62" y="106"/>
                    <a:pt x="62" y="106"/>
                  </a:cubicBezTo>
                  <a:cubicBezTo>
                    <a:pt x="98" y="104"/>
                    <a:pt x="98" y="104"/>
                    <a:pt x="98" y="104"/>
                  </a:cubicBezTo>
                  <a:cubicBezTo>
                    <a:pt x="98" y="104"/>
                    <a:pt x="98" y="104"/>
                    <a:pt x="99" y="104"/>
                  </a:cubicBezTo>
                  <a:cubicBezTo>
                    <a:pt x="99" y="104"/>
                    <a:pt x="99" y="104"/>
                    <a:pt x="99" y="104"/>
                  </a:cubicBezTo>
                  <a:cubicBezTo>
                    <a:pt x="99" y="104"/>
                    <a:pt x="99" y="103"/>
                    <a:pt x="99" y="103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0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</p:grpSp>
      <p:grpSp>
        <p:nvGrpSpPr>
          <p:cNvPr id="67" name="Group 121"/>
          <p:cNvGrpSpPr>
            <a:grpSpLocks noChangeAspect="1"/>
          </p:cNvGrpSpPr>
          <p:nvPr/>
        </p:nvGrpSpPr>
        <p:grpSpPr bwMode="auto">
          <a:xfrm>
            <a:off x="4175251" y="3453355"/>
            <a:ext cx="997122" cy="848678"/>
            <a:chOff x="515" y="3088"/>
            <a:chExt cx="665" cy="566"/>
          </a:xfrm>
          <a:solidFill>
            <a:schemeClr val="accent2">
              <a:lumMod val="20000"/>
              <a:lumOff val="80000"/>
            </a:schemeClr>
          </a:solidFill>
        </p:grpSpPr>
        <p:sp>
          <p:nvSpPr>
            <p:cNvPr id="68" name="Freeform 122"/>
            <p:cNvSpPr>
              <a:spLocks/>
            </p:cNvSpPr>
            <p:nvPr/>
          </p:nvSpPr>
          <p:spPr bwMode="auto">
            <a:xfrm>
              <a:off x="706" y="3550"/>
              <a:ext cx="283" cy="104"/>
            </a:xfrm>
            <a:custGeom>
              <a:avLst/>
              <a:gdLst>
                <a:gd name="T0" fmla="*/ 269 w 340"/>
                <a:gd name="T1" fmla="*/ 71 h 125"/>
                <a:gd name="T2" fmla="*/ 269 w 340"/>
                <a:gd name="T3" fmla="*/ 12 h 125"/>
                <a:gd name="T4" fmla="*/ 266 w 340"/>
                <a:gd name="T5" fmla="*/ 3 h 125"/>
                <a:gd name="T6" fmla="*/ 257 w 340"/>
                <a:gd name="T7" fmla="*/ 0 h 125"/>
                <a:gd name="T8" fmla="*/ 83 w 340"/>
                <a:gd name="T9" fmla="*/ 0 h 125"/>
                <a:gd name="T10" fmla="*/ 74 w 340"/>
                <a:gd name="T11" fmla="*/ 3 h 125"/>
                <a:gd name="T12" fmla="*/ 71 w 340"/>
                <a:gd name="T13" fmla="*/ 12 h 125"/>
                <a:gd name="T14" fmla="*/ 71 w 340"/>
                <a:gd name="T15" fmla="*/ 71 h 125"/>
                <a:gd name="T16" fmla="*/ 2 w 340"/>
                <a:gd name="T17" fmla="*/ 108 h 125"/>
                <a:gd name="T18" fmla="*/ 1 w 340"/>
                <a:gd name="T19" fmla="*/ 110 h 125"/>
                <a:gd name="T20" fmla="*/ 0 w 340"/>
                <a:gd name="T21" fmla="*/ 112 h 125"/>
                <a:gd name="T22" fmla="*/ 0 w 340"/>
                <a:gd name="T23" fmla="*/ 120 h 125"/>
                <a:gd name="T24" fmla="*/ 1 w 340"/>
                <a:gd name="T25" fmla="*/ 124 h 125"/>
                <a:gd name="T26" fmla="*/ 5 w 340"/>
                <a:gd name="T27" fmla="*/ 125 h 125"/>
                <a:gd name="T28" fmla="*/ 335 w 340"/>
                <a:gd name="T29" fmla="*/ 125 h 125"/>
                <a:gd name="T30" fmla="*/ 339 w 340"/>
                <a:gd name="T31" fmla="*/ 124 h 125"/>
                <a:gd name="T32" fmla="*/ 340 w 340"/>
                <a:gd name="T33" fmla="*/ 120 h 125"/>
                <a:gd name="T34" fmla="*/ 340 w 340"/>
                <a:gd name="T35" fmla="*/ 112 h 125"/>
                <a:gd name="T36" fmla="*/ 339 w 340"/>
                <a:gd name="T37" fmla="*/ 110 h 125"/>
                <a:gd name="T38" fmla="*/ 338 w 340"/>
                <a:gd name="T39" fmla="*/ 108 h 125"/>
                <a:gd name="T40" fmla="*/ 269 w 340"/>
                <a:gd name="T41" fmla="*/ 71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40" h="125">
                  <a:moveTo>
                    <a:pt x="269" y="71"/>
                  </a:moveTo>
                  <a:cubicBezTo>
                    <a:pt x="269" y="12"/>
                    <a:pt x="269" y="12"/>
                    <a:pt x="269" y="12"/>
                  </a:cubicBezTo>
                  <a:cubicBezTo>
                    <a:pt x="269" y="9"/>
                    <a:pt x="268" y="6"/>
                    <a:pt x="266" y="3"/>
                  </a:cubicBezTo>
                  <a:cubicBezTo>
                    <a:pt x="263" y="1"/>
                    <a:pt x="260" y="0"/>
                    <a:pt x="257" y="0"/>
                  </a:cubicBezTo>
                  <a:cubicBezTo>
                    <a:pt x="83" y="0"/>
                    <a:pt x="83" y="0"/>
                    <a:pt x="83" y="0"/>
                  </a:cubicBezTo>
                  <a:cubicBezTo>
                    <a:pt x="80" y="0"/>
                    <a:pt x="77" y="1"/>
                    <a:pt x="74" y="3"/>
                  </a:cubicBezTo>
                  <a:cubicBezTo>
                    <a:pt x="72" y="6"/>
                    <a:pt x="71" y="9"/>
                    <a:pt x="71" y="12"/>
                  </a:cubicBezTo>
                  <a:cubicBezTo>
                    <a:pt x="71" y="71"/>
                    <a:pt x="71" y="71"/>
                    <a:pt x="71" y="71"/>
                  </a:cubicBezTo>
                  <a:cubicBezTo>
                    <a:pt x="2" y="108"/>
                    <a:pt x="2" y="108"/>
                    <a:pt x="2" y="108"/>
                  </a:cubicBezTo>
                  <a:cubicBezTo>
                    <a:pt x="2" y="109"/>
                    <a:pt x="1" y="109"/>
                    <a:pt x="1" y="110"/>
                  </a:cubicBezTo>
                  <a:cubicBezTo>
                    <a:pt x="0" y="111"/>
                    <a:pt x="0" y="111"/>
                    <a:pt x="0" y="112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0" y="122"/>
                    <a:pt x="1" y="123"/>
                    <a:pt x="1" y="124"/>
                  </a:cubicBezTo>
                  <a:cubicBezTo>
                    <a:pt x="2" y="124"/>
                    <a:pt x="3" y="125"/>
                    <a:pt x="5" y="125"/>
                  </a:cubicBezTo>
                  <a:cubicBezTo>
                    <a:pt x="335" y="125"/>
                    <a:pt x="335" y="125"/>
                    <a:pt x="335" y="125"/>
                  </a:cubicBezTo>
                  <a:cubicBezTo>
                    <a:pt x="337" y="125"/>
                    <a:pt x="338" y="124"/>
                    <a:pt x="339" y="124"/>
                  </a:cubicBezTo>
                  <a:cubicBezTo>
                    <a:pt x="339" y="123"/>
                    <a:pt x="340" y="122"/>
                    <a:pt x="340" y="120"/>
                  </a:cubicBezTo>
                  <a:cubicBezTo>
                    <a:pt x="340" y="112"/>
                    <a:pt x="340" y="112"/>
                    <a:pt x="340" y="112"/>
                  </a:cubicBezTo>
                  <a:cubicBezTo>
                    <a:pt x="340" y="111"/>
                    <a:pt x="340" y="111"/>
                    <a:pt x="339" y="110"/>
                  </a:cubicBezTo>
                  <a:cubicBezTo>
                    <a:pt x="339" y="109"/>
                    <a:pt x="338" y="109"/>
                    <a:pt x="338" y="108"/>
                  </a:cubicBezTo>
                  <a:lnTo>
                    <a:pt x="269" y="7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69" name="Freeform 123"/>
            <p:cNvSpPr>
              <a:spLocks noEditPoints="1"/>
            </p:cNvSpPr>
            <p:nvPr/>
          </p:nvSpPr>
          <p:spPr bwMode="auto">
            <a:xfrm>
              <a:off x="515" y="3088"/>
              <a:ext cx="665" cy="449"/>
            </a:xfrm>
            <a:custGeom>
              <a:avLst/>
              <a:gdLst>
                <a:gd name="T0" fmla="*/ 791 w 800"/>
                <a:gd name="T1" fmla="*/ 9 h 539"/>
                <a:gd name="T2" fmla="*/ 770 w 800"/>
                <a:gd name="T3" fmla="*/ 0 h 539"/>
                <a:gd name="T4" fmla="*/ 30 w 800"/>
                <a:gd name="T5" fmla="*/ 0 h 539"/>
                <a:gd name="T6" fmla="*/ 9 w 800"/>
                <a:gd name="T7" fmla="*/ 9 h 539"/>
                <a:gd name="T8" fmla="*/ 0 w 800"/>
                <a:gd name="T9" fmla="*/ 30 h 539"/>
                <a:gd name="T10" fmla="*/ 0 w 800"/>
                <a:gd name="T11" fmla="*/ 509 h 539"/>
                <a:gd name="T12" fmla="*/ 9 w 800"/>
                <a:gd name="T13" fmla="*/ 530 h 539"/>
                <a:gd name="T14" fmla="*/ 30 w 800"/>
                <a:gd name="T15" fmla="*/ 539 h 539"/>
                <a:gd name="T16" fmla="*/ 770 w 800"/>
                <a:gd name="T17" fmla="*/ 539 h 539"/>
                <a:gd name="T18" fmla="*/ 791 w 800"/>
                <a:gd name="T19" fmla="*/ 530 h 539"/>
                <a:gd name="T20" fmla="*/ 800 w 800"/>
                <a:gd name="T21" fmla="*/ 509 h 539"/>
                <a:gd name="T22" fmla="*/ 800 w 800"/>
                <a:gd name="T23" fmla="*/ 30 h 539"/>
                <a:gd name="T24" fmla="*/ 791 w 800"/>
                <a:gd name="T25" fmla="*/ 9 h 539"/>
                <a:gd name="T26" fmla="*/ 400 w 800"/>
                <a:gd name="T27" fmla="*/ 526 h 539"/>
                <a:gd name="T28" fmla="*/ 387 w 800"/>
                <a:gd name="T29" fmla="*/ 513 h 539"/>
                <a:gd name="T30" fmla="*/ 400 w 800"/>
                <a:gd name="T31" fmla="*/ 500 h 539"/>
                <a:gd name="T32" fmla="*/ 413 w 800"/>
                <a:gd name="T33" fmla="*/ 513 h 539"/>
                <a:gd name="T34" fmla="*/ 400 w 800"/>
                <a:gd name="T35" fmla="*/ 526 h 539"/>
                <a:gd name="T36" fmla="*/ 748 w 800"/>
                <a:gd name="T37" fmla="*/ 487 h 539"/>
                <a:gd name="T38" fmla="*/ 52 w 800"/>
                <a:gd name="T39" fmla="*/ 487 h 539"/>
                <a:gd name="T40" fmla="*/ 52 w 800"/>
                <a:gd name="T41" fmla="*/ 52 h 539"/>
                <a:gd name="T42" fmla="*/ 748 w 800"/>
                <a:gd name="T43" fmla="*/ 52 h 539"/>
                <a:gd name="T44" fmla="*/ 748 w 800"/>
                <a:gd name="T45" fmla="*/ 487 h 5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800" h="539">
                  <a:moveTo>
                    <a:pt x="791" y="9"/>
                  </a:moveTo>
                  <a:cubicBezTo>
                    <a:pt x="785" y="3"/>
                    <a:pt x="778" y="0"/>
                    <a:pt x="770" y="0"/>
                  </a:cubicBezTo>
                  <a:cubicBezTo>
                    <a:pt x="30" y="0"/>
                    <a:pt x="30" y="0"/>
                    <a:pt x="30" y="0"/>
                  </a:cubicBezTo>
                  <a:cubicBezTo>
                    <a:pt x="22" y="0"/>
                    <a:pt x="15" y="3"/>
                    <a:pt x="9" y="9"/>
                  </a:cubicBezTo>
                  <a:cubicBezTo>
                    <a:pt x="3" y="15"/>
                    <a:pt x="0" y="23"/>
                    <a:pt x="0" y="30"/>
                  </a:cubicBezTo>
                  <a:cubicBezTo>
                    <a:pt x="0" y="509"/>
                    <a:pt x="0" y="509"/>
                    <a:pt x="0" y="509"/>
                  </a:cubicBezTo>
                  <a:cubicBezTo>
                    <a:pt x="0" y="517"/>
                    <a:pt x="3" y="525"/>
                    <a:pt x="9" y="530"/>
                  </a:cubicBezTo>
                  <a:cubicBezTo>
                    <a:pt x="15" y="536"/>
                    <a:pt x="22" y="539"/>
                    <a:pt x="30" y="539"/>
                  </a:cubicBezTo>
                  <a:cubicBezTo>
                    <a:pt x="770" y="539"/>
                    <a:pt x="770" y="539"/>
                    <a:pt x="770" y="539"/>
                  </a:cubicBezTo>
                  <a:cubicBezTo>
                    <a:pt x="778" y="539"/>
                    <a:pt x="785" y="536"/>
                    <a:pt x="791" y="530"/>
                  </a:cubicBezTo>
                  <a:cubicBezTo>
                    <a:pt x="797" y="525"/>
                    <a:pt x="800" y="517"/>
                    <a:pt x="800" y="509"/>
                  </a:cubicBezTo>
                  <a:cubicBezTo>
                    <a:pt x="800" y="30"/>
                    <a:pt x="800" y="30"/>
                    <a:pt x="800" y="30"/>
                  </a:cubicBezTo>
                  <a:cubicBezTo>
                    <a:pt x="800" y="23"/>
                    <a:pt x="797" y="15"/>
                    <a:pt x="791" y="9"/>
                  </a:cubicBezTo>
                  <a:close/>
                  <a:moveTo>
                    <a:pt x="400" y="526"/>
                  </a:moveTo>
                  <a:cubicBezTo>
                    <a:pt x="393" y="526"/>
                    <a:pt x="387" y="521"/>
                    <a:pt x="387" y="513"/>
                  </a:cubicBezTo>
                  <a:cubicBezTo>
                    <a:pt x="387" y="506"/>
                    <a:pt x="393" y="500"/>
                    <a:pt x="400" y="500"/>
                  </a:cubicBezTo>
                  <a:cubicBezTo>
                    <a:pt x="407" y="500"/>
                    <a:pt x="413" y="506"/>
                    <a:pt x="413" y="513"/>
                  </a:cubicBezTo>
                  <a:cubicBezTo>
                    <a:pt x="413" y="521"/>
                    <a:pt x="407" y="526"/>
                    <a:pt x="400" y="526"/>
                  </a:cubicBezTo>
                  <a:close/>
                  <a:moveTo>
                    <a:pt x="748" y="487"/>
                  </a:moveTo>
                  <a:cubicBezTo>
                    <a:pt x="52" y="487"/>
                    <a:pt x="52" y="487"/>
                    <a:pt x="52" y="487"/>
                  </a:cubicBezTo>
                  <a:cubicBezTo>
                    <a:pt x="52" y="52"/>
                    <a:pt x="52" y="52"/>
                    <a:pt x="52" y="52"/>
                  </a:cubicBezTo>
                  <a:cubicBezTo>
                    <a:pt x="748" y="52"/>
                    <a:pt x="748" y="52"/>
                    <a:pt x="748" y="52"/>
                  </a:cubicBezTo>
                  <a:lnTo>
                    <a:pt x="748" y="48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70" name="Freeform 124"/>
            <p:cNvSpPr>
              <a:spLocks/>
            </p:cNvSpPr>
            <p:nvPr/>
          </p:nvSpPr>
          <p:spPr bwMode="auto">
            <a:xfrm>
              <a:off x="646" y="3459"/>
              <a:ext cx="56" cy="9"/>
            </a:xfrm>
            <a:custGeom>
              <a:avLst/>
              <a:gdLst>
                <a:gd name="T0" fmla="*/ 6 w 67"/>
                <a:gd name="T1" fmla="*/ 0 h 11"/>
                <a:gd name="T2" fmla="*/ 2 w 67"/>
                <a:gd name="T3" fmla="*/ 2 h 11"/>
                <a:gd name="T4" fmla="*/ 0 w 67"/>
                <a:gd name="T5" fmla="*/ 6 h 11"/>
                <a:gd name="T6" fmla="*/ 0 w 67"/>
                <a:gd name="T7" fmla="*/ 11 h 11"/>
                <a:gd name="T8" fmla="*/ 67 w 67"/>
                <a:gd name="T9" fmla="*/ 11 h 11"/>
                <a:gd name="T10" fmla="*/ 67 w 67"/>
                <a:gd name="T11" fmla="*/ 6 h 11"/>
                <a:gd name="T12" fmla="*/ 65 w 67"/>
                <a:gd name="T13" fmla="*/ 2 h 11"/>
                <a:gd name="T14" fmla="*/ 61 w 67"/>
                <a:gd name="T15" fmla="*/ 0 h 11"/>
                <a:gd name="T16" fmla="*/ 6 w 67"/>
                <a:gd name="T17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7" h="11">
                  <a:moveTo>
                    <a:pt x="6" y="0"/>
                  </a:moveTo>
                  <a:cubicBezTo>
                    <a:pt x="4" y="0"/>
                    <a:pt x="3" y="1"/>
                    <a:pt x="2" y="2"/>
                  </a:cubicBezTo>
                  <a:cubicBezTo>
                    <a:pt x="0" y="3"/>
                    <a:pt x="0" y="5"/>
                    <a:pt x="0" y="6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67" y="11"/>
                    <a:pt x="67" y="11"/>
                    <a:pt x="67" y="11"/>
                  </a:cubicBezTo>
                  <a:cubicBezTo>
                    <a:pt x="67" y="6"/>
                    <a:pt x="67" y="6"/>
                    <a:pt x="67" y="6"/>
                  </a:cubicBezTo>
                  <a:cubicBezTo>
                    <a:pt x="67" y="5"/>
                    <a:pt x="66" y="3"/>
                    <a:pt x="65" y="2"/>
                  </a:cubicBezTo>
                  <a:cubicBezTo>
                    <a:pt x="64" y="1"/>
                    <a:pt x="62" y="0"/>
                    <a:pt x="61" y="0"/>
                  </a:cubicBezTo>
                  <a:lnTo>
                    <a:pt x="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71" name="Freeform 125"/>
            <p:cNvSpPr>
              <a:spLocks/>
            </p:cNvSpPr>
            <p:nvPr/>
          </p:nvSpPr>
          <p:spPr bwMode="auto">
            <a:xfrm>
              <a:off x="715" y="3395"/>
              <a:ext cx="55" cy="73"/>
            </a:xfrm>
            <a:custGeom>
              <a:avLst/>
              <a:gdLst>
                <a:gd name="T0" fmla="*/ 6 w 67"/>
                <a:gd name="T1" fmla="*/ 0 h 88"/>
                <a:gd name="T2" fmla="*/ 2 w 67"/>
                <a:gd name="T3" fmla="*/ 1 h 88"/>
                <a:gd name="T4" fmla="*/ 0 w 67"/>
                <a:gd name="T5" fmla="*/ 6 h 88"/>
                <a:gd name="T6" fmla="*/ 0 w 67"/>
                <a:gd name="T7" fmla="*/ 88 h 88"/>
                <a:gd name="T8" fmla="*/ 67 w 67"/>
                <a:gd name="T9" fmla="*/ 88 h 88"/>
                <a:gd name="T10" fmla="*/ 67 w 67"/>
                <a:gd name="T11" fmla="*/ 6 h 88"/>
                <a:gd name="T12" fmla="*/ 65 w 67"/>
                <a:gd name="T13" fmla="*/ 1 h 88"/>
                <a:gd name="T14" fmla="*/ 61 w 67"/>
                <a:gd name="T15" fmla="*/ 0 h 88"/>
                <a:gd name="T16" fmla="*/ 6 w 67"/>
                <a:gd name="T17" fmla="*/ 0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7" h="88">
                  <a:moveTo>
                    <a:pt x="6" y="0"/>
                  </a:moveTo>
                  <a:cubicBezTo>
                    <a:pt x="4" y="0"/>
                    <a:pt x="3" y="0"/>
                    <a:pt x="2" y="1"/>
                  </a:cubicBezTo>
                  <a:cubicBezTo>
                    <a:pt x="0" y="3"/>
                    <a:pt x="0" y="4"/>
                    <a:pt x="0" y="6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67" y="88"/>
                    <a:pt x="67" y="88"/>
                    <a:pt x="67" y="88"/>
                  </a:cubicBezTo>
                  <a:cubicBezTo>
                    <a:pt x="67" y="6"/>
                    <a:pt x="67" y="6"/>
                    <a:pt x="67" y="6"/>
                  </a:cubicBezTo>
                  <a:cubicBezTo>
                    <a:pt x="67" y="4"/>
                    <a:pt x="66" y="3"/>
                    <a:pt x="65" y="1"/>
                  </a:cubicBezTo>
                  <a:cubicBezTo>
                    <a:pt x="64" y="0"/>
                    <a:pt x="62" y="0"/>
                    <a:pt x="61" y="0"/>
                  </a:cubicBezTo>
                  <a:lnTo>
                    <a:pt x="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72" name="Freeform 126"/>
            <p:cNvSpPr>
              <a:spLocks/>
            </p:cNvSpPr>
            <p:nvPr/>
          </p:nvSpPr>
          <p:spPr bwMode="auto">
            <a:xfrm>
              <a:off x="783" y="3368"/>
              <a:ext cx="55" cy="100"/>
            </a:xfrm>
            <a:custGeom>
              <a:avLst/>
              <a:gdLst>
                <a:gd name="T0" fmla="*/ 6 w 67"/>
                <a:gd name="T1" fmla="*/ 0 h 120"/>
                <a:gd name="T2" fmla="*/ 2 w 67"/>
                <a:gd name="T3" fmla="*/ 2 h 120"/>
                <a:gd name="T4" fmla="*/ 0 w 67"/>
                <a:gd name="T5" fmla="*/ 6 h 120"/>
                <a:gd name="T6" fmla="*/ 0 w 67"/>
                <a:gd name="T7" fmla="*/ 120 h 120"/>
                <a:gd name="T8" fmla="*/ 67 w 67"/>
                <a:gd name="T9" fmla="*/ 120 h 120"/>
                <a:gd name="T10" fmla="*/ 67 w 67"/>
                <a:gd name="T11" fmla="*/ 6 h 120"/>
                <a:gd name="T12" fmla="*/ 65 w 67"/>
                <a:gd name="T13" fmla="*/ 2 h 120"/>
                <a:gd name="T14" fmla="*/ 61 w 67"/>
                <a:gd name="T15" fmla="*/ 0 h 120"/>
                <a:gd name="T16" fmla="*/ 6 w 67"/>
                <a:gd name="T17" fmla="*/ 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7" h="120">
                  <a:moveTo>
                    <a:pt x="6" y="0"/>
                  </a:moveTo>
                  <a:cubicBezTo>
                    <a:pt x="4" y="0"/>
                    <a:pt x="3" y="0"/>
                    <a:pt x="2" y="2"/>
                  </a:cubicBezTo>
                  <a:cubicBezTo>
                    <a:pt x="0" y="3"/>
                    <a:pt x="0" y="4"/>
                    <a:pt x="0" y="6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7" y="6"/>
                    <a:pt x="67" y="6"/>
                    <a:pt x="67" y="6"/>
                  </a:cubicBezTo>
                  <a:cubicBezTo>
                    <a:pt x="67" y="4"/>
                    <a:pt x="66" y="3"/>
                    <a:pt x="65" y="2"/>
                  </a:cubicBezTo>
                  <a:cubicBezTo>
                    <a:pt x="64" y="0"/>
                    <a:pt x="62" y="0"/>
                    <a:pt x="61" y="0"/>
                  </a:cubicBezTo>
                  <a:lnTo>
                    <a:pt x="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73" name="Freeform 127"/>
            <p:cNvSpPr>
              <a:spLocks/>
            </p:cNvSpPr>
            <p:nvPr/>
          </p:nvSpPr>
          <p:spPr bwMode="auto">
            <a:xfrm>
              <a:off x="851" y="3379"/>
              <a:ext cx="56" cy="89"/>
            </a:xfrm>
            <a:custGeom>
              <a:avLst/>
              <a:gdLst>
                <a:gd name="T0" fmla="*/ 6 w 67"/>
                <a:gd name="T1" fmla="*/ 0 h 107"/>
                <a:gd name="T2" fmla="*/ 2 w 67"/>
                <a:gd name="T3" fmla="*/ 2 h 107"/>
                <a:gd name="T4" fmla="*/ 0 w 67"/>
                <a:gd name="T5" fmla="*/ 6 h 107"/>
                <a:gd name="T6" fmla="*/ 0 w 67"/>
                <a:gd name="T7" fmla="*/ 107 h 107"/>
                <a:gd name="T8" fmla="*/ 67 w 67"/>
                <a:gd name="T9" fmla="*/ 107 h 107"/>
                <a:gd name="T10" fmla="*/ 67 w 67"/>
                <a:gd name="T11" fmla="*/ 6 h 107"/>
                <a:gd name="T12" fmla="*/ 65 w 67"/>
                <a:gd name="T13" fmla="*/ 2 h 107"/>
                <a:gd name="T14" fmla="*/ 61 w 67"/>
                <a:gd name="T15" fmla="*/ 0 h 107"/>
                <a:gd name="T16" fmla="*/ 6 w 67"/>
                <a:gd name="T17" fmla="*/ 0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7" h="107">
                  <a:moveTo>
                    <a:pt x="6" y="0"/>
                  </a:moveTo>
                  <a:cubicBezTo>
                    <a:pt x="5" y="0"/>
                    <a:pt x="3" y="0"/>
                    <a:pt x="2" y="2"/>
                  </a:cubicBezTo>
                  <a:cubicBezTo>
                    <a:pt x="0" y="3"/>
                    <a:pt x="0" y="5"/>
                    <a:pt x="0" y="6"/>
                  </a:cubicBezTo>
                  <a:cubicBezTo>
                    <a:pt x="0" y="107"/>
                    <a:pt x="0" y="107"/>
                    <a:pt x="0" y="107"/>
                  </a:cubicBezTo>
                  <a:cubicBezTo>
                    <a:pt x="67" y="107"/>
                    <a:pt x="67" y="107"/>
                    <a:pt x="67" y="107"/>
                  </a:cubicBezTo>
                  <a:cubicBezTo>
                    <a:pt x="67" y="6"/>
                    <a:pt x="67" y="6"/>
                    <a:pt x="67" y="6"/>
                  </a:cubicBezTo>
                  <a:cubicBezTo>
                    <a:pt x="67" y="5"/>
                    <a:pt x="66" y="3"/>
                    <a:pt x="65" y="2"/>
                  </a:cubicBezTo>
                  <a:cubicBezTo>
                    <a:pt x="64" y="0"/>
                    <a:pt x="62" y="0"/>
                    <a:pt x="61" y="0"/>
                  </a:cubicBezTo>
                  <a:lnTo>
                    <a:pt x="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74" name="Freeform 128"/>
            <p:cNvSpPr>
              <a:spLocks/>
            </p:cNvSpPr>
            <p:nvPr/>
          </p:nvSpPr>
          <p:spPr bwMode="auto">
            <a:xfrm>
              <a:off x="919" y="3337"/>
              <a:ext cx="56" cy="131"/>
            </a:xfrm>
            <a:custGeom>
              <a:avLst/>
              <a:gdLst>
                <a:gd name="T0" fmla="*/ 6 w 67"/>
                <a:gd name="T1" fmla="*/ 0 h 158"/>
                <a:gd name="T2" fmla="*/ 2 w 67"/>
                <a:gd name="T3" fmla="*/ 1 h 158"/>
                <a:gd name="T4" fmla="*/ 0 w 67"/>
                <a:gd name="T5" fmla="*/ 6 h 158"/>
                <a:gd name="T6" fmla="*/ 0 w 67"/>
                <a:gd name="T7" fmla="*/ 158 h 158"/>
                <a:gd name="T8" fmla="*/ 67 w 67"/>
                <a:gd name="T9" fmla="*/ 158 h 158"/>
                <a:gd name="T10" fmla="*/ 67 w 67"/>
                <a:gd name="T11" fmla="*/ 6 h 158"/>
                <a:gd name="T12" fmla="*/ 65 w 67"/>
                <a:gd name="T13" fmla="*/ 1 h 158"/>
                <a:gd name="T14" fmla="*/ 61 w 67"/>
                <a:gd name="T15" fmla="*/ 0 h 158"/>
                <a:gd name="T16" fmla="*/ 6 w 67"/>
                <a:gd name="T17" fmla="*/ 0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7" h="158">
                  <a:moveTo>
                    <a:pt x="6" y="0"/>
                  </a:moveTo>
                  <a:cubicBezTo>
                    <a:pt x="5" y="0"/>
                    <a:pt x="3" y="0"/>
                    <a:pt x="2" y="1"/>
                  </a:cubicBezTo>
                  <a:cubicBezTo>
                    <a:pt x="0" y="3"/>
                    <a:pt x="0" y="4"/>
                    <a:pt x="0" y="6"/>
                  </a:cubicBezTo>
                  <a:cubicBezTo>
                    <a:pt x="0" y="158"/>
                    <a:pt x="0" y="158"/>
                    <a:pt x="0" y="158"/>
                  </a:cubicBezTo>
                  <a:cubicBezTo>
                    <a:pt x="67" y="158"/>
                    <a:pt x="67" y="158"/>
                    <a:pt x="67" y="158"/>
                  </a:cubicBezTo>
                  <a:cubicBezTo>
                    <a:pt x="67" y="6"/>
                    <a:pt x="67" y="6"/>
                    <a:pt x="67" y="6"/>
                  </a:cubicBezTo>
                  <a:cubicBezTo>
                    <a:pt x="67" y="4"/>
                    <a:pt x="66" y="3"/>
                    <a:pt x="65" y="1"/>
                  </a:cubicBezTo>
                  <a:cubicBezTo>
                    <a:pt x="64" y="0"/>
                    <a:pt x="62" y="0"/>
                    <a:pt x="61" y="0"/>
                  </a:cubicBezTo>
                  <a:cubicBezTo>
                    <a:pt x="6" y="0"/>
                    <a:pt x="6" y="0"/>
                    <a:pt x="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75" name="Freeform 129"/>
            <p:cNvSpPr>
              <a:spLocks/>
            </p:cNvSpPr>
            <p:nvPr/>
          </p:nvSpPr>
          <p:spPr bwMode="auto">
            <a:xfrm>
              <a:off x="987" y="3284"/>
              <a:ext cx="56" cy="184"/>
            </a:xfrm>
            <a:custGeom>
              <a:avLst/>
              <a:gdLst>
                <a:gd name="T0" fmla="*/ 6 w 67"/>
                <a:gd name="T1" fmla="*/ 0 h 222"/>
                <a:gd name="T2" fmla="*/ 2 w 67"/>
                <a:gd name="T3" fmla="*/ 1 h 222"/>
                <a:gd name="T4" fmla="*/ 0 w 67"/>
                <a:gd name="T5" fmla="*/ 6 h 222"/>
                <a:gd name="T6" fmla="*/ 0 w 67"/>
                <a:gd name="T7" fmla="*/ 222 h 222"/>
                <a:gd name="T8" fmla="*/ 67 w 67"/>
                <a:gd name="T9" fmla="*/ 222 h 222"/>
                <a:gd name="T10" fmla="*/ 67 w 67"/>
                <a:gd name="T11" fmla="*/ 6 h 222"/>
                <a:gd name="T12" fmla="*/ 65 w 67"/>
                <a:gd name="T13" fmla="*/ 1 h 222"/>
                <a:gd name="T14" fmla="*/ 61 w 67"/>
                <a:gd name="T15" fmla="*/ 0 h 222"/>
                <a:gd name="T16" fmla="*/ 6 w 67"/>
                <a:gd name="T17" fmla="*/ 0 h 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7" h="222">
                  <a:moveTo>
                    <a:pt x="6" y="0"/>
                  </a:moveTo>
                  <a:cubicBezTo>
                    <a:pt x="5" y="0"/>
                    <a:pt x="3" y="0"/>
                    <a:pt x="2" y="1"/>
                  </a:cubicBezTo>
                  <a:cubicBezTo>
                    <a:pt x="1" y="3"/>
                    <a:pt x="0" y="4"/>
                    <a:pt x="0" y="6"/>
                  </a:cubicBezTo>
                  <a:cubicBezTo>
                    <a:pt x="0" y="222"/>
                    <a:pt x="0" y="222"/>
                    <a:pt x="0" y="222"/>
                  </a:cubicBezTo>
                  <a:cubicBezTo>
                    <a:pt x="67" y="222"/>
                    <a:pt x="67" y="222"/>
                    <a:pt x="67" y="222"/>
                  </a:cubicBezTo>
                  <a:cubicBezTo>
                    <a:pt x="67" y="6"/>
                    <a:pt x="67" y="6"/>
                    <a:pt x="67" y="6"/>
                  </a:cubicBezTo>
                  <a:cubicBezTo>
                    <a:pt x="67" y="4"/>
                    <a:pt x="66" y="3"/>
                    <a:pt x="65" y="1"/>
                  </a:cubicBezTo>
                  <a:cubicBezTo>
                    <a:pt x="64" y="0"/>
                    <a:pt x="62" y="0"/>
                    <a:pt x="61" y="0"/>
                  </a:cubicBezTo>
                  <a:cubicBezTo>
                    <a:pt x="6" y="0"/>
                    <a:pt x="6" y="0"/>
                    <a:pt x="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76" name="Freeform 130"/>
            <p:cNvSpPr>
              <a:spLocks/>
            </p:cNvSpPr>
            <p:nvPr/>
          </p:nvSpPr>
          <p:spPr bwMode="auto">
            <a:xfrm>
              <a:off x="610" y="3178"/>
              <a:ext cx="475" cy="289"/>
            </a:xfrm>
            <a:custGeom>
              <a:avLst/>
              <a:gdLst>
                <a:gd name="T0" fmla="*/ 572 w 572"/>
                <a:gd name="T1" fmla="*/ 7 h 347"/>
                <a:gd name="T2" fmla="*/ 571 w 572"/>
                <a:gd name="T3" fmla="*/ 2 h 347"/>
                <a:gd name="T4" fmla="*/ 567 w 572"/>
                <a:gd name="T5" fmla="*/ 1 h 347"/>
                <a:gd name="T6" fmla="*/ 500 w 572"/>
                <a:gd name="T7" fmla="*/ 20 h 347"/>
                <a:gd name="T8" fmla="*/ 497 w 572"/>
                <a:gd name="T9" fmla="*/ 23 h 347"/>
                <a:gd name="T10" fmla="*/ 498 w 572"/>
                <a:gd name="T11" fmla="*/ 27 h 347"/>
                <a:gd name="T12" fmla="*/ 506 w 572"/>
                <a:gd name="T13" fmla="*/ 37 h 347"/>
                <a:gd name="T14" fmla="*/ 302 w 572"/>
                <a:gd name="T15" fmla="*/ 196 h 347"/>
                <a:gd name="T16" fmla="*/ 190 w 572"/>
                <a:gd name="T17" fmla="*/ 148 h 347"/>
                <a:gd name="T18" fmla="*/ 2 w 572"/>
                <a:gd name="T19" fmla="*/ 327 h 347"/>
                <a:gd name="T20" fmla="*/ 0 w 572"/>
                <a:gd name="T21" fmla="*/ 331 h 347"/>
                <a:gd name="T22" fmla="*/ 2 w 572"/>
                <a:gd name="T23" fmla="*/ 336 h 347"/>
                <a:gd name="T24" fmla="*/ 10 w 572"/>
                <a:gd name="T25" fmla="*/ 345 h 347"/>
                <a:gd name="T26" fmla="*/ 15 w 572"/>
                <a:gd name="T27" fmla="*/ 347 h 347"/>
                <a:gd name="T28" fmla="*/ 19 w 572"/>
                <a:gd name="T29" fmla="*/ 345 h 347"/>
                <a:gd name="T30" fmla="*/ 195 w 572"/>
                <a:gd name="T31" fmla="*/ 178 h 347"/>
                <a:gd name="T32" fmla="*/ 306 w 572"/>
                <a:gd name="T33" fmla="*/ 225 h 347"/>
                <a:gd name="T34" fmla="*/ 521 w 572"/>
                <a:gd name="T35" fmla="*/ 57 h 347"/>
                <a:gd name="T36" fmla="*/ 529 w 572"/>
                <a:gd name="T37" fmla="*/ 68 h 347"/>
                <a:gd name="T38" fmla="*/ 533 w 572"/>
                <a:gd name="T39" fmla="*/ 69 h 347"/>
                <a:gd name="T40" fmla="*/ 536 w 572"/>
                <a:gd name="T41" fmla="*/ 67 h 347"/>
                <a:gd name="T42" fmla="*/ 572 w 572"/>
                <a:gd name="T43" fmla="*/ 7 h 3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572" h="347">
                  <a:moveTo>
                    <a:pt x="572" y="7"/>
                  </a:moveTo>
                  <a:cubicBezTo>
                    <a:pt x="572" y="5"/>
                    <a:pt x="572" y="4"/>
                    <a:pt x="571" y="2"/>
                  </a:cubicBezTo>
                  <a:cubicBezTo>
                    <a:pt x="570" y="1"/>
                    <a:pt x="568" y="0"/>
                    <a:pt x="567" y="1"/>
                  </a:cubicBezTo>
                  <a:cubicBezTo>
                    <a:pt x="500" y="20"/>
                    <a:pt x="500" y="20"/>
                    <a:pt x="500" y="20"/>
                  </a:cubicBezTo>
                  <a:cubicBezTo>
                    <a:pt x="498" y="21"/>
                    <a:pt x="497" y="22"/>
                    <a:pt x="497" y="23"/>
                  </a:cubicBezTo>
                  <a:cubicBezTo>
                    <a:pt x="496" y="25"/>
                    <a:pt x="497" y="26"/>
                    <a:pt x="498" y="27"/>
                  </a:cubicBezTo>
                  <a:cubicBezTo>
                    <a:pt x="506" y="37"/>
                    <a:pt x="506" y="37"/>
                    <a:pt x="506" y="37"/>
                  </a:cubicBezTo>
                  <a:cubicBezTo>
                    <a:pt x="302" y="196"/>
                    <a:pt x="302" y="196"/>
                    <a:pt x="302" y="196"/>
                  </a:cubicBezTo>
                  <a:cubicBezTo>
                    <a:pt x="190" y="148"/>
                    <a:pt x="190" y="148"/>
                    <a:pt x="190" y="148"/>
                  </a:cubicBezTo>
                  <a:cubicBezTo>
                    <a:pt x="2" y="327"/>
                    <a:pt x="2" y="327"/>
                    <a:pt x="2" y="327"/>
                  </a:cubicBezTo>
                  <a:cubicBezTo>
                    <a:pt x="1" y="328"/>
                    <a:pt x="0" y="329"/>
                    <a:pt x="0" y="331"/>
                  </a:cubicBezTo>
                  <a:cubicBezTo>
                    <a:pt x="0" y="333"/>
                    <a:pt x="0" y="334"/>
                    <a:pt x="2" y="336"/>
                  </a:cubicBezTo>
                  <a:cubicBezTo>
                    <a:pt x="10" y="345"/>
                    <a:pt x="10" y="345"/>
                    <a:pt x="10" y="345"/>
                  </a:cubicBezTo>
                  <a:cubicBezTo>
                    <a:pt x="11" y="346"/>
                    <a:pt x="13" y="347"/>
                    <a:pt x="15" y="347"/>
                  </a:cubicBezTo>
                  <a:cubicBezTo>
                    <a:pt x="16" y="347"/>
                    <a:pt x="18" y="346"/>
                    <a:pt x="19" y="345"/>
                  </a:cubicBezTo>
                  <a:cubicBezTo>
                    <a:pt x="195" y="178"/>
                    <a:pt x="195" y="178"/>
                    <a:pt x="195" y="178"/>
                  </a:cubicBezTo>
                  <a:cubicBezTo>
                    <a:pt x="306" y="225"/>
                    <a:pt x="306" y="225"/>
                    <a:pt x="306" y="225"/>
                  </a:cubicBezTo>
                  <a:cubicBezTo>
                    <a:pt x="521" y="57"/>
                    <a:pt x="521" y="57"/>
                    <a:pt x="521" y="57"/>
                  </a:cubicBezTo>
                  <a:cubicBezTo>
                    <a:pt x="529" y="68"/>
                    <a:pt x="529" y="68"/>
                    <a:pt x="529" y="68"/>
                  </a:cubicBezTo>
                  <a:cubicBezTo>
                    <a:pt x="530" y="69"/>
                    <a:pt x="531" y="69"/>
                    <a:pt x="533" y="69"/>
                  </a:cubicBezTo>
                  <a:cubicBezTo>
                    <a:pt x="534" y="69"/>
                    <a:pt x="535" y="68"/>
                    <a:pt x="536" y="67"/>
                  </a:cubicBezTo>
                  <a:lnTo>
                    <a:pt x="572" y="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</p:grpSp>
      <p:sp>
        <p:nvSpPr>
          <p:cNvPr id="77" name="文本框 76"/>
          <p:cNvSpPr txBox="1"/>
          <p:nvPr/>
        </p:nvSpPr>
        <p:spPr>
          <a:xfrm>
            <a:off x="7277029" y="2704716"/>
            <a:ext cx="2850460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9600" b="1" dirty="0">
                <a:solidFill>
                  <a:schemeClr val="accent2">
                    <a:lumMod val="50000"/>
                  </a:schemeClr>
                </a:solidFill>
              </a:rPr>
              <a:t>60%</a:t>
            </a:r>
            <a:endParaRPr lang="zh-CN" altLang="en-US" sz="96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78" name="矩形 77"/>
          <p:cNvSpPr/>
          <p:nvPr/>
        </p:nvSpPr>
        <p:spPr>
          <a:xfrm>
            <a:off x="7277029" y="4407647"/>
            <a:ext cx="223651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b="1" dirty="0">
                <a:solidFill>
                  <a:schemeClr val="accent2">
                    <a:lumMod val="50000"/>
                  </a:schemeClr>
                </a:solidFill>
              </a:rPr>
              <a:t>点击此处添加标题</a:t>
            </a:r>
          </a:p>
        </p:txBody>
      </p:sp>
      <p:sp>
        <p:nvSpPr>
          <p:cNvPr id="79" name="矩形 78"/>
          <p:cNvSpPr/>
          <p:nvPr/>
        </p:nvSpPr>
        <p:spPr>
          <a:xfrm>
            <a:off x="7320413" y="4913370"/>
            <a:ext cx="4287387" cy="8679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tx2">
                    <a:lumMod val="85000"/>
                    <a:lumOff val="15000"/>
                  </a:schemeClr>
                </a:solidFill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>
                <a:solidFill>
                  <a:schemeClr val="tx2">
                    <a:lumMod val="85000"/>
                    <a:lumOff val="15000"/>
                  </a:schemeClr>
                </a:solidFill>
              </a:rPr>
              <a:t>8-14</a:t>
            </a:r>
            <a:r>
              <a:rPr lang="zh-CN" altLang="en-US" sz="1400" dirty="0">
                <a:solidFill>
                  <a:schemeClr val="tx2">
                    <a:lumMod val="85000"/>
                    <a:lumOff val="15000"/>
                  </a:schemeClr>
                </a:solidFill>
              </a:rPr>
              <a:t>号字，</a:t>
            </a:r>
            <a:r>
              <a:rPr lang="en-US" altLang="zh-CN" sz="1400" dirty="0">
                <a:solidFill>
                  <a:schemeClr val="tx2">
                    <a:lumMod val="85000"/>
                    <a:lumOff val="15000"/>
                  </a:schemeClr>
                </a:solidFill>
              </a:rPr>
              <a:t>1.3</a:t>
            </a:r>
            <a:r>
              <a:rPr lang="zh-CN" altLang="en-US" sz="1400" dirty="0">
                <a:solidFill>
                  <a:schemeClr val="tx2">
                    <a:lumMod val="85000"/>
                    <a:lumOff val="15000"/>
                  </a:schemeClr>
                </a:solidFill>
              </a:rPr>
              <a:t>倍字间距。</a:t>
            </a:r>
          </a:p>
        </p:txBody>
      </p:sp>
      <p:sp>
        <p:nvSpPr>
          <p:cNvPr id="87" name="矩形 86"/>
          <p:cNvSpPr/>
          <p:nvPr/>
        </p:nvSpPr>
        <p:spPr>
          <a:xfrm>
            <a:off x="1116095" y="3651359"/>
            <a:ext cx="80021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defTabSz="914400"/>
            <a:r>
              <a:rPr lang="zh-CN" altLang="en-US" sz="2400" b="1" kern="0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88" name="矩形 87"/>
          <p:cNvSpPr/>
          <p:nvPr/>
        </p:nvSpPr>
        <p:spPr>
          <a:xfrm>
            <a:off x="4218223" y="1887513"/>
            <a:ext cx="80021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defTabSz="914400"/>
            <a:r>
              <a:rPr lang="zh-CN" altLang="en-US" sz="2400" b="1" kern="0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89" name="矩形 88"/>
          <p:cNvSpPr/>
          <p:nvPr/>
        </p:nvSpPr>
        <p:spPr>
          <a:xfrm>
            <a:off x="5849158" y="4512009"/>
            <a:ext cx="80021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defTabSz="914400"/>
            <a:r>
              <a:rPr lang="zh-CN" altLang="en-US" sz="2400" b="1" kern="0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grpSp>
        <p:nvGrpSpPr>
          <p:cNvPr id="90" name="组 89"/>
          <p:cNvGrpSpPr/>
          <p:nvPr/>
        </p:nvGrpSpPr>
        <p:grpSpPr>
          <a:xfrm>
            <a:off x="7404366" y="4165969"/>
            <a:ext cx="1981835" cy="161214"/>
            <a:chOff x="5479448" y="5109821"/>
            <a:chExt cx="1981835" cy="161214"/>
          </a:xfrm>
        </p:grpSpPr>
        <p:cxnSp>
          <p:nvCxnSpPr>
            <p:cNvPr id="91" name="直接连接符 41"/>
            <p:cNvCxnSpPr/>
            <p:nvPr/>
          </p:nvCxnSpPr>
          <p:spPr>
            <a:xfrm>
              <a:off x="5479448" y="5190428"/>
              <a:ext cx="762635" cy="0"/>
            </a:xfrm>
            <a:prstGeom prst="line">
              <a:avLst/>
            </a:prstGeom>
            <a:ln>
              <a:solidFill>
                <a:schemeClr val="accent2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" name="直接连接符 42"/>
            <p:cNvCxnSpPr/>
            <p:nvPr/>
          </p:nvCxnSpPr>
          <p:spPr>
            <a:xfrm>
              <a:off x="6698648" y="5190428"/>
              <a:ext cx="762635" cy="0"/>
            </a:xfrm>
            <a:prstGeom prst="line">
              <a:avLst/>
            </a:prstGeom>
            <a:ln>
              <a:solidFill>
                <a:schemeClr val="accent2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4" name="平行四边形 93"/>
            <p:cNvSpPr/>
            <p:nvPr/>
          </p:nvSpPr>
          <p:spPr>
            <a:xfrm flipH="1">
              <a:off x="6423526" y="5109821"/>
              <a:ext cx="93678" cy="161214"/>
            </a:xfrm>
            <a:prstGeom prst="parallelogram">
              <a:avLst>
                <a:gd name="adj" fmla="val 53189"/>
              </a:avLst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5" name="平行四边形 94"/>
            <p:cNvSpPr/>
            <p:nvPr/>
          </p:nvSpPr>
          <p:spPr>
            <a:xfrm flipH="1">
              <a:off x="6360494" y="5109821"/>
              <a:ext cx="93678" cy="161214"/>
            </a:xfrm>
            <a:prstGeom prst="parallelogram">
              <a:avLst>
                <a:gd name="adj" fmla="val 53189"/>
              </a:avLst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6" name="平行四边形 95"/>
            <p:cNvSpPr/>
            <p:nvPr/>
          </p:nvSpPr>
          <p:spPr>
            <a:xfrm flipH="1">
              <a:off x="6483851" y="5109821"/>
              <a:ext cx="93678" cy="161214"/>
            </a:xfrm>
            <a:prstGeom prst="parallelogram">
              <a:avLst>
                <a:gd name="adj" fmla="val 53189"/>
              </a:avLst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704365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kumimoji="1" lang="en-US" altLang="zh-CN" dirty="0"/>
              <a:t>3</a:t>
            </a:r>
            <a:endParaRPr kumimoji="1"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kumimoji="1" lang="zh-CN" altLang="en-US" dirty="0"/>
              <a:t>存在问题</a:t>
            </a:r>
          </a:p>
        </p:txBody>
      </p:sp>
      <p:graphicFrame>
        <p:nvGraphicFramePr>
          <p:cNvPr id="48" name="表格 4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31359211"/>
              </p:ext>
            </p:extLst>
          </p:nvPr>
        </p:nvGraphicFramePr>
        <p:xfrm>
          <a:off x="1295397" y="1075265"/>
          <a:ext cx="9897536" cy="32833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33136">
                  <a:extLst>
                    <a:ext uri="{9D8B030D-6E8A-4147-A177-3AD203B41FA5}">
                      <a16:colId xmlns="" xmlns:a16="http://schemas.microsoft.com/office/drawing/2014/main" val="896492480"/>
                    </a:ext>
                  </a:extLst>
                </a:gridCol>
                <a:gridCol w="1816100">
                  <a:extLst>
                    <a:ext uri="{9D8B030D-6E8A-4147-A177-3AD203B41FA5}">
                      <a16:colId xmlns="" xmlns:a16="http://schemas.microsoft.com/office/drawing/2014/main" val="3713305380"/>
                    </a:ext>
                  </a:extLst>
                </a:gridCol>
                <a:gridCol w="1816100">
                  <a:extLst>
                    <a:ext uri="{9D8B030D-6E8A-4147-A177-3AD203B41FA5}">
                      <a16:colId xmlns="" xmlns:a16="http://schemas.microsoft.com/office/drawing/2014/main" val="2154557474"/>
                    </a:ext>
                  </a:extLst>
                </a:gridCol>
                <a:gridCol w="1816100">
                  <a:extLst>
                    <a:ext uri="{9D8B030D-6E8A-4147-A177-3AD203B41FA5}">
                      <a16:colId xmlns="" xmlns:a16="http://schemas.microsoft.com/office/drawing/2014/main" val="86118533"/>
                    </a:ext>
                  </a:extLst>
                </a:gridCol>
                <a:gridCol w="1816100">
                  <a:extLst>
                    <a:ext uri="{9D8B030D-6E8A-4147-A177-3AD203B41FA5}">
                      <a16:colId xmlns="" xmlns:a16="http://schemas.microsoft.com/office/drawing/2014/main" val="271042119"/>
                    </a:ext>
                  </a:extLst>
                </a:gridCol>
              </a:tblGrid>
              <a:tr h="1029885">
                <a:tc>
                  <a:txBody>
                    <a:bodyPr/>
                    <a:lstStyle/>
                    <a:p>
                      <a:r>
                        <a:rPr lang="zh-CN" altLang="en-US" dirty="0">
                          <a:solidFill>
                            <a:schemeClr val="bg1"/>
                          </a:solidFill>
                        </a:rPr>
                        <a:t>标题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F5F0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5F0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7666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dirty="0">
                          <a:solidFill>
                            <a:schemeClr val="bg1"/>
                          </a:solidFill>
                        </a:rPr>
                        <a:t>标题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F5F0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5F0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7666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dirty="0">
                          <a:solidFill>
                            <a:schemeClr val="bg1"/>
                          </a:solidFill>
                        </a:rPr>
                        <a:t>标题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F5F0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5F0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7666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dirty="0">
                          <a:solidFill>
                            <a:schemeClr val="bg1"/>
                          </a:solidFill>
                        </a:rPr>
                        <a:t>标题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F5F0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5F0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7666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dirty="0">
                          <a:solidFill>
                            <a:schemeClr val="bg1"/>
                          </a:solidFill>
                        </a:rPr>
                        <a:t>标题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F5F0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7666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81973329"/>
                  </a:ext>
                </a:extLst>
              </a:tr>
              <a:tr h="45069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dirty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标题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67666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7666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7666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7666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zh-CN" dirty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xxx</a:t>
                      </a:r>
                      <a:endParaRPr lang="zh-CN" altLang="en-US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7666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7666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7666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7666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zh-CN" dirty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xxx</a:t>
                      </a:r>
                      <a:endParaRPr lang="zh-CN" altLang="en-US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7666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7666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7666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7666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zh-CN" dirty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xxx</a:t>
                      </a:r>
                      <a:endParaRPr lang="zh-CN" altLang="en-US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7666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7666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7666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7666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zh-CN" dirty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xxx</a:t>
                      </a:r>
                      <a:endParaRPr lang="zh-CN" altLang="en-US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7666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7666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7666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7666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601425041"/>
                  </a:ext>
                </a:extLst>
              </a:tr>
              <a:tr h="45069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dirty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标题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67666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7666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7666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7666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zh-CN" dirty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xxx</a:t>
                      </a:r>
                      <a:endParaRPr lang="zh-CN" altLang="en-US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7666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7666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7666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7666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zh-CN" dirty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xxx</a:t>
                      </a:r>
                      <a:endParaRPr lang="zh-CN" altLang="en-US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7666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7666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7666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7666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zh-CN" dirty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xxx</a:t>
                      </a:r>
                      <a:endParaRPr lang="zh-CN" altLang="en-US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7666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7666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7666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7666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zh-CN" dirty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xxx</a:t>
                      </a:r>
                      <a:endParaRPr lang="zh-CN" altLang="en-US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7666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7666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7666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7666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401224966"/>
                  </a:ext>
                </a:extLst>
              </a:tr>
              <a:tr h="45069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dirty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标题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67666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7666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7666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7666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zh-CN" dirty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xxx</a:t>
                      </a:r>
                      <a:endParaRPr lang="zh-CN" altLang="en-US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7666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7666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7666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7666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zh-CN" dirty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xxx</a:t>
                      </a:r>
                      <a:endParaRPr lang="zh-CN" altLang="en-US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7666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7666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7666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7666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zh-CN" dirty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xxx</a:t>
                      </a:r>
                      <a:endParaRPr lang="zh-CN" altLang="en-US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7666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7666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7666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7666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zh-CN" dirty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xxx</a:t>
                      </a:r>
                      <a:endParaRPr lang="zh-CN" altLang="en-US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7666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7666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7666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7666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894372353"/>
                  </a:ext>
                </a:extLst>
              </a:tr>
              <a:tr h="45069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dirty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标题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67666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7666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7666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7666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zh-CN" dirty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xxx</a:t>
                      </a:r>
                      <a:endParaRPr lang="zh-CN" altLang="en-US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7666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7666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7666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7666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zh-CN" dirty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xxx</a:t>
                      </a:r>
                      <a:endParaRPr lang="zh-CN" altLang="en-US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7666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7666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7666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7666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zh-CN" dirty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xxx</a:t>
                      </a:r>
                      <a:endParaRPr lang="zh-CN" altLang="en-US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7666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7666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7666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7666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zh-CN" dirty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xxx</a:t>
                      </a:r>
                      <a:endParaRPr lang="zh-CN" altLang="en-US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7666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7666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7666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7666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927141781"/>
                  </a:ext>
                </a:extLst>
              </a:tr>
              <a:tr h="45069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dirty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标题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67666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7666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7666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7666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zh-CN" dirty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xxx</a:t>
                      </a:r>
                      <a:endParaRPr lang="zh-CN" altLang="en-US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7666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7666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7666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7666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zh-CN" dirty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xxx</a:t>
                      </a:r>
                      <a:endParaRPr lang="zh-CN" altLang="en-US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7666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7666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7666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7666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zh-CN" dirty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xxx</a:t>
                      </a:r>
                      <a:endParaRPr lang="zh-CN" altLang="en-US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7666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7666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7666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7666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altLang="zh-CN" dirty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xxx</a:t>
                      </a:r>
                      <a:endParaRPr lang="zh-CN" altLang="en-US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7666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7666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7666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7666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3644337470"/>
                  </a:ext>
                </a:extLst>
              </a:tr>
            </a:tbl>
          </a:graphicData>
        </a:graphic>
      </p:graphicFrame>
      <p:sp>
        <p:nvSpPr>
          <p:cNvPr id="49" name="矩形 48"/>
          <p:cNvSpPr/>
          <p:nvPr/>
        </p:nvSpPr>
        <p:spPr>
          <a:xfrm>
            <a:off x="1202677" y="4589408"/>
            <a:ext cx="289213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609585"/>
            <a:r>
              <a:rPr lang="zh-CN" altLang="en-US" sz="2400" b="1">
                <a:solidFill>
                  <a:schemeClr val="accent2">
                    <a:lumMod val="50000"/>
                  </a:schemeClr>
                </a:solidFill>
                <a:ea typeface="微软雅黑" charset="0"/>
              </a:rPr>
              <a:t>▷ 点击</a:t>
            </a:r>
            <a:r>
              <a:rPr lang="zh-CN" altLang="en-US" sz="2400" b="1" dirty="0">
                <a:solidFill>
                  <a:schemeClr val="accent2">
                    <a:lumMod val="50000"/>
                  </a:schemeClr>
                </a:solidFill>
                <a:ea typeface="微软雅黑" charset="0"/>
              </a:rPr>
              <a:t>此处添加标题</a:t>
            </a:r>
          </a:p>
        </p:txBody>
      </p:sp>
      <p:sp>
        <p:nvSpPr>
          <p:cNvPr id="80" name="矩形 79"/>
          <p:cNvSpPr/>
          <p:nvPr/>
        </p:nvSpPr>
        <p:spPr>
          <a:xfrm>
            <a:off x="1499530" y="5025672"/>
            <a:ext cx="9693403" cy="9325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609585">
              <a:lnSpc>
                <a:spcPct val="130000"/>
              </a:lnSpc>
            </a:pPr>
            <a:r>
              <a:rPr lang="zh-CN" altLang="en-US" sz="1400" dirty="0">
                <a:solidFill>
                  <a:schemeClr val="accent2">
                    <a:lumMod val="50000"/>
                  </a:schemeClr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>
                <a:solidFill>
                  <a:schemeClr val="accent2">
                    <a:lumMod val="50000"/>
                  </a:schemeClr>
                </a:solidFill>
                <a:latin typeface="微软雅黑" charset="0"/>
                <a:ea typeface="微软雅黑" charset="0"/>
              </a:rPr>
              <a:t>8-14</a:t>
            </a:r>
            <a:r>
              <a:rPr lang="zh-CN" altLang="en-US" sz="1400" dirty="0">
                <a:solidFill>
                  <a:schemeClr val="accent2">
                    <a:lumMod val="50000"/>
                  </a:schemeClr>
                </a:solidFill>
                <a:latin typeface="微软雅黑" charset="0"/>
                <a:ea typeface="微软雅黑" charset="0"/>
              </a:rPr>
              <a:t>号字，</a:t>
            </a:r>
            <a:r>
              <a:rPr lang="en-US" altLang="zh-CN" sz="1400" dirty="0">
                <a:solidFill>
                  <a:schemeClr val="accent2">
                    <a:lumMod val="50000"/>
                  </a:schemeClr>
                </a:solidFill>
                <a:latin typeface="微软雅黑" charset="0"/>
                <a:ea typeface="微软雅黑" charset="0"/>
              </a:rPr>
              <a:t>1.3</a:t>
            </a:r>
            <a:r>
              <a:rPr lang="zh-CN" altLang="en-US" sz="1400" dirty="0">
                <a:solidFill>
                  <a:schemeClr val="accent2">
                    <a:lumMod val="50000"/>
                  </a:schemeClr>
                </a:solidFill>
                <a:latin typeface="微软雅黑" charset="0"/>
                <a:ea typeface="微软雅黑" charset="0"/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lang="en-US" altLang="zh-CN" sz="1400" dirty="0">
                <a:solidFill>
                  <a:schemeClr val="accent2">
                    <a:lumMod val="50000"/>
                  </a:schemeClr>
                </a:solidFill>
                <a:latin typeface="微软雅黑" charset="0"/>
                <a:ea typeface="微软雅黑" charset="0"/>
              </a:rPr>
              <a:t>8-14</a:t>
            </a:r>
            <a:r>
              <a:rPr lang="zh-CN" altLang="en-US" sz="1400" dirty="0">
                <a:solidFill>
                  <a:schemeClr val="accent2">
                    <a:lumMod val="50000"/>
                  </a:schemeClr>
                </a:solidFill>
                <a:latin typeface="微软雅黑" charset="0"/>
                <a:ea typeface="微软雅黑" charset="0"/>
              </a:rPr>
              <a:t>号字，</a:t>
            </a:r>
            <a:r>
              <a:rPr lang="en-US" altLang="zh-CN" sz="1400" dirty="0">
                <a:solidFill>
                  <a:schemeClr val="accent2">
                    <a:lumMod val="50000"/>
                  </a:schemeClr>
                </a:solidFill>
                <a:latin typeface="微软雅黑" charset="0"/>
                <a:ea typeface="微软雅黑" charset="0"/>
              </a:rPr>
              <a:t>1.3</a:t>
            </a:r>
            <a:r>
              <a:rPr lang="zh-CN" altLang="en-US" sz="1400" dirty="0">
                <a:solidFill>
                  <a:schemeClr val="accent2">
                    <a:lumMod val="50000"/>
                  </a:schemeClr>
                </a:solidFill>
                <a:latin typeface="微软雅黑" charset="0"/>
                <a:ea typeface="微软雅黑" charset="0"/>
              </a:rPr>
              <a:t>倍字间距。</a:t>
            </a:r>
          </a:p>
        </p:txBody>
      </p:sp>
      <p:cxnSp>
        <p:nvCxnSpPr>
          <p:cNvPr id="81" name="直接连接符 9"/>
          <p:cNvCxnSpPr/>
          <p:nvPr/>
        </p:nvCxnSpPr>
        <p:spPr>
          <a:xfrm>
            <a:off x="4126073" y="4964390"/>
            <a:ext cx="2755900" cy="0"/>
          </a:xfrm>
          <a:prstGeom prst="line">
            <a:avLst/>
          </a:prstGeom>
          <a:ln>
            <a:solidFill>
              <a:schemeClr val="accent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50955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kumimoji="1" lang="en-US" altLang="zh-CN" dirty="0"/>
              <a:t>3</a:t>
            </a:r>
            <a:endParaRPr kumimoji="1"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kumimoji="1" lang="zh-CN" altLang="en-US" dirty="0"/>
              <a:t>存在问题</a:t>
            </a:r>
          </a:p>
        </p:txBody>
      </p:sp>
      <p:sp>
        <p:nvSpPr>
          <p:cNvPr id="8" name="矩形 7"/>
          <p:cNvSpPr/>
          <p:nvPr/>
        </p:nvSpPr>
        <p:spPr>
          <a:xfrm>
            <a:off x="0" y="1871646"/>
            <a:ext cx="12192000" cy="1735667"/>
          </a:xfrm>
          <a:prstGeom prst="rect">
            <a:avLst/>
          </a:prstGeom>
          <a:solidFill>
            <a:srgbClr val="79A5B2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1353135" y="4802570"/>
            <a:ext cx="20313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609585"/>
            <a:r>
              <a:rPr lang="zh-CN" altLang="en-US" b="1" dirty="0">
                <a:solidFill>
                  <a:schemeClr val="accent2">
                    <a:lumMod val="50000"/>
                  </a:schemeClr>
                </a:solidFill>
                <a:ea typeface="微软雅黑" charset="0"/>
              </a:rPr>
              <a:t>点击此处添加标题</a:t>
            </a:r>
          </a:p>
        </p:txBody>
      </p:sp>
      <p:sp>
        <p:nvSpPr>
          <p:cNvPr id="20" name="矩形 19"/>
          <p:cNvSpPr/>
          <p:nvPr/>
        </p:nvSpPr>
        <p:spPr>
          <a:xfrm>
            <a:off x="902196" y="5147171"/>
            <a:ext cx="2933204" cy="8125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609585">
              <a:lnSpc>
                <a:spcPct val="130000"/>
              </a:lnSpc>
            </a:pPr>
            <a:r>
              <a:rPr lang="zh-CN" altLang="en-US" sz="1200" dirty="0">
                <a:solidFill>
                  <a:schemeClr val="accent2">
                    <a:lumMod val="50000"/>
                  </a:schemeClr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标题数字等都可以通过点击和重新输入进行更改，顶部“开始”面板中可以对字体、字号、颜色、行距等进行修改。</a:t>
            </a:r>
          </a:p>
        </p:txBody>
      </p:sp>
      <p:sp>
        <p:nvSpPr>
          <p:cNvPr id="21" name="矩形 20"/>
          <p:cNvSpPr/>
          <p:nvPr/>
        </p:nvSpPr>
        <p:spPr>
          <a:xfrm>
            <a:off x="5093822" y="4802570"/>
            <a:ext cx="20313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609585"/>
            <a:r>
              <a:rPr lang="zh-CN" altLang="en-US" b="1" dirty="0">
                <a:solidFill>
                  <a:schemeClr val="accent2">
                    <a:lumMod val="50000"/>
                  </a:schemeClr>
                </a:solidFill>
                <a:ea typeface="微软雅黑" charset="0"/>
              </a:rPr>
              <a:t>点击此处添加标题</a:t>
            </a:r>
          </a:p>
        </p:txBody>
      </p:sp>
      <p:sp>
        <p:nvSpPr>
          <p:cNvPr id="22" name="矩形 21"/>
          <p:cNvSpPr/>
          <p:nvPr/>
        </p:nvSpPr>
        <p:spPr>
          <a:xfrm>
            <a:off x="4642883" y="5147171"/>
            <a:ext cx="2933204" cy="8125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609585">
              <a:lnSpc>
                <a:spcPct val="130000"/>
              </a:lnSpc>
            </a:pPr>
            <a:r>
              <a:rPr lang="zh-CN" altLang="en-US" sz="1200" dirty="0">
                <a:solidFill>
                  <a:schemeClr val="accent2">
                    <a:lumMod val="50000"/>
                  </a:schemeClr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标题数字等都可以通过点击和重新输入进行更改，顶部“开始”面板中可以对字体、字号、颜色、行距等进行修改。</a:t>
            </a:r>
          </a:p>
        </p:txBody>
      </p:sp>
      <p:sp>
        <p:nvSpPr>
          <p:cNvPr id="23" name="矩形 22"/>
          <p:cNvSpPr/>
          <p:nvPr/>
        </p:nvSpPr>
        <p:spPr>
          <a:xfrm>
            <a:off x="8834508" y="4802570"/>
            <a:ext cx="20313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609585"/>
            <a:r>
              <a:rPr lang="zh-CN" altLang="en-US" b="1" dirty="0">
                <a:solidFill>
                  <a:schemeClr val="accent2">
                    <a:lumMod val="50000"/>
                  </a:schemeClr>
                </a:solidFill>
                <a:ea typeface="微软雅黑" charset="0"/>
              </a:rPr>
              <a:t>点击此处添加标题</a:t>
            </a:r>
          </a:p>
        </p:txBody>
      </p:sp>
      <p:sp>
        <p:nvSpPr>
          <p:cNvPr id="24" name="矩形 23"/>
          <p:cNvSpPr/>
          <p:nvPr/>
        </p:nvSpPr>
        <p:spPr>
          <a:xfrm>
            <a:off x="8383569" y="5147171"/>
            <a:ext cx="2933204" cy="8125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609585">
              <a:lnSpc>
                <a:spcPct val="130000"/>
              </a:lnSpc>
            </a:pPr>
            <a:r>
              <a:rPr lang="zh-CN" altLang="en-US" sz="1200" dirty="0">
                <a:solidFill>
                  <a:schemeClr val="accent2">
                    <a:lumMod val="50000"/>
                  </a:schemeClr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标题数字等都可以通过点击和重新输入进行更改，顶部“开始”面板中可以对字体、字号、颜色、行距等进行修改。</a:t>
            </a:r>
          </a:p>
        </p:txBody>
      </p:sp>
      <p:grpSp>
        <p:nvGrpSpPr>
          <p:cNvPr id="5" name="组 4"/>
          <p:cNvGrpSpPr/>
          <p:nvPr/>
        </p:nvGrpSpPr>
        <p:grpSpPr>
          <a:xfrm>
            <a:off x="954796" y="4490337"/>
            <a:ext cx="10282409" cy="161214"/>
            <a:chOff x="954796" y="4490337"/>
            <a:chExt cx="10282409" cy="161214"/>
          </a:xfrm>
        </p:grpSpPr>
        <p:cxnSp>
          <p:nvCxnSpPr>
            <p:cNvPr id="27" name="直接连接符 42"/>
            <p:cNvCxnSpPr/>
            <p:nvPr/>
          </p:nvCxnSpPr>
          <p:spPr>
            <a:xfrm>
              <a:off x="6324283" y="4570944"/>
              <a:ext cx="4912922" cy="0"/>
            </a:xfrm>
            <a:prstGeom prst="line">
              <a:avLst/>
            </a:prstGeom>
            <a:ln>
              <a:solidFill>
                <a:schemeClr val="accent2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8" name="平行四边形 27"/>
            <p:cNvSpPr/>
            <p:nvPr/>
          </p:nvSpPr>
          <p:spPr>
            <a:xfrm flipH="1">
              <a:off x="6049161" y="4490337"/>
              <a:ext cx="93678" cy="161214"/>
            </a:xfrm>
            <a:prstGeom prst="parallelogram">
              <a:avLst>
                <a:gd name="adj" fmla="val 53189"/>
              </a:avLst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平行四边形 28"/>
            <p:cNvSpPr/>
            <p:nvPr/>
          </p:nvSpPr>
          <p:spPr>
            <a:xfrm flipH="1">
              <a:off x="5986129" y="4490337"/>
              <a:ext cx="93678" cy="161214"/>
            </a:xfrm>
            <a:prstGeom prst="parallelogram">
              <a:avLst>
                <a:gd name="adj" fmla="val 53189"/>
              </a:avLst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0" name="平行四边形 29"/>
            <p:cNvSpPr/>
            <p:nvPr/>
          </p:nvSpPr>
          <p:spPr>
            <a:xfrm flipH="1">
              <a:off x="6109486" y="4490337"/>
              <a:ext cx="93678" cy="161214"/>
            </a:xfrm>
            <a:prstGeom prst="parallelogram">
              <a:avLst>
                <a:gd name="adj" fmla="val 53189"/>
              </a:avLst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32" name="直接连接符 42"/>
            <p:cNvCxnSpPr/>
            <p:nvPr/>
          </p:nvCxnSpPr>
          <p:spPr>
            <a:xfrm>
              <a:off x="954796" y="4570944"/>
              <a:ext cx="4912922" cy="0"/>
            </a:xfrm>
            <a:prstGeom prst="line">
              <a:avLst/>
            </a:prstGeom>
            <a:ln>
              <a:solidFill>
                <a:schemeClr val="accent2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6" name="图片 5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4796" y="1562130"/>
            <a:ext cx="4288644" cy="241118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5" name="图片 3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48561" y="1564618"/>
            <a:ext cx="4288644" cy="241118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6" name="图片 3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05902" y="1064245"/>
            <a:ext cx="5380197" cy="302488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006811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kumimoji="1" lang="zh-CN" altLang="en-US" dirty="0"/>
              <a:t>第四部分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kumimoji="1" lang="zh-CN" altLang="en-US" dirty="0"/>
              <a:t>设想安排</a:t>
            </a:r>
          </a:p>
        </p:txBody>
      </p:sp>
      <p:grpSp>
        <p:nvGrpSpPr>
          <p:cNvPr id="4" name="组合 22"/>
          <p:cNvGrpSpPr/>
          <p:nvPr/>
        </p:nvGrpSpPr>
        <p:grpSpPr>
          <a:xfrm>
            <a:off x="5698556" y="3477426"/>
            <a:ext cx="794889" cy="623974"/>
            <a:chOff x="3654425" y="5089525"/>
            <a:chExt cx="1860550" cy="1460500"/>
          </a:xfrm>
          <a:solidFill>
            <a:schemeClr val="accent2">
              <a:lumMod val="20000"/>
              <a:lumOff val="80000"/>
            </a:schemeClr>
          </a:solidFill>
        </p:grpSpPr>
        <p:sp>
          <p:nvSpPr>
            <p:cNvPr id="5" name="Freeform 12"/>
            <p:cNvSpPr>
              <a:spLocks noEditPoints="1"/>
            </p:cNvSpPr>
            <p:nvPr/>
          </p:nvSpPr>
          <p:spPr bwMode="auto">
            <a:xfrm>
              <a:off x="3654425" y="5089525"/>
              <a:ext cx="1860550" cy="1460500"/>
            </a:xfrm>
            <a:custGeom>
              <a:avLst/>
              <a:gdLst>
                <a:gd name="T0" fmla="*/ 2372 w 2506"/>
                <a:gd name="T1" fmla="*/ 1716 h 1970"/>
                <a:gd name="T2" fmla="*/ 2372 w 2506"/>
                <a:gd name="T3" fmla="*/ 1716 h 1970"/>
                <a:gd name="T4" fmla="*/ 1858 w 2506"/>
                <a:gd name="T5" fmla="*/ 1575 h 1970"/>
                <a:gd name="T6" fmla="*/ 1818 w 2506"/>
                <a:gd name="T7" fmla="*/ 1576 h 1970"/>
                <a:gd name="T8" fmla="*/ 1323 w 2506"/>
                <a:gd name="T9" fmla="*/ 1715 h 1970"/>
                <a:gd name="T10" fmla="*/ 1323 w 2506"/>
                <a:gd name="T11" fmla="*/ 308 h 1970"/>
                <a:gd name="T12" fmla="*/ 1847 w 2506"/>
                <a:gd name="T13" fmla="*/ 133 h 1970"/>
                <a:gd name="T14" fmla="*/ 2372 w 2506"/>
                <a:gd name="T15" fmla="*/ 310 h 1970"/>
                <a:gd name="T16" fmla="*/ 2372 w 2506"/>
                <a:gd name="T17" fmla="*/ 1716 h 1970"/>
                <a:gd name="T18" fmla="*/ 1182 w 2506"/>
                <a:gd name="T19" fmla="*/ 1715 h 1970"/>
                <a:gd name="T20" fmla="*/ 1182 w 2506"/>
                <a:gd name="T21" fmla="*/ 1715 h 1970"/>
                <a:gd name="T22" fmla="*/ 688 w 2506"/>
                <a:gd name="T23" fmla="*/ 1576 h 1970"/>
                <a:gd name="T24" fmla="*/ 647 w 2506"/>
                <a:gd name="T25" fmla="*/ 1575 h 1970"/>
                <a:gd name="T26" fmla="*/ 133 w 2506"/>
                <a:gd name="T27" fmla="*/ 1716 h 1970"/>
                <a:gd name="T28" fmla="*/ 133 w 2506"/>
                <a:gd name="T29" fmla="*/ 310 h 1970"/>
                <a:gd name="T30" fmla="*/ 659 w 2506"/>
                <a:gd name="T31" fmla="*/ 133 h 1970"/>
                <a:gd name="T32" fmla="*/ 1182 w 2506"/>
                <a:gd name="T33" fmla="*/ 308 h 1970"/>
                <a:gd name="T34" fmla="*/ 1182 w 2506"/>
                <a:gd name="T35" fmla="*/ 1715 h 1970"/>
                <a:gd name="T36" fmla="*/ 1849 w 2506"/>
                <a:gd name="T37" fmla="*/ 0 h 1970"/>
                <a:gd name="T38" fmla="*/ 1849 w 2506"/>
                <a:gd name="T39" fmla="*/ 0 h 1970"/>
                <a:gd name="T40" fmla="*/ 1823 w 2506"/>
                <a:gd name="T41" fmla="*/ 0 h 1970"/>
                <a:gd name="T42" fmla="*/ 1253 w 2506"/>
                <a:gd name="T43" fmla="*/ 184 h 1970"/>
                <a:gd name="T44" fmla="*/ 683 w 2506"/>
                <a:gd name="T45" fmla="*/ 0 h 1970"/>
                <a:gd name="T46" fmla="*/ 657 w 2506"/>
                <a:gd name="T47" fmla="*/ 0 h 1970"/>
                <a:gd name="T48" fmla="*/ 5 w 2506"/>
                <a:gd name="T49" fmla="*/ 267 h 1970"/>
                <a:gd name="T50" fmla="*/ 0 w 2506"/>
                <a:gd name="T51" fmla="*/ 279 h 1970"/>
                <a:gd name="T52" fmla="*/ 0 w 2506"/>
                <a:gd name="T53" fmla="*/ 1970 h 1970"/>
                <a:gd name="T54" fmla="*/ 107 w 2506"/>
                <a:gd name="T55" fmla="*/ 1889 h 1970"/>
                <a:gd name="T56" fmla="*/ 682 w 2506"/>
                <a:gd name="T57" fmla="*/ 1709 h 1970"/>
                <a:gd name="T58" fmla="*/ 1190 w 2506"/>
                <a:gd name="T59" fmla="*/ 1876 h 1970"/>
                <a:gd name="T60" fmla="*/ 1208 w 2506"/>
                <a:gd name="T61" fmla="*/ 1888 h 1970"/>
                <a:gd name="T62" fmla="*/ 1253 w 2506"/>
                <a:gd name="T63" fmla="*/ 1924 h 1970"/>
                <a:gd name="T64" fmla="*/ 1298 w 2506"/>
                <a:gd name="T65" fmla="*/ 1888 h 1970"/>
                <a:gd name="T66" fmla="*/ 1316 w 2506"/>
                <a:gd name="T67" fmla="*/ 1876 h 1970"/>
                <a:gd name="T68" fmla="*/ 1824 w 2506"/>
                <a:gd name="T69" fmla="*/ 1709 h 1970"/>
                <a:gd name="T70" fmla="*/ 2399 w 2506"/>
                <a:gd name="T71" fmla="*/ 1889 h 1970"/>
                <a:gd name="T72" fmla="*/ 2506 w 2506"/>
                <a:gd name="T73" fmla="*/ 1970 h 1970"/>
                <a:gd name="T74" fmla="*/ 2506 w 2506"/>
                <a:gd name="T75" fmla="*/ 279 h 1970"/>
                <a:gd name="T76" fmla="*/ 2501 w 2506"/>
                <a:gd name="T77" fmla="*/ 267 h 1970"/>
                <a:gd name="T78" fmla="*/ 1849 w 2506"/>
                <a:gd name="T79" fmla="*/ 0 h 19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506" h="1970">
                  <a:moveTo>
                    <a:pt x="2372" y="1716"/>
                  </a:moveTo>
                  <a:lnTo>
                    <a:pt x="2372" y="1716"/>
                  </a:lnTo>
                  <a:cubicBezTo>
                    <a:pt x="2261" y="1655"/>
                    <a:pt x="2075" y="1575"/>
                    <a:pt x="1858" y="1575"/>
                  </a:cubicBezTo>
                  <a:cubicBezTo>
                    <a:pt x="1845" y="1575"/>
                    <a:pt x="1831" y="1576"/>
                    <a:pt x="1818" y="1576"/>
                  </a:cubicBezTo>
                  <a:cubicBezTo>
                    <a:pt x="1599" y="1587"/>
                    <a:pt x="1427" y="1659"/>
                    <a:pt x="1323" y="1715"/>
                  </a:cubicBezTo>
                  <a:lnTo>
                    <a:pt x="1323" y="308"/>
                  </a:lnTo>
                  <a:cubicBezTo>
                    <a:pt x="1347" y="271"/>
                    <a:pt x="1462" y="127"/>
                    <a:pt x="1847" y="133"/>
                  </a:cubicBezTo>
                  <a:cubicBezTo>
                    <a:pt x="2229" y="140"/>
                    <a:pt x="2347" y="273"/>
                    <a:pt x="2372" y="310"/>
                  </a:cubicBezTo>
                  <a:lnTo>
                    <a:pt x="2372" y="1716"/>
                  </a:lnTo>
                  <a:close/>
                  <a:moveTo>
                    <a:pt x="1182" y="1715"/>
                  </a:moveTo>
                  <a:lnTo>
                    <a:pt x="1182" y="1715"/>
                  </a:lnTo>
                  <a:cubicBezTo>
                    <a:pt x="1079" y="1659"/>
                    <a:pt x="906" y="1587"/>
                    <a:pt x="688" y="1576"/>
                  </a:cubicBezTo>
                  <a:cubicBezTo>
                    <a:pt x="674" y="1576"/>
                    <a:pt x="661" y="1575"/>
                    <a:pt x="647" y="1575"/>
                  </a:cubicBezTo>
                  <a:cubicBezTo>
                    <a:pt x="431" y="1575"/>
                    <a:pt x="244" y="1655"/>
                    <a:pt x="133" y="1716"/>
                  </a:cubicBezTo>
                  <a:lnTo>
                    <a:pt x="133" y="310"/>
                  </a:lnTo>
                  <a:cubicBezTo>
                    <a:pt x="159" y="273"/>
                    <a:pt x="276" y="140"/>
                    <a:pt x="659" y="133"/>
                  </a:cubicBezTo>
                  <a:cubicBezTo>
                    <a:pt x="1044" y="127"/>
                    <a:pt x="1159" y="271"/>
                    <a:pt x="1182" y="308"/>
                  </a:cubicBezTo>
                  <a:lnTo>
                    <a:pt x="1182" y="1715"/>
                  </a:lnTo>
                  <a:close/>
                  <a:moveTo>
                    <a:pt x="1849" y="0"/>
                  </a:moveTo>
                  <a:lnTo>
                    <a:pt x="1849" y="0"/>
                  </a:lnTo>
                  <a:cubicBezTo>
                    <a:pt x="1840" y="0"/>
                    <a:pt x="1831" y="0"/>
                    <a:pt x="1823" y="0"/>
                  </a:cubicBezTo>
                  <a:cubicBezTo>
                    <a:pt x="1490" y="0"/>
                    <a:pt x="1328" y="105"/>
                    <a:pt x="1253" y="184"/>
                  </a:cubicBezTo>
                  <a:cubicBezTo>
                    <a:pt x="1178" y="105"/>
                    <a:pt x="1015" y="0"/>
                    <a:pt x="683" y="0"/>
                  </a:cubicBezTo>
                  <a:cubicBezTo>
                    <a:pt x="674" y="0"/>
                    <a:pt x="666" y="0"/>
                    <a:pt x="657" y="0"/>
                  </a:cubicBezTo>
                  <a:cubicBezTo>
                    <a:pt x="127" y="9"/>
                    <a:pt x="16" y="240"/>
                    <a:pt x="5" y="267"/>
                  </a:cubicBezTo>
                  <a:lnTo>
                    <a:pt x="0" y="279"/>
                  </a:lnTo>
                  <a:lnTo>
                    <a:pt x="0" y="1970"/>
                  </a:lnTo>
                  <a:lnTo>
                    <a:pt x="107" y="1889"/>
                  </a:lnTo>
                  <a:cubicBezTo>
                    <a:pt x="109" y="1887"/>
                    <a:pt x="369" y="1695"/>
                    <a:pt x="682" y="1709"/>
                  </a:cubicBezTo>
                  <a:cubicBezTo>
                    <a:pt x="943" y="1722"/>
                    <a:pt x="1133" y="1837"/>
                    <a:pt x="1190" y="1876"/>
                  </a:cubicBezTo>
                  <a:cubicBezTo>
                    <a:pt x="1201" y="1883"/>
                    <a:pt x="1207" y="1888"/>
                    <a:pt x="1208" y="1888"/>
                  </a:cubicBezTo>
                  <a:lnTo>
                    <a:pt x="1253" y="1924"/>
                  </a:lnTo>
                  <a:lnTo>
                    <a:pt x="1298" y="1888"/>
                  </a:lnTo>
                  <a:cubicBezTo>
                    <a:pt x="1298" y="1888"/>
                    <a:pt x="1304" y="1883"/>
                    <a:pt x="1316" y="1876"/>
                  </a:cubicBezTo>
                  <a:cubicBezTo>
                    <a:pt x="1373" y="1837"/>
                    <a:pt x="1563" y="1722"/>
                    <a:pt x="1824" y="1709"/>
                  </a:cubicBezTo>
                  <a:cubicBezTo>
                    <a:pt x="2135" y="1695"/>
                    <a:pt x="2396" y="1887"/>
                    <a:pt x="2399" y="1889"/>
                  </a:cubicBezTo>
                  <a:lnTo>
                    <a:pt x="2506" y="1970"/>
                  </a:lnTo>
                  <a:lnTo>
                    <a:pt x="2506" y="279"/>
                  </a:lnTo>
                  <a:lnTo>
                    <a:pt x="2501" y="267"/>
                  </a:lnTo>
                  <a:cubicBezTo>
                    <a:pt x="2490" y="240"/>
                    <a:pt x="2379" y="9"/>
                    <a:pt x="1849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" name="Freeform 13"/>
            <p:cNvSpPr>
              <a:spLocks/>
            </p:cNvSpPr>
            <p:nvPr/>
          </p:nvSpPr>
          <p:spPr bwMode="auto">
            <a:xfrm>
              <a:off x="3829050" y="5399088"/>
              <a:ext cx="627063" cy="152400"/>
            </a:xfrm>
            <a:custGeom>
              <a:avLst/>
              <a:gdLst>
                <a:gd name="T0" fmla="*/ 822 w 844"/>
                <a:gd name="T1" fmla="*/ 128 h 206"/>
                <a:gd name="T2" fmla="*/ 822 w 844"/>
                <a:gd name="T3" fmla="*/ 128 h 206"/>
                <a:gd name="T4" fmla="*/ 441 w 844"/>
                <a:gd name="T5" fmla="*/ 10 h 206"/>
                <a:gd name="T6" fmla="*/ 23 w 844"/>
                <a:gd name="T7" fmla="*/ 127 h 206"/>
                <a:gd name="T8" fmla="*/ 12 w 844"/>
                <a:gd name="T9" fmla="*/ 183 h 206"/>
                <a:gd name="T10" fmla="*/ 45 w 844"/>
                <a:gd name="T11" fmla="*/ 200 h 206"/>
                <a:gd name="T12" fmla="*/ 68 w 844"/>
                <a:gd name="T13" fmla="*/ 193 h 206"/>
                <a:gd name="T14" fmla="*/ 437 w 844"/>
                <a:gd name="T15" fmla="*/ 89 h 206"/>
                <a:gd name="T16" fmla="*/ 775 w 844"/>
                <a:gd name="T17" fmla="*/ 193 h 206"/>
                <a:gd name="T18" fmla="*/ 831 w 844"/>
                <a:gd name="T19" fmla="*/ 183 h 206"/>
                <a:gd name="T20" fmla="*/ 822 w 844"/>
                <a:gd name="T21" fmla="*/ 128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44" h="206">
                  <a:moveTo>
                    <a:pt x="822" y="128"/>
                  </a:moveTo>
                  <a:lnTo>
                    <a:pt x="822" y="128"/>
                  </a:lnTo>
                  <a:cubicBezTo>
                    <a:pt x="815" y="123"/>
                    <a:pt x="667" y="19"/>
                    <a:pt x="441" y="10"/>
                  </a:cubicBezTo>
                  <a:cubicBezTo>
                    <a:pt x="213" y="0"/>
                    <a:pt x="30" y="122"/>
                    <a:pt x="23" y="127"/>
                  </a:cubicBezTo>
                  <a:cubicBezTo>
                    <a:pt x="4" y="139"/>
                    <a:pt x="0" y="164"/>
                    <a:pt x="12" y="183"/>
                  </a:cubicBezTo>
                  <a:cubicBezTo>
                    <a:pt x="20" y="194"/>
                    <a:pt x="32" y="200"/>
                    <a:pt x="45" y="200"/>
                  </a:cubicBezTo>
                  <a:cubicBezTo>
                    <a:pt x="53" y="200"/>
                    <a:pt x="61" y="198"/>
                    <a:pt x="68" y="193"/>
                  </a:cubicBezTo>
                  <a:cubicBezTo>
                    <a:pt x="69" y="192"/>
                    <a:pt x="236" y="81"/>
                    <a:pt x="437" y="89"/>
                  </a:cubicBezTo>
                  <a:cubicBezTo>
                    <a:pt x="639" y="98"/>
                    <a:pt x="774" y="192"/>
                    <a:pt x="775" y="193"/>
                  </a:cubicBezTo>
                  <a:cubicBezTo>
                    <a:pt x="793" y="206"/>
                    <a:pt x="818" y="201"/>
                    <a:pt x="831" y="183"/>
                  </a:cubicBezTo>
                  <a:cubicBezTo>
                    <a:pt x="844" y="165"/>
                    <a:pt x="840" y="140"/>
                    <a:pt x="822" y="128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" name="Freeform 14"/>
            <p:cNvSpPr>
              <a:spLocks/>
            </p:cNvSpPr>
            <p:nvPr/>
          </p:nvSpPr>
          <p:spPr bwMode="auto">
            <a:xfrm>
              <a:off x="3829050" y="5678488"/>
              <a:ext cx="627063" cy="152400"/>
            </a:xfrm>
            <a:custGeom>
              <a:avLst/>
              <a:gdLst>
                <a:gd name="T0" fmla="*/ 822 w 844"/>
                <a:gd name="T1" fmla="*/ 128 h 206"/>
                <a:gd name="T2" fmla="*/ 822 w 844"/>
                <a:gd name="T3" fmla="*/ 128 h 206"/>
                <a:gd name="T4" fmla="*/ 441 w 844"/>
                <a:gd name="T5" fmla="*/ 10 h 206"/>
                <a:gd name="T6" fmla="*/ 23 w 844"/>
                <a:gd name="T7" fmla="*/ 128 h 206"/>
                <a:gd name="T8" fmla="*/ 12 w 844"/>
                <a:gd name="T9" fmla="*/ 183 h 206"/>
                <a:gd name="T10" fmla="*/ 45 w 844"/>
                <a:gd name="T11" fmla="*/ 201 h 206"/>
                <a:gd name="T12" fmla="*/ 68 w 844"/>
                <a:gd name="T13" fmla="*/ 194 h 206"/>
                <a:gd name="T14" fmla="*/ 437 w 844"/>
                <a:gd name="T15" fmla="*/ 90 h 206"/>
                <a:gd name="T16" fmla="*/ 775 w 844"/>
                <a:gd name="T17" fmla="*/ 194 h 206"/>
                <a:gd name="T18" fmla="*/ 831 w 844"/>
                <a:gd name="T19" fmla="*/ 184 h 206"/>
                <a:gd name="T20" fmla="*/ 822 w 844"/>
                <a:gd name="T21" fmla="*/ 128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44" h="206">
                  <a:moveTo>
                    <a:pt x="822" y="128"/>
                  </a:moveTo>
                  <a:lnTo>
                    <a:pt x="822" y="128"/>
                  </a:lnTo>
                  <a:cubicBezTo>
                    <a:pt x="815" y="124"/>
                    <a:pt x="667" y="20"/>
                    <a:pt x="441" y="10"/>
                  </a:cubicBezTo>
                  <a:cubicBezTo>
                    <a:pt x="213" y="0"/>
                    <a:pt x="30" y="123"/>
                    <a:pt x="23" y="128"/>
                  </a:cubicBezTo>
                  <a:cubicBezTo>
                    <a:pt x="4" y="140"/>
                    <a:pt x="0" y="165"/>
                    <a:pt x="12" y="183"/>
                  </a:cubicBezTo>
                  <a:cubicBezTo>
                    <a:pt x="20" y="195"/>
                    <a:pt x="32" y="201"/>
                    <a:pt x="45" y="201"/>
                  </a:cubicBezTo>
                  <a:cubicBezTo>
                    <a:pt x="53" y="201"/>
                    <a:pt x="61" y="199"/>
                    <a:pt x="68" y="194"/>
                  </a:cubicBezTo>
                  <a:cubicBezTo>
                    <a:pt x="69" y="193"/>
                    <a:pt x="236" y="82"/>
                    <a:pt x="437" y="90"/>
                  </a:cubicBezTo>
                  <a:cubicBezTo>
                    <a:pt x="639" y="99"/>
                    <a:pt x="774" y="193"/>
                    <a:pt x="775" y="194"/>
                  </a:cubicBezTo>
                  <a:cubicBezTo>
                    <a:pt x="793" y="206"/>
                    <a:pt x="818" y="202"/>
                    <a:pt x="831" y="184"/>
                  </a:cubicBezTo>
                  <a:cubicBezTo>
                    <a:pt x="844" y="166"/>
                    <a:pt x="840" y="141"/>
                    <a:pt x="822" y="128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" name="Freeform 15"/>
            <p:cNvSpPr>
              <a:spLocks/>
            </p:cNvSpPr>
            <p:nvPr/>
          </p:nvSpPr>
          <p:spPr bwMode="auto">
            <a:xfrm>
              <a:off x="3829050" y="5957888"/>
              <a:ext cx="627063" cy="153988"/>
            </a:xfrm>
            <a:custGeom>
              <a:avLst/>
              <a:gdLst>
                <a:gd name="T0" fmla="*/ 822 w 844"/>
                <a:gd name="T1" fmla="*/ 128 h 206"/>
                <a:gd name="T2" fmla="*/ 822 w 844"/>
                <a:gd name="T3" fmla="*/ 128 h 206"/>
                <a:gd name="T4" fmla="*/ 441 w 844"/>
                <a:gd name="T5" fmla="*/ 10 h 206"/>
                <a:gd name="T6" fmla="*/ 23 w 844"/>
                <a:gd name="T7" fmla="*/ 128 h 206"/>
                <a:gd name="T8" fmla="*/ 12 w 844"/>
                <a:gd name="T9" fmla="*/ 183 h 206"/>
                <a:gd name="T10" fmla="*/ 45 w 844"/>
                <a:gd name="T11" fmla="*/ 201 h 206"/>
                <a:gd name="T12" fmla="*/ 68 w 844"/>
                <a:gd name="T13" fmla="*/ 194 h 206"/>
                <a:gd name="T14" fmla="*/ 437 w 844"/>
                <a:gd name="T15" fmla="*/ 90 h 206"/>
                <a:gd name="T16" fmla="*/ 775 w 844"/>
                <a:gd name="T17" fmla="*/ 193 h 206"/>
                <a:gd name="T18" fmla="*/ 831 w 844"/>
                <a:gd name="T19" fmla="*/ 184 h 206"/>
                <a:gd name="T20" fmla="*/ 822 w 844"/>
                <a:gd name="T21" fmla="*/ 128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44" h="206">
                  <a:moveTo>
                    <a:pt x="822" y="128"/>
                  </a:moveTo>
                  <a:lnTo>
                    <a:pt x="822" y="128"/>
                  </a:lnTo>
                  <a:cubicBezTo>
                    <a:pt x="815" y="124"/>
                    <a:pt x="667" y="20"/>
                    <a:pt x="441" y="10"/>
                  </a:cubicBezTo>
                  <a:cubicBezTo>
                    <a:pt x="213" y="0"/>
                    <a:pt x="30" y="122"/>
                    <a:pt x="23" y="128"/>
                  </a:cubicBezTo>
                  <a:cubicBezTo>
                    <a:pt x="4" y="140"/>
                    <a:pt x="0" y="165"/>
                    <a:pt x="12" y="183"/>
                  </a:cubicBezTo>
                  <a:cubicBezTo>
                    <a:pt x="20" y="195"/>
                    <a:pt x="32" y="201"/>
                    <a:pt x="45" y="201"/>
                  </a:cubicBezTo>
                  <a:cubicBezTo>
                    <a:pt x="53" y="201"/>
                    <a:pt x="61" y="198"/>
                    <a:pt x="68" y="194"/>
                  </a:cubicBezTo>
                  <a:cubicBezTo>
                    <a:pt x="69" y="193"/>
                    <a:pt x="236" y="82"/>
                    <a:pt x="437" y="90"/>
                  </a:cubicBezTo>
                  <a:cubicBezTo>
                    <a:pt x="639" y="99"/>
                    <a:pt x="774" y="192"/>
                    <a:pt x="775" y="193"/>
                  </a:cubicBezTo>
                  <a:cubicBezTo>
                    <a:pt x="793" y="206"/>
                    <a:pt x="818" y="202"/>
                    <a:pt x="831" y="184"/>
                  </a:cubicBezTo>
                  <a:cubicBezTo>
                    <a:pt x="844" y="166"/>
                    <a:pt x="840" y="141"/>
                    <a:pt x="822" y="128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" name="Freeform 16"/>
            <p:cNvSpPr>
              <a:spLocks/>
            </p:cNvSpPr>
            <p:nvPr/>
          </p:nvSpPr>
          <p:spPr bwMode="auto">
            <a:xfrm>
              <a:off x="4713288" y="5437188"/>
              <a:ext cx="627063" cy="152400"/>
            </a:xfrm>
            <a:custGeom>
              <a:avLst/>
              <a:gdLst>
                <a:gd name="T0" fmla="*/ 822 w 844"/>
                <a:gd name="T1" fmla="*/ 127 h 205"/>
                <a:gd name="T2" fmla="*/ 822 w 844"/>
                <a:gd name="T3" fmla="*/ 127 h 205"/>
                <a:gd name="T4" fmla="*/ 441 w 844"/>
                <a:gd name="T5" fmla="*/ 9 h 205"/>
                <a:gd name="T6" fmla="*/ 23 w 844"/>
                <a:gd name="T7" fmla="*/ 127 h 205"/>
                <a:gd name="T8" fmla="*/ 12 w 844"/>
                <a:gd name="T9" fmla="*/ 182 h 205"/>
                <a:gd name="T10" fmla="*/ 45 w 844"/>
                <a:gd name="T11" fmla="*/ 200 h 205"/>
                <a:gd name="T12" fmla="*/ 67 w 844"/>
                <a:gd name="T13" fmla="*/ 193 h 205"/>
                <a:gd name="T14" fmla="*/ 437 w 844"/>
                <a:gd name="T15" fmla="*/ 89 h 205"/>
                <a:gd name="T16" fmla="*/ 775 w 844"/>
                <a:gd name="T17" fmla="*/ 193 h 205"/>
                <a:gd name="T18" fmla="*/ 831 w 844"/>
                <a:gd name="T19" fmla="*/ 183 h 205"/>
                <a:gd name="T20" fmla="*/ 822 w 844"/>
                <a:gd name="T21" fmla="*/ 127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44" h="205">
                  <a:moveTo>
                    <a:pt x="822" y="127"/>
                  </a:moveTo>
                  <a:lnTo>
                    <a:pt x="822" y="127"/>
                  </a:lnTo>
                  <a:cubicBezTo>
                    <a:pt x="815" y="123"/>
                    <a:pt x="667" y="19"/>
                    <a:pt x="441" y="9"/>
                  </a:cubicBezTo>
                  <a:cubicBezTo>
                    <a:pt x="213" y="0"/>
                    <a:pt x="30" y="122"/>
                    <a:pt x="23" y="127"/>
                  </a:cubicBezTo>
                  <a:cubicBezTo>
                    <a:pt x="4" y="139"/>
                    <a:pt x="0" y="164"/>
                    <a:pt x="12" y="182"/>
                  </a:cubicBezTo>
                  <a:cubicBezTo>
                    <a:pt x="20" y="194"/>
                    <a:pt x="32" y="200"/>
                    <a:pt x="45" y="200"/>
                  </a:cubicBezTo>
                  <a:cubicBezTo>
                    <a:pt x="53" y="200"/>
                    <a:pt x="61" y="198"/>
                    <a:pt x="67" y="193"/>
                  </a:cubicBezTo>
                  <a:cubicBezTo>
                    <a:pt x="69" y="192"/>
                    <a:pt x="236" y="81"/>
                    <a:pt x="437" y="89"/>
                  </a:cubicBezTo>
                  <a:cubicBezTo>
                    <a:pt x="639" y="98"/>
                    <a:pt x="774" y="192"/>
                    <a:pt x="775" y="193"/>
                  </a:cubicBezTo>
                  <a:cubicBezTo>
                    <a:pt x="793" y="205"/>
                    <a:pt x="818" y="201"/>
                    <a:pt x="831" y="183"/>
                  </a:cubicBezTo>
                  <a:cubicBezTo>
                    <a:pt x="844" y="165"/>
                    <a:pt x="840" y="140"/>
                    <a:pt x="822" y="12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" name="Freeform 17"/>
            <p:cNvSpPr>
              <a:spLocks/>
            </p:cNvSpPr>
            <p:nvPr/>
          </p:nvSpPr>
          <p:spPr bwMode="auto">
            <a:xfrm>
              <a:off x="4713288" y="5716588"/>
              <a:ext cx="627063" cy="152400"/>
            </a:xfrm>
            <a:custGeom>
              <a:avLst/>
              <a:gdLst>
                <a:gd name="T0" fmla="*/ 822 w 844"/>
                <a:gd name="T1" fmla="*/ 128 h 206"/>
                <a:gd name="T2" fmla="*/ 822 w 844"/>
                <a:gd name="T3" fmla="*/ 128 h 206"/>
                <a:gd name="T4" fmla="*/ 441 w 844"/>
                <a:gd name="T5" fmla="*/ 10 h 206"/>
                <a:gd name="T6" fmla="*/ 23 w 844"/>
                <a:gd name="T7" fmla="*/ 128 h 206"/>
                <a:gd name="T8" fmla="*/ 12 w 844"/>
                <a:gd name="T9" fmla="*/ 183 h 206"/>
                <a:gd name="T10" fmla="*/ 45 w 844"/>
                <a:gd name="T11" fmla="*/ 201 h 206"/>
                <a:gd name="T12" fmla="*/ 67 w 844"/>
                <a:gd name="T13" fmla="*/ 194 h 206"/>
                <a:gd name="T14" fmla="*/ 437 w 844"/>
                <a:gd name="T15" fmla="*/ 90 h 206"/>
                <a:gd name="T16" fmla="*/ 775 w 844"/>
                <a:gd name="T17" fmla="*/ 193 h 206"/>
                <a:gd name="T18" fmla="*/ 831 w 844"/>
                <a:gd name="T19" fmla="*/ 184 h 206"/>
                <a:gd name="T20" fmla="*/ 822 w 844"/>
                <a:gd name="T21" fmla="*/ 128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44" h="206">
                  <a:moveTo>
                    <a:pt x="822" y="128"/>
                  </a:moveTo>
                  <a:lnTo>
                    <a:pt x="822" y="128"/>
                  </a:lnTo>
                  <a:cubicBezTo>
                    <a:pt x="815" y="124"/>
                    <a:pt x="667" y="20"/>
                    <a:pt x="441" y="10"/>
                  </a:cubicBezTo>
                  <a:cubicBezTo>
                    <a:pt x="213" y="0"/>
                    <a:pt x="30" y="122"/>
                    <a:pt x="23" y="128"/>
                  </a:cubicBezTo>
                  <a:cubicBezTo>
                    <a:pt x="4" y="140"/>
                    <a:pt x="0" y="165"/>
                    <a:pt x="12" y="183"/>
                  </a:cubicBezTo>
                  <a:cubicBezTo>
                    <a:pt x="20" y="195"/>
                    <a:pt x="32" y="201"/>
                    <a:pt x="45" y="201"/>
                  </a:cubicBezTo>
                  <a:cubicBezTo>
                    <a:pt x="53" y="201"/>
                    <a:pt x="61" y="199"/>
                    <a:pt x="67" y="194"/>
                  </a:cubicBezTo>
                  <a:cubicBezTo>
                    <a:pt x="69" y="193"/>
                    <a:pt x="236" y="82"/>
                    <a:pt x="437" y="90"/>
                  </a:cubicBezTo>
                  <a:cubicBezTo>
                    <a:pt x="639" y="99"/>
                    <a:pt x="774" y="192"/>
                    <a:pt x="775" y="193"/>
                  </a:cubicBezTo>
                  <a:cubicBezTo>
                    <a:pt x="793" y="206"/>
                    <a:pt x="818" y="202"/>
                    <a:pt x="831" y="184"/>
                  </a:cubicBezTo>
                  <a:cubicBezTo>
                    <a:pt x="844" y="166"/>
                    <a:pt x="840" y="141"/>
                    <a:pt x="822" y="128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auto">
            <a:xfrm>
              <a:off x="4713288" y="5997575"/>
              <a:ext cx="627063" cy="152400"/>
            </a:xfrm>
            <a:custGeom>
              <a:avLst/>
              <a:gdLst>
                <a:gd name="T0" fmla="*/ 822 w 844"/>
                <a:gd name="T1" fmla="*/ 128 h 206"/>
                <a:gd name="T2" fmla="*/ 822 w 844"/>
                <a:gd name="T3" fmla="*/ 128 h 206"/>
                <a:gd name="T4" fmla="*/ 441 w 844"/>
                <a:gd name="T5" fmla="*/ 10 h 206"/>
                <a:gd name="T6" fmla="*/ 23 w 844"/>
                <a:gd name="T7" fmla="*/ 127 h 206"/>
                <a:gd name="T8" fmla="*/ 12 w 844"/>
                <a:gd name="T9" fmla="*/ 183 h 206"/>
                <a:gd name="T10" fmla="*/ 45 w 844"/>
                <a:gd name="T11" fmla="*/ 201 h 206"/>
                <a:gd name="T12" fmla="*/ 67 w 844"/>
                <a:gd name="T13" fmla="*/ 194 h 206"/>
                <a:gd name="T14" fmla="*/ 437 w 844"/>
                <a:gd name="T15" fmla="*/ 90 h 206"/>
                <a:gd name="T16" fmla="*/ 775 w 844"/>
                <a:gd name="T17" fmla="*/ 193 h 206"/>
                <a:gd name="T18" fmla="*/ 831 w 844"/>
                <a:gd name="T19" fmla="*/ 184 h 206"/>
                <a:gd name="T20" fmla="*/ 822 w 844"/>
                <a:gd name="T21" fmla="*/ 128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44" h="206">
                  <a:moveTo>
                    <a:pt x="822" y="128"/>
                  </a:moveTo>
                  <a:lnTo>
                    <a:pt x="822" y="128"/>
                  </a:lnTo>
                  <a:cubicBezTo>
                    <a:pt x="815" y="124"/>
                    <a:pt x="667" y="20"/>
                    <a:pt x="441" y="10"/>
                  </a:cubicBezTo>
                  <a:cubicBezTo>
                    <a:pt x="213" y="0"/>
                    <a:pt x="30" y="122"/>
                    <a:pt x="23" y="127"/>
                  </a:cubicBezTo>
                  <a:cubicBezTo>
                    <a:pt x="4" y="140"/>
                    <a:pt x="0" y="165"/>
                    <a:pt x="12" y="183"/>
                  </a:cubicBezTo>
                  <a:cubicBezTo>
                    <a:pt x="20" y="194"/>
                    <a:pt x="32" y="201"/>
                    <a:pt x="45" y="201"/>
                  </a:cubicBezTo>
                  <a:cubicBezTo>
                    <a:pt x="53" y="201"/>
                    <a:pt x="61" y="198"/>
                    <a:pt x="67" y="194"/>
                  </a:cubicBezTo>
                  <a:cubicBezTo>
                    <a:pt x="69" y="193"/>
                    <a:pt x="236" y="82"/>
                    <a:pt x="437" y="90"/>
                  </a:cubicBezTo>
                  <a:cubicBezTo>
                    <a:pt x="639" y="98"/>
                    <a:pt x="774" y="192"/>
                    <a:pt x="775" y="193"/>
                  </a:cubicBezTo>
                  <a:cubicBezTo>
                    <a:pt x="793" y="206"/>
                    <a:pt x="818" y="202"/>
                    <a:pt x="831" y="184"/>
                  </a:cubicBezTo>
                  <a:cubicBezTo>
                    <a:pt x="844" y="166"/>
                    <a:pt x="840" y="141"/>
                    <a:pt x="822" y="128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106132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kumimoji="1" lang="en-US" altLang="zh-CN" dirty="0"/>
              <a:t>4</a:t>
            </a:r>
            <a:endParaRPr kumimoji="1"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kumimoji="1" lang="zh-CN" altLang="en-US" dirty="0"/>
              <a:t>设想安排</a:t>
            </a:r>
          </a:p>
        </p:txBody>
      </p:sp>
      <p:sp>
        <p:nvSpPr>
          <p:cNvPr id="8" name="矩形 7"/>
          <p:cNvSpPr/>
          <p:nvPr/>
        </p:nvSpPr>
        <p:spPr>
          <a:xfrm>
            <a:off x="0" y="2277533"/>
            <a:ext cx="12192000" cy="2751667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1617766" y="2584779"/>
            <a:ext cx="1998617" cy="1998617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椭圆 9"/>
          <p:cNvSpPr/>
          <p:nvPr/>
        </p:nvSpPr>
        <p:spPr>
          <a:xfrm>
            <a:off x="1442541" y="2409554"/>
            <a:ext cx="2349066" cy="2349066"/>
          </a:xfrm>
          <a:prstGeom prst="ellipse">
            <a:avLst/>
          </a:prstGeom>
          <a:noFill/>
          <a:ln w="571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文本框 10"/>
          <p:cNvSpPr txBox="1"/>
          <p:nvPr/>
        </p:nvSpPr>
        <p:spPr>
          <a:xfrm>
            <a:off x="1793917" y="3122422"/>
            <a:ext cx="168187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5400" b="1" dirty="0">
                <a:solidFill>
                  <a:srgbClr val="F5F0EA"/>
                </a:solidFill>
                <a:latin typeface="+mn-ea"/>
              </a:rPr>
              <a:t>75%</a:t>
            </a:r>
            <a:endParaRPr lang="zh-CN" altLang="en-US" sz="5400" b="1" dirty="0">
              <a:solidFill>
                <a:srgbClr val="F5F0EA"/>
              </a:solidFill>
              <a:latin typeface="+mn-ea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4228370" y="3545047"/>
            <a:ext cx="6659244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accent2">
                    <a:lumMod val="20000"/>
                    <a:lumOff val="80000"/>
                  </a:schemeClr>
                </a:solidFill>
                <a:latin typeface="+mn-ea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>
                <a:solidFill>
                  <a:schemeClr val="accent2">
                    <a:lumMod val="20000"/>
                    <a:lumOff val="80000"/>
                  </a:schemeClr>
                </a:solidFill>
                <a:latin typeface="+mn-ea"/>
              </a:rPr>
              <a:t>8-14</a:t>
            </a:r>
            <a:r>
              <a:rPr lang="zh-CN" altLang="en-US" sz="1400" dirty="0">
                <a:solidFill>
                  <a:schemeClr val="accent2">
                    <a:lumMod val="20000"/>
                    <a:lumOff val="80000"/>
                  </a:schemeClr>
                </a:solidFill>
                <a:latin typeface="+mn-ea"/>
              </a:rPr>
              <a:t>号字，</a:t>
            </a:r>
            <a:r>
              <a:rPr lang="en-US" altLang="zh-CN" sz="1400" dirty="0">
                <a:solidFill>
                  <a:schemeClr val="accent2">
                    <a:lumMod val="20000"/>
                    <a:lumOff val="80000"/>
                  </a:schemeClr>
                </a:solidFill>
                <a:latin typeface="+mn-ea"/>
              </a:rPr>
              <a:t>1.3</a:t>
            </a:r>
            <a:r>
              <a:rPr lang="zh-CN" altLang="en-US" sz="1400" dirty="0">
                <a:solidFill>
                  <a:schemeClr val="accent2">
                    <a:lumMod val="20000"/>
                    <a:lumOff val="80000"/>
                  </a:schemeClr>
                </a:solidFill>
                <a:latin typeface="+mn-ea"/>
              </a:rPr>
              <a:t>倍字间距。</a:t>
            </a:r>
          </a:p>
        </p:txBody>
      </p:sp>
      <p:sp>
        <p:nvSpPr>
          <p:cNvPr id="13" name="矩形 12"/>
          <p:cNvSpPr/>
          <p:nvPr/>
        </p:nvSpPr>
        <p:spPr>
          <a:xfrm>
            <a:off x="3912551" y="2962416"/>
            <a:ext cx="387798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609585"/>
            <a:r>
              <a:rPr lang="zh-CN" altLang="en-US" sz="3200" b="1">
                <a:solidFill>
                  <a:schemeClr val="accent2">
                    <a:lumMod val="20000"/>
                    <a:lumOff val="80000"/>
                  </a:schemeClr>
                </a:solidFill>
                <a:ea typeface="微软雅黑" charset="0"/>
              </a:rPr>
              <a:t>▷ 点击</a:t>
            </a:r>
            <a:r>
              <a:rPr lang="zh-CN" altLang="en-US" sz="3200" b="1" dirty="0">
                <a:solidFill>
                  <a:schemeClr val="accent2">
                    <a:lumMod val="20000"/>
                    <a:lumOff val="80000"/>
                  </a:schemeClr>
                </a:solidFill>
                <a:ea typeface="微软雅黑" charset="0"/>
              </a:rPr>
              <a:t>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1315209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kumimoji="1" lang="en-US" altLang="zh-CN" dirty="0"/>
              <a:t>4</a:t>
            </a:r>
            <a:endParaRPr kumimoji="1"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kumimoji="1" lang="zh-CN" altLang="en-US" dirty="0"/>
              <a:t>设想安排</a:t>
            </a:r>
          </a:p>
        </p:txBody>
      </p:sp>
      <p:grpSp>
        <p:nvGrpSpPr>
          <p:cNvPr id="4" name="组 3"/>
          <p:cNvGrpSpPr/>
          <p:nvPr/>
        </p:nvGrpSpPr>
        <p:grpSpPr>
          <a:xfrm>
            <a:off x="1171418" y="1085427"/>
            <a:ext cx="4419600" cy="4419600"/>
            <a:chOff x="1107861" y="1329267"/>
            <a:chExt cx="4419600" cy="4419600"/>
          </a:xfrm>
        </p:grpSpPr>
        <p:sp>
          <p:nvSpPr>
            <p:cNvPr id="15" name="等腰三角形 6"/>
            <p:cNvSpPr/>
            <p:nvPr/>
          </p:nvSpPr>
          <p:spPr>
            <a:xfrm>
              <a:off x="1107861" y="1329267"/>
              <a:ext cx="4419600" cy="4419600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6" name="等腰三角形 11"/>
            <p:cNvSpPr/>
            <p:nvPr/>
          </p:nvSpPr>
          <p:spPr>
            <a:xfrm>
              <a:off x="1264494" y="1574658"/>
              <a:ext cx="4106334" cy="4106334"/>
            </a:xfrm>
            <a:prstGeom prst="triangle">
              <a:avLst/>
            </a:prstGeom>
            <a:noFill/>
            <a:ln w="38100">
              <a:solidFill>
                <a:schemeClr val="accent2">
                  <a:lumMod val="20000"/>
                  <a:lumOff val="80000"/>
                </a:schemeClr>
              </a:solidFill>
              <a:prstDash val="dash"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</p:grpSp>
      <p:sp>
        <p:nvSpPr>
          <p:cNvPr id="17" name="矩形 16"/>
          <p:cNvSpPr/>
          <p:nvPr/>
        </p:nvSpPr>
        <p:spPr>
          <a:xfrm>
            <a:off x="3586744" y="2085457"/>
            <a:ext cx="2729446" cy="906336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76801" tIns="176801" rIns="176801" bIns="176801" numCol="1" spcCol="1270" anchor="ctr" anchorCtr="0">
            <a:noAutofit/>
          </a:bodyPr>
          <a:lstStyle/>
          <a:p>
            <a:pPr lvl="0" algn="ctr" defTabSz="1466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zh-CN" sz="4400" b="1" kern="1200" dirty="0">
                <a:solidFill>
                  <a:schemeClr val="accent2">
                    <a:lumMod val="20000"/>
                    <a:lumOff val="80000"/>
                  </a:schemeClr>
                </a:solidFill>
              </a:rPr>
              <a:t>1</a:t>
            </a:r>
            <a:r>
              <a:rPr lang="en-US" altLang="zh-CN" sz="3300" b="1" kern="1200" dirty="0">
                <a:solidFill>
                  <a:schemeClr val="accent2">
                    <a:lumMod val="20000"/>
                    <a:lumOff val="80000"/>
                  </a:schemeClr>
                </a:solidFill>
              </a:rPr>
              <a:t> </a:t>
            </a:r>
            <a:r>
              <a:rPr lang="zh-CN" altLang="en-US" sz="3300" b="1" kern="1200" dirty="0">
                <a:solidFill>
                  <a:schemeClr val="accent2">
                    <a:lumMod val="20000"/>
                    <a:lumOff val="80000"/>
                  </a:schemeClr>
                </a:solidFill>
              </a:rPr>
              <a:t>输入标题</a:t>
            </a:r>
          </a:p>
        </p:txBody>
      </p:sp>
      <p:sp>
        <p:nvSpPr>
          <p:cNvPr id="18" name="矩形 17"/>
          <p:cNvSpPr/>
          <p:nvPr/>
        </p:nvSpPr>
        <p:spPr>
          <a:xfrm>
            <a:off x="3586744" y="3262435"/>
            <a:ext cx="2729446" cy="906336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76801" tIns="176801" rIns="176801" bIns="176801" numCol="1" spcCol="1270" anchor="ctr" anchorCtr="0">
            <a:noAutofit/>
          </a:bodyPr>
          <a:lstStyle/>
          <a:p>
            <a:pPr algn="ctr" defTabSz="1466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zh-CN" sz="4400" b="1" dirty="0">
                <a:solidFill>
                  <a:schemeClr val="accent2">
                    <a:lumMod val="20000"/>
                    <a:lumOff val="80000"/>
                  </a:schemeClr>
                </a:solidFill>
              </a:rPr>
              <a:t>2</a:t>
            </a:r>
            <a:r>
              <a:rPr lang="en-US" altLang="zh-CN" sz="3300" b="1" dirty="0">
                <a:solidFill>
                  <a:schemeClr val="accent2">
                    <a:lumMod val="20000"/>
                    <a:lumOff val="80000"/>
                  </a:schemeClr>
                </a:solidFill>
              </a:rPr>
              <a:t> </a:t>
            </a:r>
            <a:r>
              <a:rPr lang="zh-CN" altLang="en-US" sz="3300" b="1" dirty="0">
                <a:solidFill>
                  <a:schemeClr val="accent2">
                    <a:lumMod val="20000"/>
                    <a:lumOff val="80000"/>
                  </a:schemeClr>
                </a:solidFill>
              </a:rPr>
              <a:t>输入标题</a:t>
            </a:r>
          </a:p>
        </p:txBody>
      </p:sp>
      <p:sp>
        <p:nvSpPr>
          <p:cNvPr id="19" name="矩形 18"/>
          <p:cNvSpPr/>
          <p:nvPr/>
        </p:nvSpPr>
        <p:spPr>
          <a:xfrm>
            <a:off x="3586744" y="4439412"/>
            <a:ext cx="2729446" cy="906336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76801" tIns="176801" rIns="176801" bIns="176801" numCol="1" spcCol="1270" anchor="ctr" anchorCtr="0">
            <a:noAutofit/>
          </a:bodyPr>
          <a:lstStyle/>
          <a:p>
            <a:pPr algn="ctr" defTabSz="1466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zh-CN" sz="4400" b="1" dirty="0">
                <a:solidFill>
                  <a:schemeClr val="accent2">
                    <a:lumMod val="20000"/>
                    <a:lumOff val="80000"/>
                  </a:schemeClr>
                </a:solidFill>
              </a:rPr>
              <a:t>3</a:t>
            </a:r>
            <a:r>
              <a:rPr lang="en-US" altLang="zh-CN" sz="3300" b="1" dirty="0">
                <a:solidFill>
                  <a:schemeClr val="accent2">
                    <a:lumMod val="20000"/>
                    <a:lumOff val="80000"/>
                  </a:schemeClr>
                </a:solidFill>
              </a:rPr>
              <a:t> </a:t>
            </a:r>
            <a:r>
              <a:rPr lang="zh-CN" altLang="en-US" sz="3300" b="1" dirty="0">
                <a:solidFill>
                  <a:schemeClr val="accent2">
                    <a:lumMod val="20000"/>
                    <a:lumOff val="80000"/>
                  </a:schemeClr>
                </a:solidFill>
              </a:rPr>
              <a:t>输入标题</a:t>
            </a:r>
          </a:p>
        </p:txBody>
      </p:sp>
      <p:sp>
        <p:nvSpPr>
          <p:cNvPr id="20" name="矩形 19"/>
          <p:cNvSpPr/>
          <p:nvPr/>
        </p:nvSpPr>
        <p:spPr>
          <a:xfrm>
            <a:off x="6383109" y="2059230"/>
            <a:ext cx="4410877" cy="8125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609585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8-14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号字，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1.3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倍字间距。</a:t>
            </a:r>
          </a:p>
        </p:txBody>
      </p:sp>
      <p:sp>
        <p:nvSpPr>
          <p:cNvPr id="21" name="矩形 20"/>
          <p:cNvSpPr/>
          <p:nvPr/>
        </p:nvSpPr>
        <p:spPr>
          <a:xfrm>
            <a:off x="6383109" y="3249321"/>
            <a:ext cx="4410877" cy="8125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609585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8-14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号字，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1.3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倍字间距。</a:t>
            </a:r>
          </a:p>
        </p:txBody>
      </p:sp>
      <p:sp>
        <p:nvSpPr>
          <p:cNvPr id="22" name="矩形 21"/>
          <p:cNvSpPr/>
          <p:nvPr/>
        </p:nvSpPr>
        <p:spPr>
          <a:xfrm>
            <a:off x="6383109" y="4439412"/>
            <a:ext cx="4410877" cy="8125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609585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8-14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号字，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1.3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倍字间距。</a:t>
            </a:r>
          </a:p>
        </p:txBody>
      </p:sp>
    </p:spTree>
    <p:extLst>
      <p:ext uri="{BB962C8B-B14F-4D97-AF65-F5344CB8AC3E}">
        <p14:creationId xmlns:p14="http://schemas.microsoft.com/office/powerpoint/2010/main" val="1455590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kumimoji="1" lang="en-US" altLang="zh-CN" dirty="0"/>
              <a:t>4</a:t>
            </a:r>
            <a:endParaRPr kumimoji="1"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kumimoji="1" lang="zh-CN" altLang="en-US" dirty="0"/>
              <a:t>设想安排</a:t>
            </a:r>
          </a:p>
        </p:txBody>
      </p:sp>
      <p:sp>
        <p:nvSpPr>
          <p:cNvPr id="23" name="椭圆 22"/>
          <p:cNvSpPr/>
          <p:nvPr/>
        </p:nvSpPr>
        <p:spPr>
          <a:xfrm>
            <a:off x="1284554" y="1508760"/>
            <a:ext cx="2560317" cy="2560317"/>
          </a:xfrm>
          <a:prstGeom prst="ellipse">
            <a:avLst/>
          </a:prstGeom>
          <a:noFill/>
          <a:ln w="38100">
            <a:solidFill>
              <a:schemeClr val="accent2">
                <a:lumMod val="50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6" name="矩形 55"/>
          <p:cNvSpPr/>
          <p:nvPr/>
        </p:nvSpPr>
        <p:spPr>
          <a:xfrm>
            <a:off x="1284554" y="4263349"/>
            <a:ext cx="2560317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609585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8-14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号字，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1.3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倍字间距。</a:t>
            </a:r>
          </a:p>
        </p:txBody>
      </p:sp>
      <p:grpSp>
        <p:nvGrpSpPr>
          <p:cNvPr id="7" name="组 6"/>
          <p:cNvGrpSpPr/>
          <p:nvPr/>
        </p:nvGrpSpPr>
        <p:grpSpPr>
          <a:xfrm>
            <a:off x="1284554" y="3517084"/>
            <a:ext cx="2560317" cy="697916"/>
            <a:chOff x="1053200" y="3517084"/>
            <a:chExt cx="2560317" cy="697916"/>
          </a:xfrm>
        </p:grpSpPr>
        <p:sp>
          <p:nvSpPr>
            <p:cNvPr id="5" name="矩形 4"/>
            <p:cNvSpPr/>
            <p:nvPr/>
          </p:nvSpPr>
          <p:spPr>
            <a:xfrm>
              <a:off x="1053200" y="3517084"/>
              <a:ext cx="2560317" cy="697916"/>
            </a:xfrm>
            <a:prstGeom prst="rect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6" name="矩形 5"/>
            <p:cNvSpPr/>
            <p:nvPr/>
          </p:nvSpPr>
          <p:spPr>
            <a:xfrm>
              <a:off x="1394225" y="3699745"/>
              <a:ext cx="2031325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609585"/>
              <a:r>
                <a:rPr lang="zh-CN" altLang="en-US" b="1" dirty="0">
                  <a:solidFill>
                    <a:srgbClr val="F5F0EA"/>
                  </a:solidFill>
                  <a:ea typeface="微软雅黑" charset="0"/>
                </a:rPr>
                <a:t>点击此处添加标题</a:t>
              </a:r>
            </a:p>
          </p:txBody>
        </p:sp>
      </p:grpSp>
      <p:grpSp>
        <p:nvGrpSpPr>
          <p:cNvPr id="59" name="组合 22"/>
          <p:cNvGrpSpPr/>
          <p:nvPr/>
        </p:nvGrpSpPr>
        <p:grpSpPr>
          <a:xfrm>
            <a:off x="1883084" y="2151330"/>
            <a:ext cx="1363256" cy="1070132"/>
            <a:chOff x="3654425" y="5089525"/>
            <a:chExt cx="1860550" cy="1460500"/>
          </a:xfrm>
          <a:solidFill>
            <a:schemeClr val="accent2">
              <a:lumMod val="50000"/>
            </a:schemeClr>
          </a:solidFill>
        </p:grpSpPr>
        <p:sp>
          <p:nvSpPr>
            <p:cNvPr id="60" name="Freeform 12"/>
            <p:cNvSpPr>
              <a:spLocks noEditPoints="1"/>
            </p:cNvSpPr>
            <p:nvPr/>
          </p:nvSpPr>
          <p:spPr bwMode="auto">
            <a:xfrm>
              <a:off x="3654425" y="5089525"/>
              <a:ext cx="1860550" cy="1460500"/>
            </a:xfrm>
            <a:custGeom>
              <a:avLst/>
              <a:gdLst>
                <a:gd name="T0" fmla="*/ 2372 w 2506"/>
                <a:gd name="T1" fmla="*/ 1716 h 1970"/>
                <a:gd name="T2" fmla="*/ 2372 w 2506"/>
                <a:gd name="T3" fmla="*/ 1716 h 1970"/>
                <a:gd name="T4" fmla="*/ 1858 w 2506"/>
                <a:gd name="T5" fmla="*/ 1575 h 1970"/>
                <a:gd name="T6" fmla="*/ 1818 w 2506"/>
                <a:gd name="T7" fmla="*/ 1576 h 1970"/>
                <a:gd name="T8" fmla="*/ 1323 w 2506"/>
                <a:gd name="T9" fmla="*/ 1715 h 1970"/>
                <a:gd name="T10" fmla="*/ 1323 w 2506"/>
                <a:gd name="T11" fmla="*/ 308 h 1970"/>
                <a:gd name="T12" fmla="*/ 1847 w 2506"/>
                <a:gd name="T13" fmla="*/ 133 h 1970"/>
                <a:gd name="T14" fmla="*/ 2372 w 2506"/>
                <a:gd name="T15" fmla="*/ 310 h 1970"/>
                <a:gd name="T16" fmla="*/ 2372 w 2506"/>
                <a:gd name="T17" fmla="*/ 1716 h 1970"/>
                <a:gd name="T18" fmla="*/ 1182 w 2506"/>
                <a:gd name="T19" fmla="*/ 1715 h 1970"/>
                <a:gd name="T20" fmla="*/ 1182 w 2506"/>
                <a:gd name="T21" fmla="*/ 1715 h 1970"/>
                <a:gd name="T22" fmla="*/ 688 w 2506"/>
                <a:gd name="T23" fmla="*/ 1576 h 1970"/>
                <a:gd name="T24" fmla="*/ 647 w 2506"/>
                <a:gd name="T25" fmla="*/ 1575 h 1970"/>
                <a:gd name="T26" fmla="*/ 133 w 2506"/>
                <a:gd name="T27" fmla="*/ 1716 h 1970"/>
                <a:gd name="T28" fmla="*/ 133 w 2506"/>
                <a:gd name="T29" fmla="*/ 310 h 1970"/>
                <a:gd name="T30" fmla="*/ 659 w 2506"/>
                <a:gd name="T31" fmla="*/ 133 h 1970"/>
                <a:gd name="T32" fmla="*/ 1182 w 2506"/>
                <a:gd name="T33" fmla="*/ 308 h 1970"/>
                <a:gd name="T34" fmla="*/ 1182 w 2506"/>
                <a:gd name="T35" fmla="*/ 1715 h 1970"/>
                <a:gd name="T36" fmla="*/ 1849 w 2506"/>
                <a:gd name="T37" fmla="*/ 0 h 1970"/>
                <a:gd name="T38" fmla="*/ 1849 w 2506"/>
                <a:gd name="T39" fmla="*/ 0 h 1970"/>
                <a:gd name="T40" fmla="*/ 1823 w 2506"/>
                <a:gd name="T41" fmla="*/ 0 h 1970"/>
                <a:gd name="T42" fmla="*/ 1253 w 2506"/>
                <a:gd name="T43" fmla="*/ 184 h 1970"/>
                <a:gd name="T44" fmla="*/ 683 w 2506"/>
                <a:gd name="T45" fmla="*/ 0 h 1970"/>
                <a:gd name="T46" fmla="*/ 657 w 2506"/>
                <a:gd name="T47" fmla="*/ 0 h 1970"/>
                <a:gd name="T48" fmla="*/ 5 w 2506"/>
                <a:gd name="T49" fmla="*/ 267 h 1970"/>
                <a:gd name="T50" fmla="*/ 0 w 2506"/>
                <a:gd name="T51" fmla="*/ 279 h 1970"/>
                <a:gd name="T52" fmla="*/ 0 w 2506"/>
                <a:gd name="T53" fmla="*/ 1970 h 1970"/>
                <a:gd name="T54" fmla="*/ 107 w 2506"/>
                <a:gd name="T55" fmla="*/ 1889 h 1970"/>
                <a:gd name="T56" fmla="*/ 682 w 2506"/>
                <a:gd name="T57" fmla="*/ 1709 h 1970"/>
                <a:gd name="T58" fmla="*/ 1190 w 2506"/>
                <a:gd name="T59" fmla="*/ 1876 h 1970"/>
                <a:gd name="T60" fmla="*/ 1208 w 2506"/>
                <a:gd name="T61" fmla="*/ 1888 h 1970"/>
                <a:gd name="T62" fmla="*/ 1253 w 2506"/>
                <a:gd name="T63" fmla="*/ 1924 h 1970"/>
                <a:gd name="T64" fmla="*/ 1298 w 2506"/>
                <a:gd name="T65" fmla="*/ 1888 h 1970"/>
                <a:gd name="T66" fmla="*/ 1316 w 2506"/>
                <a:gd name="T67" fmla="*/ 1876 h 1970"/>
                <a:gd name="T68" fmla="*/ 1824 w 2506"/>
                <a:gd name="T69" fmla="*/ 1709 h 1970"/>
                <a:gd name="T70" fmla="*/ 2399 w 2506"/>
                <a:gd name="T71" fmla="*/ 1889 h 1970"/>
                <a:gd name="T72" fmla="*/ 2506 w 2506"/>
                <a:gd name="T73" fmla="*/ 1970 h 1970"/>
                <a:gd name="T74" fmla="*/ 2506 w 2506"/>
                <a:gd name="T75" fmla="*/ 279 h 1970"/>
                <a:gd name="T76" fmla="*/ 2501 w 2506"/>
                <a:gd name="T77" fmla="*/ 267 h 1970"/>
                <a:gd name="T78" fmla="*/ 1849 w 2506"/>
                <a:gd name="T79" fmla="*/ 0 h 19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506" h="1970">
                  <a:moveTo>
                    <a:pt x="2372" y="1716"/>
                  </a:moveTo>
                  <a:lnTo>
                    <a:pt x="2372" y="1716"/>
                  </a:lnTo>
                  <a:cubicBezTo>
                    <a:pt x="2261" y="1655"/>
                    <a:pt x="2075" y="1575"/>
                    <a:pt x="1858" y="1575"/>
                  </a:cubicBezTo>
                  <a:cubicBezTo>
                    <a:pt x="1845" y="1575"/>
                    <a:pt x="1831" y="1576"/>
                    <a:pt x="1818" y="1576"/>
                  </a:cubicBezTo>
                  <a:cubicBezTo>
                    <a:pt x="1599" y="1587"/>
                    <a:pt x="1427" y="1659"/>
                    <a:pt x="1323" y="1715"/>
                  </a:cubicBezTo>
                  <a:lnTo>
                    <a:pt x="1323" y="308"/>
                  </a:lnTo>
                  <a:cubicBezTo>
                    <a:pt x="1347" y="271"/>
                    <a:pt x="1462" y="127"/>
                    <a:pt x="1847" y="133"/>
                  </a:cubicBezTo>
                  <a:cubicBezTo>
                    <a:pt x="2229" y="140"/>
                    <a:pt x="2347" y="273"/>
                    <a:pt x="2372" y="310"/>
                  </a:cubicBezTo>
                  <a:lnTo>
                    <a:pt x="2372" y="1716"/>
                  </a:lnTo>
                  <a:close/>
                  <a:moveTo>
                    <a:pt x="1182" y="1715"/>
                  </a:moveTo>
                  <a:lnTo>
                    <a:pt x="1182" y="1715"/>
                  </a:lnTo>
                  <a:cubicBezTo>
                    <a:pt x="1079" y="1659"/>
                    <a:pt x="906" y="1587"/>
                    <a:pt x="688" y="1576"/>
                  </a:cubicBezTo>
                  <a:cubicBezTo>
                    <a:pt x="674" y="1576"/>
                    <a:pt x="661" y="1575"/>
                    <a:pt x="647" y="1575"/>
                  </a:cubicBezTo>
                  <a:cubicBezTo>
                    <a:pt x="431" y="1575"/>
                    <a:pt x="244" y="1655"/>
                    <a:pt x="133" y="1716"/>
                  </a:cubicBezTo>
                  <a:lnTo>
                    <a:pt x="133" y="310"/>
                  </a:lnTo>
                  <a:cubicBezTo>
                    <a:pt x="159" y="273"/>
                    <a:pt x="276" y="140"/>
                    <a:pt x="659" y="133"/>
                  </a:cubicBezTo>
                  <a:cubicBezTo>
                    <a:pt x="1044" y="127"/>
                    <a:pt x="1159" y="271"/>
                    <a:pt x="1182" y="308"/>
                  </a:cubicBezTo>
                  <a:lnTo>
                    <a:pt x="1182" y="1715"/>
                  </a:lnTo>
                  <a:close/>
                  <a:moveTo>
                    <a:pt x="1849" y="0"/>
                  </a:moveTo>
                  <a:lnTo>
                    <a:pt x="1849" y="0"/>
                  </a:lnTo>
                  <a:cubicBezTo>
                    <a:pt x="1840" y="0"/>
                    <a:pt x="1831" y="0"/>
                    <a:pt x="1823" y="0"/>
                  </a:cubicBezTo>
                  <a:cubicBezTo>
                    <a:pt x="1490" y="0"/>
                    <a:pt x="1328" y="105"/>
                    <a:pt x="1253" y="184"/>
                  </a:cubicBezTo>
                  <a:cubicBezTo>
                    <a:pt x="1178" y="105"/>
                    <a:pt x="1015" y="0"/>
                    <a:pt x="683" y="0"/>
                  </a:cubicBezTo>
                  <a:cubicBezTo>
                    <a:pt x="674" y="0"/>
                    <a:pt x="666" y="0"/>
                    <a:pt x="657" y="0"/>
                  </a:cubicBezTo>
                  <a:cubicBezTo>
                    <a:pt x="127" y="9"/>
                    <a:pt x="16" y="240"/>
                    <a:pt x="5" y="267"/>
                  </a:cubicBezTo>
                  <a:lnTo>
                    <a:pt x="0" y="279"/>
                  </a:lnTo>
                  <a:lnTo>
                    <a:pt x="0" y="1970"/>
                  </a:lnTo>
                  <a:lnTo>
                    <a:pt x="107" y="1889"/>
                  </a:lnTo>
                  <a:cubicBezTo>
                    <a:pt x="109" y="1887"/>
                    <a:pt x="369" y="1695"/>
                    <a:pt x="682" y="1709"/>
                  </a:cubicBezTo>
                  <a:cubicBezTo>
                    <a:pt x="943" y="1722"/>
                    <a:pt x="1133" y="1837"/>
                    <a:pt x="1190" y="1876"/>
                  </a:cubicBezTo>
                  <a:cubicBezTo>
                    <a:pt x="1201" y="1883"/>
                    <a:pt x="1207" y="1888"/>
                    <a:pt x="1208" y="1888"/>
                  </a:cubicBezTo>
                  <a:lnTo>
                    <a:pt x="1253" y="1924"/>
                  </a:lnTo>
                  <a:lnTo>
                    <a:pt x="1298" y="1888"/>
                  </a:lnTo>
                  <a:cubicBezTo>
                    <a:pt x="1298" y="1888"/>
                    <a:pt x="1304" y="1883"/>
                    <a:pt x="1316" y="1876"/>
                  </a:cubicBezTo>
                  <a:cubicBezTo>
                    <a:pt x="1373" y="1837"/>
                    <a:pt x="1563" y="1722"/>
                    <a:pt x="1824" y="1709"/>
                  </a:cubicBezTo>
                  <a:cubicBezTo>
                    <a:pt x="2135" y="1695"/>
                    <a:pt x="2396" y="1887"/>
                    <a:pt x="2399" y="1889"/>
                  </a:cubicBezTo>
                  <a:lnTo>
                    <a:pt x="2506" y="1970"/>
                  </a:lnTo>
                  <a:lnTo>
                    <a:pt x="2506" y="279"/>
                  </a:lnTo>
                  <a:lnTo>
                    <a:pt x="2501" y="267"/>
                  </a:lnTo>
                  <a:cubicBezTo>
                    <a:pt x="2490" y="240"/>
                    <a:pt x="2379" y="9"/>
                    <a:pt x="1849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" name="Freeform 13"/>
            <p:cNvSpPr>
              <a:spLocks/>
            </p:cNvSpPr>
            <p:nvPr/>
          </p:nvSpPr>
          <p:spPr bwMode="auto">
            <a:xfrm>
              <a:off x="3829050" y="5399088"/>
              <a:ext cx="627063" cy="152400"/>
            </a:xfrm>
            <a:custGeom>
              <a:avLst/>
              <a:gdLst>
                <a:gd name="T0" fmla="*/ 822 w 844"/>
                <a:gd name="T1" fmla="*/ 128 h 206"/>
                <a:gd name="T2" fmla="*/ 822 w 844"/>
                <a:gd name="T3" fmla="*/ 128 h 206"/>
                <a:gd name="T4" fmla="*/ 441 w 844"/>
                <a:gd name="T5" fmla="*/ 10 h 206"/>
                <a:gd name="T6" fmla="*/ 23 w 844"/>
                <a:gd name="T7" fmla="*/ 127 h 206"/>
                <a:gd name="T8" fmla="*/ 12 w 844"/>
                <a:gd name="T9" fmla="*/ 183 h 206"/>
                <a:gd name="T10" fmla="*/ 45 w 844"/>
                <a:gd name="T11" fmla="*/ 200 h 206"/>
                <a:gd name="T12" fmla="*/ 68 w 844"/>
                <a:gd name="T13" fmla="*/ 193 h 206"/>
                <a:gd name="T14" fmla="*/ 437 w 844"/>
                <a:gd name="T15" fmla="*/ 89 h 206"/>
                <a:gd name="T16" fmla="*/ 775 w 844"/>
                <a:gd name="T17" fmla="*/ 193 h 206"/>
                <a:gd name="T18" fmla="*/ 831 w 844"/>
                <a:gd name="T19" fmla="*/ 183 h 206"/>
                <a:gd name="T20" fmla="*/ 822 w 844"/>
                <a:gd name="T21" fmla="*/ 128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44" h="206">
                  <a:moveTo>
                    <a:pt x="822" y="128"/>
                  </a:moveTo>
                  <a:lnTo>
                    <a:pt x="822" y="128"/>
                  </a:lnTo>
                  <a:cubicBezTo>
                    <a:pt x="815" y="123"/>
                    <a:pt x="667" y="19"/>
                    <a:pt x="441" y="10"/>
                  </a:cubicBezTo>
                  <a:cubicBezTo>
                    <a:pt x="213" y="0"/>
                    <a:pt x="30" y="122"/>
                    <a:pt x="23" y="127"/>
                  </a:cubicBezTo>
                  <a:cubicBezTo>
                    <a:pt x="4" y="139"/>
                    <a:pt x="0" y="164"/>
                    <a:pt x="12" y="183"/>
                  </a:cubicBezTo>
                  <a:cubicBezTo>
                    <a:pt x="20" y="194"/>
                    <a:pt x="32" y="200"/>
                    <a:pt x="45" y="200"/>
                  </a:cubicBezTo>
                  <a:cubicBezTo>
                    <a:pt x="53" y="200"/>
                    <a:pt x="61" y="198"/>
                    <a:pt x="68" y="193"/>
                  </a:cubicBezTo>
                  <a:cubicBezTo>
                    <a:pt x="69" y="192"/>
                    <a:pt x="236" y="81"/>
                    <a:pt x="437" y="89"/>
                  </a:cubicBezTo>
                  <a:cubicBezTo>
                    <a:pt x="639" y="98"/>
                    <a:pt x="774" y="192"/>
                    <a:pt x="775" y="193"/>
                  </a:cubicBezTo>
                  <a:cubicBezTo>
                    <a:pt x="793" y="206"/>
                    <a:pt x="818" y="201"/>
                    <a:pt x="831" y="183"/>
                  </a:cubicBezTo>
                  <a:cubicBezTo>
                    <a:pt x="844" y="165"/>
                    <a:pt x="840" y="140"/>
                    <a:pt x="822" y="128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" name="Freeform 14"/>
            <p:cNvSpPr>
              <a:spLocks/>
            </p:cNvSpPr>
            <p:nvPr/>
          </p:nvSpPr>
          <p:spPr bwMode="auto">
            <a:xfrm>
              <a:off x="3829050" y="5678488"/>
              <a:ext cx="627063" cy="152400"/>
            </a:xfrm>
            <a:custGeom>
              <a:avLst/>
              <a:gdLst>
                <a:gd name="T0" fmla="*/ 822 w 844"/>
                <a:gd name="T1" fmla="*/ 128 h 206"/>
                <a:gd name="T2" fmla="*/ 822 w 844"/>
                <a:gd name="T3" fmla="*/ 128 h 206"/>
                <a:gd name="T4" fmla="*/ 441 w 844"/>
                <a:gd name="T5" fmla="*/ 10 h 206"/>
                <a:gd name="T6" fmla="*/ 23 w 844"/>
                <a:gd name="T7" fmla="*/ 128 h 206"/>
                <a:gd name="T8" fmla="*/ 12 w 844"/>
                <a:gd name="T9" fmla="*/ 183 h 206"/>
                <a:gd name="T10" fmla="*/ 45 w 844"/>
                <a:gd name="T11" fmla="*/ 201 h 206"/>
                <a:gd name="T12" fmla="*/ 68 w 844"/>
                <a:gd name="T13" fmla="*/ 194 h 206"/>
                <a:gd name="T14" fmla="*/ 437 w 844"/>
                <a:gd name="T15" fmla="*/ 90 h 206"/>
                <a:gd name="T16" fmla="*/ 775 w 844"/>
                <a:gd name="T17" fmla="*/ 194 h 206"/>
                <a:gd name="T18" fmla="*/ 831 w 844"/>
                <a:gd name="T19" fmla="*/ 184 h 206"/>
                <a:gd name="T20" fmla="*/ 822 w 844"/>
                <a:gd name="T21" fmla="*/ 128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44" h="206">
                  <a:moveTo>
                    <a:pt x="822" y="128"/>
                  </a:moveTo>
                  <a:lnTo>
                    <a:pt x="822" y="128"/>
                  </a:lnTo>
                  <a:cubicBezTo>
                    <a:pt x="815" y="124"/>
                    <a:pt x="667" y="20"/>
                    <a:pt x="441" y="10"/>
                  </a:cubicBezTo>
                  <a:cubicBezTo>
                    <a:pt x="213" y="0"/>
                    <a:pt x="30" y="123"/>
                    <a:pt x="23" y="128"/>
                  </a:cubicBezTo>
                  <a:cubicBezTo>
                    <a:pt x="4" y="140"/>
                    <a:pt x="0" y="165"/>
                    <a:pt x="12" y="183"/>
                  </a:cubicBezTo>
                  <a:cubicBezTo>
                    <a:pt x="20" y="195"/>
                    <a:pt x="32" y="201"/>
                    <a:pt x="45" y="201"/>
                  </a:cubicBezTo>
                  <a:cubicBezTo>
                    <a:pt x="53" y="201"/>
                    <a:pt x="61" y="199"/>
                    <a:pt x="68" y="194"/>
                  </a:cubicBezTo>
                  <a:cubicBezTo>
                    <a:pt x="69" y="193"/>
                    <a:pt x="236" y="82"/>
                    <a:pt x="437" y="90"/>
                  </a:cubicBezTo>
                  <a:cubicBezTo>
                    <a:pt x="639" y="99"/>
                    <a:pt x="774" y="193"/>
                    <a:pt x="775" y="194"/>
                  </a:cubicBezTo>
                  <a:cubicBezTo>
                    <a:pt x="793" y="206"/>
                    <a:pt x="818" y="202"/>
                    <a:pt x="831" y="184"/>
                  </a:cubicBezTo>
                  <a:cubicBezTo>
                    <a:pt x="844" y="166"/>
                    <a:pt x="840" y="141"/>
                    <a:pt x="822" y="128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" name="Freeform 15"/>
            <p:cNvSpPr>
              <a:spLocks/>
            </p:cNvSpPr>
            <p:nvPr/>
          </p:nvSpPr>
          <p:spPr bwMode="auto">
            <a:xfrm>
              <a:off x="3829050" y="5957888"/>
              <a:ext cx="627063" cy="153988"/>
            </a:xfrm>
            <a:custGeom>
              <a:avLst/>
              <a:gdLst>
                <a:gd name="T0" fmla="*/ 822 w 844"/>
                <a:gd name="T1" fmla="*/ 128 h 206"/>
                <a:gd name="T2" fmla="*/ 822 w 844"/>
                <a:gd name="T3" fmla="*/ 128 h 206"/>
                <a:gd name="T4" fmla="*/ 441 w 844"/>
                <a:gd name="T5" fmla="*/ 10 h 206"/>
                <a:gd name="T6" fmla="*/ 23 w 844"/>
                <a:gd name="T7" fmla="*/ 128 h 206"/>
                <a:gd name="T8" fmla="*/ 12 w 844"/>
                <a:gd name="T9" fmla="*/ 183 h 206"/>
                <a:gd name="T10" fmla="*/ 45 w 844"/>
                <a:gd name="T11" fmla="*/ 201 h 206"/>
                <a:gd name="T12" fmla="*/ 68 w 844"/>
                <a:gd name="T13" fmla="*/ 194 h 206"/>
                <a:gd name="T14" fmla="*/ 437 w 844"/>
                <a:gd name="T15" fmla="*/ 90 h 206"/>
                <a:gd name="T16" fmla="*/ 775 w 844"/>
                <a:gd name="T17" fmla="*/ 193 h 206"/>
                <a:gd name="T18" fmla="*/ 831 w 844"/>
                <a:gd name="T19" fmla="*/ 184 h 206"/>
                <a:gd name="T20" fmla="*/ 822 w 844"/>
                <a:gd name="T21" fmla="*/ 128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44" h="206">
                  <a:moveTo>
                    <a:pt x="822" y="128"/>
                  </a:moveTo>
                  <a:lnTo>
                    <a:pt x="822" y="128"/>
                  </a:lnTo>
                  <a:cubicBezTo>
                    <a:pt x="815" y="124"/>
                    <a:pt x="667" y="20"/>
                    <a:pt x="441" y="10"/>
                  </a:cubicBezTo>
                  <a:cubicBezTo>
                    <a:pt x="213" y="0"/>
                    <a:pt x="30" y="122"/>
                    <a:pt x="23" y="128"/>
                  </a:cubicBezTo>
                  <a:cubicBezTo>
                    <a:pt x="4" y="140"/>
                    <a:pt x="0" y="165"/>
                    <a:pt x="12" y="183"/>
                  </a:cubicBezTo>
                  <a:cubicBezTo>
                    <a:pt x="20" y="195"/>
                    <a:pt x="32" y="201"/>
                    <a:pt x="45" y="201"/>
                  </a:cubicBezTo>
                  <a:cubicBezTo>
                    <a:pt x="53" y="201"/>
                    <a:pt x="61" y="198"/>
                    <a:pt x="68" y="194"/>
                  </a:cubicBezTo>
                  <a:cubicBezTo>
                    <a:pt x="69" y="193"/>
                    <a:pt x="236" y="82"/>
                    <a:pt x="437" y="90"/>
                  </a:cubicBezTo>
                  <a:cubicBezTo>
                    <a:pt x="639" y="99"/>
                    <a:pt x="774" y="192"/>
                    <a:pt x="775" y="193"/>
                  </a:cubicBezTo>
                  <a:cubicBezTo>
                    <a:pt x="793" y="206"/>
                    <a:pt x="818" y="202"/>
                    <a:pt x="831" y="184"/>
                  </a:cubicBezTo>
                  <a:cubicBezTo>
                    <a:pt x="844" y="166"/>
                    <a:pt x="840" y="141"/>
                    <a:pt x="822" y="128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" name="Freeform 16"/>
            <p:cNvSpPr>
              <a:spLocks/>
            </p:cNvSpPr>
            <p:nvPr/>
          </p:nvSpPr>
          <p:spPr bwMode="auto">
            <a:xfrm>
              <a:off x="4713288" y="5437188"/>
              <a:ext cx="627063" cy="152400"/>
            </a:xfrm>
            <a:custGeom>
              <a:avLst/>
              <a:gdLst>
                <a:gd name="T0" fmla="*/ 822 w 844"/>
                <a:gd name="T1" fmla="*/ 127 h 205"/>
                <a:gd name="T2" fmla="*/ 822 w 844"/>
                <a:gd name="T3" fmla="*/ 127 h 205"/>
                <a:gd name="T4" fmla="*/ 441 w 844"/>
                <a:gd name="T5" fmla="*/ 9 h 205"/>
                <a:gd name="T6" fmla="*/ 23 w 844"/>
                <a:gd name="T7" fmla="*/ 127 h 205"/>
                <a:gd name="T8" fmla="*/ 12 w 844"/>
                <a:gd name="T9" fmla="*/ 182 h 205"/>
                <a:gd name="T10" fmla="*/ 45 w 844"/>
                <a:gd name="T11" fmla="*/ 200 h 205"/>
                <a:gd name="T12" fmla="*/ 67 w 844"/>
                <a:gd name="T13" fmla="*/ 193 h 205"/>
                <a:gd name="T14" fmla="*/ 437 w 844"/>
                <a:gd name="T15" fmla="*/ 89 h 205"/>
                <a:gd name="T16" fmla="*/ 775 w 844"/>
                <a:gd name="T17" fmla="*/ 193 h 205"/>
                <a:gd name="T18" fmla="*/ 831 w 844"/>
                <a:gd name="T19" fmla="*/ 183 h 205"/>
                <a:gd name="T20" fmla="*/ 822 w 844"/>
                <a:gd name="T21" fmla="*/ 127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44" h="205">
                  <a:moveTo>
                    <a:pt x="822" y="127"/>
                  </a:moveTo>
                  <a:lnTo>
                    <a:pt x="822" y="127"/>
                  </a:lnTo>
                  <a:cubicBezTo>
                    <a:pt x="815" y="123"/>
                    <a:pt x="667" y="19"/>
                    <a:pt x="441" y="9"/>
                  </a:cubicBezTo>
                  <a:cubicBezTo>
                    <a:pt x="213" y="0"/>
                    <a:pt x="30" y="122"/>
                    <a:pt x="23" y="127"/>
                  </a:cubicBezTo>
                  <a:cubicBezTo>
                    <a:pt x="4" y="139"/>
                    <a:pt x="0" y="164"/>
                    <a:pt x="12" y="182"/>
                  </a:cubicBezTo>
                  <a:cubicBezTo>
                    <a:pt x="20" y="194"/>
                    <a:pt x="32" y="200"/>
                    <a:pt x="45" y="200"/>
                  </a:cubicBezTo>
                  <a:cubicBezTo>
                    <a:pt x="53" y="200"/>
                    <a:pt x="61" y="198"/>
                    <a:pt x="67" y="193"/>
                  </a:cubicBezTo>
                  <a:cubicBezTo>
                    <a:pt x="69" y="192"/>
                    <a:pt x="236" y="81"/>
                    <a:pt x="437" y="89"/>
                  </a:cubicBezTo>
                  <a:cubicBezTo>
                    <a:pt x="639" y="98"/>
                    <a:pt x="774" y="192"/>
                    <a:pt x="775" y="193"/>
                  </a:cubicBezTo>
                  <a:cubicBezTo>
                    <a:pt x="793" y="205"/>
                    <a:pt x="818" y="201"/>
                    <a:pt x="831" y="183"/>
                  </a:cubicBezTo>
                  <a:cubicBezTo>
                    <a:pt x="844" y="165"/>
                    <a:pt x="840" y="140"/>
                    <a:pt x="822" y="12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" name="Freeform 17"/>
            <p:cNvSpPr>
              <a:spLocks/>
            </p:cNvSpPr>
            <p:nvPr/>
          </p:nvSpPr>
          <p:spPr bwMode="auto">
            <a:xfrm>
              <a:off x="4713288" y="5716588"/>
              <a:ext cx="627063" cy="152400"/>
            </a:xfrm>
            <a:custGeom>
              <a:avLst/>
              <a:gdLst>
                <a:gd name="T0" fmla="*/ 822 w 844"/>
                <a:gd name="T1" fmla="*/ 128 h 206"/>
                <a:gd name="T2" fmla="*/ 822 w 844"/>
                <a:gd name="T3" fmla="*/ 128 h 206"/>
                <a:gd name="T4" fmla="*/ 441 w 844"/>
                <a:gd name="T5" fmla="*/ 10 h 206"/>
                <a:gd name="T6" fmla="*/ 23 w 844"/>
                <a:gd name="T7" fmla="*/ 128 h 206"/>
                <a:gd name="T8" fmla="*/ 12 w 844"/>
                <a:gd name="T9" fmla="*/ 183 h 206"/>
                <a:gd name="T10" fmla="*/ 45 w 844"/>
                <a:gd name="T11" fmla="*/ 201 h 206"/>
                <a:gd name="T12" fmla="*/ 67 w 844"/>
                <a:gd name="T13" fmla="*/ 194 h 206"/>
                <a:gd name="T14" fmla="*/ 437 w 844"/>
                <a:gd name="T15" fmla="*/ 90 h 206"/>
                <a:gd name="T16" fmla="*/ 775 w 844"/>
                <a:gd name="T17" fmla="*/ 193 h 206"/>
                <a:gd name="T18" fmla="*/ 831 w 844"/>
                <a:gd name="T19" fmla="*/ 184 h 206"/>
                <a:gd name="T20" fmla="*/ 822 w 844"/>
                <a:gd name="T21" fmla="*/ 128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44" h="206">
                  <a:moveTo>
                    <a:pt x="822" y="128"/>
                  </a:moveTo>
                  <a:lnTo>
                    <a:pt x="822" y="128"/>
                  </a:lnTo>
                  <a:cubicBezTo>
                    <a:pt x="815" y="124"/>
                    <a:pt x="667" y="20"/>
                    <a:pt x="441" y="10"/>
                  </a:cubicBezTo>
                  <a:cubicBezTo>
                    <a:pt x="213" y="0"/>
                    <a:pt x="30" y="122"/>
                    <a:pt x="23" y="128"/>
                  </a:cubicBezTo>
                  <a:cubicBezTo>
                    <a:pt x="4" y="140"/>
                    <a:pt x="0" y="165"/>
                    <a:pt x="12" y="183"/>
                  </a:cubicBezTo>
                  <a:cubicBezTo>
                    <a:pt x="20" y="195"/>
                    <a:pt x="32" y="201"/>
                    <a:pt x="45" y="201"/>
                  </a:cubicBezTo>
                  <a:cubicBezTo>
                    <a:pt x="53" y="201"/>
                    <a:pt x="61" y="199"/>
                    <a:pt x="67" y="194"/>
                  </a:cubicBezTo>
                  <a:cubicBezTo>
                    <a:pt x="69" y="193"/>
                    <a:pt x="236" y="82"/>
                    <a:pt x="437" y="90"/>
                  </a:cubicBezTo>
                  <a:cubicBezTo>
                    <a:pt x="639" y="99"/>
                    <a:pt x="774" y="192"/>
                    <a:pt x="775" y="193"/>
                  </a:cubicBezTo>
                  <a:cubicBezTo>
                    <a:pt x="793" y="206"/>
                    <a:pt x="818" y="202"/>
                    <a:pt x="831" y="184"/>
                  </a:cubicBezTo>
                  <a:cubicBezTo>
                    <a:pt x="844" y="166"/>
                    <a:pt x="840" y="141"/>
                    <a:pt x="822" y="128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" name="Freeform 18"/>
            <p:cNvSpPr>
              <a:spLocks/>
            </p:cNvSpPr>
            <p:nvPr/>
          </p:nvSpPr>
          <p:spPr bwMode="auto">
            <a:xfrm>
              <a:off x="4713288" y="5997575"/>
              <a:ext cx="627063" cy="152400"/>
            </a:xfrm>
            <a:custGeom>
              <a:avLst/>
              <a:gdLst>
                <a:gd name="T0" fmla="*/ 822 w 844"/>
                <a:gd name="T1" fmla="*/ 128 h 206"/>
                <a:gd name="T2" fmla="*/ 822 w 844"/>
                <a:gd name="T3" fmla="*/ 128 h 206"/>
                <a:gd name="T4" fmla="*/ 441 w 844"/>
                <a:gd name="T5" fmla="*/ 10 h 206"/>
                <a:gd name="T6" fmla="*/ 23 w 844"/>
                <a:gd name="T7" fmla="*/ 127 h 206"/>
                <a:gd name="T8" fmla="*/ 12 w 844"/>
                <a:gd name="T9" fmla="*/ 183 h 206"/>
                <a:gd name="T10" fmla="*/ 45 w 844"/>
                <a:gd name="T11" fmla="*/ 201 h 206"/>
                <a:gd name="T12" fmla="*/ 67 w 844"/>
                <a:gd name="T13" fmla="*/ 194 h 206"/>
                <a:gd name="T14" fmla="*/ 437 w 844"/>
                <a:gd name="T15" fmla="*/ 90 h 206"/>
                <a:gd name="T16" fmla="*/ 775 w 844"/>
                <a:gd name="T17" fmla="*/ 193 h 206"/>
                <a:gd name="T18" fmla="*/ 831 w 844"/>
                <a:gd name="T19" fmla="*/ 184 h 206"/>
                <a:gd name="T20" fmla="*/ 822 w 844"/>
                <a:gd name="T21" fmla="*/ 128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44" h="206">
                  <a:moveTo>
                    <a:pt x="822" y="128"/>
                  </a:moveTo>
                  <a:lnTo>
                    <a:pt x="822" y="128"/>
                  </a:lnTo>
                  <a:cubicBezTo>
                    <a:pt x="815" y="124"/>
                    <a:pt x="667" y="20"/>
                    <a:pt x="441" y="10"/>
                  </a:cubicBezTo>
                  <a:cubicBezTo>
                    <a:pt x="213" y="0"/>
                    <a:pt x="30" y="122"/>
                    <a:pt x="23" y="127"/>
                  </a:cubicBezTo>
                  <a:cubicBezTo>
                    <a:pt x="4" y="140"/>
                    <a:pt x="0" y="165"/>
                    <a:pt x="12" y="183"/>
                  </a:cubicBezTo>
                  <a:cubicBezTo>
                    <a:pt x="20" y="194"/>
                    <a:pt x="32" y="201"/>
                    <a:pt x="45" y="201"/>
                  </a:cubicBezTo>
                  <a:cubicBezTo>
                    <a:pt x="53" y="201"/>
                    <a:pt x="61" y="198"/>
                    <a:pt x="67" y="194"/>
                  </a:cubicBezTo>
                  <a:cubicBezTo>
                    <a:pt x="69" y="193"/>
                    <a:pt x="236" y="82"/>
                    <a:pt x="437" y="90"/>
                  </a:cubicBezTo>
                  <a:cubicBezTo>
                    <a:pt x="639" y="98"/>
                    <a:pt x="774" y="192"/>
                    <a:pt x="775" y="193"/>
                  </a:cubicBezTo>
                  <a:cubicBezTo>
                    <a:pt x="793" y="206"/>
                    <a:pt x="818" y="202"/>
                    <a:pt x="831" y="184"/>
                  </a:cubicBezTo>
                  <a:cubicBezTo>
                    <a:pt x="844" y="166"/>
                    <a:pt x="840" y="141"/>
                    <a:pt x="822" y="128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68" name="椭圆 67"/>
          <p:cNvSpPr/>
          <p:nvPr/>
        </p:nvSpPr>
        <p:spPr>
          <a:xfrm>
            <a:off x="4719981" y="1508760"/>
            <a:ext cx="2560317" cy="2560317"/>
          </a:xfrm>
          <a:prstGeom prst="ellipse">
            <a:avLst/>
          </a:prstGeom>
          <a:noFill/>
          <a:ln w="38100">
            <a:solidFill>
              <a:schemeClr val="accent2">
                <a:lumMod val="50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9" name="矩形 68"/>
          <p:cNvSpPr/>
          <p:nvPr/>
        </p:nvSpPr>
        <p:spPr>
          <a:xfrm>
            <a:off x="4719981" y="4263349"/>
            <a:ext cx="2560317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609585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8-14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号字，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1.3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倍字间距。</a:t>
            </a:r>
          </a:p>
        </p:txBody>
      </p:sp>
      <p:grpSp>
        <p:nvGrpSpPr>
          <p:cNvPr id="70" name="组 69"/>
          <p:cNvGrpSpPr/>
          <p:nvPr/>
        </p:nvGrpSpPr>
        <p:grpSpPr>
          <a:xfrm>
            <a:off x="4719981" y="3517084"/>
            <a:ext cx="2560317" cy="697916"/>
            <a:chOff x="1053200" y="3517084"/>
            <a:chExt cx="2560317" cy="697916"/>
          </a:xfrm>
        </p:grpSpPr>
        <p:sp>
          <p:nvSpPr>
            <p:cNvPr id="79" name="矩形 78"/>
            <p:cNvSpPr/>
            <p:nvPr/>
          </p:nvSpPr>
          <p:spPr>
            <a:xfrm>
              <a:off x="1053200" y="3517084"/>
              <a:ext cx="2560317" cy="697916"/>
            </a:xfrm>
            <a:prstGeom prst="rect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80" name="矩形 79"/>
            <p:cNvSpPr/>
            <p:nvPr/>
          </p:nvSpPr>
          <p:spPr>
            <a:xfrm>
              <a:off x="1394225" y="3699745"/>
              <a:ext cx="2031325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609585"/>
              <a:r>
                <a:rPr lang="zh-CN" altLang="en-US" b="1" dirty="0">
                  <a:solidFill>
                    <a:srgbClr val="F5F0EA"/>
                  </a:solidFill>
                  <a:ea typeface="微软雅黑" charset="0"/>
                </a:rPr>
                <a:t>点击此处添加标题</a:t>
              </a:r>
            </a:p>
          </p:txBody>
        </p:sp>
      </p:grpSp>
      <p:grpSp>
        <p:nvGrpSpPr>
          <p:cNvPr id="71" name="组合 22"/>
          <p:cNvGrpSpPr/>
          <p:nvPr/>
        </p:nvGrpSpPr>
        <p:grpSpPr>
          <a:xfrm>
            <a:off x="5318511" y="2151330"/>
            <a:ext cx="1363256" cy="1070132"/>
            <a:chOff x="3654425" y="5089525"/>
            <a:chExt cx="1860550" cy="1460500"/>
          </a:xfrm>
          <a:solidFill>
            <a:schemeClr val="accent2">
              <a:lumMod val="50000"/>
            </a:schemeClr>
          </a:solidFill>
        </p:grpSpPr>
        <p:sp>
          <p:nvSpPr>
            <p:cNvPr id="72" name="Freeform 12"/>
            <p:cNvSpPr>
              <a:spLocks noEditPoints="1"/>
            </p:cNvSpPr>
            <p:nvPr/>
          </p:nvSpPr>
          <p:spPr bwMode="auto">
            <a:xfrm>
              <a:off x="3654425" y="5089525"/>
              <a:ext cx="1860550" cy="1460500"/>
            </a:xfrm>
            <a:custGeom>
              <a:avLst/>
              <a:gdLst>
                <a:gd name="T0" fmla="*/ 2372 w 2506"/>
                <a:gd name="T1" fmla="*/ 1716 h 1970"/>
                <a:gd name="T2" fmla="*/ 2372 w 2506"/>
                <a:gd name="T3" fmla="*/ 1716 h 1970"/>
                <a:gd name="T4" fmla="*/ 1858 w 2506"/>
                <a:gd name="T5" fmla="*/ 1575 h 1970"/>
                <a:gd name="T6" fmla="*/ 1818 w 2506"/>
                <a:gd name="T7" fmla="*/ 1576 h 1970"/>
                <a:gd name="T8" fmla="*/ 1323 w 2506"/>
                <a:gd name="T9" fmla="*/ 1715 h 1970"/>
                <a:gd name="T10" fmla="*/ 1323 w 2506"/>
                <a:gd name="T11" fmla="*/ 308 h 1970"/>
                <a:gd name="T12" fmla="*/ 1847 w 2506"/>
                <a:gd name="T13" fmla="*/ 133 h 1970"/>
                <a:gd name="T14" fmla="*/ 2372 w 2506"/>
                <a:gd name="T15" fmla="*/ 310 h 1970"/>
                <a:gd name="T16" fmla="*/ 2372 w 2506"/>
                <a:gd name="T17" fmla="*/ 1716 h 1970"/>
                <a:gd name="T18" fmla="*/ 1182 w 2506"/>
                <a:gd name="T19" fmla="*/ 1715 h 1970"/>
                <a:gd name="T20" fmla="*/ 1182 w 2506"/>
                <a:gd name="T21" fmla="*/ 1715 h 1970"/>
                <a:gd name="T22" fmla="*/ 688 w 2506"/>
                <a:gd name="T23" fmla="*/ 1576 h 1970"/>
                <a:gd name="T24" fmla="*/ 647 w 2506"/>
                <a:gd name="T25" fmla="*/ 1575 h 1970"/>
                <a:gd name="T26" fmla="*/ 133 w 2506"/>
                <a:gd name="T27" fmla="*/ 1716 h 1970"/>
                <a:gd name="T28" fmla="*/ 133 w 2506"/>
                <a:gd name="T29" fmla="*/ 310 h 1970"/>
                <a:gd name="T30" fmla="*/ 659 w 2506"/>
                <a:gd name="T31" fmla="*/ 133 h 1970"/>
                <a:gd name="T32" fmla="*/ 1182 w 2506"/>
                <a:gd name="T33" fmla="*/ 308 h 1970"/>
                <a:gd name="T34" fmla="*/ 1182 w 2506"/>
                <a:gd name="T35" fmla="*/ 1715 h 1970"/>
                <a:gd name="T36" fmla="*/ 1849 w 2506"/>
                <a:gd name="T37" fmla="*/ 0 h 1970"/>
                <a:gd name="T38" fmla="*/ 1849 w 2506"/>
                <a:gd name="T39" fmla="*/ 0 h 1970"/>
                <a:gd name="T40" fmla="*/ 1823 w 2506"/>
                <a:gd name="T41" fmla="*/ 0 h 1970"/>
                <a:gd name="T42" fmla="*/ 1253 w 2506"/>
                <a:gd name="T43" fmla="*/ 184 h 1970"/>
                <a:gd name="T44" fmla="*/ 683 w 2506"/>
                <a:gd name="T45" fmla="*/ 0 h 1970"/>
                <a:gd name="T46" fmla="*/ 657 w 2506"/>
                <a:gd name="T47" fmla="*/ 0 h 1970"/>
                <a:gd name="T48" fmla="*/ 5 w 2506"/>
                <a:gd name="T49" fmla="*/ 267 h 1970"/>
                <a:gd name="T50" fmla="*/ 0 w 2506"/>
                <a:gd name="T51" fmla="*/ 279 h 1970"/>
                <a:gd name="T52" fmla="*/ 0 w 2506"/>
                <a:gd name="T53" fmla="*/ 1970 h 1970"/>
                <a:gd name="T54" fmla="*/ 107 w 2506"/>
                <a:gd name="T55" fmla="*/ 1889 h 1970"/>
                <a:gd name="T56" fmla="*/ 682 w 2506"/>
                <a:gd name="T57" fmla="*/ 1709 h 1970"/>
                <a:gd name="T58" fmla="*/ 1190 w 2506"/>
                <a:gd name="T59" fmla="*/ 1876 h 1970"/>
                <a:gd name="T60" fmla="*/ 1208 w 2506"/>
                <a:gd name="T61" fmla="*/ 1888 h 1970"/>
                <a:gd name="T62" fmla="*/ 1253 w 2506"/>
                <a:gd name="T63" fmla="*/ 1924 h 1970"/>
                <a:gd name="T64" fmla="*/ 1298 w 2506"/>
                <a:gd name="T65" fmla="*/ 1888 h 1970"/>
                <a:gd name="T66" fmla="*/ 1316 w 2506"/>
                <a:gd name="T67" fmla="*/ 1876 h 1970"/>
                <a:gd name="T68" fmla="*/ 1824 w 2506"/>
                <a:gd name="T69" fmla="*/ 1709 h 1970"/>
                <a:gd name="T70" fmla="*/ 2399 w 2506"/>
                <a:gd name="T71" fmla="*/ 1889 h 1970"/>
                <a:gd name="T72" fmla="*/ 2506 w 2506"/>
                <a:gd name="T73" fmla="*/ 1970 h 1970"/>
                <a:gd name="T74" fmla="*/ 2506 w 2506"/>
                <a:gd name="T75" fmla="*/ 279 h 1970"/>
                <a:gd name="T76" fmla="*/ 2501 w 2506"/>
                <a:gd name="T77" fmla="*/ 267 h 1970"/>
                <a:gd name="T78" fmla="*/ 1849 w 2506"/>
                <a:gd name="T79" fmla="*/ 0 h 19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506" h="1970">
                  <a:moveTo>
                    <a:pt x="2372" y="1716"/>
                  </a:moveTo>
                  <a:lnTo>
                    <a:pt x="2372" y="1716"/>
                  </a:lnTo>
                  <a:cubicBezTo>
                    <a:pt x="2261" y="1655"/>
                    <a:pt x="2075" y="1575"/>
                    <a:pt x="1858" y="1575"/>
                  </a:cubicBezTo>
                  <a:cubicBezTo>
                    <a:pt x="1845" y="1575"/>
                    <a:pt x="1831" y="1576"/>
                    <a:pt x="1818" y="1576"/>
                  </a:cubicBezTo>
                  <a:cubicBezTo>
                    <a:pt x="1599" y="1587"/>
                    <a:pt x="1427" y="1659"/>
                    <a:pt x="1323" y="1715"/>
                  </a:cubicBezTo>
                  <a:lnTo>
                    <a:pt x="1323" y="308"/>
                  </a:lnTo>
                  <a:cubicBezTo>
                    <a:pt x="1347" y="271"/>
                    <a:pt x="1462" y="127"/>
                    <a:pt x="1847" y="133"/>
                  </a:cubicBezTo>
                  <a:cubicBezTo>
                    <a:pt x="2229" y="140"/>
                    <a:pt x="2347" y="273"/>
                    <a:pt x="2372" y="310"/>
                  </a:cubicBezTo>
                  <a:lnTo>
                    <a:pt x="2372" y="1716"/>
                  </a:lnTo>
                  <a:close/>
                  <a:moveTo>
                    <a:pt x="1182" y="1715"/>
                  </a:moveTo>
                  <a:lnTo>
                    <a:pt x="1182" y="1715"/>
                  </a:lnTo>
                  <a:cubicBezTo>
                    <a:pt x="1079" y="1659"/>
                    <a:pt x="906" y="1587"/>
                    <a:pt x="688" y="1576"/>
                  </a:cubicBezTo>
                  <a:cubicBezTo>
                    <a:pt x="674" y="1576"/>
                    <a:pt x="661" y="1575"/>
                    <a:pt x="647" y="1575"/>
                  </a:cubicBezTo>
                  <a:cubicBezTo>
                    <a:pt x="431" y="1575"/>
                    <a:pt x="244" y="1655"/>
                    <a:pt x="133" y="1716"/>
                  </a:cubicBezTo>
                  <a:lnTo>
                    <a:pt x="133" y="310"/>
                  </a:lnTo>
                  <a:cubicBezTo>
                    <a:pt x="159" y="273"/>
                    <a:pt x="276" y="140"/>
                    <a:pt x="659" y="133"/>
                  </a:cubicBezTo>
                  <a:cubicBezTo>
                    <a:pt x="1044" y="127"/>
                    <a:pt x="1159" y="271"/>
                    <a:pt x="1182" y="308"/>
                  </a:cubicBezTo>
                  <a:lnTo>
                    <a:pt x="1182" y="1715"/>
                  </a:lnTo>
                  <a:close/>
                  <a:moveTo>
                    <a:pt x="1849" y="0"/>
                  </a:moveTo>
                  <a:lnTo>
                    <a:pt x="1849" y="0"/>
                  </a:lnTo>
                  <a:cubicBezTo>
                    <a:pt x="1840" y="0"/>
                    <a:pt x="1831" y="0"/>
                    <a:pt x="1823" y="0"/>
                  </a:cubicBezTo>
                  <a:cubicBezTo>
                    <a:pt x="1490" y="0"/>
                    <a:pt x="1328" y="105"/>
                    <a:pt x="1253" y="184"/>
                  </a:cubicBezTo>
                  <a:cubicBezTo>
                    <a:pt x="1178" y="105"/>
                    <a:pt x="1015" y="0"/>
                    <a:pt x="683" y="0"/>
                  </a:cubicBezTo>
                  <a:cubicBezTo>
                    <a:pt x="674" y="0"/>
                    <a:pt x="666" y="0"/>
                    <a:pt x="657" y="0"/>
                  </a:cubicBezTo>
                  <a:cubicBezTo>
                    <a:pt x="127" y="9"/>
                    <a:pt x="16" y="240"/>
                    <a:pt x="5" y="267"/>
                  </a:cubicBezTo>
                  <a:lnTo>
                    <a:pt x="0" y="279"/>
                  </a:lnTo>
                  <a:lnTo>
                    <a:pt x="0" y="1970"/>
                  </a:lnTo>
                  <a:lnTo>
                    <a:pt x="107" y="1889"/>
                  </a:lnTo>
                  <a:cubicBezTo>
                    <a:pt x="109" y="1887"/>
                    <a:pt x="369" y="1695"/>
                    <a:pt x="682" y="1709"/>
                  </a:cubicBezTo>
                  <a:cubicBezTo>
                    <a:pt x="943" y="1722"/>
                    <a:pt x="1133" y="1837"/>
                    <a:pt x="1190" y="1876"/>
                  </a:cubicBezTo>
                  <a:cubicBezTo>
                    <a:pt x="1201" y="1883"/>
                    <a:pt x="1207" y="1888"/>
                    <a:pt x="1208" y="1888"/>
                  </a:cubicBezTo>
                  <a:lnTo>
                    <a:pt x="1253" y="1924"/>
                  </a:lnTo>
                  <a:lnTo>
                    <a:pt x="1298" y="1888"/>
                  </a:lnTo>
                  <a:cubicBezTo>
                    <a:pt x="1298" y="1888"/>
                    <a:pt x="1304" y="1883"/>
                    <a:pt x="1316" y="1876"/>
                  </a:cubicBezTo>
                  <a:cubicBezTo>
                    <a:pt x="1373" y="1837"/>
                    <a:pt x="1563" y="1722"/>
                    <a:pt x="1824" y="1709"/>
                  </a:cubicBezTo>
                  <a:cubicBezTo>
                    <a:pt x="2135" y="1695"/>
                    <a:pt x="2396" y="1887"/>
                    <a:pt x="2399" y="1889"/>
                  </a:cubicBezTo>
                  <a:lnTo>
                    <a:pt x="2506" y="1970"/>
                  </a:lnTo>
                  <a:lnTo>
                    <a:pt x="2506" y="279"/>
                  </a:lnTo>
                  <a:lnTo>
                    <a:pt x="2501" y="267"/>
                  </a:lnTo>
                  <a:cubicBezTo>
                    <a:pt x="2490" y="240"/>
                    <a:pt x="2379" y="9"/>
                    <a:pt x="1849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" name="Freeform 13"/>
            <p:cNvSpPr>
              <a:spLocks/>
            </p:cNvSpPr>
            <p:nvPr/>
          </p:nvSpPr>
          <p:spPr bwMode="auto">
            <a:xfrm>
              <a:off x="3829050" y="5399088"/>
              <a:ext cx="627063" cy="152400"/>
            </a:xfrm>
            <a:custGeom>
              <a:avLst/>
              <a:gdLst>
                <a:gd name="T0" fmla="*/ 822 w 844"/>
                <a:gd name="T1" fmla="*/ 128 h 206"/>
                <a:gd name="T2" fmla="*/ 822 w 844"/>
                <a:gd name="T3" fmla="*/ 128 h 206"/>
                <a:gd name="T4" fmla="*/ 441 w 844"/>
                <a:gd name="T5" fmla="*/ 10 h 206"/>
                <a:gd name="T6" fmla="*/ 23 w 844"/>
                <a:gd name="T7" fmla="*/ 127 h 206"/>
                <a:gd name="T8" fmla="*/ 12 w 844"/>
                <a:gd name="T9" fmla="*/ 183 h 206"/>
                <a:gd name="T10" fmla="*/ 45 w 844"/>
                <a:gd name="T11" fmla="*/ 200 h 206"/>
                <a:gd name="T12" fmla="*/ 68 w 844"/>
                <a:gd name="T13" fmla="*/ 193 h 206"/>
                <a:gd name="T14" fmla="*/ 437 w 844"/>
                <a:gd name="T15" fmla="*/ 89 h 206"/>
                <a:gd name="T16" fmla="*/ 775 w 844"/>
                <a:gd name="T17" fmla="*/ 193 h 206"/>
                <a:gd name="T18" fmla="*/ 831 w 844"/>
                <a:gd name="T19" fmla="*/ 183 h 206"/>
                <a:gd name="T20" fmla="*/ 822 w 844"/>
                <a:gd name="T21" fmla="*/ 128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44" h="206">
                  <a:moveTo>
                    <a:pt x="822" y="128"/>
                  </a:moveTo>
                  <a:lnTo>
                    <a:pt x="822" y="128"/>
                  </a:lnTo>
                  <a:cubicBezTo>
                    <a:pt x="815" y="123"/>
                    <a:pt x="667" y="19"/>
                    <a:pt x="441" y="10"/>
                  </a:cubicBezTo>
                  <a:cubicBezTo>
                    <a:pt x="213" y="0"/>
                    <a:pt x="30" y="122"/>
                    <a:pt x="23" y="127"/>
                  </a:cubicBezTo>
                  <a:cubicBezTo>
                    <a:pt x="4" y="139"/>
                    <a:pt x="0" y="164"/>
                    <a:pt x="12" y="183"/>
                  </a:cubicBezTo>
                  <a:cubicBezTo>
                    <a:pt x="20" y="194"/>
                    <a:pt x="32" y="200"/>
                    <a:pt x="45" y="200"/>
                  </a:cubicBezTo>
                  <a:cubicBezTo>
                    <a:pt x="53" y="200"/>
                    <a:pt x="61" y="198"/>
                    <a:pt x="68" y="193"/>
                  </a:cubicBezTo>
                  <a:cubicBezTo>
                    <a:pt x="69" y="192"/>
                    <a:pt x="236" y="81"/>
                    <a:pt x="437" y="89"/>
                  </a:cubicBezTo>
                  <a:cubicBezTo>
                    <a:pt x="639" y="98"/>
                    <a:pt x="774" y="192"/>
                    <a:pt x="775" y="193"/>
                  </a:cubicBezTo>
                  <a:cubicBezTo>
                    <a:pt x="793" y="206"/>
                    <a:pt x="818" y="201"/>
                    <a:pt x="831" y="183"/>
                  </a:cubicBezTo>
                  <a:cubicBezTo>
                    <a:pt x="844" y="165"/>
                    <a:pt x="840" y="140"/>
                    <a:pt x="822" y="128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" name="Freeform 14"/>
            <p:cNvSpPr>
              <a:spLocks/>
            </p:cNvSpPr>
            <p:nvPr/>
          </p:nvSpPr>
          <p:spPr bwMode="auto">
            <a:xfrm>
              <a:off x="3829050" y="5678488"/>
              <a:ext cx="627063" cy="152400"/>
            </a:xfrm>
            <a:custGeom>
              <a:avLst/>
              <a:gdLst>
                <a:gd name="T0" fmla="*/ 822 w 844"/>
                <a:gd name="T1" fmla="*/ 128 h 206"/>
                <a:gd name="T2" fmla="*/ 822 w 844"/>
                <a:gd name="T3" fmla="*/ 128 h 206"/>
                <a:gd name="T4" fmla="*/ 441 w 844"/>
                <a:gd name="T5" fmla="*/ 10 h 206"/>
                <a:gd name="T6" fmla="*/ 23 w 844"/>
                <a:gd name="T7" fmla="*/ 128 h 206"/>
                <a:gd name="T8" fmla="*/ 12 w 844"/>
                <a:gd name="T9" fmla="*/ 183 h 206"/>
                <a:gd name="T10" fmla="*/ 45 w 844"/>
                <a:gd name="T11" fmla="*/ 201 h 206"/>
                <a:gd name="T12" fmla="*/ 68 w 844"/>
                <a:gd name="T13" fmla="*/ 194 h 206"/>
                <a:gd name="T14" fmla="*/ 437 w 844"/>
                <a:gd name="T15" fmla="*/ 90 h 206"/>
                <a:gd name="T16" fmla="*/ 775 w 844"/>
                <a:gd name="T17" fmla="*/ 194 h 206"/>
                <a:gd name="T18" fmla="*/ 831 w 844"/>
                <a:gd name="T19" fmla="*/ 184 h 206"/>
                <a:gd name="T20" fmla="*/ 822 w 844"/>
                <a:gd name="T21" fmla="*/ 128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44" h="206">
                  <a:moveTo>
                    <a:pt x="822" y="128"/>
                  </a:moveTo>
                  <a:lnTo>
                    <a:pt x="822" y="128"/>
                  </a:lnTo>
                  <a:cubicBezTo>
                    <a:pt x="815" y="124"/>
                    <a:pt x="667" y="20"/>
                    <a:pt x="441" y="10"/>
                  </a:cubicBezTo>
                  <a:cubicBezTo>
                    <a:pt x="213" y="0"/>
                    <a:pt x="30" y="123"/>
                    <a:pt x="23" y="128"/>
                  </a:cubicBezTo>
                  <a:cubicBezTo>
                    <a:pt x="4" y="140"/>
                    <a:pt x="0" y="165"/>
                    <a:pt x="12" y="183"/>
                  </a:cubicBezTo>
                  <a:cubicBezTo>
                    <a:pt x="20" y="195"/>
                    <a:pt x="32" y="201"/>
                    <a:pt x="45" y="201"/>
                  </a:cubicBezTo>
                  <a:cubicBezTo>
                    <a:pt x="53" y="201"/>
                    <a:pt x="61" y="199"/>
                    <a:pt x="68" y="194"/>
                  </a:cubicBezTo>
                  <a:cubicBezTo>
                    <a:pt x="69" y="193"/>
                    <a:pt x="236" y="82"/>
                    <a:pt x="437" y="90"/>
                  </a:cubicBezTo>
                  <a:cubicBezTo>
                    <a:pt x="639" y="99"/>
                    <a:pt x="774" y="193"/>
                    <a:pt x="775" y="194"/>
                  </a:cubicBezTo>
                  <a:cubicBezTo>
                    <a:pt x="793" y="206"/>
                    <a:pt x="818" y="202"/>
                    <a:pt x="831" y="184"/>
                  </a:cubicBezTo>
                  <a:cubicBezTo>
                    <a:pt x="844" y="166"/>
                    <a:pt x="840" y="141"/>
                    <a:pt x="822" y="128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5" name="Freeform 15"/>
            <p:cNvSpPr>
              <a:spLocks/>
            </p:cNvSpPr>
            <p:nvPr/>
          </p:nvSpPr>
          <p:spPr bwMode="auto">
            <a:xfrm>
              <a:off x="3829050" y="5957888"/>
              <a:ext cx="627063" cy="153988"/>
            </a:xfrm>
            <a:custGeom>
              <a:avLst/>
              <a:gdLst>
                <a:gd name="T0" fmla="*/ 822 w 844"/>
                <a:gd name="T1" fmla="*/ 128 h 206"/>
                <a:gd name="T2" fmla="*/ 822 w 844"/>
                <a:gd name="T3" fmla="*/ 128 h 206"/>
                <a:gd name="T4" fmla="*/ 441 w 844"/>
                <a:gd name="T5" fmla="*/ 10 h 206"/>
                <a:gd name="T6" fmla="*/ 23 w 844"/>
                <a:gd name="T7" fmla="*/ 128 h 206"/>
                <a:gd name="T8" fmla="*/ 12 w 844"/>
                <a:gd name="T9" fmla="*/ 183 h 206"/>
                <a:gd name="T10" fmla="*/ 45 w 844"/>
                <a:gd name="T11" fmla="*/ 201 h 206"/>
                <a:gd name="T12" fmla="*/ 68 w 844"/>
                <a:gd name="T13" fmla="*/ 194 h 206"/>
                <a:gd name="T14" fmla="*/ 437 w 844"/>
                <a:gd name="T15" fmla="*/ 90 h 206"/>
                <a:gd name="T16" fmla="*/ 775 w 844"/>
                <a:gd name="T17" fmla="*/ 193 h 206"/>
                <a:gd name="T18" fmla="*/ 831 w 844"/>
                <a:gd name="T19" fmla="*/ 184 h 206"/>
                <a:gd name="T20" fmla="*/ 822 w 844"/>
                <a:gd name="T21" fmla="*/ 128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44" h="206">
                  <a:moveTo>
                    <a:pt x="822" y="128"/>
                  </a:moveTo>
                  <a:lnTo>
                    <a:pt x="822" y="128"/>
                  </a:lnTo>
                  <a:cubicBezTo>
                    <a:pt x="815" y="124"/>
                    <a:pt x="667" y="20"/>
                    <a:pt x="441" y="10"/>
                  </a:cubicBezTo>
                  <a:cubicBezTo>
                    <a:pt x="213" y="0"/>
                    <a:pt x="30" y="122"/>
                    <a:pt x="23" y="128"/>
                  </a:cubicBezTo>
                  <a:cubicBezTo>
                    <a:pt x="4" y="140"/>
                    <a:pt x="0" y="165"/>
                    <a:pt x="12" y="183"/>
                  </a:cubicBezTo>
                  <a:cubicBezTo>
                    <a:pt x="20" y="195"/>
                    <a:pt x="32" y="201"/>
                    <a:pt x="45" y="201"/>
                  </a:cubicBezTo>
                  <a:cubicBezTo>
                    <a:pt x="53" y="201"/>
                    <a:pt x="61" y="198"/>
                    <a:pt x="68" y="194"/>
                  </a:cubicBezTo>
                  <a:cubicBezTo>
                    <a:pt x="69" y="193"/>
                    <a:pt x="236" y="82"/>
                    <a:pt x="437" y="90"/>
                  </a:cubicBezTo>
                  <a:cubicBezTo>
                    <a:pt x="639" y="99"/>
                    <a:pt x="774" y="192"/>
                    <a:pt x="775" y="193"/>
                  </a:cubicBezTo>
                  <a:cubicBezTo>
                    <a:pt x="793" y="206"/>
                    <a:pt x="818" y="202"/>
                    <a:pt x="831" y="184"/>
                  </a:cubicBezTo>
                  <a:cubicBezTo>
                    <a:pt x="844" y="166"/>
                    <a:pt x="840" y="141"/>
                    <a:pt x="822" y="128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6" name="Freeform 16"/>
            <p:cNvSpPr>
              <a:spLocks/>
            </p:cNvSpPr>
            <p:nvPr/>
          </p:nvSpPr>
          <p:spPr bwMode="auto">
            <a:xfrm>
              <a:off x="4713288" y="5437188"/>
              <a:ext cx="627063" cy="152400"/>
            </a:xfrm>
            <a:custGeom>
              <a:avLst/>
              <a:gdLst>
                <a:gd name="T0" fmla="*/ 822 w 844"/>
                <a:gd name="T1" fmla="*/ 127 h 205"/>
                <a:gd name="T2" fmla="*/ 822 w 844"/>
                <a:gd name="T3" fmla="*/ 127 h 205"/>
                <a:gd name="T4" fmla="*/ 441 w 844"/>
                <a:gd name="T5" fmla="*/ 9 h 205"/>
                <a:gd name="T6" fmla="*/ 23 w 844"/>
                <a:gd name="T7" fmla="*/ 127 h 205"/>
                <a:gd name="T8" fmla="*/ 12 w 844"/>
                <a:gd name="T9" fmla="*/ 182 h 205"/>
                <a:gd name="T10" fmla="*/ 45 w 844"/>
                <a:gd name="T11" fmla="*/ 200 h 205"/>
                <a:gd name="T12" fmla="*/ 67 w 844"/>
                <a:gd name="T13" fmla="*/ 193 h 205"/>
                <a:gd name="T14" fmla="*/ 437 w 844"/>
                <a:gd name="T15" fmla="*/ 89 h 205"/>
                <a:gd name="T16" fmla="*/ 775 w 844"/>
                <a:gd name="T17" fmla="*/ 193 h 205"/>
                <a:gd name="T18" fmla="*/ 831 w 844"/>
                <a:gd name="T19" fmla="*/ 183 h 205"/>
                <a:gd name="T20" fmla="*/ 822 w 844"/>
                <a:gd name="T21" fmla="*/ 127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44" h="205">
                  <a:moveTo>
                    <a:pt x="822" y="127"/>
                  </a:moveTo>
                  <a:lnTo>
                    <a:pt x="822" y="127"/>
                  </a:lnTo>
                  <a:cubicBezTo>
                    <a:pt x="815" y="123"/>
                    <a:pt x="667" y="19"/>
                    <a:pt x="441" y="9"/>
                  </a:cubicBezTo>
                  <a:cubicBezTo>
                    <a:pt x="213" y="0"/>
                    <a:pt x="30" y="122"/>
                    <a:pt x="23" y="127"/>
                  </a:cubicBezTo>
                  <a:cubicBezTo>
                    <a:pt x="4" y="139"/>
                    <a:pt x="0" y="164"/>
                    <a:pt x="12" y="182"/>
                  </a:cubicBezTo>
                  <a:cubicBezTo>
                    <a:pt x="20" y="194"/>
                    <a:pt x="32" y="200"/>
                    <a:pt x="45" y="200"/>
                  </a:cubicBezTo>
                  <a:cubicBezTo>
                    <a:pt x="53" y="200"/>
                    <a:pt x="61" y="198"/>
                    <a:pt x="67" y="193"/>
                  </a:cubicBezTo>
                  <a:cubicBezTo>
                    <a:pt x="69" y="192"/>
                    <a:pt x="236" y="81"/>
                    <a:pt x="437" y="89"/>
                  </a:cubicBezTo>
                  <a:cubicBezTo>
                    <a:pt x="639" y="98"/>
                    <a:pt x="774" y="192"/>
                    <a:pt x="775" y="193"/>
                  </a:cubicBezTo>
                  <a:cubicBezTo>
                    <a:pt x="793" y="205"/>
                    <a:pt x="818" y="201"/>
                    <a:pt x="831" y="183"/>
                  </a:cubicBezTo>
                  <a:cubicBezTo>
                    <a:pt x="844" y="165"/>
                    <a:pt x="840" y="140"/>
                    <a:pt x="822" y="12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7" name="Freeform 17"/>
            <p:cNvSpPr>
              <a:spLocks/>
            </p:cNvSpPr>
            <p:nvPr/>
          </p:nvSpPr>
          <p:spPr bwMode="auto">
            <a:xfrm>
              <a:off x="4713288" y="5716588"/>
              <a:ext cx="627063" cy="152400"/>
            </a:xfrm>
            <a:custGeom>
              <a:avLst/>
              <a:gdLst>
                <a:gd name="T0" fmla="*/ 822 w 844"/>
                <a:gd name="T1" fmla="*/ 128 h 206"/>
                <a:gd name="T2" fmla="*/ 822 w 844"/>
                <a:gd name="T3" fmla="*/ 128 h 206"/>
                <a:gd name="T4" fmla="*/ 441 w 844"/>
                <a:gd name="T5" fmla="*/ 10 h 206"/>
                <a:gd name="T6" fmla="*/ 23 w 844"/>
                <a:gd name="T7" fmla="*/ 128 h 206"/>
                <a:gd name="T8" fmla="*/ 12 w 844"/>
                <a:gd name="T9" fmla="*/ 183 h 206"/>
                <a:gd name="T10" fmla="*/ 45 w 844"/>
                <a:gd name="T11" fmla="*/ 201 h 206"/>
                <a:gd name="T12" fmla="*/ 67 w 844"/>
                <a:gd name="T13" fmla="*/ 194 h 206"/>
                <a:gd name="T14" fmla="*/ 437 w 844"/>
                <a:gd name="T15" fmla="*/ 90 h 206"/>
                <a:gd name="T16" fmla="*/ 775 w 844"/>
                <a:gd name="T17" fmla="*/ 193 h 206"/>
                <a:gd name="T18" fmla="*/ 831 w 844"/>
                <a:gd name="T19" fmla="*/ 184 h 206"/>
                <a:gd name="T20" fmla="*/ 822 w 844"/>
                <a:gd name="T21" fmla="*/ 128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44" h="206">
                  <a:moveTo>
                    <a:pt x="822" y="128"/>
                  </a:moveTo>
                  <a:lnTo>
                    <a:pt x="822" y="128"/>
                  </a:lnTo>
                  <a:cubicBezTo>
                    <a:pt x="815" y="124"/>
                    <a:pt x="667" y="20"/>
                    <a:pt x="441" y="10"/>
                  </a:cubicBezTo>
                  <a:cubicBezTo>
                    <a:pt x="213" y="0"/>
                    <a:pt x="30" y="122"/>
                    <a:pt x="23" y="128"/>
                  </a:cubicBezTo>
                  <a:cubicBezTo>
                    <a:pt x="4" y="140"/>
                    <a:pt x="0" y="165"/>
                    <a:pt x="12" y="183"/>
                  </a:cubicBezTo>
                  <a:cubicBezTo>
                    <a:pt x="20" y="195"/>
                    <a:pt x="32" y="201"/>
                    <a:pt x="45" y="201"/>
                  </a:cubicBezTo>
                  <a:cubicBezTo>
                    <a:pt x="53" y="201"/>
                    <a:pt x="61" y="199"/>
                    <a:pt x="67" y="194"/>
                  </a:cubicBezTo>
                  <a:cubicBezTo>
                    <a:pt x="69" y="193"/>
                    <a:pt x="236" y="82"/>
                    <a:pt x="437" y="90"/>
                  </a:cubicBezTo>
                  <a:cubicBezTo>
                    <a:pt x="639" y="99"/>
                    <a:pt x="774" y="192"/>
                    <a:pt x="775" y="193"/>
                  </a:cubicBezTo>
                  <a:cubicBezTo>
                    <a:pt x="793" y="206"/>
                    <a:pt x="818" y="202"/>
                    <a:pt x="831" y="184"/>
                  </a:cubicBezTo>
                  <a:cubicBezTo>
                    <a:pt x="844" y="166"/>
                    <a:pt x="840" y="141"/>
                    <a:pt x="822" y="128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" name="Freeform 18"/>
            <p:cNvSpPr>
              <a:spLocks/>
            </p:cNvSpPr>
            <p:nvPr/>
          </p:nvSpPr>
          <p:spPr bwMode="auto">
            <a:xfrm>
              <a:off x="4713288" y="5997575"/>
              <a:ext cx="627063" cy="152400"/>
            </a:xfrm>
            <a:custGeom>
              <a:avLst/>
              <a:gdLst>
                <a:gd name="T0" fmla="*/ 822 w 844"/>
                <a:gd name="T1" fmla="*/ 128 h 206"/>
                <a:gd name="T2" fmla="*/ 822 w 844"/>
                <a:gd name="T3" fmla="*/ 128 h 206"/>
                <a:gd name="T4" fmla="*/ 441 w 844"/>
                <a:gd name="T5" fmla="*/ 10 h 206"/>
                <a:gd name="T6" fmla="*/ 23 w 844"/>
                <a:gd name="T7" fmla="*/ 127 h 206"/>
                <a:gd name="T8" fmla="*/ 12 w 844"/>
                <a:gd name="T9" fmla="*/ 183 h 206"/>
                <a:gd name="T10" fmla="*/ 45 w 844"/>
                <a:gd name="T11" fmla="*/ 201 h 206"/>
                <a:gd name="T12" fmla="*/ 67 w 844"/>
                <a:gd name="T13" fmla="*/ 194 h 206"/>
                <a:gd name="T14" fmla="*/ 437 w 844"/>
                <a:gd name="T15" fmla="*/ 90 h 206"/>
                <a:gd name="T16" fmla="*/ 775 w 844"/>
                <a:gd name="T17" fmla="*/ 193 h 206"/>
                <a:gd name="T18" fmla="*/ 831 w 844"/>
                <a:gd name="T19" fmla="*/ 184 h 206"/>
                <a:gd name="T20" fmla="*/ 822 w 844"/>
                <a:gd name="T21" fmla="*/ 128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44" h="206">
                  <a:moveTo>
                    <a:pt x="822" y="128"/>
                  </a:moveTo>
                  <a:lnTo>
                    <a:pt x="822" y="128"/>
                  </a:lnTo>
                  <a:cubicBezTo>
                    <a:pt x="815" y="124"/>
                    <a:pt x="667" y="20"/>
                    <a:pt x="441" y="10"/>
                  </a:cubicBezTo>
                  <a:cubicBezTo>
                    <a:pt x="213" y="0"/>
                    <a:pt x="30" y="122"/>
                    <a:pt x="23" y="127"/>
                  </a:cubicBezTo>
                  <a:cubicBezTo>
                    <a:pt x="4" y="140"/>
                    <a:pt x="0" y="165"/>
                    <a:pt x="12" y="183"/>
                  </a:cubicBezTo>
                  <a:cubicBezTo>
                    <a:pt x="20" y="194"/>
                    <a:pt x="32" y="201"/>
                    <a:pt x="45" y="201"/>
                  </a:cubicBezTo>
                  <a:cubicBezTo>
                    <a:pt x="53" y="201"/>
                    <a:pt x="61" y="198"/>
                    <a:pt x="67" y="194"/>
                  </a:cubicBezTo>
                  <a:cubicBezTo>
                    <a:pt x="69" y="193"/>
                    <a:pt x="236" y="82"/>
                    <a:pt x="437" y="90"/>
                  </a:cubicBezTo>
                  <a:cubicBezTo>
                    <a:pt x="639" y="98"/>
                    <a:pt x="774" y="192"/>
                    <a:pt x="775" y="193"/>
                  </a:cubicBezTo>
                  <a:cubicBezTo>
                    <a:pt x="793" y="206"/>
                    <a:pt x="818" y="202"/>
                    <a:pt x="831" y="184"/>
                  </a:cubicBezTo>
                  <a:cubicBezTo>
                    <a:pt x="844" y="166"/>
                    <a:pt x="840" y="141"/>
                    <a:pt x="822" y="128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96" name="椭圆 95"/>
          <p:cNvSpPr/>
          <p:nvPr/>
        </p:nvSpPr>
        <p:spPr>
          <a:xfrm>
            <a:off x="8155408" y="1508760"/>
            <a:ext cx="2560317" cy="2560317"/>
          </a:xfrm>
          <a:prstGeom prst="ellipse">
            <a:avLst/>
          </a:prstGeom>
          <a:noFill/>
          <a:ln w="38100">
            <a:solidFill>
              <a:schemeClr val="accent2">
                <a:lumMod val="50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7" name="矩形 96"/>
          <p:cNvSpPr/>
          <p:nvPr/>
        </p:nvSpPr>
        <p:spPr>
          <a:xfrm>
            <a:off x="8155408" y="4263349"/>
            <a:ext cx="2560317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609585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8-14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号字，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1.3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倍字间距。</a:t>
            </a:r>
          </a:p>
        </p:txBody>
      </p:sp>
      <p:grpSp>
        <p:nvGrpSpPr>
          <p:cNvPr id="98" name="组 97"/>
          <p:cNvGrpSpPr/>
          <p:nvPr/>
        </p:nvGrpSpPr>
        <p:grpSpPr>
          <a:xfrm>
            <a:off x="8155408" y="3517084"/>
            <a:ext cx="2560317" cy="697916"/>
            <a:chOff x="1053200" y="3517084"/>
            <a:chExt cx="2560317" cy="697916"/>
          </a:xfrm>
        </p:grpSpPr>
        <p:sp>
          <p:nvSpPr>
            <p:cNvPr id="107" name="矩形 106"/>
            <p:cNvSpPr/>
            <p:nvPr/>
          </p:nvSpPr>
          <p:spPr>
            <a:xfrm>
              <a:off x="1053200" y="3517084"/>
              <a:ext cx="2560317" cy="697916"/>
            </a:xfrm>
            <a:prstGeom prst="rect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08" name="矩形 107"/>
            <p:cNvSpPr/>
            <p:nvPr/>
          </p:nvSpPr>
          <p:spPr>
            <a:xfrm>
              <a:off x="1394225" y="3699745"/>
              <a:ext cx="2031325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609585"/>
              <a:r>
                <a:rPr lang="zh-CN" altLang="en-US" b="1" dirty="0">
                  <a:solidFill>
                    <a:srgbClr val="F5F0EA"/>
                  </a:solidFill>
                  <a:ea typeface="微软雅黑" charset="0"/>
                </a:rPr>
                <a:t>点击此处添加标题</a:t>
              </a:r>
            </a:p>
          </p:txBody>
        </p:sp>
      </p:grpSp>
      <p:grpSp>
        <p:nvGrpSpPr>
          <p:cNvPr id="99" name="组合 22"/>
          <p:cNvGrpSpPr/>
          <p:nvPr/>
        </p:nvGrpSpPr>
        <p:grpSpPr>
          <a:xfrm>
            <a:off x="8753938" y="2151330"/>
            <a:ext cx="1363256" cy="1070132"/>
            <a:chOff x="3654425" y="5089525"/>
            <a:chExt cx="1860550" cy="1460500"/>
          </a:xfrm>
          <a:solidFill>
            <a:schemeClr val="accent2">
              <a:lumMod val="50000"/>
            </a:schemeClr>
          </a:solidFill>
        </p:grpSpPr>
        <p:sp>
          <p:nvSpPr>
            <p:cNvPr id="100" name="Freeform 12"/>
            <p:cNvSpPr>
              <a:spLocks noEditPoints="1"/>
            </p:cNvSpPr>
            <p:nvPr/>
          </p:nvSpPr>
          <p:spPr bwMode="auto">
            <a:xfrm>
              <a:off x="3654425" y="5089525"/>
              <a:ext cx="1860550" cy="1460500"/>
            </a:xfrm>
            <a:custGeom>
              <a:avLst/>
              <a:gdLst>
                <a:gd name="T0" fmla="*/ 2372 w 2506"/>
                <a:gd name="T1" fmla="*/ 1716 h 1970"/>
                <a:gd name="T2" fmla="*/ 2372 w 2506"/>
                <a:gd name="T3" fmla="*/ 1716 h 1970"/>
                <a:gd name="T4" fmla="*/ 1858 w 2506"/>
                <a:gd name="T5" fmla="*/ 1575 h 1970"/>
                <a:gd name="T6" fmla="*/ 1818 w 2506"/>
                <a:gd name="T7" fmla="*/ 1576 h 1970"/>
                <a:gd name="T8" fmla="*/ 1323 w 2506"/>
                <a:gd name="T9" fmla="*/ 1715 h 1970"/>
                <a:gd name="T10" fmla="*/ 1323 w 2506"/>
                <a:gd name="T11" fmla="*/ 308 h 1970"/>
                <a:gd name="T12" fmla="*/ 1847 w 2506"/>
                <a:gd name="T13" fmla="*/ 133 h 1970"/>
                <a:gd name="T14" fmla="*/ 2372 w 2506"/>
                <a:gd name="T15" fmla="*/ 310 h 1970"/>
                <a:gd name="T16" fmla="*/ 2372 w 2506"/>
                <a:gd name="T17" fmla="*/ 1716 h 1970"/>
                <a:gd name="T18" fmla="*/ 1182 w 2506"/>
                <a:gd name="T19" fmla="*/ 1715 h 1970"/>
                <a:gd name="T20" fmla="*/ 1182 w 2506"/>
                <a:gd name="T21" fmla="*/ 1715 h 1970"/>
                <a:gd name="T22" fmla="*/ 688 w 2506"/>
                <a:gd name="T23" fmla="*/ 1576 h 1970"/>
                <a:gd name="T24" fmla="*/ 647 w 2506"/>
                <a:gd name="T25" fmla="*/ 1575 h 1970"/>
                <a:gd name="T26" fmla="*/ 133 w 2506"/>
                <a:gd name="T27" fmla="*/ 1716 h 1970"/>
                <a:gd name="T28" fmla="*/ 133 w 2506"/>
                <a:gd name="T29" fmla="*/ 310 h 1970"/>
                <a:gd name="T30" fmla="*/ 659 w 2506"/>
                <a:gd name="T31" fmla="*/ 133 h 1970"/>
                <a:gd name="T32" fmla="*/ 1182 w 2506"/>
                <a:gd name="T33" fmla="*/ 308 h 1970"/>
                <a:gd name="T34" fmla="*/ 1182 w 2506"/>
                <a:gd name="T35" fmla="*/ 1715 h 1970"/>
                <a:gd name="T36" fmla="*/ 1849 w 2506"/>
                <a:gd name="T37" fmla="*/ 0 h 1970"/>
                <a:gd name="T38" fmla="*/ 1849 w 2506"/>
                <a:gd name="T39" fmla="*/ 0 h 1970"/>
                <a:gd name="T40" fmla="*/ 1823 w 2506"/>
                <a:gd name="T41" fmla="*/ 0 h 1970"/>
                <a:gd name="T42" fmla="*/ 1253 w 2506"/>
                <a:gd name="T43" fmla="*/ 184 h 1970"/>
                <a:gd name="T44" fmla="*/ 683 w 2506"/>
                <a:gd name="T45" fmla="*/ 0 h 1970"/>
                <a:gd name="T46" fmla="*/ 657 w 2506"/>
                <a:gd name="T47" fmla="*/ 0 h 1970"/>
                <a:gd name="T48" fmla="*/ 5 w 2506"/>
                <a:gd name="T49" fmla="*/ 267 h 1970"/>
                <a:gd name="T50" fmla="*/ 0 w 2506"/>
                <a:gd name="T51" fmla="*/ 279 h 1970"/>
                <a:gd name="T52" fmla="*/ 0 w 2506"/>
                <a:gd name="T53" fmla="*/ 1970 h 1970"/>
                <a:gd name="T54" fmla="*/ 107 w 2506"/>
                <a:gd name="T55" fmla="*/ 1889 h 1970"/>
                <a:gd name="T56" fmla="*/ 682 w 2506"/>
                <a:gd name="T57" fmla="*/ 1709 h 1970"/>
                <a:gd name="T58" fmla="*/ 1190 w 2506"/>
                <a:gd name="T59" fmla="*/ 1876 h 1970"/>
                <a:gd name="T60" fmla="*/ 1208 w 2506"/>
                <a:gd name="T61" fmla="*/ 1888 h 1970"/>
                <a:gd name="T62" fmla="*/ 1253 w 2506"/>
                <a:gd name="T63" fmla="*/ 1924 h 1970"/>
                <a:gd name="T64" fmla="*/ 1298 w 2506"/>
                <a:gd name="T65" fmla="*/ 1888 h 1970"/>
                <a:gd name="T66" fmla="*/ 1316 w 2506"/>
                <a:gd name="T67" fmla="*/ 1876 h 1970"/>
                <a:gd name="T68" fmla="*/ 1824 w 2506"/>
                <a:gd name="T69" fmla="*/ 1709 h 1970"/>
                <a:gd name="T70" fmla="*/ 2399 w 2506"/>
                <a:gd name="T71" fmla="*/ 1889 h 1970"/>
                <a:gd name="T72" fmla="*/ 2506 w 2506"/>
                <a:gd name="T73" fmla="*/ 1970 h 1970"/>
                <a:gd name="T74" fmla="*/ 2506 w 2506"/>
                <a:gd name="T75" fmla="*/ 279 h 1970"/>
                <a:gd name="T76" fmla="*/ 2501 w 2506"/>
                <a:gd name="T77" fmla="*/ 267 h 1970"/>
                <a:gd name="T78" fmla="*/ 1849 w 2506"/>
                <a:gd name="T79" fmla="*/ 0 h 19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506" h="1970">
                  <a:moveTo>
                    <a:pt x="2372" y="1716"/>
                  </a:moveTo>
                  <a:lnTo>
                    <a:pt x="2372" y="1716"/>
                  </a:lnTo>
                  <a:cubicBezTo>
                    <a:pt x="2261" y="1655"/>
                    <a:pt x="2075" y="1575"/>
                    <a:pt x="1858" y="1575"/>
                  </a:cubicBezTo>
                  <a:cubicBezTo>
                    <a:pt x="1845" y="1575"/>
                    <a:pt x="1831" y="1576"/>
                    <a:pt x="1818" y="1576"/>
                  </a:cubicBezTo>
                  <a:cubicBezTo>
                    <a:pt x="1599" y="1587"/>
                    <a:pt x="1427" y="1659"/>
                    <a:pt x="1323" y="1715"/>
                  </a:cubicBezTo>
                  <a:lnTo>
                    <a:pt x="1323" y="308"/>
                  </a:lnTo>
                  <a:cubicBezTo>
                    <a:pt x="1347" y="271"/>
                    <a:pt x="1462" y="127"/>
                    <a:pt x="1847" y="133"/>
                  </a:cubicBezTo>
                  <a:cubicBezTo>
                    <a:pt x="2229" y="140"/>
                    <a:pt x="2347" y="273"/>
                    <a:pt x="2372" y="310"/>
                  </a:cubicBezTo>
                  <a:lnTo>
                    <a:pt x="2372" y="1716"/>
                  </a:lnTo>
                  <a:close/>
                  <a:moveTo>
                    <a:pt x="1182" y="1715"/>
                  </a:moveTo>
                  <a:lnTo>
                    <a:pt x="1182" y="1715"/>
                  </a:lnTo>
                  <a:cubicBezTo>
                    <a:pt x="1079" y="1659"/>
                    <a:pt x="906" y="1587"/>
                    <a:pt x="688" y="1576"/>
                  </a:cubicBezTo>
                  <a:cubicBezTo>
                    <a:pt x="674" y="1576"/>
                    <a:pt x="661" y="1575"/>
                    <a:pt x="647" y="1575"/>
                  </a:cubicBezTo>
                  <a:cubicBezTo>
                    <a:pt x="431" y="1575"/>
                    <a:pt x="244" y="1655"/>
                    <a:pt x="133" y="1716"/>
                  </a:cubicBezTo>
                  <a:lnTo>
                    <a:pt x="133" y="310"/>
                  </a:lnTo>
                  <a:cubicBezTo>
                    <a:pt x="159" y="273"/>
                    <a:pt x="276" y="140"/>
                    <a:pt x="659" y="133"/>
                  </a:cubicBezTo>
                  <a:cubicBezTo>
                    <a:pt x="1044" y="127"/>
                    <a:pt x="1159" y="271"/>
                    <a:pt x="1182" y="308"/>
                  </a:cubicBezTo>
                  <a:lnTo>
                    <a:pt x="1182" y="1715"/>
                  </a:lnTo>
                  <a:close/>
                  <a:moveTo>
                    <a:pt x="1849" y="0"/>
                  </a:moveTo>
                  <a:lnTo>
                    <a:pt x="1849" y="0"/>
                  </a:lnTo>
                  <a:cubicBezTo>
                    <a:pt x="1840" y="0"/>
                    <a:pt x="1831" y="0"/>
                    <a:pt x="1823" y="0"/>
                  </a:cubicBezTo>
                  <a:cubicBezTo>
                    <a:pt x="1490" y="0"/>
                    <a:pt x="1328" y="105"/>
                    <a:pt x="1253" y="184"/>
                  </a:cubicBezTo>
                  <a:cubicBezTo>
                    <a:pt x="1178" y="105"/>
                    <a:pt x="1015" y="0"/>
                    <a:pt x="683" y="0"/>
                  </a:cubicBezTo>
                  <a:cubicBezTo>
                    <a:pt x="674" y="0"/>
                    <a:pt x="666" y="0"/>
                    <a:pt x="657" y="0"/>
                  </a:cubicBezTo>
                  <a:cubicBezTo>
                    <a:pt x="127" y="9"/>
                    <a:pt x="16" y="240"/>
                    <a:pt x="5" y="267"/>
                  </a:cubicBezTo>
                  <a:lnTo>
                    <a:pt x="0" y="279"/>
                  </a:lnTo>
                  <a:lnTo>
                    <a:pt x="0" y="1970"/>
                  </a:lnTo>
                  <a:lnTo>
                    <a:pt x="107" y="1889"/>
                  </a:lnTo>
                  <a:cubicBezTo>
                    <a:pt x="109" y="1887"/>
                    <a:pt x="369" y="1695"/>
                    <a:pt x="682" y="1709"/>
                  </a:cubicBezTo>
                  <a:cubicBezTo>
                    <a:pt x="943" y="1722"/>
                    <a:pt x="1133" y="1837"/>
                    <a:pt x="1190" y="1876"/>
                  </a:cubicBezTo>
                  <a:cubicBezTo>
                    <a:pt x="1201" y="1883"/>
                    <a:pt x="1207" y="1888"/>
                    <a:pt x="1208" y="1888"/>
                  </a:cubicBezTo>
                  <a:lnTo>
                    <a:pt x="1253" y="1924"/>
                  </a:lnTo>
                  <a:lnTo>
                    <a:pt x="1298" y="1888"/>
                  </a:lnTo>
                  <a:cubicBezTo>
                    <a:pt x="1298" y="1888"/>
                    <a:pt x="1304" y="1883"/>
                    <a:pt x="1316" y="1876"/>
                  </a:cubicBezTo>
                  <a:cubicBezTo>
                    <a:pt x="1373" y="1837"/>
                    <a:pt x="1563" y="1722"/>
                    <a:pt x="1824" y="1709"/>
                  </a:cubicBezTo>
                  <a:cubicBezTo>
                    <a:pt x="2135" y="1695"/>
                    <a:pt x="2396" y="1887"/>
                    <a:pt x="2399" y="1889"/>
                  </a:cubicBezTo>
                  <a:lnTo>
                    <a:pt x="2506" y="1970"/>
                  </a:lnTo>
                  <a:lnTo>
                    <a:pt x="2506" y="279"/>
                  </a:lnTo>
                  <a:lnTo>
                    <a:pt x="2501" y="267"/>
                  </a:lnTo>
                  <a:cubicBezTo>
                    <a:pt x="2490" y="240"/>
                    <a:pt x="2379" y="9"/>
                    <a:pt x="1849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" name="Freeform 13"/>
            <p:cNvSpPr>
              <a:spLocks/>
            </p:cNvSpPr>
            <p:nvPr/>
          </p:nvSpPr>
          <p:spPr bwMode="auto">
            <a:xfrm>
              <a:off x="3829050" y="5399088"/>
              <a:ext cx="627063" cy="152400"/>
            </a:xfrm>
            <a:custGeom>
              <a:avLst/>
              <a:gdLst>
                <a:gd name="T0" fmla="*/ 822 w 844"/>
                <a:gd name="T1" fmla="*/ 128 h 206"/>
                <a:gd name="T2" fmla="*/ 822 w 844"/>
                <a:gd name="T3" fmla="*/ 128 h 206"/>
                <a:gd name="T4" fmla="*/ 441 w 844"/>
                <a:gd name="T5" fmla="*/ 10 h 206"/>
                <a:gd name="T6" fmla="*/ 23 w 844"/>
                <a:gd name="T7" fmla="*/ 127 h 206"/>
                <a:gd name="T8" fmla="*/ 12 w 844"/>
                <a:gd name="T9" fmla="*/ 183 h 206"/>
                <a:gd name="T10" fmla="*/ 45 w 844"/>
                <a:gd name="T11" fmla="*/ 200 h 206"/>
                <a:gd name="T12" fmla="*/ 68 w 844"/>
                <a:gd name="T13" fmla="*/ 193 h 206"/>
                <a:gd name="T14" fmla="*/ 437 w 844"/>
                <a:gd name="T15" fmla="*/ 89 h 206"/>
                <a:gd name="T16" fmla="*/ 775 w 844"/>
                <a:gd name="T17" fmla="*/ 193 h 206"/>
                <a:gd name="T18" fmla="*/ 831 w 844"/>
                <a:gd name="T19" fmla="*/ 183 h 206"/>
                <a:gd name="T20" fmla="*/ 822 w 844"/>
                <a:gd name="T21" fmla="*/ 128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44" h="206">
                  <a:moveTo>
                    <a:pt x="822" y="128"/>
                  </a:moveTo>
                  <a:lnTo>
                    <a:pt x="822" y="128"/>
                  </a:lnTo>
                  <a:cubicBezTo>
                    <a:pt x="815" y="123"/>
                    <a:pt x="667" y="19"/>
                    <a:pt x="441" y="10"/>
                  </a:cubicBezTo>
                  <a:cubicBezTo>
                    <a:pt x="213" y="0"/>
                    <a:pt x="30" y="122"/>
                    <a:pt x="23" y="127"/>
                  </a:cubicBezTo>
                  <a:cubicBezTo>
                    <a:pt x="4" y="139"/>
                    <a:pt x="0" y="164"/>
                    <a:pt x="12" y="183"/>
                  </a:cubicBezTo>
                  <a:cubicBezTo>
                    <a:pt x="20" y="194"/>
                    <a:pt x="32" y="200"/>
                    <a:pt x="45" y="200"/>
                  </a:cubicBezTo>
                  <a:cubicBezTo>
                    <a:pt x="53" y="200"/>
                    <a:pt x="61" y="198"/>
                    <a:pt x="68" y="193"/>
                  </a:cubicBezTo>
                  <a:cubicBezTo>
                    <a:pt x="69" y="192"/>
                    <a:pt x="236" y="81"/>
                    <a:pt x="437" y="89"/>
                  </a:cubicBezTo>
                  <a:cubicBezTo>
                    <a:pt x="639" y="98"/>
                    <a:pt x="774" y="192"/>
                    <a:pt x="775" y="193"/>
                  </a:cubicBezTo>
                  <a:cubicBezTo>
                    <a:pt x="793" y="206"/>
                    <a:pt x="818" y="201"/>
                    <a:pt x="831" y="183"/>
                  </a:cubicBezTo>
                  <a:cubicBezTo>
                    <a:pt x="844" y="165"/>
                    <a:pt x="840" y="140"/>
                    <a:pt x="822" y="128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" name="Freeform 14"/>
            <p:cNvSpPr>
              <a:spLocks/>
            </p:cNvSpPr>
            <p:nvPr/>
          </p:nvSpPr>
          <p:spPr bwMode="auto">
            <a:xfrm>
              <a:off x="3829050" y="5678488"/>
              <a:ext cx="627063" cy="152400"/>
            </a:xfrm>
            <a:custGeom>
              <a:avLst/>
              <a:gdLst>
                <a:gd name="T0" fmla="*/ 822 w 844"/>
                <a:gd name="T1" fmla="*/ 128 h 206"/>
                <a:gd name="T2" fmla="*/ 822 w 844"/>
                <a:gd name="T3" fmla="*/ 128 h 206"/>
                <a:gd name="T4" fmla="*/ 441 w 844"/>
                <a:gd name="T5" fmla="*/ 10 h 206"/>
                <a:gd name="T6" fmla="*/ 23 w 844"/>
                <a:gd name="T7" fmla="*/ 128 h 206"/>
                <a:gd name="T8" fmla="*/ 12 w 844"/>
                <a:gd name="T9" fmla="*/ 183 h 206"/>
                <a:gd name="T10" fmla="*/ 45 w 844"/>
                <a:gd name="T11" fmla="*/ 201 h 206"/>
                <a:gd name="T12" fmla="*/ 68 w 844"/>
                <a:gd name="T13" fmla="*/ 194 h 206"/>
                <a:gd name="T14" fmla="*/ 437 w 844"/>
                <a:gd name="T15" fmla="*/ 90 h 206"/>
                <a:gd name="T16" fmla="*/ 775 w 844"/>
                <a:gd name="T17" fmla="*/ 194 h 206"/>
                <a:gd name="T18" fmla="*/ 831 w 844"/>
                <a:gd name="T19" fmla="*/ 184 h 206"/>
                <a:gd name="T20" fmla="*/ 822 w 844"/>
                <a:gd name="T21" fmla="*/ 128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44" h="206">
                  <a:moveTo>
                    <a:pt x="822" y="128"/>
                  </a:moveTo>
                  <a:lnTo>
                    <a:pt x="822" y="128"/>
                  </a:lnTo>
                  <a:cubicBezTo>
                    <a:pt x="815" y="124"/>
                    <a:pt x="667" y="20"/>
                    <a:pt x="441" y="10"/>
                  </a:cubicBezTo>
                  <a:cubicBezTo>
                    <a:pt x="213" y="0"/>
                    <a:pt x="30" y="123"/>
                    <a:pt x="23" y="128"/>
                  </a:cubicBezTo>
                  <a:cubicBezTo>
                    <a:pt x="4" y="140"/>
                    <a:pt x="0" y="165"/>
                    <a:pt x="12" y="183"/>
                  </a:cubicBezTo>
                  <a:cubicBezTo>
                    <a:pt x="20" y="195"/>
                    <a:pt x="32" y="201"/>
                    <a:pt x="45" y="201"/>
                  </a:cubicBezTo>
                  <a:cubicBezTo>
                    <a:pt x="53" y="201"/>
                    <a:pt x="61" y="199"/>
                    <a:pt x="68" y="194"/>
                  </a:cubicBezTo>
                  <a:cubicBezTo>
                    <a:pt x="69" y="193"/>
                    <a:pt x="236" y="82"/>
                    <a:pt x="437" y="90"/>
                  </a:cubicBezTo>
                  <a:cubicBezTo>
                    <a:pt x="639" y="99"/>
                    <a:pt x="774" y="193"/>
                    <a:pt x="775" y="194"/>
                  </a:cubicBezTo>
                  <a:cubicBezTo>
                    <a:pt x="793" y="206"/>
                    <a:pt x="818" y="202"/>
                    <a:pt x="831" y="184"/>
                  </a:cubicBezTo>
                  <a:cubicBezTo>
                    <a:pt x="844" y="166"/>
                    <a:pt x="840" y="141"/>
                    <a:pt x="822" y="128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" name="Freeform 15"/>
            <p:cNvSpPr>
              <a:spLocks/>
            </p:cNvSpPr>
            <p:nvPr/>
          </p:nvSpPr>
          <p:spPr bwMode="auto">
            <a:xfrm>
              <a:off x="3829050" y="5957888"/>
              <a:ext cx="627063" cy="153988"/>
            </a:xfrm>
            <a:custGeom>
              <a:avLst/>
              <a:gdLst>
                <a:gd name="T0" fmla="*/ 822 w 844"/>
                <a:gd name="T1" fmla="*/ 128 h 206"/>
                <a:gd name="T2" fmla="*/ 822 w 844"/>
                <a:gd name="T3" fmla="*/ 128 h 206"/>
                <a:gd name="T4" fmla="*/ 441 w 844"/>
                <a:gd name="T5" fmla="*/ 10 h 206"/>
                <a:gd name="T6" fmla="*/ 23 w 844"/>
                <a:gd name="T7" fmla="*/ 128 h 206"/>
                <a:gd name="T8" fmla="*/ 12 w 844"/>
                <a:gd name="T9" fmla="*/ 183 h 206"/>
                <a:gd name="T10" fmla="*/ 45 w 844"/>
                <a:gd name="T11" fmla="*/ 201 h 206"/>
                <a:gd name="T12" fmla="*/ 68 w 844"/>
                <a:gd name="T13" fmla="*/ 194 h 206"/>
                <a:gd name="T14" fmla="*/ 437 w 844"/>
                <a:gd name="T15" fmla="*/ 90 h 206"/>
                <a:gd name="T16" fmla="*/ 775 w 844"/>
                <a:gd name="T17" fmla="*/ 193 h 206"/>
                <a:gd name="T18" fmla="*/ 831 w 844"/>
                <a:gd name="T19" fmla="*/ 184 h 206"/>
                <a:gd name="T20" fmla="*/ 822 w 844"/>
                <a:gd name="T21" fmla="*/ 128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44" h="206">
                  <a:moveTo>
                    <a:pt x="822" y="128"/>
                  </a:moveTo>
                  <a:lnTo>
                    <a:pt x="822" y="128"/>
                  </a:lnTo>
                  <a:cubicBezTo>
                    <a:pt x="815" y="124"/>
                    <a:pt x="667" y="20"/>
                    <a:pt x="441" y="10"/>
                  </a:cubicBezTo>
                  <a:cubicBezTo>
                    <a:pt x="213" y="0"/>
                    <a:pt x="30" y="122"/>
                    <a:pt x="23" y="128"/>
                  </a:cubicBezTo>
                  <a:cubicBezTo>
                    <a:pt x="4" y="140"/>
                    <a:pt x="0" y="165"/>
                    <a:pt x="12" y="183"/>
                  </a:cubicBezTo>
                  <a:cubicBezTo>
                    <a:pt x="20" y="195"/>
                    <a:pt x="32" y="201"/>
                    <a:pt x="45" y="201"/>
                  </a:cubicBezTo>
                  <a:cubicBezTo>
                    <a:pt x="53" y="201"/>
                    <a:pt x="61" y="198"/>
                    <a:pt x="68" y="194"/>
                  </a:cubicBezTo>
                  <a:cubicBezTo>
                    <a:pt x="69" y="193"/>
                    <a:pt x="236" y="82"/>
                    <a:pt x="437" y="90"/>
                  </a:cubicBezTo>
                  <a:cubicBezTo>
                    <a:pt x="639" y="99"/>
                    <a:pt x="774" y="192"/>
                    <a:pt x="775" y="193"/>
                  </a:cubicBezTo>
                  <a:cubicBezTo>
                    <a:pt x="793" y="206"/>
                    <a:pt x="818" y="202"/>
                    <a:pt x="831" y="184"/>
                  </a:cubicBezTo>
                  <a:cubicBezTo>
                    <a:pt x="844" y="166"/>
                    <a:pt x="840" y="141"/>
                    <a:pt x="822" y="128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4" name="Freeform 16"/>
            <p:cNvSpPr>
              <a:spLocks/>
            </p:cNvSpPr>
            <p:nvPr/>
          </p:nvSpPr>
          <p:spPr bwMode="auto">
            <a:xfrm>
              <a:off x="4713288" y="5437188"/>
              <a:ext cx="627063" cy="152400"/>
            </a:xfrm>
            <a:custGeom>
              <a:avLst/>
              <a:gdLst>
                <a:gd name="T0" fmla="*/ 822 w 844"/>
                <a:gd name="T1" fmla="*/ 127 h 205"/>
                <a:gd name="T2" fmla="*/ 822 w 844"/>
                <a:gd name="T3" fmla="*/ 127 h 205"/>
                <a:gd name="T4" fmla="*/ 441 w 844"/>
                <a:gd name="T5" fmla="*/ 9 h 205"/>
                <a:gd name="T6" fmla="*/ 23 w 844"/>
                <a:gd name="T7" fmla="*/ 127 h 205"/>
                <a:gd name="T8" fmla="*/ 12 w 844"/>
                <a:gd name="T9" fmla="*/ 182 h 205"/>
                <a:gd name="T10" fmla="*/ 45 w 844"/>
                <a:gd name="T11" fmla="*/ 200 h 205"/>
                <a:gd name="T12" fmla="*/ 67 w 844"/>
                <a:gd name="T13" fmla="*/ 193 h 205"/>
                <a:gd name="T14" fmla="*/ 437 w 844"/>
                <a:gd name="T15" fmla="*/ 89 h 205"/>
                <a:gd name="T16" fmla="*/ 775 w 844"/>
                <a:gd name="T17" fmla="*/ 193 h 205"/>
                <a:gd name="T18" fmla="*/ 831 w 844"/>
                <a:gd name="T19" fmla="*/ 183 h 205"/>
                <a:gd name="T20" fmla="*/ 822 w 844"/>
                <a:gd name="T21" fmla="*/ 127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44" h="205">
                  <a:moveTo>
                    <a:pt x="822" y="127"/>
                  </a:moveTo>
                  <a:lnTo>
                    <a:pt x="822" y="127"/>
                  </a:lnTo>
                  <a:cubicBezTo>
                    <a:pt x="815" y="123"/>
                    <a:pt x="667" y="19"/>
                    <a:pt x="441" y="9"/>
                  </a:cubicBezTo>
                  <a:cubicBezTo>
                    <a:pt x="213" y="0"/>
                    <a:pt x="30" y="122"/>
                    <a:pt x="23" y="127"/>
                  </a:cubicBezTo>
                  <a:cubicBezTo>
                    <a:pt x="4" y="139"/>
                    <a:pt x="0" y="164"/>
                    <a:pt x="12" y="182"/>
                  </a:cubicBezTo>
                  <a:cubicBezTo>
                    <a:pt x="20" y="194"/>
                    <a:pt x="32" y="200"/>
                    <a:pt x="45" y="200"/>
                  </a:cubicBezTo>
                  <a:cubicBezTo>
                    <a:pt x="53" y="200"/>
                    <a:pt x="61" y="198"/>
                    <a:pt x="67" y="193"/>
                  </a:cubicBezTo>
                  <a:cubicBezTo>
                    <a:pt x="69" y="192"/>
                    <a:pt x="236" y="81"/>
                    <a:pt x="437" y="89"/>
                  </a:cubicBezTo>
                  <a:cubicBezTo>
                    <a:pt x="639" y="98"/>
                    <a:pt x="774" y="192"/>
                    <a:pt x="775" y="193"/>
                  </a:cubicBezTo>
                  <a:cubicBezTo>
                    <a:pt x="793" y="205"/>
                    <a:pt x="818" y="201"/>
                    <a:pt x="831" y="183"/>
                  </a:cubicBezTo>
                  <a:cubicBezTo>
                    <a:pt x="844" y="165"/>
                    <a:pt x="840" y="140"/>
                    <a:pt x="822" y="12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5" name="Freeform 17"/>
            <p:cNvSpPr>
              <a:spLocks/>
            </p:cNvSpPr>
            <p:nvPr/>
          </p:nvSpPr>
          <p:spPr bwMode="auto">
            <a:xfrm>
              <a:off x="4713288" y="5716588"/>
              <a:ext cx="627063" cy="152400"/>
            </a:xfrm>
            <a:custGeom>
              <a:avLst/>
              <a:gdLst>
                <a:gd name="T0" fmla="*/ 822 w 844"/>
                <a:gd name="T1" fmla="*/ 128 h 206"/>
                <a:gd name="T2" fmla="*/ 822 w 844"/>
                <a:gd name="T3" fmla="*/ 128 h 206"/>
                <a:gd name="T4" fmla="*/ 441 w 844"/>
                <a:gd name="T5" fmla="*/ 10 h 206"/>
                <a:gd name="T6" fmla="*/ 23 w 844"/>
                <a:gd name="T7" fmla="*/ 128 h 206"/>
                <a:gd name="T8" fmla="*/ 12 w 844"/>
                <a:gd name="T9" fmla="*/ 183 h 206"/>
                <a:gd name="T10" fmla="*/ 45 w 844"/>
                <a:gd name="T11" fmla="*/ 201 h 206"/>
                <a:gd name="T12" fmla="*/ 67 w 844"/>
                <a:gd name="T13" fmla="*/ 194 h 206"/>
                <a:gd name="T14" fmla="*/ 437 w 844"/>
                <a:gd name="T15" fmla="*/ 90 h 206"/>
                <a:gd name="T16" fmla="*/ 775 w 844"/>
                <a:gd name="T17" fmla="*/ 193 h 206"/>
                <a:gd name="T18" fmla="*/ 831 w 844"/>
                <a:gd name="T19" fmla="*/ 184 h 206"/>
                <a:gd name="T20" fmla="*/ 822 w 844"/>
                <a:gd name="T21" fmla="*/ 128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44" h="206">
                  <a:moveTo>
                    <a:pt x="822" y="128"/>
                  </a:moveTo>
                  <a:lnTo>
                    <a:pt x="822" y="128"/>
                  </a:lnTo>
                  <a:cubicBezTo>
                    <a:pt x="815" y="124"/>
                    <a:pt x="667" y="20"/>
                    <a:pt x="441" y="10"/>
                  </a:cubicBezTo>
                  <a:cubicBezTo>
                    <a:pt x="213" y="0"/>
                    <a:pt x="30" y="122"/>
                    <a:pt x="23" y="128"/>
                  </a:cubicBezTo>
                  <a:cubicBezTo>
                    <a:pt x="4" y="140"/>
                    <a:pt x="0" y="165"/>
                    <a:pt x="12" y="183"/>
                  </a:cubicBezTo>
                  <a:cubicBezTo>
                    <a:pt x="20" y="195"/>
                    <a:pt x="32" y="201"/>
                    <a:pt x="45" y="201"/>
                  </a:cubicBezTo>
                  <a:cubicBezTo>
                    <a:pt x="53" y="201"/>
                    <a:pt x="61" y="199"/>
                    <a:pt x="67" y="194"/>
                  </a:cubicBezTo>
                  <a:cubicBezTo>
                    <a:pt x="69" y="193"/>
                    <a:pt x="236" y="82"/>
                    <a:pt x="437" y="90"/>
                  </a:cubicBezTo>
                  <a:cubicBezTo>
                    <a:pt x="639" y="99"/>
                    <a:pt x="774" y="192"/>
                    <a:pt x="775" y="193"/>
                  </a:cubicBezTo>
                  <a:cubicBezTo>
                    <a:pt x="793" y="206"/>
                    <a:pt x="818" y="202"/>
                    <a:pt x="831" y="184"/>
                  </a:cubicBezTo>
                  <a:cubicBezTo>
                    <a:pt x="844" y="166"/>
                    <a:pt x="840" y="141"/>
                    <a:pt x="822" y="128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6" name="Freeform 18"/>
            <p:cNvSpPr>
              <a:spLocks/>
            </p:cNvSpPr>
            <p:nvPr/>
          </p:nvSpPr>
          <p:spPr bwMode="auto">
            <a:xfrm>
              <a:off x="4713288" y="5997575"/>
              <a:ext cx="627063" cy="152400"/>
            </a:xfrm>
            <a:custGeom>
              <a:avLst/>
              <a:gdLst>
                <a:gd name="T0" fmla="*/ 822 w 844"/>
                <a:gd name="T1" fmla="*/ 128 h 206"/>
                <a:gd name="T2" fmla="*/ 822 w 844"/>
                <a:gd name="T3" fmla="*/ 128 h 206"/>
                <a:gd name="T4" fmla="*/ 441 w 844"/>
                <a:gd name="T5" fmla="*/ 10 h 206"/>
                <a:gd name="T6" fmla="*/ 23 w 844"/>
                <a:gd name="T7" fmla="*/ 127 h 206"/>
                <a:gd name="T8" fmla="*/ 12 w 844"/>
                <a:gd name="T9" fmla="*/ 183 h 206"/>
                <a:gd name="T10" fmla="*/ 45 w 844"/>
                <a:gd name="T11" fmla="*/ 201 h 206"/>
                <a:gd name="T12" fmla="*/ 67 w 844"/>
                <a:gd name="T13" fmla="*/ 194 h 206"/>
                <a:gd name="T14" fmla="*/ 437 w 844"/>
                <a:gd name="T15" fmla="*/ 90 h 206"/>
                <a:gd name="T16" fmla="*/ 775 w 844"/>
                <a:gd name="T17" fmla="*/ 193 h 206"/>
                <a:gd name="T18" fmla="*/ 831 w 844"/>
                <a:gd name="T19" fmla="*/ 184 h 206"/>
                <a:gd name="T20" fmla="*/ 822 w 844"/>
                <a:gd name="T21" fmla="*/ 128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44" h="206">
                  <a:moveTo>
                    <a:pt x="822" y="128"/>
                  </a:moveTo>
                  <a:lnTo>
                    <a:pt x="822" y="128"/>
                  </a:lnTo>
                  <a:cubicBezTo>
                    <a:pt x="815" y="124"/>
                    <a:pt x="667" y="20"/>
                    <a:pt x="441" y="10"/>
                  </a:cubicBezTo>
                  <a:cubicBezTo>
                    <a:pt x="213" y="0"/>
                    <a:pt x="30" y="122"/>
                    <a:pt x="23" y="127"/>
                  </a:cubicBezTo>
                  <a:cubicBezTo>
                    <a:pt x="4" y="140"/>
                    <a:pt x="0" y="165"/>
                    <a:pt x="12" y="183"/>
                  </a:cubicBezTo>
                  <a:cubicBezTo>
                    <a:pt x="20" y="194"/>
                    <a:pt x="32" y="201"/>
                    <a:pt x="45" y="201"/>
                  </a:cubicBezTo>
                  <a:cubicBezTo>
                    <a:pt x="53" y="201"/>
                    <a:pt x="61" y="198"/>
                    <a:pt x="67" y="194"/>
                  </a:cubicBezTo>
                  <a:cubicBezTo>
                    <a:pt x="69" y="193"/>
                    <a:pt x="236" y="82"/>
                    <a:pt x="437" y="90"/>
                  </a:cubicBezTo>
                  <a:cubicBezTo>
                    <a:pt x="639" y="98"/>
                    <a:pt x="774" y="192"/>
                    <a:pt x="775" y="193"/>
                  </a:cubicBezTo>
                  <a:cubicBezTo>
                    <a:pt x="793" y="206"/>
                    <a:pt x="818" y="202"/>
                    <a:pt x="831" y="184"/>
                  </a:cubicBezTo>
                  <a:cubicBezTo>
                    <a:pt x="844" y="166"/>
                    <a:pt x="840" y="141"/>
                    <a:pt x="822" y="128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733053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kumimoji="1" lang="zh-CN" altLang="en-US" dirty="0"/>
              <a:t>第五部分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kumimoji="1" lang="zh-CN" altLang="en-US" dirty="0"/>
              <a:t>解决办法</a:t>
            </a:r>
          </a:p>
        </p:txBody>
      </p:sp>
      <p:grpSp>
        <p:nvGrpSpPr>
          <p:cNvPr id="4" name="组合 22"/>
          <p:cNvGrpSpPr/>
          <p:nvPr/>
        </p:nvGrpSpPr>
        <p:grpSpPr>
          <a:xfrm>
            <a:off x="5698556" y="3477426"/>
            <a:ext cx="794889" cy="623974"/>
            <a:chOff x="3654425" y="5089525"/>
            <a:chExt cx="1860550" cy="1460500"/>
          </a:xfrm>
          <a:solidFill>
            <a:schemeClr val="accent2">
              <a:lumMod val="20000"/>
              <a:lumOff val="80000"/>
            </a:schemeClr>
          </a:solidFill>
        </p:grpSpPr>
        <p:sp>
          <p:nvSpPr>
            <p:cNvPr id="5" name="Freeform 12"/>
            <p:cNvSpPr>
              <a:spLocks noEditPoints="1"/>
            </p:cNvSpPr>
            <p:nvPr/>
          </p:nvSpPr>
          <p:spPr bwMode="auto">
            <a:xfrm>
              <a:off x="3654425" y="5089525"/>
              <a:ext cx="1860550" cy="1460500"/>
            </a:xfrm>
            <a:custGeom>
              <a:avLst/>
              <a:gdLst>
                <a:gd name="T0" fmla="*/ 2372 w 2506"/>
                <a:gd name="T1" fmla="*/ 1716 h 1970"/>
                <a:gd name="T2" fmla="*/ 2372 w 2506"/>
                <a:gd name="T3" fmla="*/ 1716 h 1970"/>
                <a:gd name="T4" fmla="*/ 1858 w 2506"/>
                <a:gd name="T5" fmla="*/ 1575 h 1970"/>
                <a:gd name="T6" fmla="*/ 1818 w 2506"/>
                <a:gd name="T7" fmla="*/ 1576 h 1970"/>
                <a:gd name="T8" fmla="*/ 1323 w 2506"/>
                <a:gd name="T9" fmla="*/ 1715 h 1970"/>
                <a:gd name="T10" fmla="*/ 1323 w 2506"/>
                <a:gd name="T11" fmla="*/ 308 h 1970"/>
                <a:gd name="T12" fmla="*/ 1847 w 2506"/>
                <a:gd name="T13" fmla="*/ 133 h 1970"/>
                <a:gd name="T14" fmla="*/ 2372 w 2506"/>
                <a:gd name="T15" fmla="*/ 310 h 1970"/>
                <a:gd name="T16" fmla="*/ 2372 w 2506"/>
                <a:gd name="T17" fmla="*/ 1716 h 1970"/>
                <a:gd name="T18" fmla="*/ 1182 w 2506"/>
                <a:gd name="T19" fmla="*/ 1715 h 1970"/>
                <a:gd name="T20" fmla="*/ 1182 w 2506"/>
                <a:gd name="T21" fmla="*/ 1715 h 1970"/>
                <a:gd name="T22" fmla="*/ 688 w 2506"/>
                <a:gd name="T23" fmla="*/ 1576 h 1970"/>
                <a:gd name="T24" fmla="*/ 647 w 2506"/>
                <a:gd name="T25" fmla="*/ 1575 h 1970"/>
                <a:gd name="T26" fmla="*/ 133 w 2506"/>
                <a:gd name="T27" fmla="*/ 1716 h 1970"/>
                <a:gd name="T28" fmla="*/ 133 w 2506"/>
                <a:gd name="T29" fmla="*/ 310 h 1970"/>
                <a:gd name="T30" fmla="*/ 659 w 2506"/>
                <a:gd name="T31" fmla="*/ 133 h 1970"/>
                <a:gd name="T32" fmla="*/ 1182 w 2506"/>
                <a:gd name="T33" fmla="*/ 308 h 1970"/>
                <a:gd name="T34" fmla="*/ 1182 w 2506"/>
                <a:gd name="T35" fmla="*/ 1715 h 1970"/>
                <a:gd name="T36" fmla="*/ 1849 w 2506"/>
                <a:gd name="T37" fmla="*/ 0 h 1970"/>
                <a:gd name="T38" fmla="*/ 1849 w 2506"/>
                <a:gd name="T39" fmla="*/ 0 h 1970"/>
                <a:gd name="T40" fmla="*/ 1823 w 2506"/>
                <a:gd name="T41" fmla="*/ 0 h 1970"/>
                <a:gd name="T42" fmla="*/ 1253 w 2506"/>
                <a:gd name="T43" fmla="*/ 184 h 1970"/>
                <a:gd name="T44" fmla="*/ 683 w 2506"/>
                <a:gd name="T45" fmla="*/ 0 h 1970"/>
                <a:gd name="T46" fmla="*/ 657 w 2506"/>
                <a:gd name="T47" fmla="*/ 0 h 1970"/>
                <a:gd name="T48" fmla="*/ 5 w 2506"/>
                <a:gd name="T49" fmla="*/ 267 h 1970"/>
                <a:gd name="T50" fmla="*/ 0 w 2506"/>
                <a:gd name="T51" fmla="*/ 279 h 1970"/>
                <a:gd name="T52" fmla="*/ 0 w 2506"/>
                <a:gd name="T53" fmla="*/ 1970 h 1970"/>
                <a:gd name="T54" fmla="*/ 107 w 2506"/>
                <a:gd name="T55" fmla="*/ 1889 h 1970"/>
                <a:gd name="T56" fmla="*/ 682 w 2506"/>
                <a:gd name="T57" fmla="*/ 1709 h 1970"/>
                <a:gd name="T58" fmla="*/ 1190 w 2506"/>
                <a:gd name="T59" fmla="*/ 1876 h 1970"/>
                <a:gd name="T60" fmla="*/ 1208 w 2506"/>
                <a:gd name="T61" fmla="*/ 1888 h 1970"/>
                <a:gd name="T62" fmla="*/ 1253 w 2506"/>
                <a:gd name="T63" fmla="*/ 1924 h 1970"/>
                <a:gd name="T64" fmla="*/ 1298 w 2506"/>
                <a:gd name="T65" fmla="*/ 1888 h 1970"/>
                <a:gd name="T66" fmla="*/ 1316 w 2506"/>
                <a:gd name="T67" fmla="*/ 1876 h 1970"/>
                <a:gd name="T68" fmla="*/ 1824 w 2506"/>
                <a:gd name="T69" fmla="*/ 1709 h 1970"/>
                <a:gd name="T70" fmla="*/ 2399 w 2506"/>
                <a:gd name="T71" fmla="*/ 1889 h 1970"/>
                <a:gd name="T72" fmla="*/ 2506 w 2506"/>
                <a:gd name="T73" fmla="*/ 1970 h 1970"/>
                <a:gd name="T74" fmla="*/ 2506 w 2506"/>
                <a:gd name="T75" fmla="*/ 279 h 1970"/>
                <a:gd name="T76" fmla="*/ 2501 w 2506"/>
                <a:gd name="T77" fmla="*/ 267 h 1970"/>
                <a:gd name="T78" fmla="*/ 1849 w 2506"/>
                <a:gd name="T79" fmla="*/ 0 h 19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506" h="1970">
                  <a:moveTo>
                    <a:pt x="2372" y="1716"/>
                  </a:moveTo>
                  <a:lnTo>
                    <a:pt x="2372" y="1716"/>
                  </a:lnTo>
                  <a:cubicBezTo>
                    <a:pt x="2261" y="1655"/>
                    <a:pt x="2075" y="1575"/>
                    <a:pt x="1858" y="1575"/>
                  </a:cubicBezTo>
                  <a:cubicBezTo>
                    <a:pt x="1845" y="1575"/>
                    <a:pt x="1831" y="1576"/>
                    <a:pt x="1818" y="1576"/>
                  </a:cubicBezTo>
                  <a:cubicBezTo>
                    <a:pt x="1599" y="1587"/>
                    <a:pt x="1427" y="1659"/>
                    <a:pt x="1323" y="1715"/>
                  </a:cubicBezTo>
                  <a:lnTo>
                    <a:pt x="1323" y="308"/>
                  </a:lnTo>
                  <a:cubicBezTo>
                    <a:pt x="1347" y="271"/>
                    <a:pt x="1462" y="127"/>
                    <a:pt x="1847" y="133"/>
                  </a:cubicBezTo>
                  <a:cubicBezTo>
                    <a:pt x="2229" y="140"/>
                    <a:pt x="2347" y="273"/>
                    <a:pt x="2372" y="310"/>
                  </a:cubicBezTo>
                  <a:lnTo>
                    <a:pt x="2372" y="1716"/>
                  </a:lnTo>
                  <a:close/>
                  <a:moveTo>
                    <a:pt x="1182" y="1715"/>
                  </a:moveTo>
                  <a:lnTo>
                    <a:pt x="1182" y="1715"/>
                  </a:lnTo>
                  <a:cubicBezTo>
                    <a:pt x="1079" y="1659"/>
                    <a:pt x="906" y="1587"/>
                    <a:pt x="688" y="1576"/>
                  </a:cubicBezTo>
                  <a:cubicBezTo>
                    <a:pt x="674" y="1576"/>
                    <a:pt x="661" y="1575"/>
                    <a:pt x="647" y="1575"/>
                  </a:cubicBezTo>
                  <a:cubicBezTo>
                    <a:pt x="431" y="1575"/>
                    <a:pt x="244" y="1655"/>
                    <a:pt x="133" y="1716"/>
                  </a:cubicBezTo>
                  <a:lnTo>
                    <a:pt x="133" y="310"/>
                  </a:lnTo>
                  <a:cubicBezTo>
                    <a:pt x="159" y="273"/>
                    <a:pt x="276" y="140"/>
                    <a:pt x="659" y="133"/>
                  </a:cubicBezTo>
                  <a:cubicBezTo>
                    <a:pt x="1044" y="127"/>
                    <a:pt x="1159" y="271"/>
                    <a:pt x="1182" y="308"/>
                  </a:cubicBezTo>
                  <a:lnTo>
                    <a:pt x="1182" y="1715"/>
                  </a:lnTo>
                  <a:close/>
                  <a:moveTo>
                    <a:pt x="1849" y="0"/>
                  </a:moveTo>
                  <a:lnTo>
                    <a:pt x="1849" y="0"/>
                  </a:lnTo>
                  <a:cubicBezTo>
                    <a:pt x="1840" y="0"/>
                    <a:pt x="1831" y="0"/>
                    <a:pt x="1823" y="0"/>
                  </a:cubicBezTo>
                  <a:cubicBezTo>
                    <a:pt x="1490" y="0"/>
                    <a:pt x="1328" y="105"/>
                    <a:pt x="1253" y="184"/>
                  </a:cubicBezTo>
                  <a:cubicBezTo>
                    <a:pt x="1178" y="105"/>
                    <a:pt x="1015" y="0"/>
                    <a:pt x="683" y="0"/>
                  </a:cubicBezTo>
                  <a:cubicBezTo>
                    <a:pt x="674" y="0"/>
                    <a:pt x="666" y="0"/>
                    <a:pt x="657" y="0"/>
                  </a:cubicBezTo>
                  <a:cubicBezTo>
                    <a:pt x="127" y="9"/>
                    <a:pt x="16" y="240"/>
                    <a:pt x="5" y="267"/>
                  </a:cubicBezTo>
                  <a:lnTo>
                    <a:pt x="0" y="279"/>
                  </a:lnTo>
                  <a:lnTo>
                    <a:pt x="0" y="1970"/>
                  </a:lnTo>
                  <a:lnTo>
                    <a:pt x="107" y="1889"/>
                  </a:lnTo>
                  <a:cubicBezTo>
                    <a:pt x="109" y="1887"/>
                    <a:pt x="369" y="1695"/>
                    <a:pt x="682" y="1709"/>
                  </a:cubicBezTo>
                  <a:cubicBezTo>
                    <a:pt x="943" y="1722"/>
                    <a:pt x="1133" y="1837"/>
                    <a:pt x="1190" y="1876"/>
                  </a:cubicBezTo>
                  <a:cubicBezTo>
                    <a:pt x="1201" y="1883"/>
                    <a:pt x="1207" y="1888"/>
                    <a:pt x="1208" y="1888"/>
                  </a:cubicBezTo>
                  <a:lnTo>
                    <a:pt x="1253" y="1924"/>
                  </a:lnTo>
                  <a:lnTo>
                    <a:pt x="1298" y="1888"/>
                  </a:lnTo>
                  <a:cubicBezTo>
                    <a:pt x="1298" y="1888"/>
                    <a:pt x="1304" y="1883"/>
                    <a:pt x="1316" y="1876"/>
                  </a:cubicBezTo>
                  <a:cubicBezTo>
                    <a:pt x="1373" y="1837"/>
                    <a:pt x="1563" y="1722"/>
                    <a:pt x="1824" y="1709"/>
                  </a:cubicBezTo>
                  <a:cubicBezTo>
                    <a:pt x="2135" y="1695"/>
                    <a:pt x="2396" y="1887"/>
                    <a:pt x="2399" y="1889"/>
                  </a:cubicBezTo>
                  <a:lnTo>
                    <a:pt x="2506" y="1970"/>
                  </a:lnTo>
                  <a:lnTo>
                    <a:pt x="2506" y="279"/>
                  </a:lnTo>
                  <a:lnTo>
                    <a:pt x="2501" y="267"/>
                  </a:lnTo>
                  <a:cubicBezTo>
                    <a:pt x="2490" y="240"/>
                    <a:pt x="2379" y="9"/>
                    <a:pt x="1849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" name="Freeform 13"/>
            <p:cNvSpPr>
              <a:spLocks/>
            </p:cNvSpPr>
            <p:nvPr/>
          </p:nvSpPr>
          <p:spPr bwMode="auto">
            <a:xfrm>
              <a:off x="3829050" y="5399088"/>
              <a:ext cx="627063" cy="152400"/>
            </a:xfrm>
            <a:custGeom>
              <a:avLst/>
              <a:gdLst>
                <a:gd name="T0" fmla="*/ 822 w 844"/>
                <a:gd name="T1" fmla="*/ 128 h 206"/>
                <a:gd name="T2" fmla="*/ 822 w 844"/>
                <a:gd name="T3" fmla="*/ 128 h 206"/>
                <a:gd name="T4" fmla="*/ 441 w 844"/>
                <a:gd name="T5" fmla="*/ 10 h 206"/>
                <a:gd name="T6" fmla="*/ 23 w 844"/>
                <a:gd name="T7" fmla="*/ 127 h 206"/>
                <a:gd name="T8" fmla="*/ 12 w 844"/>
                <a:gd name="T9" fmla="*/ 183 h 206"/>
                <a:gd name="T10" fmla="*/ 45 w 844"/>
                <a:gd name="T11" fmla="*/ 200 h 206"/>
                <a:gd name="T12" fmla="*/ 68 w 844"/>
                <a:gd name="T13" fmla="*/ 193 h 206"/>
                <a:gd name="T14" fmla="*/ 437 w 844"/>
                <a:gd name="T15" fmla="*/ 89 h 206"/>
                <a:gd name="T16" fmla="*/ 775 w 844"/>
                <a:gd name="T17" fmla="*/ 193 h 206"/>
                <a:gd name="T18" fmla="*/ 831 w 844"/>
                <a:gd name="T19" fmla="*/ 183 h 206"/>
                <a:gd name="T20" fmla="*/ 822 w 844"/>
                <a:gd name="T21" fmla="*/ 128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44" h="206">
                  <a:moveTo>
                    <a:pt x="822" y="128"/>
                  </a:moveTo>
                  <a:lnTo>
                    <a:pt x="822" y="128"/>
                  </a:lnTo>
                  <a:cubicBezTo>
                    <a:pt x="815" y="123"/>
                    <a:pt x="667" y="19"/>
                    <a:pt x="441" y="10"/>
                  </a:cubicBezTo>
                  <a:cubicBezTo>
                    <a:pt x="213" y="0"/>
                    <a:pt x="30" y="122"/>
                    <a:pt x="23" y="127"/>
                  </a:cubicBezTo>
                  <a:cubicBezTo>
                    <a:pt x="4" y="139"/>
                    <a:pt x="0" y="164"/>
                    <a:pt x="12" y="183"/>
                  </a:cubicBezTo>
                  <a:cubicBezTo>
                    <a:pt x="20" y="194"/>
                    <a:pt x="32" y="200"/>
                    <a:pt x="45" y="200"/>
                  </a:cubicBezTo>
                  <a:cubicBezTo>
                    <a:pt x="53" y="200"/>
                    <a:pt x="61" y="198"/>
                    <a:pt x="68" y="193"/>
                  </a:cubicBezTo>
                  <a:cubicBezTo>
                    <a:pt x="69" y="192"/>
                    <a:pt x="236" y="81"/>
                    <a:pt x="437" y="89"/>
                  </a:cubicBezTo>
                  <a:cubicBezTo>
                    <a:pt x="639" y="98"/>
                    <a:pt x="774" y="192"/>
                    <a:pt x="775" y="193"/>
                  </a:cubicBezTo>
                  <a:cubicBezTo>
                    <a:pt x="793" y="206"/>
                    <a:pt x="818" y="201"/>
                    <a:pt x="831" y="183"/>
                  </a:cubicBezTo>
                  <a:cubicBezTo>
                    <a:pt x="844" y="165"/>
                    <a:pt x="840" y="140"/>
                    <a:pt x="822" y="128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" name="Freeform 14"/>
            <p:cNvSpPr>
              <a:spLocks/>
            </p:cNvSpPr>
            <p:nvPr/>
          </p:nvSpPr>
          <p:spPr bwMode="auto">
            <a:xfrm>
              <a:off x="3829050" y="5678488"/>
              <a:ext cx="627063" cy="152400"/>
            </a:xfrm>
            <a:custGeom>
              <a:avLst/>
              <a:gdLst>
                <a:gd name="T0" fmla="*/ 822 w 844"/>
                <a:gd name="T1" fmla="*/ 128 h 206"/>
                <a:gd name="T2" fmla="*/ 822 w 844"/>
                <a:gd name="T3" fmla="*/ 128 h 206"/>
                <a:gd name="T4" fmla="*/ 441 w 844"/>
                <a:gd name="T5" fmla="*/ 10 h 206"/>
                <a:gd name="T6" fmla="*/ 23 w 844"/>
                <a:gd name="T7" fmla="*/ 128 h 206"/>
                <a:gd name="T8" fmla="*/ 12 w 844"/>
                <a:gd name="T9" fmla="*/ 183 h 206"/>
                <a:gd name="T10" fmla="*/ 45 w 844"/>
                <a:gd name="T11" fmla="*/ 201 h 206"/>
                <a:gd name="T12" fmla="*/ 68 w 844"/>
                <a:gd name="T13" fmla="*/ 194 h 206"/>
                <a:gd name="T14" fmla="*/ 437 w 844"/>
                <a:gd name="T15" fmla="*/ 90 h 206"/>
                <a:gd name="T16" fmla="*/ 775 w 844"/>
                <a:gd name="T17" fmla="*/ 194 h 206"/>
                <a:gd name="T18" fmla="*/ 831 w 844"/>
                <a:gd name="T19" fmla="*/ 184 h 206"/>
                <a:gd name="T20" fmla="*/ 822 w 844"/>
                <a:gd name="T21" fmla="*/ 128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44" h="206">
                  <a:moveTo>
                    <a:pt x="822" y="128"/>
                  </a:moveTo>
                  <a:lnTo>
                    <a:pt x="822" y="128"/>
                  </a:lnTo>
                  <a:cubicBezTo>
                    <a:pt x="815" y="124"/>
                    <a:pt x="667" y="20"/>
                    <a:pt x="441" y="10"/>
                  </a:cubicBezTo>
                  <a:cubicBezTo>
                    <a:pt x="213" y="0"/>
                    <a:pt x="30" y="123"/>
                    <a:pt x="23" y="128"/>
                  </a:cubicBezTo>
                  <a:cubicBezTo>
                    <a:pt x="4" y="140"/>
                    <a:pt x="0" y="165"/>
                    <a:pt x="12" y="183"/>
                  </a:cubicBezTo>
                  <a:cubicBezTo>
                    <a:pt x="20" y="195"/>
                    <a:pt x="32" y="201"/>
                    <a:pt x="45" y="201"/>
                  </a:cubicBezTo>
                  <a:cubicBezTo>
                    <a:pt x="53" y="201"/>
                    <a:pt x="61" y="199"/>
                    <a:pt x="68" y="194"/>
                  </a:cubicBezTo>
                  <a:cubicBezTo>
                    <a:pt x="69" y="193"/>
                    <a:pt x="236" y="82"/>
                    <a:pt x="437" y="90"/>
                  </a:cubicBezTo>
                  <a:cubicBezTo>
                    <a:pt x="639" y="99"/>
                    <a:pt x="774" y="193"/>
                    <a:pt x="775" y="194"/>
                  </a:cubicBezTo>
                  <a:cubicBezTo>
                    <a:pt x="793" y="206"/>
                    <a:pt x="818" y="202"/>
                    <a:pt x="831" y="184"/>
                  </a:cubicBezTo>
                  <a:cubicBezTo>
                    <a:pt x="844" y="166"/>
                    <a:pt x="840" y="141"/>
                    <a:pt x="822" y="128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" name="Freeform 15"/>
            <p:cNvSpPr>
              <a:spLocks/>
            </p:cNvSpPr>
            <p:nvPr/>
          </p:nvSpPr>
          <p:spPr bwMode="auto">
            <a:xfrm>
              <a:off x="3829050" y="5957888"/>
              <a:ext cx="627063" cy="153988"/>
            </a:xfrm>
            <a:custGeom>
              <a:avLst/>
              <a:gdLst>
                <a:gd name="T0" fmla="*/ 822 w 844"/>
                <a:gd name="T1" fmla="*/ 128 h 206"/>
                <a:gd name="T2" fmla="*/ 822 w 844"/>
                <a:gd name="T3" fmla="*/ 128 h 206"/>
                <a:gd name="T4" fmla="*/ 441 w 844"/>
                <a:gd name="T5" fmla="*/ 10 h 206"/>
                <a:gd name="T6" fmla="*/ 23 w 844"/>
                <a:gd name="T7" fmla="*/ 128 h 206"/>
                <a:gd name="T8" fmla="*/ 12 w 844"/>
                <a:gd name="T9" fmla="*/ 183 h 206"/>
                <a:gd name="T10" fmla="*/ 45 w 844"/>
                <a:gd name="T11" fmla="*/ 201 h 206"/>
                <a:gd name="T12" fmla="*/ 68 w 844"/>
                <a:gd name="T13" fmla="*/ 194 h 206"/>
                <a:gd name="T14" fmla="*/ 437 w 844"/>
                <a:gd name="T15" fmla="*/ 90 h 206"/>
                <a:gd name="T16" fmla="*/ 775 w 844"/>
                <a:gd name="T17" fmla="*/ 193 h 206"/>
                <a:gd name="T18" fmla="*/ 831 w 844"/>
                <a:gd name="T19" fmla="*/ 184 h 206"/>
                <a:gd name="T20" fmla="*/ 822 w 844"/>
                <a:gd name="T21" fmla="*/ 128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44" h="206">
                  <a:moveTo>
                    <a:pt x="822" y="128"/>
                  </a:moveTo>
                  <a:lnTo>
                    <a:pt x="822" y="128"/>
                  </a:lnTo>
                  <a:cubicBezTo>
                    <a:pt x="815" y="124"/>
                    <a:pt x="667" y="20"/>
                    <a:pt x="441" y="10"/>
                  </a:cubicBezTo>
                  <a:cubicBezTo>
                    <a:pt x="213" y="0"/>
                    <a:pt x="30" y="122"/>
                    <a:pt x="23" y="128"/>
                  </a:cubicBezTo>
                  <a:cubicBezTo>
                    <a:pt x="4" y="140"/>
                    <a:pt x="0" y="165"/>
                    <a:pt x="12" y="183"/>
                  </a:cubicBezTo>
                  <a:cubicBezTo>
                    <a:pt x="20" y="195"/>
                    <a:pt x="32" y="201"/>
                    <a:pt x="45" y="201"/>
                  </a:cubicBezTo>
                  <a:cubicBezTo>
                    <a:pt x="53" y="201"/>
                    <a:pt x="61" y="198"/>
                    <a:pt x="68" y="194"/>
                  </a:cubicBezTo>
                  <a:cubicBezTo>
                    <a:pt x="69" y="193"/>
                    <a:pt x="236" y="82"/>
                    <a:pt x="437" y="90"/>
                  </a:cubicBezTo>
                  <a:cubicBezTo>
                    <a:pt x="639" y="99"/>
                    <a:pt x="774" y="192"/>
                    <a:pt x="775" y="193"/>
                  </a:cubicBezTo>
                  <a:cubicBezTo>
                    <a:pt x="793" y="206"/>
                    <a:pt x="818" y="202"/>
                    <a:pt x="831" y="184"/>
                  </a:cubicBezTo>
                  <a:cubicBezTo>
                    <a:pt x="844" y="166"/>
                    <a:pt x="840" y="141"/>
                    <a:pt x="822" y="128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" name="Freeform 16"/>
            <p:cNvSpPr>
              <a:spLocks/>
            </p:cNvSpPr>
            <p:nvPr/>
          </p:nvSpPr>
          <p:spPr bwMode="auto">
            <a:xfrm>
              <a:off x="4713288" y="5437188"/>
              <a:ext cx="627063" cy="152400"/>
            </a:xfrm>
            <a:custGeom>
              <a:avLst/>
              <a:gdLst>
                <a:gd name="T0" fmla="*/ 822 w 844"/>
                <a:gd name="T1" fmla="*/ 127 h 205"/>
                <a:gd name="T2" fmla="*/ 822 w 844"/>
                <a:gd name="T3" fmla="*/ 127 h 205"/>
                <a:gd name="T4" fmla="*/ 441 w 844"/>
                <a:gd name="T5" fmla="*/ 9 h 205"/>
                <a:gd name="T6" fmla="*/ 23 w 844"/>
                <a:gd name="T7" fmla="*/ 127 h 205"/>
                <a:gd name="T8" fmla="*/ 12 w 844"/>
                <a:gd name="T9" fmla="*/ 182 h 205"/>
                <a:gd name="T10" fmla="*/ 45 w 844"/>
                <a:gd name="T11" fmla="*/ 200 h 205"/>
                <a:gd name="T12" fmla="*/ 67 w 844"/>
                <a:gd name="T13" fmla="*/ 193 h 205"/>
                <a:gd name="T14" fmla="*/ 437 w 844"/>
                <a:gd name="T15" fmla="*/ 89 h 205"/>
                <a:gd name="T16" fmla="*/ 775 w 844"/>
                <a:gd name="T17" fmla="*/ 193 h 205"/>
                <a:gd name="T18" fmla="*/ 831 w 844"/>
                <a:gd name="T19" fmla="*/ 183 h 205"/>
                <a:gd name="T20" fmla="*/ 822 w 844"/>
                <a:gd name="T21" fmla="*/ 127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44" h="205">
                  <a:moveTo>
                    <a:pt x="822" y="127"/>
                  </a:moveTo>
                  <a:lnTo>
                    <a:pt x="822" y="127"/>
                  </a:lnTo>
                  <a:cubicBezTo>
                    <a:pt x="815" y="123"/>
                    <a:pt x="667" y="19"/>
                    <a:pt x="441" y="9"/>
                  </a:cubicBezTo>
                  <a:cubicBezTo>
                    <a:pt x="213" y="0"/>
                    <a:pt x="30" y="122"/>
                    <a:pt x="23" y="127"/>
                  </a:cubicBezTo>
                  <a:cubicBezTo>
                    <a:pt x="4" y="139"/>
                    <a:pt x="0" y="164"/>
                    <a:pt x="12" y="182"/>
                  </a:cubicBezTo>
                  <a:cubicBezTo>
                    <a:pt x="20" y="194"/>
                    <a:pt x="32" y="200"/>
                    <a:pt x="45" y="200"/>
                  </a:cubicBezTo>
                  <a:cubicBezTo>
                    <a:pt x="53" y="200"/>
                    <a:pt x="61" y="198"/>
                    <a:pt x="67" y="193"/>
                  </a:cubicBezTo>
                  <a:cubicBezTo>
                    <a:pt x="69" y="192"/>
                    <a:pt x="236" y="81"/>
                    <a:pt x="437" y="89"/>
                  </a:cubicBezTo>
                  <a:cubicBezTo>
                    <a:pt x="639" y="98"/>
                    <a:pt x="774" y="192"/>
                    <a:pt x="775" y="193"/>
                  </a:cubicBezTo>
                  <a:cubicBezTo>
                    <a:pt x="793" y="205"/>
                    <a:pt x="818" y="201"/>
                    <a:pt x="831" y="183"/>
                  </a:cubicBezTo>
                  <a:cubicBezTo>
                    <a:pt x="844" y="165"/>
                    <a:pt x="840" y="140"/>
                    <a:pt x="822" y="12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" name="Freeform 17"/>
            <p:cNvSpPr>
              <a:spLocks/>
            </p:cNvSpPr>
            <p:nvPr/>
          </p:nvSpPr>
          <p:spPr bwMode="auto">
            <a:xfrm>
              <a:off x="4713288" y="5716588"/>
              <a:ext cx="627063" cy="152400"/>
            </a:xfrm>
            <a:custGeom>
              <a:avLst/>
              <a:gdLst>
                <a:gd name="T0" fmla="*/ 822 w 844"/>
                <a:gd name="T1" fmla="*/ 128 h 206"/>
                <a:gd name="T2" fmla="*/ 822 w 844"/>
                <a:gd name="T3" fmla="*/ 128 h 206"/>
                <a:gd name="T4" fmla="*/ 441 w 844"/>
                <a:gd name="T5" fmla="*/ 10 h 206"/>
                <a:gd name="T6" fmla="*/ 23 w 844"/>
                <a:gd name="T7" fmla="*/ 128 h 206"/>
                <a:gd name="T8" fmla="*/ 12 w 844"/>
                <a:gd name="T9" fmla="*/ 183 h 206"/>
                <a:gd name="T10" fmla="*/ 45 w 844"/>
                <a:gd name="T11" fmla="*/ 201 h 206"/>
                <a:gd name="T12" fmla="*/ 67 w 844"/>
                <a:gd name="T13" fmla="*/ 194 h 206"/>
                <a:gd name="T14" fmla="*/ 437 w 844"/>
                <a:gd name="T15" fmla="*/ 90 h 206"/>
                <a:gd name="T16" fmla="*/ 775 w 844"/>
                <a:gd name="T17" fmla="*/ 193 h 206"/>
                <a:gd name="T18" fmla="*/ 831 w 844"/>
                <a:gd name="T19" fmla="*/ 184 h 206"/>
                <a:gd name="T20" fmla="*/ 822 w 844"/>
                <a:gd name="T21" fmla="*/ 128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44" h="206">
                  <a:moveTo>
                    <a:pt x="822" y="128"/>
                  </a:moveTo>
                  <a:lnTo>
                    <a:pt x="822" y="128"/>
                  </a:lnTo>
                  <a:cubicBezTo>
                    <a:pt x="815" y="124"/>
                    <a:pt x="667" y="20"/>
                    <a:pt x="441" y="10"/>
                  </a:cubicBezTo>
                  <a:cubicBezTo>
                    <a:pt x="213" y="0"/>
                    <a:pt x="30" y="122"/>
                    <a:pt x="23" y="128"/>
                  </a:cubicBezTo>
                  <a:cubicBezTo>
                    <a:pt x="4" y="140"/>
                    <a:pt x="0" y="165"/>
                    <a:pt x="12" y="183"/>
                  </a:cubicBezTo>
                  <a:cubicBezTo>
                    <a:pt x="20" y="195"/>
                    <a:pt x="32" y="201"/>
                    <a:pt x="45" y="201"/>
                  </a:cubicBezTo>
                  <a:cubicBezTo>
                    <a:pt x="53" y="201"/>
                    <a:pt x="61" y="199"/>
                    <a:pt x="67" y="194"/>
                  </a:cubicBezTo>
                  <a:cubicBezTo>
                    <a:pt x="69" y="193"/>
                    <a:pt x="236" y="82"/>
                    <a:pt x="437" y="90"/>
                  </a:cubicBezTo>
                  <a:cubicBezTo>
                    <a:pt x="639" y="99"/>
                    <a:pt x="774" y="192"/>
                    <a:pt x="775" y="193"/>
                  </a:cubicBezTo>
                  <a:cubicBezTo>
                    <a:pt x="793" y="206"/>
                    <a:pt x="818" y="202"/>
                    <a:pt x="831" y="184"/>
                  </a:cubicBezTo>
                  <a:cubicBezTo>
                    <a:pt x="844" y="166"/>
                    <a:pt x="840" y="141"/>
                    <a:pt x="822" y="128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auto">
            <a:xfrm>
              <a:off x="4713288" y="5997575"/>
              <a:ext cx="627063" cy="152400"/>
            </a:xfrm>
            <a:custGeom>
              <a:avLst/>
              <a:gdLst>
                <a:gd name="T0" fmla="*/ 822 w 844"/>
                <a:gd name="T1" fmla="*/ 128 h 206"/>
                <a:gd name="T2" fmla="*/ 822 w 844"/>
                <a:gd name="T3" fmla="*/ 128 h 206"/>
                <a:gd name="T4" fmla="*/ 441 w 844"/>
                <a:gd name="T5" fmla="*/ 10 h 206"/>
                <a:gd name="T6" fmla="*/ 23 w 844"/>
                <a:gd name="T7" fmla="*/ 127 h 206"/>
                <a:gd name="T8" fmla="*/ 12 w 844"/>
                <a:gd name="T9" fmla="*/ 183 h 206"/>
                <a:gd name="T10" fmla="*/ 45 w 844"/>
                <a:gd name="T11" fmla="*/ 201 h 206"/>
                <a:gd name="T12" fmla="*/ 67 w 844"/>
                <a:gd name="T13" fmla="*/ 194 h 206"/>
                <a:gd name="T14" fmla="*/ 437 w 844"/>
                <a:gd name="T15" fmla="*/ 90 h 206"/>
                <a:gd name="T16" fmla="*/ 775 w 844"/>
                <a:gd name="T17" fmla="*/ 193 h 206"/>
                <a:gd name="T18" fmla="*/ 831 w 844"/>
                <a:gd name="T19" fmla="*/ 184 h 206"/>
                <a:gd name="T20" fmla="*/ 822 w 844"/>
                <a:gd name="T21" fmla="*/ 128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44" h="206">
                  <a:moveTo>
                    <a:pt x="822" y="128"/>
                  </a:moveTo>
                  <a:lnTo>
                    <a:pt x="822" y="128"/>
                  </a:lnTo>
                  <a:cubicBezTo>
                    <a:pt x="815" y="124"/>
                    <a:pt x="667" y="20"/>
                    <a:pt x="441" y="10"/>
                  </a:cubicBezTo>
                  <a:cubicBezTo>
                    <a:pt x="213" y="0"/>
                    <a:pt x="30" y="122"/>
                    <a:pt x="23" y="127"/>
                  </a:cubicBezTo>
                  <a:cubicBezTo>
                    <a:pt x="4" y="140"/>
                    <a:pt x="0" y="165"/>
                    <a:pt x="12" y="183"/>
                  </a:cubicBezTo>
                  <a:cubicBezTo>
                    <a:pt x="20" y="194"/>
                    <a:pt x="32" y="201"/>
                    <a:pt x="45" y="201"/>
                  </a:cubicBezTo>
                  <a:cubicBezTo>
                    <a:pt x="53" y="201"/>
                    <a:pt x="61" y="198"/>
                    <a:pt x="67" y="194"/>
                  </a:cubicBezTo>
                  <a:cubicBezTo>
                    <a:pt x="69" y="193"/>
                    <a:pt x="236" y="82"/>
                    <a:pt x="437" y="90"/>
                  </a:cubicBezTo>
                  <a:cubicBezTo>
                    <a:pt x="639" y="98"/>
                    <a:pt x="774" y="192"/>
                    <a:pt x="775" y="193"/>
                  </a:cubicBezTo>
                  <a:cubicBezTo>
                    <a:pt x="793" y="206"/>
                    <a:pt x="818" y="202"/>
                    <a:pt x="831" y="184"/>
                  </a:cubicBezTo>
                  <a:cubicBezTo>
                    <a:pt x="844" y="166"/>
                    <a:pt x="840" y="141"/>
                    <a:pt x="822" y="128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3864186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kumimoji="1" lang="en-US" altLang="zh-CN" dirty="0"/>
              <a:t>5</a:t>
            </a:r>
            <a:endParaRPr kumimoji="1"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kumimoji="1" lang="zh-CN" altLang="en-US" dirty="0"/>
              <a:t>解决办法</a:t>
            </a:r>
          </a:p>
        </p:txBody>
      </p:sp>
      <p:sp>
        <p:nvSpPr>
          <p:cNvPr id="44" name="任意多边形 32"/>
          <p:cNvSpPr/>
          <p:nvPr/>
        </p:nvSpPr>
        <p:spPr>
          <a:xfrm flipV="1">
            <a:off x="998273" y="4705602"/>
            <a:ext cx="4590137" cy="893568"/>
          </a:xfrm>
          <a:custGeom>
            <a:avLst/>
            <a:gdLst>
              <a:gd name="connsiteX0" fmla="*/ 5910895 w 5913184"/>
              <a:gd name="connsiteY0" fmla="*/ 0 h 1151128"/>
              <a:gd name="connsiteX1" fmla="*/ 4594724 w 5913184"/>
              <a:gd name="connsiteY1" fmla="*/ 0 h 1151128"/>
              <a:gd name="connsiteX2" fmla="*/ 4594724 w 5913184"/>
              <a:gd name="connsiteY2" fmla="*/ 1216 h 1151128"/>
              <a:gd name="connsiteX3" fmla="*/ 781200 w 5913184"/>
              <a:gd name="connsiteY3" fmla="*/ 1216 h 1151128"/>
              <a:gd name="connsiteX4" fmla="*/ 684172 w 5913184"/>
              <a:gd name="connsiteY4" fmla="*/ 1216 h 1151128"/>
              <a:gd name="connsiteX5" fmla="*/ 541838 w 5913184"/>
              <a:gd name="connsiteY5" fmla="*/ 23173 h 1151128"/>
              <a:gd name="connsiteX6" fmla="*/ 487763 w 5913184"/>
              <a:gd name="connsiteY6" fmla="*/ 45600 h 1151128"/>
              <a:gd name="connsiteX7" fmla="*/ 477122 w 5913184"/>
              <a:gd name="connsiteY7" fmla="*/ 48123 h 1151128"/>
              <a:gd name="connsiteX8" fmla="*/ 0 w 5913184"/>
              <a:gd name="connsiteY8" fmla="*/ 598116 h 1151128"/>
              <a:gd name="connsiteX9" fmla="*/ 0 w 5913184"/>
              <a:gd name="connsiteY9" fmla="*/ 1151128 h 1151128"/>
              <a:gd name="connsiteX10" fmla="*/ 623761 w 5913184"/>
              <a:gd name="connsiteY10" fmla="*/ 566354 h 1151128"/>
              <a:gd name="connsiteX11" fmla="*/ 706043 w 5913184"/>
              <a:gd name="connsiteY11" fmla="*/ 560016 h 1151128"/>
              <a:gd name="connsiteX12" fmla="*/ 4594724 w 5913184"/>
              <a:gd name="connsiteY12" fmla="*/ 560016 h 1151128"/>
              <a:gd name="connsiteX13" fmla="*/ 4594724 w 5913184"/>
              <a:gd name="connsiteY13" fmla="*/ 561600 h 1151128"/>
              <a:gd name="connsiteX14" fmla="*/ 5913184 w 5913184"/>
              <a:gd name="connsiteY14" fmla="*/ 561600 h 1151128"/>
              <a:gd name="connsiteX15" fmla="*/ 5631240 w 5913184"/>
              <a:gd name="connsiteY15" fmla="*/ 279656 h 11511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5913184" h="1151128">
                <a:moveTo>
                  <a:pt x="5910895" y="0"/>
                </a:moveTo>
                <a:lnTo>
                  <a:pt x="4594724" y="0"/>
                </a:lnTo>
                <a:lnTo>
                  <a:pt x="4594724" y="1216"/>
                </a:lnTo>
                <a:lnTo>
                  <a:pt x="781200" y="1216"/>
                </a:lnTo>
                <a:lnTo>
                  <a:pt x="684172" y="1216"/>
                </a:lnTo>
                <a:cubicBezTo>
                  <a:pt x="633684" y="1216"/>
                  <a:pt x="585586" y="9034"/>
                  <a:pt x="541838" y="23173"/>
                </a:cubicBezTo>
                <a:lnTo>
                  <a:pt x="487763" y="45600"/>
                </a:lnTo>
                <a:lnTo>
                  <a:pt x="477122" y="48123"/>
                </a:lnTo>
                <a:cubicBezTo>
                  <a:pt x="196737" y="138738"/>
                  <a:pt x="0" y="350872"/>
                  <a:pt x="0" y="598116"/>
                </a:cubicBezTo>
                <a:lnTo>
                  <a:pt x="0" y="1151128"/>
                </a:lnTo>
                <a:cubicBezTo>
                  <a:pt x="0" y="862676"/>
                  <a:pt x="267781" y="622013"/>
                  <a:pt x="623761" y="566354"/>
                </a:cubicBezTo>
                <a:lnTo>
                  <a:pt x="706043" y="560016"/>
                </a:lnTo>
                <a:lnTo>
                  <a:pt x="4594724" y="560016"/>
                </a:lnTo>
                <a:lnTo>
                  <a:pt x="4594724" y="561600"/>
                </a:lnTo>
                <a:lnTo>
                  <a:pt x="5913184" y="561600"/>
                </a:lnTo>
                <a:lnTo>
                  <a:pt x="5631240" y="279656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45" name="任意多边形 17"/>
          <p:cNvSpPr/>
          <p:nvPr/>
        </p:nvSpPr>
        <p:spPr>
          <a:xfrm flipH="1">
            <a:off x="998273" y="2845351"/>
            <a:ext cx="4779985" cy="1351478"/>
          </a:xfrm>
          <a:custGeom>
            <a:avLst/>
            <a:gdLst>
              <a:gd name="connsiteX0" fmla="*/ 4705033 w 4705033"/>
              <a:gd name="connsiteY0" fmla="*/ 0 h 1741024"/>
              <a:gd name="connsiteX1" fmla="*/ 4705033 w 4705033"/>
              <a:gd name="connsiteY1" fmla="*/ 553012 h 1741024"/>
              <a:gd name="connsiteX2" fmla="*/ 4228428 w 4705033"/>
              <a:gd name="connsiteY2" fmla="*/ 1137785 h 1741024"/>
              <a:gd name="connsiteX3" fmla="*/ 4186776 w 4705033"/>
              <a:gd name="connsiteY3" fmla="*/ 1141984 h 1741024"/>
              <a:gd name="connsiteX4" fmla="*/ 4179523 w 4705033"/>
              <a:gd name="connsiteY4" fmla="*/ 1144236 h 1741024"/>
              <a:gd name="connsiteX5" fmla="*/ 4123214 w 4705033"/>
              <a:gd name="connsiteY5" fmla="*/ 1149912 h 1741024"/>
              <a:gd name="connsiteX6" fmla="*/ 4108132 w 4705033"/>
              <a:gd name="connsiteY6" fmla="*/ 1149912 h 1741024"/>
              <a:gd name="connsiteX7" fmla="*/ 539475 w 4705033"/>
              <a:gd name="connsiteY7" fmla="*/ 1149912 h 1741024"/>
              <a:gd name="connsiteX8" fmla="*/ 476605 w 4705033"/>
              <a:gd name="connsiteY8" fmla="*/ 1156250 h 1741024"/>
              <a:gd name="connsiteX9" fmla="*/ 0 w 4705033"/>
              <a:gd name="connsiteY9" fmla="*/ 1741024 h 1741024"/>
              <a:gd name="connsiteX10" fmla="*/ 0 w 4705033"/>
              <a:gd name="connsiteY10" fmla="*/ 1188012 h 1741024"/>
              <a:gd name="connsiteX11" fmla="*/ 364561 w 4705033"/>
              <a:gd name="connsiteY11" fmla="*/ 638019 h 1741024"/>
              <a:gd name="connsiteX12" fmla="*/ 372691 w 4705033"/>
              <a:gd name="connsiteY12" fmla="*/ 635496 h 1741024"/>
              <a:gd name="connsiteX13" fmla="*/ 414009 w 4705033"/>
              <a:gd name="connsiteY13" fmla="*/ 613069 h 1741024"/>
              <a:gd name="connsiteX14" fmla="*/ 522764 w 4705033"/>
              <a:gd name="connsiteY14" fmla="*/ 591112 h 1741024"/>
              <a:gd name="connsiteX15" fmla="*/ 596901 w 4705033"/>
              <a:gd name="connsiteY15" fmla="*/ 591112 h 1741024"/>
              <a:gd name="connsiteX16" fmla="*/ 4123214 w 4705033"/>
              <a:gd name="connsiteY16" fmla="*/ 591112 h 1741024"/>
              <a:gd name="connsiteX17" fmla="*/ 4144386 w 4705033"/>
              <a:gd name="connsiteY17" fmla="*/ 593246 h 1741024"/>
              <a:gd name="connsiteX18" fmla="*/ 4228428 w 4705033"/>
              <a:gd name="connsiteY18" fmla="*/ 584774 h 1741024"/>
              <a:gd name="connsiteX19" fmla="*/ 4705033 w 4705033"/>
              <a:gd name="connsiteY19" fmla="*/ 0 h 17410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4705033" h="1741024">
                <a:moveTo>
                  <a:pt x="4705033" y="0"/>
                </a:moveTo>
                <a:lnTo>
                  <a:pt x="4705033" y="553012"/>
                </a:lnTo>
                <a:cubicBezTo>
                  <a:pt x="4705033" y="841464"/>
                  <a:pt x="4500426" y="1082127"/>
                  <a:pt x="4228428" y="1137785"/>
                </a:cubicBezTo>
                <a:lnTo>
                  <a:pt x="4186776" y="1141984"/>
                </a:lnTo>
                <a:lnTo>
                  <a:pt x="4179523" y="1144236"/>
                </a:lnTo>
                <a:cubicBezTo>
                  <a:pt x="4161335" y="1147958"/>
                  <a:pt x="4142503" y="1149912"/>
                  <a:pt x="4123214" y="1149912"/>
                </a:cubicBezTo>
                <a:lnTo>
                  <a:pt x="4108132" y="1149912"/>
                </a:lnTo>
                <a:lnTo>
                  <a:pt x="539475" y="1149912"/>
                </a:lnTo>
                <a:lnTo>
                  <a:pt x="476605" y="1156250"/>
                </a:lnTo>
                <a:cubicBezTo>
                  <a:pt x="204607" y="1211909"/>
                  <a:pt x="0" y="1452572"/>
                  <a:pt x="0" y="1741024"/>
                </a:cubicBezTo>
                <a:lnTo>
                  <a:pt x="0" y="1188012"/>
                </a:lnTo>
                <a:cubicBezTo>
                  <a:pt x="0" y="940768"/>
                  <a:pt x="150323" y="728634"/>
                  <a:pt x="364561" y="638019"/>
                </a:cubicBezTo>
                <a:lnTo>
                  <a:pt x="372691" y="635496"/>
                </a:lnTo>
                <a:lnTo>
                  <a:pt x="414009" y="613069"/>
                </a:lnTo>
                <a:cubicBezTo>
                  <a:pt x="447436" y="598930"/>
                  <a:pt x="484187" y="591112"/>
                  <a:pt x="522764" y="591112"/>
                </a:cubicBezTo>
                <a:lnTo>
                  <a:pt x="596901" y="591112"/>
                </a:lnTo>
                <a:lnTo>
                  <a:pt x="4123214" y="591112"/>
                </a:lnTo>
                <a:lnTo>
                  <a:pt x="4144386" y="593246"/>
                </a:lnTo>
                <a:lnTo>
                  <a:pt x="4228428" y="584774"/>
                </a:lnTo>
                <a:cubicBezTo>
                  <a:pt x="4500426" y="529115"/>
                  <a:pt x="4705033" y="288452"/>
                  <a:pt x="4705033" y="0"/>
                </a:cubicBez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" name="任意多边形 31"/>
          <p:cNvSpPr/>
          <p:nvPr/>
        </p:nvSpPr>
        <p:spPr>
          <a:xfrm flipH="1">
            <a:off x="1188122" y="1547587"/>
            <a:ext cx="4590137" cy="893568"/>
          </a:xfrm>
          <a:custGeom>
            <a:avLst/>
            <a:gdLst>
              <a:gd name="connsiteX0" fmla="*/ 5910895 w 5913184"/>
              <a:gd name="connsiteY0" fmla="*/ 0 h 1151128"/>
              <a:gd name="connsiteX1" fmla="*/ 4594724 w 5913184"/>
              <a:gd name="connsiteY1" fmla="*/ 0 h 1151128"/>
              <a:gd name="connsiteX2" fmla="*/ 4594724 w 5913184"/>
              <a:gd name="connsiteY2" fmla="*/ 1216 h 1151128"/>
              <a:gd name="connsiteX3" fmla="*/ 781200 w 5913184"/>
              <a:gd name="connsiteY3" fmla="*/ 1216 h 1151128"/>
              <a:gd name="connsiteX4" fmla="*/ 684172 w 5913184"/>
              <a:gd name="connsiteY4" fmla="*/ 1216 h 1151128"/>
              <a:gd name="connsiteX5" fmla="*/ 541838 w 5913184"/>
              <a:gd name="connsiteY5" fmla="*/ 23173 h 1151128"/>
              <a:gd name="connsiteX6" fmla="*/ 487763 w 5913184"/>
              <a:gd name="connsiteY6" fmla="*/ 45600 h 1151128"/>
              <a:gd name="connsiteX7" fmla="*/ 477122 w 5913184"/>
              <a:gd name="connsiteY7" fmla="*/ 48123 h 1151128"/>
              <a:gd name="connsiteX8" fmla="*/ 0 w 5913184"/>
              <a:gd name="connsiteY8" fmla="*/ 598116 h 1151128"/>
              <a:gd name="connsiteX9" fmla="*/ 0 w 5913184"/>
              <a:gd name="connsiteY9" fmla="*/ 1151128 h 1151128"/>
              <a:gd name="connsiteX10" fmla="*/ 623761 w 5913184"/>
              <a:gd name="connsiteY10" fmla="*/ 566354 h 1151128"/>
              <a:gd name="connsiteX11" fmla="*/ 706043 w 5913184"/>
              <a:gd name="connsiteY11" fmla="*/ 560016 h 1151128"/>
              <a:gd name="connsiteX12" fmla="*/ 4594724 w 5913184"/>
              <a:gd name="connsiteY12" fmla="*/ 560016 h 1151128"/>
              <a:gd name="connsiteX13" fmla="*/ 4594724 w 5913184"/>
              <a:gd name="connsiteY13" fmla="*/ 561600 h 1151128"/>
              <a:gd name="connsiteX14" fmla="*/ 5913184 w 5913184"/>
              <a:gd name="connsiteY14" fmla="*/ 561600 h 1151128"/>
              <a:gd name="connsiteX15" fmla="*/ 5631240 w 5913184"/>
              <a:gd name="connsiteY15" fmla="*/ 279656 h 11511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5913184" h="1151128">
                <a:moveTo>
                  <a:pt x="5910895" y="0"/>
                </a:moveTo>
                <a:lnTo>
                  <a:pt x="4594724" y="0"/>
                </a:lnTo>
                <a:lnTo>
                  <a:pt x="4594724" y="1216"/>
                </a:lnTo>
                <a:lnTo>
                  <a:pt x="781200" y="1216"/>
                </a:lnTo>
                <a:lnTo>
                  <a:pt x="684172" y="1216"/>
                </a:lnTo>
                <a:cubicBezTo>
                  <a:pt x="633684" y="1216"/>
                  <a:pt x="585586" y="9034"/>
                  <a:pt x="541838" y="23173"/>
                </a:cubicBezTo>
                <a:lnTo>
                  <a:pt x="487763" y="45600"/>
                </a:lnTo>
                <a:lnTo>
                  <a:pt x="477122" y="48123"/>
                </a:lnTo>
                <a:cubicBezTo>
                  <a:pt x="196737" y="138738"/>
                  <a:pt x="0" y="350872"/>
                  <a:pt x="0" y="598116"/>
                </a:cubicBezTo>
                <a:lnTo>
                  <a:pt x="0" y="1151128"/>
                </a:lnTo>
                <a:cubicBezTo>
                  <a:pt x="0" y="862676"/>
                  <a:pt x="267781" y="622013"/>
                  <a:pt x="623761" y="566354"/>
                </a:cubicBezTo>
                <a:lnTo>
                  <a:pt x="706043" y="560016"/>
                </a:lnTo>
                <a:lnTo>
                  <a:pt x="4594724" y="560016"/>
                </a:lnTo>
                <a:lnTo>
                  <a:pt x="4594724" y="561600"/>
                </a:lnTo>
                <a:lnTo>
                  <a:pt x="5913184" y="561600"/>
                </a:lnTo>
                <a:lnTo>
                  <a:pt x="5631240" y="279656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47" name="组合 19"/>
          <p:cNvGrpSpPr/>
          <p:nvPr/>
        </p:nvGrpSpPr>
        <p:grpSpPr>
          <a:xfrm>
            <a:off x="1485666" y="1424460"/>
            <a:ext cx="4012370" cy="4012370"/>
            <a:chOff x="115601" y="285647"/>
            <a:chExt cx="5848985" cy="5848985"/>
          </a:xfrm>
          <a:effectLst>
            <a:outerShdw dist="88900" dir="2700000" algn="tl" rotWithShape="0">
              <a:prstClr val="black">
                <a:alpha val="8000"/>
              </a:prstClr>
            </a:outerShdw>
          </a:effectLst>
        </p:grpSpPr>
        <p:sp>
          <p:nvSpPr>
            <p:cNvPr id="50" name="椭圆 49"/>
            <p:cNvSpPr/>
            <p:nvPr/>
          </p:nvSpPr>
          <p:spPr>
            <a:xfrm>
              <a:off x="118408" y="310643"/>
              <a:ext cx="5845838" cy="5820991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grpSp>
          <p:nvGrpSpPr>
            <p:cNvPr id="51" name="Group 4"/>
            <p:cNvGrpSpPr>
              <a:grpSpLocks noChangeAspect="1"/>
            </p:cNvGrpSpPr>
            <p:nvPr/>
          </p:nvGrpSpPr>
          <p:grpSpPr bwMode="auto">
            <a:xfrm>
              <a:off x="115601" y="285647"/>
              <a:ext cx="5848985" cy="5848985"/>
              <a:chOff x="0" y="5"/>
              <a:chExt cx="291" cy="291"/>
            </a:xfrm>
            <a:solidFill>
              <a:srgbClr val="0378B0"/>
            </a:solidFill>
          </p:grpSpPr>
          <p:sp>
            <p:nvSpPr>
              <p:cNvPr id="52" name="Freeform 5"/>
              <p:cNvSpPr>
                <a:spLocks/>
              </p:cNvSpPr>
              <p:nvPr/>
            </p:nvSpPr>
            <p:spPr bwMode="auto">
              <a:xfrm>
                <a:off x="0" y="41"/>
                <a:ext cx="194" cy="255"/>
              </a:xfrm>
              <a:custGeom>
                <a:avLst/>
                <a:gdLst>
                  <a:gd name="T0" fmla="*/ 80 w 80"/>
                  <a:gd name="T1" fmla="*/ 85 h 105"/>
                  <a:gd name="T2" fmla="*/ 74 w 80"/>
                  <a:gd name="T3" fmla="*/ 80 h 105"/>
                  <a:gd name="T4" fmla="*/ 72 w 80"/>
                  <a:gd name="T5" fmla="*/ 69 h 105"/>
                  <a:gd name="T6" fmla="*/ 75 w 80"/>
                  <a:gd name="T7" fmla="*/ 63 h 105"/>
                  <a:gd name="T8" fmla="*/ 72 w 80"/>
                  <a:gd name="T9" fmla="*/ 63 h 105"/>
                  <a:gd name="T10" fmla="*/ 67 w 80"/>
                  <a:gd name="T11" fmla="*/ 57 h 105"/>
                  <a:gd name="T12" fmla="*/ 63 w 80"/>
                  <a:gd name="T13" fmla="*/ 55 h 105"/>
                  <a:gd name="T14" fmla="*/ 53 w 80"/>
                  <a:gd name="T15" fmla="*/ 52 h 105"/>
                  <a:gd name="T16" fmla="*/ 45 w 80"/>
                  <a:gd name="T17" fmla="*/ 39 h 105"/>
                  <a:gd name="T18" fmla="*/ 41 w 80"/>
                  <a:gd name="T19" fmla="*/ 31 h 105"/>
                  <a:gd name="T20" fmla="*/ 42 w 80"/>
                  <a:gd name="T21" fmla="*/ 20 h 105"/>
                  <a:gd name="T22" fmla="*/ 36 w 80"/>
                  <a:gd name="T23" fmla="*/ 10 h 105"/>
                  <a:gd name="T24" fmla="*/ 29 w 80"/>
                  <a:gd name="T25" fmla="*/ 8 h 105"/>
                  <a:gd name="T26" fmla="*/ 25 w 80"/>
                  <a:gd name="T27" fmla="*/ 12 h 105"/>
                  <a:gd name="T28" fmla="*/ 19 w 80"/>
                  <a:gd name="T29" fmla="*/ 19 h 105"/>
                  <a:gd name="T30" fmla="*/ 22 w 80"/>
                  <a:gd name="T31" fmla="*/ 12 h 105"/>
                  <a:gd name="T32" fmla="*/ 20 w 80"/>
                  <a:gd name="T33" fmla="*/ 13 h 105"/>
                  <a:gd name="T34" fmla="*/ 19 w 80"/>
                  <a:gd name="T35" fmla="*/ 9 h 105"/>
                  <a:gd name="T36" fmla="*/ 23 w 80"/>
                  <a:gd name="T37" fmla="*/ 5 h 105"/>
                  <a:gd name="T38" fmla="*/ 20 w 80"/>
                  <a:gd name="T39" fmla="*/ 5 h 105"/>
                  <a:gd name="T40" fmla="*/ 20 w 80"/>
                  <a:gd name="T41" fmla="*/ 2 h 105"/>
                  <a:gd name="T42" fmla="*/ 23 w 80"/>
                  <a:gd name="T43" fmla="*/ 2 h 105"/>
                  <a:gd name="T44" fmla="*/ 21 w 80"/>
                  <a:gd name="T45" fmla="*/ 0 h 105"/>
                  <a:gd name="T46" fmla="*/ 0 w 80"/>
                  <a:gd name="T47" fmla="*/ 45 h 105"/>
                  <a:gd name="T48" fmla="*/ 60 w 80"/>
                  <a:gd name="T49" fmla="*/ 105 h 105"/>
                  <a:gd name="T50" fmla="*/ 72 w 80"/>
                  <a:gd name="T51" fmla="*/ 104 h 105"/>
                  <a:gd name="T52" fmla="*/ 80 w 80"/>
                  <a:gd name="T53" fmla="*/ 85 h 1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80" h="105">
                    <a:moveTo>
                      <a:pt x="80" y="85"/>
                    </a:moveTo>
                    <a:cubicBezTo>
                      <a:pt x="78" y="83"/>
                      <a:pt x="76" y="82"/>
                      <a:pt x="74" y="80"/>
                    </a:cubicBezTo>
                    <a:cubicBezTo>
                      <a:pt x="73" y="77"/>
                      <a:pt x="73" y="73"/>
                      <a:pt x="72" y="69"/>
                    </a:cubicBezTo>
                    <a:cubicBezTo>
                      <a:pt x="73" y="67"/>
                      <a:pt x="74" y="65"/>
                      <a:pt x="75" y="63"/>
                    </a:cubicBezTo>
                    <a:cubicBezTo>
                      <a:pt x="74" y="63"/>
                      <a:pt x="73" y="63"/>
                      <a:pt x="72" y="63"/>
                    </a:cubicBezTo>
                    <a:cubicBezTo>
                      <a:pt x="70" y="61"/>
                      <a:pt x="69" y="59"/>
                      <a:pt x="67" y="57"/>
                    </a:cubicBezTo>
                    <a:cubicBezTo>
                      <a:pt x="66" y="56"/>
                      <a:pt x="64" y="56"/>
                      <a:pt x="63" y="55"/>
                    </a:cubicBezTo>
                    <a:cubicBezTo>
                      <a:pt x="60" y="54"/>
                      <a:pt x="56" y="53"/>
                      <a:pt x="53" y="52"/>
                    </a:cubicBezTo>
                    <a:cubicBezTo>
                      <a:pt x="50" y="47"/>
                      <a:pt x="48" y="43"/>
                      <a:pt x="45" y="39"/>
                    </a:cubicBezTo>
                    <a:cubicBezTo>
                      <a:pt x="44" y="36"/>
                      <a:pt x="42" y="33"/>
                      <a:pt x="41" y="31"/>
                    </a:cubicBezTo>
                    <a:cubicBezTo>
                      <a:pt x="41" y="27"/>
                      <a:pt x="41" y="23"/>
                      <a:pt x="42" y="20"/>
                    </a:cubicBezTo>
                    <a:cubicBezTo>
                      <a:pt x="40" y="16"/>
                      <a:pt x="38" y="13"/>
                      <a:pt x="36" y="10"/>
                    </a:cubicBezTo>
                    <a:cubicBezTo>
                      <a:pt x="34" y="9"/>
                      <a:pt x="31" y="9"/>
                      <a:pt x="29" y="8"/>
                    </a:cubicBezTo>
                    <a:cubicBezTo>
                      <a:pt x="28" y="9"/>
                      <a:pt x="26" y="10"/>
                      <a:pt x="25" y="12"/>
                    </a:cubicBezTo>
                    <a:cubicBezTo>
                      <a:pt x="22" y="14"/>
                      <a:pt x="20" y="16"/>
                      <a:pt x="19" y="19"/>
                    </a:cubicBezTo>
                    <a:cubicBezTo>
                      <a:pt x="20" y="16"/>
                      <a:pt x="21" y="14"/>
                      <a:pt x="22" y="12"/>
                    </a:cubicBezTo>
                    <a:cubicBezTo>
                      <a:pt x="22" y="12"/>
                      <a:pt x="21" y="13"/>
                      <a:pt x="20" y="13"/>
                    </a:cubicBezTo>
                    <a:cubicBezTo>
                      <a:pt x="20" y="11"/>
                      <a:pt x="20" y="10"/>
                      <a:pt x="19" y="9"/>
                    </a:cubicBezTo>
                    <a:cubicBezTo>
                      <a:pt x="20" y="7"/>
                      <a:pt x="21" y="6"/>
                      <a:pt x="23" y="5"/>
                    </a:cubicBezTo>
                    <a:cubicBezTo>
                      <a:pt x="21" y="5"/>
                      <a:pt x="20" y="5"/>
                      <a:pt x="20" y="5"/>
                    </a:cubicBezTo>
                    <a:cubicBezTo>
                      <a:pt x="20" y="4"/>
                      <a:pt x="20" y="3"/>
                      <a:pt x="20" y="2"/>
                    </a:cubicBezTo>
                    <a:cubicBezTo>
                      <a:pt x="21" y="2"/>
                      <a:pt x="22" y="2"/>
                      <a:pt x="23" y="2"/>
                    </a:cubicBezTo>
                    <a:cubicBezTo>
                      <a:pt x="22" y="1"/>
                      <a:pt x="22" y="0"/>
                      <a:pt x="21" y="0"/>
                    </a:cubicBezTo>
                    <a:cubicBezTo>
                      <a:pt x="8" y="11"/>
                      <a:pt x="0" y="27"/>
                      <a:pt x="0" y="45"/>
                    </a:cubicBezTo>
                    <a:cubicBezTo>
                      <a:pt x="0" y="78"/>
                      <a:pt x="27" y="105"/>
                      <a:pt x="60" y="105"/>
                    </a:cubicBezTo>
                    <a:cubicBezTo>
                      <a:pt x="64" y="105"/>
                      <a:pt x="68" y="105"/>
                      <a:pt x="72" y="104"/>
                    </a:cubicBezTo>
                    <a:cubicBezTo>
                      <a:pt x="74" y="100"/>
                      <a:pt x="77" y="93"/>
                      <a:pt x="80" y="85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/>
                  <a:ea typeface="微软雅黑"/>
                </a:endParaRPr>
              </a:p>
            </p:txBody>
          </p:sp>
          <p:sp>
            <p:nvSpPr>
              <p:cNvPr id="53" name="Freeform 6"/>
              <p:cNvSpPr>
                <a:spLocks/>
              </p:cNvSpPr>
              <p:nvPr/>
            </p:nvSpPr>
            <p:spPr bwMode="auto">
              <a:xfrm>
                <a:off x="67" y="5"/>
                <a:ext cx="224" cy="283"/>
              </a:xfrm>
              <a:custGeom>
                <a:avLst/>
                <a:gdLst>
                  <a:gd name="T0" fmla="*/ 32 w 92"/>
                  <a:gd name="T1" fmla="*/ 0 h 117"/>
                  <a:gd name="T2" fmla="*/ 0 w 92"/>
                  <a:gd name="T3" fmla="*/ 10 h 117"/>
                  <a:gd name="T4" fmla="*/ 11 w 92"/>
                  <a:gd name="T5" fmla="*/ 13 h 117"/>
                  <a:gd name="T6" fmla="*/ 17 w 92"/>
                  <a:gd name="T7" fmla="*/ 11 h 117"/>
                  <a:gd name="T8" fmla="*/ 26 w 92"/>
                  <a:gd name="T9" fmla="*/ 13 h 117"/>
                  <a:gd name="T10" fmla="*/ 47 w 92"/>
                  <a:gd name="T11" fmla="*/ 13 h 117"/>
                  <a:gd name="T12" fmla="*/ 49 w 92"/>
                  <a:gd name="T13" fmla="*/ 19 h 117"/>
                  <a:gd name="T14" fmla="*/ 40 w 92"/>
                  <a:gd name="T15" fmla="*/ 20 h 117"/>
                  <a:gd name="T16" fmla="*/ 38 w 92"/>
                  <a:gd name="T17" fmla="*/ 24 h 117"/>
                  <a:gd name="T18" fmla="*/ 48 w 92"/>
                  <a:gd name="T19" fmla="*/ 32 h 117"/>
                  <a:gd name="T20" fmla="*/ 50 w 92"/>
                  <a:gd name="T21" fmla="*/ 32 h 117"/>
                  <a:gd name="T22" fmla="*/ 50 w 92"/>
                  <a:gd name="T23" fmla="*/ 22 h 117"/>
                  <a:gd name="T24" fmla="*/ 56 w 92"/>
                  <a:gd name="T25" fmla="*/ 23 h 117"/>
                  <a:gd name="T26" fmla="*/ 59 w 92"/>
                  <a:gd name="T27" fmla="*/ 29 h 117"/>
                  <a:gd name="T28" fmla="*/ 61 w 92"/>
                  <a:gd name="T29" fmla="*/ 28 h 117"/>
                  <a:gd name="T30" fmla="*/ 67 w 92"/>
                  <a:gd name="T31" fmla="*/ 43 h 117"/>
                  <a:gd name="T32" fmla="*/ 60 w 92"/>
                  <a:gd name="T33" fmla="*/ 45 h 117"/>
                  <a:gd name="T34" fmla="*/ 53 w 92"/>
                  <a:gd name="T35" fmla="*/ 49 h 117"/>
                  <a:gd name="T36" fmla="*/ 48 w 92"/>
                  <a:gd name="T37" fmla="*/ 57 h 117"/>
                  <a:gd name="T38" fmla="*/ 48 w 92"/>
                  <a:gd name="T39" fmla="*/ 61 h 117"/>
                  <a:gd name="T40" fmla="*/ 45 w 92"/>
                  <a:gd name="T41" fmla="*/ 62 h 117"/>
                  <a:gd name="T42" fmla="*/ 44 w 92"/>
                  <a:gd name="T43" fmla="*/ 57 h 117"/>
                  <a:gd name="T44" fmla="*/ 34 w 92"/>
                  <a:gd name="T45" fmla="*/ 58 h 117"/>
                  <a:gd name="T46" fmla="*/ 32 w 92"/>
                  <a:gd name="T47" fmla="*/ 64 h 117"/>
                  <a:gd name="T48" fmla="*/ 35 w 92"/>
                  <a:gd name="T49" fmla="*/ 68 h 117"/>
                  <a:gd name="T50" fmla="*/ 38 w 92"/>
                  <a:gd name="T51" fmla="*/ 65 h 117"/>
                  <a:gd name="T52" fmla="*/ 42 w 92"/>
                  <a:gd name="T53" fmla="*/ 65 h 117"/>
                  <a:gd name="T54" fmla="*/ 40 w 92"/>
                  <a:gd name="T55" fmla="*/ 70 h 117"/>
                  <a:gd name="T56" fmla="*/ 44 w 92"/>
                  <a:gd name="T57" fmla="*/ 70 h 117"/>
                  <a:gd name="T58" fmla="*/ 45 w 92"/>
                  <a:gd name="T59" fmla="*/ 76 h 117"/>
                  <a:gd name="T60" fmla="*/ 48 w 92"/>
                  <a:gd name="T61" fmla="*/ 76 h 117"/>
                  <a:gd name="T62" fmla="*/ 50 w 92"/>
                  <a:gd name="T63" fmla="*/ 73 h 117"/>
                  <a:gd name="T64" fmla="*/ 62 w 92"/>
                  <a:gd name="T65" fmla="*/ 74 h 117"/>
                  <a:gd name="T66" fmla="*/ 68 w 92"/>
                  <a:gd name="T67" fmla="*/ 79 h 117"/>
                  <a:gd name="T68" fmla="*/ 68 w 92"/>
                  <a:gd name="T69" fmla="*/ 84 h 117"/>
                  <a:gd name="T70" fmla="*/ 73 w 92"/>
                  <a:gd name="T71" fmla="*/ 86 h 117"/>
                  <a:gd name="T72" fmla="*/ 70 w 92"/>
                  <a:gd name="T73" fmla="*/ 99 h 117"/>
                  <a:gd name="T74" fmla="*/ 66 w 92"/>
                  <a:gd name="T75" fmla="*/ 101 h 117"/>
                  <a:gd name="T76" fmla="*/ 65 w 92"/>
                  <a:gd name="T77" fmla="*/ 105 h 117"/>
                  <a:gd name="T78" fmla="*/ 53 w 92"/>
                  <a:gd name="T79" fmla="*/ 116 h 117"/>
                  <a:gd name="T80" fmla="*/ 53 w 92"/>
                  <a:gd name="T81" fmla="*/ 117 h 117"/>
                  <a:gd name="T82" fmla="*/ 92 w 92"/>
                  <a:gd name="T83" fmla="*/ 60 h 117"/>
                  <a:gd name="T84" fmla="*/ 32 w 92"/>
                  <a:gd name="T85" fmla="*/ 0 h 1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92" h="117">
                    <a:moveTo>
                      <a:pt x="32" y="0"/>
                    </a:moveTo>
                    <a:cubicBezTo>
                      <a:pt x="20" y="0"/>
                      <a:pt x="9" y="4"/>
                      <a:pt x="0" y="10"/>
                    </a:cubicBezTo>
                    <a:cubicBezTo>
                      <a:pt x="4" y="11"/>
                      <a:pt x="7" y="12"/>
                      <a:pt x="11" y="13"/>
                    </a:cubicBezTo>
                    <a:cubicBezTo>
                      <a:pt x="13" y="12"/>
                      <a:pt x="15" y="11"/>
                      <a:pt x="17" y="11"/>
                    </a:cubicBezTo>
                    <a:cubicBezTo>
                      <a:pt x="20" y="11"/>
                      <a:pt x="23" y="12"/>
                      <a:pt x="26" y="13"/>
                    </a:cubicBezTo>
                    <a:cubicBezTo>
                      <a:pt x="34" y="13"/>
                      <a:pt x="41" y="12"/>
                      <a:pt x="47" y="13"/>
                    </a:cubicBezTo>
                    <a:cubicBezTo>
                      <a:pt x="48" y="14"/>
                      <a:pt x="48" y="17"/>
                      <a:pt x="49" y="19"/>
                    </a:cubicBezTo>
                    <a:cubicBezTo>
                      <a:pt x="46" y="19"/>
                      <a:pt x="43" y="20"/>
                      <a:pt x="40" y="20"/>
                    </a:cubicBezTo>
                    <a:cubicBezTo>
                      <a:pt x="39" y="21"/>
                      <a:pt x="39" y="22"/>
                      <a:pt x="38" y="24"/>
                    </a:cubicBezTo>
                    <a:cubicBezTo>
                      <a:pt x="41" y="26"/>
                      <a:pt x="45" y="29"/>
                      <a:pt x="48" y="32"/>
                    </a:cubicBezTo>
                    <a:cubicBezTo>
                      <a:pt x="48" y="32"/>
                      <a:pt x="49" y="32"/>
                      <a:pt x="50" y="32"/>
                    </a:cubicBezTo>
                    <a:cubicBezTo>
                      <a:pt x="50" y="29"/>
                      <a:pt x="50" y="25"/>
                      <a:pt x="50" y="22"/>
                    </a:cubicBezTo>
                    <a:cubicBezTo>
                      <a:pt x="52" y="23"/>
                      <a:pt x="54" y="23"/>
                      <a:pt x="56" y="23"/>
                    </a:cubicBezTo>
                    <a:cubicBezTo>
                      <a:pt x="57" y="25"/>
                      <a:pt x="58" y="27"/>
                      <a:pt x="59" y="29"/>
                    </a:cubicBezTo>
                    <a:cubicBezTo>
                      <a:pt x="59" y="29"/>
                      <a:pt x="60" y="28"/>
                      <a:pt x="61" y="28"/>
                    </a:cubicBezTo>
                    <a:cubicBezTo>
                      <a:pt x="63" y="33"/>
                      <a:pt x="65" y="38"/>
                      <a:pt x="67" y="43"/>
                    </a:cubicBezTo>
                    <a:cubicBezTo>
                      <a:pt x="65" y="43"/>
                      <a:pt x="63" y="44"/>
                      <a:pt x="60" y="45"/>
                    </a:cubicBezTo>
                    <a:cubicBezTo>
                      <a:pt x="58" y="46"/>
                      <a:pt x="56" y="47"/>
                      <a:pt x="53" y="49"/>
                    </a:cubicBezTo>
                    <a:cubicBezTo>
                      <a:pt x="52" y="51"/>
                      <a:pt x="50" y="54"/>
                      <a:pt x="48" y="57"/>
                    </a:cubicBezTo>
                    <a:cubicBezTo>
                      <a:pt x="48" y="58"/>
                      <a:pt x="48" y="60"/>
                      <a:pt x="48" y="61"/>
                    </a:cubicBezTo>
                    <a:cubicBezTo>
                      <a:pt x="47" y="61"/>
                      <a:pt x="46" y="62"/>
                      <a:pt x="45" y="62"/>
                    </a:cubicBezTo>
                    <a:cubicBezTo>
                      <a:pt x="45" y="60"/>
                      <a:pt x="44" y="58"/>
                      <a:pt x="44" y="57"/>
                    </a:cubicBezTo>
                    <a:cubicBezTo>
                      <a:pt x="41" y="57"/>
                      <a:pt x="37" y="58"/>
                      <a:pt x="34" y="58"/>
                    </a:cubicBezTo>
                    <a:cubicBezTo>
                      <a:pt x="34" y="60"/>
                      <a:pt x="33" y="62"/>
                      <a:pt x="32" y="64"/>
                    </a:cubicBezTo>
                    <a:cubicBezTo>
                      <a:pt x="33" y="65"/>
                      <a:pt x="34" y="66"/>
                      <a:pt x="35" y="68"/>
                    </a:cubicBezTo>
                    <a:cubicBezTo>
                      <a:pt x="36" y="67"/>
                      <a:pt x="37" y="66"/>
                      <a:pt x="38" y="65"/>
                    </a:cubicBezTo>
                    <a:cubicBezTo>
                      <a:pt x="39" y="65"/>
                      <a:pt x="41" y="65"/>
                      <a:pt x="42" y="65"/>
                    </a:cubicBezTo>
                    <a:cubicBezTo>
                      <a:pt x="41" y="67"/>
                      <a:pt x="41" y="68"/>
                      <a:pt x="40" y="70"/>
                    </a:cubicBezTo>
                    <a:cubicBezTo>
                      <a:pt x="41" y="70"/>
                      <a:pt x="43" y="70"/>
                      <a:pt x="44" y="70"/>
                    </a:cubicBezTo>
                    <a:cubicBezTo>
                      <a:pt x="45" y="72"/>
                      <a:pt x="45" y="74"/>
                      <a:pt x="45" y="76"/>
                    </a:cubicBezTo>
                    <a:cubicBezTo>
                      <a:pt x="46" y="76"/>
                      <a:pt x="47" y="76"/>
                      <a:pt x="48" y="76"/>
                    </a:cubicBezTo>
                    <a:cubicBezTo>
                      <a:pt x="49" y="75"/>
                      <a:pt x="49" y="74"/>
                      <a:pt x="50" y="73"/>
                    </a:cubicBezTo>
                    <a:cubicBezTo>
                      <a:pt x="54" y="73"/>
                      <a:pt x="58" y="74"/>
                      <a:pt x="62" y="74"/>
                    </a:cubicBezTo>
                    <a:cubicBezTo>
                      <a:pt x="64" y="76"/>
                      <a:pt x="66" y="78"/>
                      <a:pt x="68" y="79"/>
                    </a:cubicBezTo>
                    <a:cubicBezTo>
                      <a:pt x="68" y="81"/>
                      <a:pt x="68" y="82"/>
                      <a:pt x="68" y="84"/>
                    </a:cubicBezTo>
                    <a:cubicBezTo>
                      <a:pt x="70" y="85"/>
                      <a:pt x="72" y="86"/>
                      <a:pt x="73" y="86"/>
                    </a:cubicBezTo>
                    <a:cubicBezTo>
                      <a:pt x="72" y="90"/>
                      <a:pt x="71" y="94"/>
                      <a:pt x="70" y="99"/>
                    </a:cubicBezTo>
                    <a:cubicBezTo>
                      <a:pt x="69" y="99"/>
                      <a:pt x="68" y="100"/>
                      <a:pt x="66" y="101"/>
                    </a:cubicBezTo>
                    <a:cubicBezTo>
                      <a:pt x="66" y="103"/>
                      <a:pt x="65" y="104"/>
                      <a:pt x="65" y="105"/>
                    </a:cubicBezTo>
                    <a:cubicBezTo>
                      <a:pt x="62" y="109"/>
                      <a:pt x="58" y="113"/>
                      <a:pt x="53" y="116"/>
                    </a:cubicBezTo>
                    <a:cubicBezTo>
                      <a:pt x="53" y="116"/>
                      <a:pt x="53" y="116"/>
                      <a:pt x="53" y="117"/>
                    </a:cubicBezTo>
                    <a:cubicBezTo>
                      <a:pt x="76" y="108"/>
                      <a:pt x="92" y="86"/>
                      <a:pt x="92" y="60"/>
                    </a:cubicBezTo>
                    <a:cubicBezTo>
                      <a:pt x="92" y="27"/>
                      <a:pt x="65" y="0"/>
                      <a:pt x="32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/>
                  <a:ea typeface="微软雅黑"/>
                </a:endParaRPr>
              </a:p>
            </p:txBody>
          </p:sp>
        </p:grpSp>
      </p:grpSp>
      <p:sp>
        <p:nvSpPr>
          <p:cNvPr id="48" name="任意多边形 25"/>
          <p:cNvSpPr/>
          <p:nvPr/>
        </p:nvSpPr>
        <p:spPr>
          <a:xfrm>
            <a:off x="998274" y="1967515"/>
            <a:ext cx="4779985" cy="1351478"/>
          </a:xfrm>
          <a:custGeom>
            <a:avLst/>
            <a:gdLst>
              <a:gd name="connsiteX0" fmla="*/ 4705033 w 4705033"/>
              <a:gd name="connsiteY0" fmla="*/ 0 h 1741024"/>
              <a:gd name="connsiteX1" fmla="*/ 4705033 w 4705033"/>
              <a:gd name="connsiteY1" fmla="*/ 553012 h 1741024"/>
              <a:gd name="connsiteX2" fmla="*/ 4228428 w 4705033"/>
              <a:gd name="connsiteY2" fmla="*/ 1137785 h 1741024"/>
              <a:gd name="connsiteX3" fmla="*/ 4186776 w 4705033"/>
              <a:gd name="connsiteY3" fmla="*/ 1141984 h 1741024"/>
              <a:gd name="connsiteX4" fmla="*/ 4179523 w 4705033"/>
              <a:gd name="connsiteY4" fmla="*/ 1144236 h 1741024"/>
              <a:gd name="connsiteX5" fmla="*/ 4123214 w 4705033"/>
              <a:gd name="connsiteY5" fmla="*/ 1149912 h 1741024"/>
              <a:gd name="connsiteX6" fmla="*/ 4108132 w 4705033"/>
              <a:gd name="connsiteY6" fmla="*/ 1149912 h 1741024"/>
              <a:gd name="connsiteX7" fmla="*/ 539475 w 4705033"/>
              <a:gd name="connsiteY7" fmla="*/ 1149912 h 1741024"/>
              <a:gd name="connsiteX8" fmla="*/ 476605 w 4705033"/>
              <a:gd name="connsiteY8" fmla="*/ 1156250 h 1741024"/>
              <a:gd name="connsiteX9" fmla="*/ 0 w 4705033"/>
              <a:gd name="connsiteY9" fmla="*/ 1741024 h 1741024"/>
              <a:gd name="connsiteX10" fmla="*/ 0 w 4705033"/>
              <a:gd name="connsiteY10" fmla="*/ 1188012 h 1741024"/>
              <a:gd name="connsiteX11" fmla="*/ 364561 w 4705033"/>
              <a:gd name="connsiteY11" fmla="*/ 638019 h 1741024"/>
              <a:gd name="connsiteX12" fmla="*/ 372691 w 4705033"/>
              <a:gd name="connsiteY12" fmla="*/ 635496 h 1741024"/>
              <a:gd name="connsiteX13" fmla="*/ 414009 w 4705033"/>
              <a:gd name="connsiteY13" fmla="*/ 613069 h 1741024"/>
              <a:gd name="connsiteX14" fmla="*/ 522764 w 4705033"/>
              <a:gd name="connsiteY14" fmla="*/ 591112 h 1741024"/>
              <a:gd name="connsiteX15" fmla="*/ 596901 w 4705033"/>
              <a:gd name="connsiteY15" fmla="*/ 591112 h 1741024"/>
              <a:gd name="connsiteX16" fmla="*/ 4123214 w 4705033"/>
              <a:gd name="connsiteY16" fmla="*/ 591112 h 1741024"/>
              <a:gd name="connsiteX17" fmla="*/ 4144386 w 4705033"/>
              <a:gd name="connsiteY17" fmla="*/ 593246 h 1741024"/>
              <a:gd name="connsiteX18" fmla="*/ 4228428 w 4705033"/>
              <a:gd name="connsiteY18" fmla="*/ 584774 h 1741024"/>
              <a:gd name="connsiteX19" fmla="*/ 4705033 w 4705033"/>
              <a:gd name="connsiteY19" fmla="*/ 0 h 17410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4705033" h="1741024">
                <a:moveTo>
                  <a:pt x="4705033" y="0"/>
                </a:moveTo>
                <a:lnTo>
                  <a:pt x="4705033" y="553012"/>
                </a:lnTo>
                <a:cubicBezTo>
                  <a:pt x="4705033" y="841464"/>
                  <a:pt x="4500426" y="1082127"/>
                  <a:pt x="4228428" y="1137785"/>
                </a:cubicBezTo>
                <a:lnTo>
                  <a:pt x="4186776" y="1141984"/>
                </a:lnTo>
                <a:lnTo>
                  <a:pt x="4179523" y="1144236"/>
                </a:lnTo>
                <a:cubicBezTo>
                  <a:pt x="4161335" y="1147958"/>
                  <a:pt x="4142503" y="1149912"/>
                  <a:pt x="4123214" y="1149912"/>
                </a:cubicBezTo>
                <a:lnTo>
                  <a:pt x="4108132" y="1149912"/>
                </a:lnTo>
                <a:lnTo>
                  <a:pt x="539475" y="1149912"/>
                </a:lnTo>
                <a:lnTo>
                  <a:pt x="476605" y="1156250"/>
                </a:lnTo>
                <a:cubicBezTo>
                  <a:pt x="204607" y="1211909"/>
                  <a:pt x="0" y="1452572"/>
                  <a:pt x="0" y="1741024"/>
                </a:cubicBezTo>
                <a:lnTo>
                  <a:pt x="0" y="1188012"/>
                </a:lnTo>
                <a:cubicBezTo>
                  <a:pt x="0" y="940768"/>
                  <a:pt x="150323" y="728634"/>
                  <a:pt x="364561" y="638019"/>
                </a:cubicBezTo>
                <a:lnTo>
                  <a:pt x="372691" y="635496"/>
                </a:lnTo>
                <a:lnTo>
                  <a:pt x="414009" y="613069"/>
                </a:lnTo>
                <a:cubicBezTo>
                  <a:pt x="447436" y="598930"/>
                  <a:pt x="484187" y="591112"/>
                  <a:pt x="522764" y="591112"/>
                </a:cubicBezTo>
                <a:lnTo>
                  <a:pt x="596901" y="591112"/>
                </a:lnTo>
                <a:lnTo>
                  <a:pt x="4123214" y="591112"/>
                </a:lnTo>
                <a:lnTo>
                  <a:pt x="4144386" y="593246"/>
                </a:lnTo>
                <a:lnTo>
                  <a:pt x="4228428" y="584774"/>
                </a:lnTo>
                <a:cubicBezTo>
                  <a:pt x="4500426" y="529115"/>
                  <a:pt x="4705033" y="288452"/>
                  <a:pt x="4705033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任意多边形 26"/>
          <p:cNvSpPr/>
          <p:nvPr/>
        </p:nvSpPr>
        <p:spPr>
          <a:xfrm>
            <a:off x="998274" y="3723188"/>
            <a:ext cx="4779985" cy="1351478"/>
          </a:xfrm>
          <a:custGeom>
            <a:avLst/>
            <a:gdLst>
              <a:gd name="connsiteX0" fmla="*/ 4705033 w 4705033"/>
              <a:gd name="connsiteY0" fmla="*/ 0 h 1741024"/>
              <a:gd name="connsiteX1" fmla="*/ 4705033 w 4705033"/>
              <a:gd name="connsiteY1" fmla="*/ 553012 h 1741024"/>
              <a:gd name="connsiteX2" fmla="*/ 4228428 w 4705033"/>
              <a:gd name="connsiteY2" fmla="*/ 1137785 h 1741024"/>
              <a:gd name="connsiteX3" fmla="*/ 4186776 w 4705033"/>
              <a:gd name="connsiteY3" fmla="*/ 1141984 h 1741024"/>
              <a:gd name="connsiteX4" fmla="*/ 4179523 w 4705033"/>
              <a:gd name="connsiteY4" fmla="*/ 1144236 h 1741024"/>
              <a:gd name="connsiteX5" fmla="*/ 4123214 w 4705033"/>
              <a:gd name="connsiteY5" fmla="*/ 1149912 h 1741024"/>
              <a:gd name="connsiteX6" fmla="*/ 4108132 w 4705033"/>
              <a:gd name="connsiteY6" fmla="*/ 1149912 h 1741024"/>
              <a:gd name="connsiteX7" fmla="*/ 539475 w 4705033"/>
              <a:gd name="connsiteY7" fmla="*/ 1149912 h 1741024"/>
              <a:gd name="connsiteX8" fmla="*/ 476605 w 4705033"/>
              <a:gd name="connsiteY8" fmla="*/ 1156250 h 1741024"/>
              <a:gd name="connsiteX9" fmla="*/ 0 w 4705033"/>
              <a:gd name="connsiteY9" fmla="*/ 1741024 h 1741024"/>
              <a:gd name="connsiteX10" fmla="*/ 0 w 4705033"/>
              <a:gd name="connsiteY10" fmla="*/ 1188012 h 1741024"/>
              <a:gd name="connsiteX11" fmla="*/ 364561 w 4705033"/>
              <a:gd name="connsiteY11" fmla="*/ 638019 h 1741024"/>
              <a:gd name="connsiteX12" fmla="*/ 372691 w 4705033"/>
              <a:gd name="connsiteY12" fmla="*/ 635496 h 1741024"/>
              <a:gd name="connsiteX13" fmla="*/ 414009 w 4705033"/>
              <a:gd name="connsiteY13" fmla="*/ 613069 h 1741024"/>
              <a:gd name="connsiteX14" fmla="*/ 522764 w 4705033"/>
              <a:gd name="connsiteY14" fmla="*/ 591112 h 1741024"/>
              <a:gd name="connsiteX15" fmla="*/ 596901 w 4705033"/>
              <a:gd name="connsiteY15" fmla="*/ 591112 h 1741024"/>
              <a:gd name="connsiteX16" fmla="*/ 4123214 w 4705033"/>
              <a:gd name="connsiteY16" fmla="*/ 591112 h 1741024"/>
              <a:gd name="connsiteX17" fmla="*/ 4144386 w 4705033"/>
              <a:gd name="connsiteY17" fmla="*/ 593246 h 1741024"/>
              <a:gd name="connsiteX18" fmla="*/ 4228428 w 4705033"/>
              <a:gd name="connsiteY18" fmla="*/ 584774 h 1741024"/>
              <a:gd name="connsiteX19" fmla="*/ 4705033 w 4705033"/>
              <a:gd name="connsiteY19" fmla="*/ 0 h 17410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4705033" h="1741024">
                <a:moveTo>
                  <a:pt x="4705033" y="0"/>
                </a:moveTo>
                <a:lnTo>
                  <a:pt x="4705033" y="553012"/>
                </a:lnTo>
                <a:cubicBezTo>
                  <a:pt x="4705033" y="841464"/>
                  <a:pt x="4500426" y="1082127"/>
                  <a:pt x="4228428" y="1137785"/>
                </a:cubicBezTo>
                <a:lnTo>
                  <a:pt x="4186776" y="1141984"/>
                </a:lnTo>
                <a:lnTo>
                  <a:pt x="4179523" y="1144236"/>
                </a:lnTo>
                <a:cubicBezTo>
                  <a:pt x="4161335" y="1147958"/>
                  <a:pt x="4142503" y="1149912"/>
                  <a:pt x="4123214" y="1149912"/>
                </a:cubicBezTo>
                <a:lnTo>
                  <a:pt x="4108132" y="1149912"/>
                </a:lnTo>
                <a:lnTo>
                  <a:pt x="539475" y="1149912"/>
                </a:lnTo>
                <a:lnTo>
                  <a:pt x="476605" y="1156250"/>
                </a:lnTo>
                <a:cubicBezTo>
                  <a:pt x="204607" y="1211909"/>
                  <a:pt x="0" y="1452572"/>
                  <a:pt x="0" y="1741024"/>
                </a:cubicBezTo>
                <a:lnTo>
                  <a:pt x="0" y="1188012"/>
                </a:lnTo>
                <a:cubicBezTo>
                  <a:pt x="0" y="940768"/>
                  <a:pt x="150323" y="728634"/>
                  <a:pt x="364561" y="638019"/>
                </a:cubicBezTo>
                <a:lnTo>
                  <a:pt x="372691" y="635496"/>
                </a:lnTo>
                <a:lnTo>
                  <a:pt x="414009" y="613069"/>
                </a:lnTo>
                <a:cubicBezTo>
                  <a:pt x="447436" y="598930"/>
                  <a:pt x="484187" y="591112"/>
                  <a:pt x="522764" y="591112"/>
                </a:cubicBezTo>
                <a:lnTo>
                  <a:pt x="596901" y="591112"/>
                </a:lnTo>
                <a:lnTo>
                  <a:pt x="4123214" y="591112"/>
                </a:lnTo>
                <a:lnTo>
                  <a:pt x="4144386" y="593246"/>
                </a:lnTo>
                <a:lnTo>
                  <a:pt x="4228428" y="584774"/>
                </a:lnTo>
                <a:cubicBezTo>
                  <a:pt x="4500426" y="529115"/>
                  <a:pt x="4705033" y="288452"/>
                  <a:pt x="4705033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4" name="文本框 53"/>
          <p:cNvSpPr txBox="1"/>
          <p:nvPr/>
        </p:nvSpPr>
        <p:spPr>
          <a:xfrm>
            <a:off x="2599330" y="2951527"/>
            <a:ext cx="179295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标题</a:t>
            </a:r>
          </a:p>
        </p:txBody>
      </p:sp>
      <p:sp>
        <p:nvSpPr>
          <p:cNvPr id="4" name="矩形 3"/>
          <p:cNvSpPr/>
          <p:nvPr/>
        </p:nvSpPr>
        <p:spPr>
          <a:xfrm>
            <a:off x="7004943" y="1474199"/>
            <a:ext cx="3451586" cy="39703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defTabSz="914400">
              <a:lnSpc>
                <a:spcPct val="150000"/>
              </a:lnSpc>
            </a:pPr>
            <a:r>
              <a:rPr lang="zh-CN" altLang="en-US" sz="2800" b="1" kern="0" dirty="0">
                <a:solidFill>
                  <a:srgbClr val="67666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▷  点击此处添加标题</a:t>
            </a:r>
          </a:p>
          <a:p>
            <a:pPr defTabSz="914400">
              <a:lnSpc>
                <a:spcPct val="150000"/>
              </a:lnSpc>
            </a:pPr>
            <a:r>
              <a:rPr lang="zh-CN" altLang="en-US" sz="2800" b="1" kern="0" dirty="0">
                <a:solidFill>
                  <a:srgbClr val="67666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▷  点击此处添加标题</a:t>
            </a:r>
          </a:p>
          <a:p>
            <a:pPr defTabSz="914400">
              <a:lnSpc>
                <a:spcPct val="150000"/>
              </a:lnSpc>
            </a:pPr>
            <a:r>
              <a:rPr lang="zh-CN" altLang="en-US" sz="2800" b="1" kern="0" dirty="0">
                <a:solidFill>
                  <a:srgbClr val="67666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▷  点击此处添加标题</a:t>
            </a:r>
          </a:p>
          <a:p>
            <a:pPr defTabSz="914400">
              <a:lnSpc>
                <a:spcPct val="150000"/>
              </a:lnSpc>
            </a:pPr>
            <a:r>
              <a:rPr lang="zh-CN" altLang="en-US" sz="2800" b="1" kern="0" dirty="0">
                <a:solidFill>
                  <a:srgbClr val="67666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▷  点击此处添加标题</a:t>
            </a:r>
          </a:p>
          <a:p>
            <a:pPr defTabSz="914400">
              <a:lnSpc>
                <a:spcPct val="150000"/>
              </a:lnSpc>
            </a:pPr>
            <a:r>
              <a:rPr lang="zh-CN" altLang="en-US" sz="2800" b="1" kern="0" dirty="0">
                <a:solidFill>
                  <a:srgbClr val="67666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▷  点击此处添加标题</a:t>
            </a:r>
          </a:p>
          <a:p>
            <a:pPr defTabSz="914400">
              <a:lnSpc>
                <a:spcPct val="150000"/>
              </a:lnSpc>
            </a:pPr>
            <a:r>
              <a:rPr lang="zh-CN" altLang="en-US" sz="2800" b="1" kern="0" dirty="0">
                <a:solidFill>
                  <a:srgbClr val="67666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▷  点击此处添加标题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37487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kumimoji="1" lang="en-US" altLang="zh-CN" dirty="0"/>
              <a:t>5</a:t>
            </a:r>
            <a:endParaRPr kumimoji="1"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kumimoji="1" lang="zh-CN" altLang="en-US" dirty="0"/>
              <a:t>解决办法</a:t>
            </a:r>
          </a:p>
        </p:txBody>
      </p:sp>
      <p:sp>
        <p:nvSpPr>
          <p:cNvPr id="16" name="矩形 15"/>
          <p:cNvSpPr/>
          <p:nvPr/>
        </p:nvSpPr>
        <p:spPr>
          <a:xfrm>
            <a:off x="7693425" y="1278378"/>
            <a:ext cx="2377553" cy="4696523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305816" tIns="305816" rIns="305816" bIns="3773929" numCol="1" spcCol="1270" anchor="ctr" anchorCtr="0">
            <a:noAutofit/>
          </a:bodyPr>
          <a:lstStyle/>
          <a:p>
            <a:pPr lvl="0" algn="ctr" defTabSz="19113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4300" kern="1200"/>
          </a:p>
        </p:txBody>
      </p:sp>
      <p:sp>
        <p:nvSpPr>
          <p:cNvPr id="17" name="矩形 16"/>
          <p:cNvSpPr/>
          <p:nvPr/>
        </p:nvSpPr>
        <p:spPr>
          <a:xfrm>
            <a:off x="4919613" y="1278378"/>
            <a:ext cx="2377553" cy="4696523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305816" tIns="305816" rIns="305816" bIns="3773929" numCol="1" spcCol="1270" anchor="ctr" anchorCtr="0">
            <a:noAutofit/>
          </a:bodyPr>
          <a:lstStyle/>
          <a:p>
            <a:pPr lvl="0" algn="ctr" defTabSz="19113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4300" kern="1200"/>
          </a:p>
        </p:txBody>
      </p:sp>
      <p:sp>
        <p:nvSpPr>
          <p:cNvPr id="18" name="矩形 17"/>
          <p:cNvSpPr/>
          <p:nvPr/>
        </p:nvSpPr>
        <p:spPr>
          <a:xfrm>
            <a:off x="2145800" y="1278378"/>
            <a:ext cx="2377553" cy="4696523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305816" tIns="305816" rIns="305816" bIns="3773929" numCol="1" spcCol="1270" anchor="ctr" anchorCtr="0">
            <a:noAutofit/>
          </a:bodyPr>
          <a:lstStyle/>
          <a:p>
            <a:pPr lvl="0" algn="ctr" defTabSz="19113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4300" kern="1200"/>
          </a:p>
        </p:txBody>
      </p:sp>
      <p:sp>
        <p:nvSpPr>
          <p:cNvPr id="19" name="矩形 18"/>
          <p:cNvSpPr/>
          <p:nvPr/>
        </p:nvSpPr>
        <p:spPr>
          <a:xfrm>
            <a:off x="2343929" y="3721131"/>
            <a:ext cx="1981294" cy="99064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6320" tIns="56320" rIns="56320" bIns="56320" numCol="1" spcCol="1270" anchor="ctr" anchorCtr="0">
            <a:noAutofit/>
          </a:bodyPr>
          <a:lstStyle/>
          <a:p>
            <a:pPr algn="ctr" defTabSz="19113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CN" altLang="en-US" b="1" dirty="0">
                <a:solidFill>
                  <a:schemeClr val="accent2">
                    <a:lumMod val="20000"/>
                    <a:lumOff val="80000"/>
                  </a:schemeClr>
                </a:solidFill>
                <a:ea typeface="微软雅黑" charset="0"/>
              </a:rPr>
              <a:t>点击此处添加标题</a:t>
            </a:r>
          </a:p>
        </p:txBody>
      </p:sp>
      <p:sp>
        <p:nvSpPr>
          <p:cNvPr id="20" name="任意多边形 11"/>
          <p:cNvSpPr/>
          <p:nvPr/>
        </p:nvSpPr>
        <p:spPr>
          <a:xfrm rot="18770822">
            <a:off x="4138787" y="3771242"/>
            <a:ext cx="1165392" cy="35991"/>
          </a:xfrm>
          <a:custGeom>
            <a:avLst/>
            <a:gdLst>
              <a:gd name="connsiteX0" fmla="*/ 0 w 1165392"/>
              <a:gd name="connsiteY0" fmla="*/ 17995 h 35991"/>
              <a:gd name="connsiteX1" fmla="*/ 1165392 w 1165392"/>
              <a:gd name="connsiteY1" fmla="*/ 17995 h 359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165392" h="35991">
                <a:moveTo>
                  <a:pt x="0" y="17995"/>
                </a:moveTo>
                <a:lnTo>
                  <a:pt x="1165392" y="17995"/>
                </a:lnTo>
              </a:path>
            </a:pathLst>
          </a:cu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60000"/>
              <a:hueOff val="0"/>
              <a:satOff val="0"/>
              <a:lumOff val="0"/>
              <a:alphaOff val="0"/>
            </a:schemeClr>
          </a:lnRef>
          <a:fillRef idx="0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566260" tIns="-11140" rIns="566262" bIns="-11139" numCol="1" spcCol="1270" anchor="ctr" anchorCtr="0">
            <a:noAutofit/>
          </a:bodyPr>
          <a:lstStyle/>
          <a:p>
            <a:pPr lvl="0" algn="ctr" defTabSz="222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500" kern="1200"/>
          </a:p>
        </p:txBody>
      </p:sp>
      <p:sp>
        <p:nvSpPr>
          <p:cNvPr id="21" name="矩形 20"/>
          <p:cNvSpPr/>
          <p:nvPr/>
        </p:nvSpPr>
        <p:spPr>
          <a:xfrm>
            <a:off x="5117741" y="2866698"/>
            <a:ext cx="1981294" cy="99064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6320" tIns="56320" rIns="56320" bIns="56320" numCol="1" spcCol="1270" anchor="ctr" anchorCtr="0">
            <a:noAutofit/>
          </a:bodyPr>
          <a:lstStyle/>
          <a:p>
            <a:pPr algn="ctr" defTabSz="19113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CN" altLang="en-US" b="1" dirty="0">
                <a:solidFill>
                  <a:schemeClr val="accent2">
                    <a:lumMod val="20000"/>
                    <a:lumOff val="80000"/>
                  </a:schemeClr>
                </a:solidFill>
                <a:ea typeface="微软雅黑" charset="0"/>
              </a:rPr>
              <a:t>点击此处添加标题</a:t>
            </a:r>
          </a:p>
        </p:txBody>
      </p:sp>
      <p:sp>
        <p:nvSpPr>
          <p:cNvPr id="22" name="任意多边形 13"/>
          <p:cNvSpPr/>
          <p:nvPr/>
        </p:nvSpPr>
        <p:spPr>
          <a:xfrm rot="19457599">
            <a:off x="7007301" y="3059215"/>
            <a:ext cx="975988" cy="35991"/>
          </a:xfrm>
          <a:custGeom>
            <a:avLst/>
            <a:gdLst>
              <a:gd name="connsiteX0" fmla="*/ 0 w 975988"/>
              <a:gd name="connsiteY0" fmla="*/ 17995 h 35991"/>
              <a:gd name="connsiteX1" fmla="*/ 975988 w 975988"/>
              <a:gd name="connsiteY1" fmla="*/ 17995 h 359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75988" h="35991">
                <a:moveTo>
                  <a:pt x="0" y="17995"/>
                </a:moveTo>
                <a:lnTo>
                  <a:pt x="975988" y="17995"/>
                </a:lnTo>
              </a:path>
            </a:pathLst>
          </a:cu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80000"/>
              <a:hueOff val="0"/>
              <a:satOff val="0"/>
              <a:lumOff val="0"/>
              <a:alphaOff val="0"/>
            </a:schemeClr>
          </a:lnRef>
          <a:fillRef idx="0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476295" tIns="-6405" rIns="476293" bIns="-6404" numCol="1" spcCol="1270" anchor="ctr" anchorCtr="0">
            <a:noAutofit/>
          </a:bodyPr>
          <a:lstStyle/>
          <a:p>
            <a:pPr lvl="0" algn="ctr" defTabSz="222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500" kern="1200"/>
          </a:p>
        </p:txBody>
      </p:sp>
      <p:sp>
        <p:nvSpPr>
          <p:cNvPr id="23" name="矩形 22"/>
          <p:cNvSpPr/>
          <p:nvPr/>
        </p:nvSpPr>
        <p:spPr>
          <a:xfrm>
            <a:off x="7891554" y="2297075"/>
            <a:ext cx="1981294" cy="99064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6320" tIns="56320" rIns="56320" bIns="56320" numCol="1" spcCol="1270" anchor="ctr" anchorCtr="0">
            <a:noAutofit/>
          </a:bodyPr>
          <a:lstStyle/>
          <a:p>
            <a:pPr algn="ctr" defTabSz="19113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CN" altLang="en-US" b="1" dirty="0">
                <a:solidFill>
                  <a:schemeClr val="accent2">
                    <a:lumMod val="20000"/>
                    <a:lumOff val="80000"/>
                  </a:schemeClr>
                </a:solidFill>
                <a:ea typeface="微软雅黑" charset="0"/>
              </a:rPr>
              <a:t>点击此处添加标题</a:t>
            </a:r>
          </a:p>
        </p:txBody>
      </p:sp>
      <p:sp>
        <p:nvSpPr>
          <p:cNvPr id="24" name="任意多边形 15"/>
          <p:cNvSpPr/>
          <p:nvPr/>
        </p:nvSpPr>
        <p:spPr>
          <a:xfrm rot="2142401">
            <a:off x="7007301" y="3628837"/>
            <a:ext cx="975988" cy="35991"/>
          </a:xfrm>
          <a:custGeom>
            <a:avLst/>
            <a:gdLst>
              <a:gd name="connsiteX0" fmla="*/ 0 w 975988"/>
              <a:gd name="connsiteY0" fmla="*/ 17995 h 35991"/>
              <a:gd name="connsiteX1" fmla="*/ 975988 w 975988"/>
              <a:gd name="connsiteY1" fmla="*/ 17995 h 359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75988" h="35991">
                <a:moveTo>
                  <a:pt x="0" y="17995"/>
                </a:moveTo>
                <a:lnTo>
                  <a:pt x="975988" y="17995"/>
                </a:lnTo>
              </a:path>
            </a:pathLst>
          </a:cu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80000"/>
              <a:hueOff val="0"/>
              <a:satOff val="0"/>
              <a:lumOff val="0"/>
              <a:alphaOff val="0"/>
            </a:schemeClr>
          </a:lnRef>
          <a:fillRef idx="0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476295" tIns="-6405" rIns="476293" bIns="-6404" numCol="1" spcCol="1270" anchor="ctr" anchorCtr="0">
            <a:noAutofit/>
          </a:bodyPr>
          <a:lstStyle/>
          <a:p>
            <a:pPr lvl="0" algn="ctr" defTabSz="222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500" kern="1200"/>
          </a:p>
        </p:txBody>
      </p:sp>
      <p:sp>
        <p:nvSpPr>
          <p:cNvPr id="25" name="矩形 24"/>
          <p:cNvSpPr/>
          <p:nvPr/>
        </p:nvSpPr>
        <p:spPr>
          <a:xfrm>
            <a:off x="7891554" y="3436320"/>
            <a:ext cx="1981294" cy="99064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6320" tIns="56320" rIns="56320" bIns="56320" numCol="1" spcCol="1270" anchor="ctr" anchorCtr="0">
            <a:noAutofit/>
          </a:bodyPr>
          <a:lstStyle/>
          <a:p>
            <a:pPr algn="ctr" defTabSz="19113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CN" altLang="en-US" b="1" dirty="0">
                <a:solidFill>
                  <a:schemeClr val="accent2">
                    <a:lumMod val="20000"/>
                    <a:lumOff val="80000"/>
                  </a:schemeClr>
                </a:solidFill>
                <a:ea typeface="微软雅黑" charset="0"/>
              </a:rPr>
              <a:t>点击此处添加标题</a:t>
            </a:r>
          </a:p>
        </p:txBody>
      </p:sp>
      <p:sp>
        <p:nvSpPr>
          <p:cNvPr id="26" name="任意多边形 17"/>
          <p:cNvSpPr/>
          <p:nvPr/>
        </p:nvSpPr>
        <p:spPr>
          <a:xfrm rot="2829178">
            <a:off x="4138787" y="4625676"/>
            <a:ext cx="1165392" cy="35991"/>
          </a:xfrm>
          <a:custGeom>
            <a:avLst/>
            <a:gdLst>
              <a:gd name="connsiteX0" fmla="*/ 0 w 1165392"/>
              <a:gd name="connsiteY0" fmla="*/ 17995 h 35991"/>
              <a:gd name="connsiteX1" fmla="*/ 1165392 w 1165392"/>
              <a:gd name="connsiteY1" fmla="*/ 17995 h 359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165392" h="35991">
                <a:moveTo>
                  <a:pt x="0" y="17995"/>
                </a:moveTo>
                <a:lnTo>
                  <a:pt x="1165392" y="17995"/>
                </a:lnTo>
              </a:path>
            </a:pathLst>
          </a:cu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60000"/>
              <a:hueOff val="0"/>
              <a:satOff val="0"/>
              <a:lumOff val="0"/>
              <a:alphaOff val="0"/>
            </a:schemeClr>
          </a:lnRef>
          <a:fillRef idx="0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566260" tIns="-11140" rIns="566262" bIns="-11139" numCol="1" spcCol="1270" anchor="ctr" anchorCtr="0">
            <a:noAutofit/>
          </a:bodyPr>
          <a:lstStyle/>
          <a:p>
            <a:pPr lvl="0" algn="ctr" defTabSz="222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500" kern="1200"/>
          </a:p>
        </p:txBody>
      </p:sp>
      <p:sp>
        <p:nvSpPr>
          <p:cNvPr id="27" name="矩形 26"/>
          <p:cNvSpPr/>
          <p:nvPr/>
        </p:nvSpPr>
        <p:spPr>
          <a:xfrm>
            <a:off x="5117741" y="4575564"/>
            <a:ext cx="1981294" cy="99064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6320" tIns="56320" rIns="56320" bIns="56320" numCol="1" spcCol="1270" anchor="ctr" anchorCtr="0">
            <a:noAutofit/>
          </a:bodyPr>
          <a:lstStyle/>
          <a:p>
            <a:pPr algn="ctr" defTabSz="19113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CN" altLang="en-US" b="1" dirty="0">
                <a:solidFill>
                  <a:schemeClr val="accent2">
                    <a:lumMod val="20000"/>
                    <a:lumOff val="80000"/>
                  </a:schemeClr>
                </a:solidFill>
                <a:ea typeface="微软雅黑" charset="0"/>
              </a:rPr>
              <a:t>点击此处添加标题</a:t>
            </a:r>
          </a:p>
        </p:txBody>
      </p:sp>
      <p:sp>
        <p:nvSpPr>
          <p:cNvPr id="28" name="任意多边形 19"/>
          <p:cNvSpPr/>
          <p:nvPr/>
        </p:nvSpPr>
        <p:spPr>
          <a:xfrm>
            <a:off x="7099037" y="5052892"/>
            <a:ext cx="792517" cy="35991"/>
          </a:xfrm>
          <a:custGeom>
            <a:avLst/>
            <a:gdLst>
              <a:gd name="connsiteX0" fmla="*/ 0 w 792517"/>
              <a:gd name="connsiteY0" fmla="*/ 17995 h 35991"/>
              <a:gd name="connsiteX1" fmla="*/ 792517 w 792517"/>
              <a:gd name="connsiteY1" fmla="*/ 17995 h 359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792517" h="35991">
                <a:moveTo>
                  <a:pt x="0" y="17995"/>
                </a:moveTo>
                <a:lnTo>
                  <a:pt x="792517" y="17995"/>
                </a:lnTo>
              </a:path>
            </a:pathLst>
          </a:cu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80000"/>
              <a:hueOff val="0"/>
              <a:satOff val="0"/>
              <a:lumOff val="0"/>
              <a:alphaOff val="0"/>
            </a:schemeClr>
          </a:lnRef>
          <a:fillRef idx="0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389146" tIns="-1817" rIns="389146" bIns="-1817" numCol="1" spcCol="1270" anchor="ctr" anchorCtr="0">
            <a:noAutofit/>
          </a:bodyPr>
          <a:lstStyle/>
          <a:p>
            <a:pPr lvl="0" algn="ctr" defTabSz="222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500" kern="1200"/>
          </a:p>
        </p:txBody>
      </p:sp>
      <p:sp>
        <p:nvSpPr>
          <p:cNvPr id="29" name="矩形 28"/>
          <p:cNvSpPr/>
          <p:nvPr/>
        </p:nvSpPr>
        <p:spPr>
          <a:xfrm>
            <a:off x="7891554" y="4575564"/>
            <a:ext cx="1981294" cy="99064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6320" tIns="56320" rIns="56320" bIns="56320" numCol="1" spcCol="1270" anchor="ctr" anchorCtr="0">
            <a:noAutofit/>
          </a:bodyPr>
          <a:lstStyle/>
          <a:p>
            <a:pPr algn="ctr" defTabSz="19113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CN" altLang="en-US" b="1" dirty="0">
                <a:solidFill>
                  <a:schemeClr val="accent2">
                    <a:lumMod val="20000"/>
                    <a:lumOff val="80000"/>
                  </a:schemeClr>
                </a:solidFill>
                <a:ea typeface="微软雅黑" charset="0"/>
              </a:rPr>
              <a:t>点击此处添加标题</a:t>
            </a:r>
          </a:p>
        </p:txBody>
      </p:sp>
      <p:sp>
        <p:nvSpPr>
          <p:cNvPr id="30" name="文本框 29"/>
          <p:cNvSpPr txBox="1"/>
          <p:nvPr/>
        </p:nvSpPr>
        <p:spPr>
          <a:xfrm>
            <a:off x="2421505" y="1392928"/>
            <a:ext cx="182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第一部分</a:t>
            </a:r>
          </a:p>
        </p:txBody>
      </p:sp>
      <p:sp>
        <p:nvSpPr>
          <p:cNvPr id="31" name="文本框 30"/>
          <p:cNvSpPr txBox="1"/>
          <p:nvPr/>
        </p:nvSpPr>
        <p:spPr>
          <a:xfrm>
            <a:off x="5195317" y="1392928"/>
            <a:ext cx="182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第二部分</a:t>
            </a:r>
          </a:p>
        </p:txBody>
      </p:sp>
      <p:sp>
        <p:nvSpPr>
          <p:cNvPr id="32" name="文本框 31"/>
          <p:cNvSpPr txBox="1"/>
          <p:nvPr/>
        </p:nvSpPr>
        <p:spPr>
          <a:xfrm>
            <a:off x="7969130" y="1392928"/>
            <a:ext cx="182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第三部分</a:t>
            </a:r>
          </a:p>
        </p:txBody>
      </p:sp>
    </p:spTree>
    <p:extLst>
      <p:ext uri="{BB962C8B-B14F-4D97-AF65-F5344CB8AC3E}">
        <p14:creationId xmlns:p14="http://schemas.microsoft.com/office/powerpoint/2010/main" val="1452888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kumimoji="1" lang="zh-CN" altLang="en-US" dirty="0">
                <a:solidFill>
                  <a:srgbClr val="777671"/>
                </a:solidFill>
                <a:latin typeface="Microsoft YaHei" charset="0"/>
                <a:ea typeface="Microsoft YaHei" charset="0"/>
                <a:cs typeface="Microsoft YaHei" charset="0"/>
              </a:rPr>
              <a:t>感谢聆听！</a:t>
            </a:r>
            <a:endParaRPr lang="zh-CN" altLang="en-US" dirty="0">
              <a:solidFill>
                <a:srgbClr val="777671"/>
              </a:solidFill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kumimoji="1" lang="en-US" altLang="zh-CN" dirty="0">
                <a:solidFill>
                  <a:srgbClr val="CDCAC3"/>
                </a:solidFill>
                <a:latin typeface="Microsoft YaHei" charset="0"/>
                <a:ea typeface="Microsoft YaHei" charset="0"/>
                <a:cs typeface="Microsoft YaHei" charset="0"/>
              </a:rPr>
              <a:t>THANK</a:t>
            </a:r>
            <a:r>
              <a:rPr kumimoji="1" lang="zh-CN" altLang="en-US" dirty="0">
                <a:solidFill>
                  <a:srgbClr val="CDCAC3"/>
                </a:solidFill>
                <a:latin typeface="Microsoft YaHei" charset="0"/>
                <a:ea typeface="Microsoft YaHei" charset="0"/>
                <a:cs typeface="Microsoft YaHei" charset="0"/>
              </a:rPr>
              <a:t> </a:t>
            </a:r>
            <a:r>
              <a:rPr kumimoji="1" lang="en-US" altLang="zh-CN" dirty="0">
                <a:solidFill>
                  <a:srgbClr val="CDCAC3"/>
                </a:solidFill>
                <a:latin typeface="Microsoft YaHei" charset="0"/>
                <a:ea typeface="Microsoft YaHei" charset="0"/>
                <a:cs typeface="Microsoft YaHei" charset="0"/>
              </a:rPr>
              <a:t>YOU</a:t>
            </a:r>
            <a:r>
              <a:rPr kumimoji="1" lang="zh-CN" altLang="en-US" dirty="0">
                <a:solidFill>
                  <a:srgbClr val="CDCAC3"/>
                </a:solidFill>
                <a:latin typeface="Microsoft YaHei" charset="0"/>
                <a:ea typeface="Microsoft YaHei" charset="0"/>
                <a:cs typeface="Microsoft YaHei" charset="0"/>
              </a:rPr>
              <a:t> </a:t>
            </a:r>
            <a:r>
              <a:rPr kumimoji="1" lang="en-US" altLang="zh-CN" dirty="0">
                <a:solidFill>
                  <a:srgbClr val="CDCAC3"/>
                </a:solidFill>
                <a:latin typeface="Microsoft YaHei" charset="0"/>
                <a:ea typeface="Microsoft YaHei" charset="0"/>
                <a:cs typeface="Microsoft YaHei" charset="0"/>
              </a:rPr>
              <a:t>FOR</a:t>
            </a:r>
            <a:r>
              <a:rPr kumimoji="1" lang="zh-CN" altLang="en-US" dirty="0">
                <a:solidFill>
                  <a:srgbClr val="CDCAC3"/>
                </a:solidFill>
                <a:latin typeface="Microsoft YaHei" charset="0"/>
                <a:ea typeface="Microsoft YaHei" charset="0"/>
                <a:cs typeface="Microsoft YaHei" charset="0"/>
              </a:rPr>
              <a:t> </a:t>
            </a:r>
            <a:r>
              <a:rPr kumimoji="1" lang="en-US" altLang="zh-CN" dirty="0">
                <a:solidFill>
                  <a:srgbClr val="CDCAC3"/>
                </a:solidFill>
                <a:latin typeface="Microsoft YaHei" charset="0"/>
                <a:ea typeface="Microsoft YaHei" charset="0"/>
                <a:cs typeface="Microsoft YaHei" charset="0"/>
              </a:rPr>
              <a:t>WATCHING!</a:t>
            </a:r>
            <a:endParaRPr lang="zh-CN" altLang="en-US" dirty="0">
              <a:solidFill>
                <a:srgbClr val="CDCAC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52410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素雅大方毕业设计答辩PPT模板2"/>
</p:tagLst>
</file>

<file path=ppt/theme/theme1.xml><?xml version="1.0" encoding="utf-8"?>
<a:theme xmlns:a="http://schemas.openxmlformats.org/drawingml/2006/main" name="第一PPT，www.1ppt.com">
  <a:themeElements>
    <a:clrScheme name="自定义 99">
      <a:dk1>
        <a:srgbClr val="000000"/>
      </a:dk1>
      <a:lt1>
        <a:srgbClr val="FFFFFF"/>
      </a:lt1>
      <a:dk2>
        <a:srgbClr val="000000"/>
      </a:dk2>
      <a:lt2>
        <a:srgbClr val="FFFDFD"/>
      </a:lt2>
      <a:accent1>
        <a:srgbClr val="78A4B1"/>
      </a:accent1>
      <a:accent2>
        <a:srgbClr val="CDCAC2"/>
      </a:accent2>
      <a:accent3>
        <a:srgbClr val="456D79"/>
      </a:accent3>
      <a:accent4>
        <a:srgbClr val="F4EFE9"/>
      </a:accent4>
      <a:accent5>
        <a:srgbClr val="5C91A1"/>
      </a:accent5>
      <a:accent6>
        <a:srgbClr val="666560"/>
      </a:accent6>
      <a:hlink>
        <a:srgbClr val="0563C1"/>
      </a:hlink>
      <a:folHlink>
        <a:srgbClr val="954F72"/>
      </a:folHlink>
    </a:clrScheme>
    <a:fontScheme name="自定义 46">
      <a:majorFont>
        <a:latin typeface="微软雅黑"/>
        <a:ea typeface="微软雅黑"/>
        <a:cs typeface=""/>
      </a:majorFont>
      <a:minorFont>
        <a:latin typeface="微软雅黑"/>
        <a:ea typeface="微软雅黑"/>
        <a:cs typeface="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1"/>
        </a:solidFill>
        <a:ln>
          <a:noFill/>
        </a:ln>
      </a:spPr>
      <a:bodyPr rtlCol="0" anchor="ctr"/>
      <a:lstStyle>
        <a:defPPr algn="ctr">
          <a:lnSpc>
            <a:spcPct val="130000"/>
          </a:lnSpc>
          <a:defRPr sz="1200" dirty="0">
            <a:latin typeface="微软雅黑" panose="020B0503020204020204" pitchFamily="34" charset="-122"/>
            <a:ea typeface="微软雅黑" panose="020B0503020204020204" pitchFamily="34" charset="-122"/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square" rtlCol="0">
        <a:spAutoFit/>
      </a:bodyPr>
      <a:lstStyle>
        <a:defPPr>
          <a:lnSpc>
            <a:spcPct val="130000"/>
          </a:lnSpc>
          <a:spcBef>
            <a:spcPts val="600"/>
          </a:spcBef>
          <a:defRPr sz="1200" kern="0" dirty="0">
            <a:latin typeface="微软雅黑" panose="020B0503020204020204" pitchFamily="34" charset="-122"/>
            <a:ea typeface="微软雅黑" panose="020B0503020204020204" pitchFamily="34" charset="-122"/>
            <a:cs typeface="+mn-ea"/>
            <a:sym typeface="+mn-lt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自定义 99">
    <a:dk1>
      <a:srgbClr val="000000"/>
    </a:dk1>
    <a:lt1>
      <a:srgbClr val="FFFFFF"/>
    </a:lt1>
    <a:dk2>
      <a:srgbClr val="000000"/>
    </a:dk2>
    <a:lt2>
      <a:srgbClr val="FFFDFD"/>
    </a:lt2>
    <a:accent1>
      <a:srgbClr val="78A4B1"/>
    </a:accent1>
    <a:accent2>
      <a:srgbClr val="CDCAC2"/>
    </a:accent2>
    <a:accent3>
      <a:srgbClr val="456D79"/>
    </a:accent3>
    <a:accent4>
      <a:srgbClr val="F4EFE9"/>
    </a:accent4>
    <a:accent5>
      <a:srgbClr val="5C91A1"/>
    </a:accent5>
    <a:accent6>
      <a:srgbClr val="666560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156</TotalTime>
  <Words>1290</Words>
  <Application>Microsoft Office PowerPoint</Application>
  <PresentationFormat>宽屏</PresentationFormat>
  <Paragraphs>176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29" baseType="lpstr">
      <vt:lpstr>MS PGothic</vt:lpstr>
      <vt:lpstr>宋体</vt:lpstr>
      <vt:lpstr>微软雅黑</vt:lpstr>
      <vt:lpstr>微软雅黑</vt:lpstr>
      <vt:lpstr>Arial</vt:lpstr>
      <vt:lpstr>Calibri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http://www.ypppt.com/</Company>
  <LinksUpToDate>false</LinksUpToDate>
  <SharedDoc>false</SharedDoc>
  <HyperlinkBase/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素雅大方毕业设计答辩PPT模板2</dc:title>
  <dc:creator>第一PPT</dc:creator>
  <cp:keywords>www.1ppt.com</cp:keywords>
  <dc:description>http://www.ypppt.com/</dc:description>
  <cp:lastModifiedBy>faith123</cp:lastModifiedBy>
  <cp:revision>86</cp:revision>
  <dcterms:created xsi:type="dcterms:W3CDTF">2015-08-18T02:51:41Z</dcterms:created>
  <dcterms:modified xsi:type="dcterms:W3CDTF">2019-12-18T06:11:36Z</dcterms:modified>
</cp:coreProperties>
</file>