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1" r:id="rId1"/>
  </p:sldMasterIdLst>
  <p:notesMasterIdLst>
    <p:notesMasterId r:id="rId38"/>
  </p:notesMasterIdLst>
  <p:handoutMasterIdLst>
    <p:handoutMasterId r:id="rId39"/>
  </p:handoutMasterIdLst>
  <p:sldIdLst>
    <p:sldId id="485" r:id="rId2"/>
    <p:sldId id="472" r:id="rId3"/>
    <p:sldId id="479" r:id="rId4"/>
    <p:sldId id="275" r:id="rId5"/>
    <p:sldId id="424" r:id="rId6"/>
    <p:sldId id="388" r:id="rId7"/>
    <p:sldId id="389" r:id="rId8"/>
    <p:sldId id="390" r:id="rId9"/>
    <p:sldId id="438" r:id="rId10"/>
    <p:sldId id="480" r:id="rId11"/>
    <p:sldId id="407" r:id="rId12"/>
    <p:sldId id="405" r:id="rId13"/>
    <p:sldId id="391" r:id="rId14"/>
    <p:sldId id="393" r:id="rId15"/>
    <p:sldId id="402" r:id="rId16"/>
    <p:sldId id="387" r:id="rId17"/>
    <p:sldId id="481" r:id="rId18"/>
    <p:sldId id="403" r:id="rId19"/>
    <p:sldId id="406" r:id="rId20"/>
    <p:sldId id="396" r:id="rId21"/>
    <p:sldId id="404" r:id="rId22"/>
    <p:sldId id="267" r:id="rId23"/>
    <p:sldId id="482" r:id="rId24"/>
    <p:sldId id="394" r:id="rId25"/>
    <p:sldId id="429" r:id="rId26"/>
    <p:sldId id="428" r:id="rId27"/>
    <p:sldId id="427" r:id="rId28"/>
    <p:sldId id="483" r:id="rId29"/>
    <p:sldId id="397" r:id="rId30"/>
    <p:sldId id="395" r:id="rId31"/>
    <p:sldId id="398" r:id="rId32"/>
    <p:sldId id="474" r:id="rId33"/>
    <p:sldId id="335" r:id="rId34"/>
    <p:sldId id="334" r:id="rId35"/>
    <p:sldId id="273" r:id="rId36"/>
    <p:sldId id="469" r:id="rId37"/>
  </p:sldIdLst>
  <p:sldSz cx="9144000" cy="5143500" type="screen16x9"/>
  <p:notesSz cx="6858000" cy="9144000"/>
  <p:custDataLst>
    <p:tags r:id="rId40"/>
  </p:custDataLst>
  <p:defaultTextStyle>
    <a:defPPr>
      <a:defRPr lang="zh-CN"/>
    </a:defPPr>
    <a:lvl1pPr marL="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21">
          <p15:clr>
            <a:srgbClr val="A4A3A4"/>
          </p15:clr>
        </p15:guide>
        <p15:guide id="4" orient="horz" pos="680">
          <p15:clr>
            <a:srgbClr val="A4A3A4"/>
          </p15:clr>
        </p15:guide>
        <p15:guide id="5" orient="horz" pos="2927">
          <p15:clr>
            <a:srgbClr val="A4A3A4"/>
          </p15:clr>
        </p15:guide>
        <p15:guide id="6" pos="2875">
          <p15:clr>
            <a:srgbClr val="A4A3A4"/>
          </p15:clr>
        </p15:guide>
        <p15:guide id="7" pos="373">
          <p15:clr>
            <a:srgbClr val="A4A3A4"/>
          </p15:clr>
        </p15:guide>
        <p15:guide id="8" pos="538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700"/>
    <a:srgbClr val="909090"/>
    <a:srgbClr val="454545"/>
    <a:srgbClr val="FF8607"/>
    <a:srgbClr val="282828"/>
    <a:srgbClr val="071F65"/>
    <a:srgbClr val="0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中度样式 1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中度样式 3 - 强调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0" autoAdjust="0"/>
    <p:restoredTop sz="95494" autoAdjust="0"/>
  </p:normalViewPr>
  <p:slideViewPr>
    <p:cSldViewPr snapToGrid="0" snapToObjects="1">
      <p:cViewPr varScale="1">
        <p:scale>
          <a:sx n="116" d="100"/>
          <a:sy n="116" d="100"/>
        </p:scale>
        <p:origin x="738" y="96"/>
      </p:cViewPr>
      <p:guideLst>
        <p:guide orient="horz" pos="2160"/>
        <p:guide pos="3840"/>
        <p:guide orient="horz" pos="1621"/>
        <p:guide orient="horz" pos="680"/>
        <p:guide orient="horz" pos="2927"/>
        <p:guide pos="2875"/>
        <p:guide pos="373"/>
        <p:guide pos="538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18F8A-74B5-9148-A891-627592061A38}" type="datetimeFigureOut">
              <a:rPr kumimoji="1" lang="zh-CN" altLang="en-US" smtClean="0"/>
              <a:t>2019/12/18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8768D9-5829-CA4C-800C-5932EF9830F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661965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D6ACD6-F780-4A47-B5D9-D292A4BD6F81}" type="datetimeFigureOut">
              <a:rPr kumimoji="1" lang="zh-CN" altLang="en-US" smtClean="0"/>
              <a:t>2019/12/18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2715C-60D8-4442-95C1-470452B8606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200282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25077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893680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9054CEC-105C-4A6A-9456-DBE647A13BE1}" type="slidenum">
              <a:rPr lang="zh-CN" altLang="en-US" smtClean="0">
                <a:latin typeface="Calibri" panose="020F0502020204030204" pitchFamily="34" charset="0"/>
              </a:rPr>
              <a:pPr/>
              <a:t>33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869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204013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7246331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25077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133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8136860" y="4786900"/>
            <a:ext cx="820283" cy="276999"/>
          </a:xfrm>
          <a:prstGeom prst="rect">
            <a:avLst/>
          </a:prstGeom>
        </p:spPr>
        <p:txBody>
          <a:bodyPr lIns="68580" tIns="34290" rIns="68580" bIns="34290"/>
          <a:lstStyle/>
          <a:p>
            <a:pPr algn="ctr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 </a:t>
            </a:r>
            <a:fld id="{2EEF1883-7A0E-4F66-9932-E581691AD397}" type="slidenum"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</a:rPr>
              <a:pPr algn="ctr">
                <a:defRPr/>
              </a:pPr>
              <a:t>‹#›</a:t>
            </a:fld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339280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7747712" y="48972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0020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678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2079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25" r:id="rId2"/>
    <p:sldLayoutId id="2147483738" r:id="rId3"/>
    <p:sldLayoutId id="2147483724" r:id="rId4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1" i="0" kern="1200" baseline="0">
          <a:solidFill>
            <a:srgbClr val="071F65"/>
          </a:solidFill>
          <a:effectLst/>
          <a:latin typeface="Arial Black" panose="020B0A040201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67891" indent="-267891" algn="just" defTabSz="685800" rtl="0" eaLnBrk="1" latinLnBrk="0" hangingPunct="1">
        <a:lnSpc>
          <a:spcPct val="110000"/>
        </a:lnSpc>
        <a:spcBef>
          <a:spcPts val="1350"/>
        </a:spcBef>
        <a:spcAft>
          <a:spcPts val="0"/>
        </a:spcAft>
        <a:buClr>
          <a:schemeClr val="accent2">
            <a:lumMod val="75000"/>
          </a:schemeClr>
        </a:buClr>
        <a:buSzPct val="70000"/>
        <a:buFont typeface="Wingdings 2" panose="05020102010507070707" pitchFamily="18" charset="2"/>
        <a:buChar char=""/>
        <a:defRPr sz="1500" kern="1200" baseline="0">
          <a:solidFill>
            <a:srgbClr val="071F65"/>
          </a:solidFill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267891" indent="-267891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200" kern="1200" baseline="0">
          <a:solidFill>
            <a:srgbClr val="071F65"/>
          </a:solidFill>
          <a:latin typeface="幼圆" panose="02010509060101010101" pitchFamily="49" charset="-122"/>
          <a:ea typeface="幼圆" panose="02010509060101010101" pitchFamily="49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2458991" y="1941827"/>
            <a:ext cx="5839485" cy="74635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4400" b="1" dirty="0">
                <a:solidFill>
                  <a:srgbClr val="071F65"/>
                </a:solidFill>
                <a:latin typeface="+mj-ea"/>
                <a:ea typeface="+mj-ea"/>
              </a:rPr>
              <a:t>园林毕业设计</a:t>
            </a:r>
            <a:r>
              <a:rPr lang="en-US" altLang="zh-CN" sz="4400" b="1" dirty="0" err="1">
                <a:solidFill>
                  <a:srgbClr val="071F65"/>
                </a:solidFill>
                <a:latin typeface="+mj-ea"/>
                <a:ea typeface="+mj-ea"/>
              </a:rPr>
              <a:t>ppt</a:t>
            </a:r>
            <a:r>
              <a:rPr lang="zh-CN" altLang="en-US" sz="4400" b="1" dirty="0">
                <a:solidFill>
                  <a:srgbClr val="071F65"/>
                </a:solidFill>
                <a:latin typeface="+mj-ea"/>
                <a:ea typeface="+mj-ea"/>
              </a:rPr>
              <a:t>模板</a:t>
            </a:r>
            <a:endParaRPr lang="zh-CN" altLang="en-US" sz="4400" b="1" dirty="0">
              <a:solidFill>
                <a:srgbClr val="071F65"/>
              </a:solidFill>
              <a:latin typeface="+mj-ea"/>
              <a:ea typeface="+mj-ea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42581" y="2900164"/>
            <a:ext cx="50318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图片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936" y="475379"/>
            <a:ext cx="2248145" cy="666258"/>
          </a:xfrm>
          <a:prstGeom prst="rect">
            <a:avLst/>
          </a:prstGeom>
        </p:spPr>
      </p:pic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0" y="1164127"/>
            <a:ext cx="1790977" cy="2869814"/>
          </a:xfrm>
          <a:custGeom>
            <a:avLst/>
            <a:gdLst>
              <a:gd name="T0" fmla="*/ 0 w 7449"/>
              <a:gd name="T1" fmla="*/ 0 h 11906"/>
              <a:gd name="T2" fmla="*/ 7449 w 7449"/>
              <a:gd name="T3" fmla="*/ 4223 h 11906"/>
              <a:gd name="T4" fmla="*/ 0 w 7449"/>
              <a:gd name="T5" fmla="*/ 4223 h 11906"/>
              <a:gd name="T6" fmla="*/ 0 w 7449"/>
              <a:gd name="T7" fmla="*/ 0 h 11906"/>
              <a:gd name="T8" fmla="*/ 7449 w 7449"/>
              <a:gd name="T9" fmla="*/ 4302 h 11906"/>
              <a:gd name="T10" fmla="*/ 0 w 7449"/>
              <a:gd name="T11" fmla="*/ 8525 h 11906"/>
              <a:gd name="T12" fmla="*/ 0 w 7449"/>
              <a:gd name="T13" fmla="*/ 4302 h 11906"/>
              <a:gd name="T14" fmla="*/ 7449 w 7449"/>
              <a:gd name="T15" fmla="*/ 4302 h 11906"/>
              <a:gd name="T16" fmla="*/ 2857 w 7449"/>
              <a:gd name="T17" fmla="*/ 10038 h 11906"/>
              <a:gd name="T18" fmla="*/ 5 w 7449"/>
              <a:gd name="T19" fmla="*/ 11903 h 11906"/>
              <a:gd name="T20" fmla="*/ 0 w 7449"/>
              <a:gd name="T21" fmla="*/ 11906 h 11906"/>
              <a:gd name="T22" fmla="*/ 0 w 7449"/>
              <a:gd name="T23" fmla="*/ 8789 h 11906"/>
              <a:gd name="T24" fmla="*/ 2857 w 7449"/>
              <a:gd name="T25" fmla="*/ 7136 h 11906"/>
              <a:gd name="T26" fmla="*/ 2857 w 7449"/>
              <a:gd name="T27" fmla="*/ 10038 h 1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449" h="11906">
                <a:moveTo>
                  <a:pt x="0" y="0"/>
                </a:moveTo>
                <a:lnTo>
                  <a:pt x="7449" y="4223"/>
                </a:lnTo>
                <a:lnTo>
                  <a:pt x="0" y="4223"/>
                </a:lnTo>
                <a:lnTo>
                  <a:pt x="0" y="0"/>
                </a:lnTo>
                <a:close/>
                <a:moveTo>
                  <a:pt x="7449" y="4302"/>
                </a:moveTo>
                <a:lnTo>
                  <a:pt x="0" y="8525"/>
                </a:lnTo>
                <a:lnTo>
                  <a:pt x="0" y="4302"/>
                </a:lnTo>
                <a:lnTo>
                  <a:pt x="7449" y="4302"/>
                </a:lnTo>
                <a:close/>
                <a:moveTo>
                  <a:pt x="2857" y="10038"/>
                </a:moveTo>
                <a:cubicBezTo>
                  <a:pt x="2537" y="11326"/>
                  <a:pt x="721" y="11825"/>
                  <a:pt x="5" y="11903"/>
                </a:cubicBezTo>
                <a:lnTo>
                  <a:pt x="0" y="11906"/>
                </a:lnTo>
                <a:lnTo>
                  <a:pt x="0" y="8789"/>
                </a:lnTo>
                <a:lnTo>
                  <a:pt x="2857" y="7136"/>
                </a:lnTo>
                <a:lnTo>
                  <a:pt x="2857" y="10038"/>
                </a:lnTo>
                <a:close/>
              </a:path>
            </a:pathLst>
          </a:custGeom>
          <a:solidFill>
            <a:schemeClr val="accent1"/>
          </a:solidFill>
          <a:ln w="5" cap="flat">
            <a:solidFill>
              <a:srgbClr val="24211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1722420" y="2203161"/>
            <a:ext cx="137114" cy="1694253"/>
          </a:xfrm>
          <a:custGeom>
            <a:avLst/>
            <a:gdLst>
              <a:gd name="T0" fmla="*/ 246 w 571"/>
              <a:gd name="T1" fmla="*/ 0 h 7028"/>
              <a:gd name="T2" fmla="*/ 246 w 571"/>
              <a:gd name="T3" fmla="*/ 2716 h 7028"/>
              <a:gd name="T4" fmla="*/ 178 w 571"/>
              <a:gd name="T5" fmla="*/ 2816 h 7028"/>
              <a:gd name="T6" fmla="*/ 286 w 571"/>
              <a:gd name="T7" fmla="*/ 2924 h 7028"/>
              <a:gd name="T8" fmla="*/ 394 w 571"/>
              <a:gd name="T9" fmla="*/ 2816 h 7028"/>
              <a:gd name="T10" fmla="*/ 325 w 571"/>
              <a:gd name="T11" fmla="*/ 2716 h 7028"/>
              <a:gd name="T12" fmla="*/ 325 w 571"/>
              <a:gd name="T13" fmla="*/ 0 h 7028"/>
              <a:gd name="T14" fmla="*/ 246 w 571"/>
              <a:gd name="T15" fmla="*/ 0 h 7028"/>
              <a:gd name="T16" fmla="*/ 0 w 571"/>
              <a:gd name="T17" fmla="*/ 3749 h 7028"/>
              <a:gd name="T18" fmla="*/ 571 w 571"/>
              <a:gd name="T19" fmla="*/ 3749 h 7028"/>
              <a:gd name="T20" fmla="*/ 571 w 571"/>
              <a:gd name="T21" fmla="*/ 3790 h 7028"/>
              <a:gd name="T22" fmla="*/ 0 w 571"/>
              <a:gd name="T23" fmla="*/ 3790 h 7028"/>
              <a:gd name="T24" fmla="*/ 0 w 571"/>
              <a:gd name="T25" fmla="*/ 3749 h 7028"/>
              <a:gd name="T26" fmla="*/ 0 w 571"/>
              <a:gd name="T27" fmla="*/ 3323 h 7028"/>
              <a:gd name="T28" fmla="*/ 0 w 571"/>
              <a:gd name="T29" fmla="*/ 3323 h 7028"/>
              <a:gd name="T30" fmla="*/ 0 w 571"/>
              <a:gd name="T31" fmla="*/ 3323 h 7028"/>
              <a:gd name="T32" fmla="*/ 286 w 571"/>
              <a:gd name="T33" fmla="*/ 3037 h 7028"/>
              <a:gd name="T34" fmla="*/ 571 w 571"/>
              <a:gd name="T35" fmla="*/ 3323 h 7028"/>
              <a:gd name="T36" fmla="*/ 571 w 571"/>
              <a:gd name="T37" fmla="*/ 3323 h 7028"/>
              <a:gd name="T38" fmla="*/ 571 w 571"/>
              <a:gd name="T39" fmla="*/ 3323 h 7028"/>
              <a:gd name="T40" fmla="*/ 571 w 571"/>
              <a:gd name="T41" fmla="*/ 3683 h 7028"/>
              <a:gd name="T42" fmla="*/ 0 w 571"/>
              <a:gd name="T43" fmla="*/ 3683 h 7028"/>
              <a:gd name="T44" fmla="*/ 0 w 571"/>
              <a:gd name="T45" fmla="*/ 3323 h 7028"/>
              <a:gd name="T46" fmla="*/ 37 w 571"/>
              <a:gd name="T47" fmla="*/ 3885 h 7028"/>
              <a:gd name="T48" fmla="*/ 0 w 571"/>
              <a:gd name="T49" fmla="*/ 3885 h 7028"/>
              <a:gd name="T50" fmla="*/ 0 w 571"/>
              <a:gd name="T51" fmla="*/ 7028 h 7028"/>
              <a:gd name="T52" fmla="*/ 37 w 571"/>
              <a:gd name="T53" fmla="*/ 7028 h 7028"/>
              <a:gd name="T54" fmla="*/ 37 w 571"/>
              <a:gd name="T55" fmla="*/ 3885 h 7028"/>
              <a:gd name="T56" fmla="*/ 126 w 571"/>
              <a:gd name="T57" fmla="*/ 3885 h 7028"/>
              <a:gd name="T58" fmla="*/ 89 w 571"/>
              <a:gd name="T59" fmla="*/ 3885 h 7028"/>
              <a:gd name="T60" fmla="*/ 89 w 571"/>
              <a:gd name="T61" fmla="*/ 7028 h 7028"/>
              <a:gd name="T62" fmla="*/ 126 w 571"/>
              <a:gd name="T63" fmla="*/ 7028 h 7028"/>
              <a:gd name="T64" fmla="*/ 126 w 571"/>
              <a:gd name="T65" fmla="*/ 3885 h 7028"/>
              <a:gd name="T66" fmla="*/ 215 w 571"/>
              <a:gd name="T67" fmla="*/ 3885 h 7028"/>
              <a:gd name="T68" fmla="*/ 178 w 571"/>
              <a:gd name="T69" fmla="*/ 3885 h 7028"/>
              <a:gd name="T70" fmla="*/ 178 w 571"/>
              <a:gd name="T71" fmla="*/ 7028 h 7028"/>
              <a:gd name="T72" fmla="*/ 215 w 571"/>
              <a:gd name="T73" fmla="*/ 7028 h 7028"/>
              <a:gd name="T74" fmla="*/ 215 w 571"/>
              <a:gd name="T75" fmla="*/ 3885 h 7028"/>
              <a:gd name="T76" fmla="*/ 304 w 571"/>
              <a:gd name="T77" fmla="*/ 3885 h 7028"/>
              <a:gd name="T78" fmla="*/ 267 w 571"/>
              <a:gd name="T79" fmla="*/ 3885 h 7028"/>
              <a:gd name="T80" fmla="*/ 267 w 571"/>
              <a:gd name="T81" fmla="*/ 7028 h 7028"/>
              <a:gd name="T82" fmla="*/ 304 w 571"/>
              <a:gd name="T83" fmla="*/ 7028 h 7028"/>
              <a:gd name="T84" fmla="*/ 304 w 571"/>
              <a:gd name="T85" fmla="*/ 3885 h 7028"/>
              <a:gd name="T86" fmla="*/ 393 w 571"/>
              <a:gd name="T87" fmla="*/ 3885 h 7028"/>
              <a:gd name="T88" fmla="*/ 356 w 571"/>
              <a:gd name="T89" fmla="*/ 3885 h 7028"/>
              <a:gd name="T90" fmla="*/ 356 w 571"/>
              <a:gd name="T91" fmla="*/ 7028 h 7028"/>
              <a:gd name="T92" fmla="*/ 393 w 571"/>
              <a:gd name="T93" fmla="*/ 7028 h 7028"/>
              <a:gd name="T94" fmla="*/ 393 w 571"/>
              <a:gd name="T95" fmla="*/ 3885 h 7028"/>
              <a:gd name="T96" fmla="*/ 482 w 571"/>
              <a:gd name="T97" fmla="*/ 3885 h 7028"/>
              <a:gd name="T98" fmla="*/ 445 w 571"/>
              <a:gd name="T99" fmla="*/ 3885 h 7028"/>
              <a:gd name="T100" fmla="*/ 445 w 571"/>
              <a:gd name="T101" fmla="*/ 7028 h 7028"/>
              <a:gd name="T102" fmla="*/ 482 w 571"/>
              <a:gd name="T103" fmla="*/ 7028 h 7028"/>
              <a:gd name="T104" fmla="*/ 482 w 571"/>
              <a:gd name="T105" fmla="*/ 3885 h 7028"/>
              <a:gd name="T106" fmla="*/ 571 w 571"/>
              <a:gd name="T107" fmla="*/ 3885 h 7028"/>
              <a:gd name="T108" fmla="*/ 534 w 571"/>
              <a:gd name="T109" fmla="*/ 3885 h 7028"/>
              <a:gd name="T110" fmla="*/ 534 w 571"/>
              <a:gd name="T111" fmla="*/ 7028 h 7028"/>
              <a:gd name="T112" fmla="*/ 571 w 571"/>
              <a:gd name="T113" fmla="*/ 7028 h 7028"/>
              <a:gd name="T114" fmla="*/ 571 w 571"/>
              <a:gd name="T115" fmla="*/ 3885 h 7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71" h="7028">
                <a:moveTo>
                  <a:pt x="246" y="0"/>
                </a:moveTo>
                <a:lnTo>
                  <a:pt x="246" y="2716"/>
                </a:lnTo>
                <a:cubicBezTo>
                  <a:pt x="206" y="2731"/>
                  <a:pt x="178" y="2770"/>
                  <a:pt x="178" y="2816"/>
                </a:cubicBezTo>
                <a:cubicBezTo>
                  <a:pt x="178" y="2876"/>
                  <a:pt x="226" y="2924"/>
                  <a:pt x="286" y="2924"/>
                </a:cubicBezTo>
                <a:cubicBezTo>
                  <a:pt x="345" y="2924"/>
                  <a:pt x="394" y="2876"/>
                  <a:pt x="394" y="2816"/>
                </a:cubicBezTo>
                <a:cubicBezTo>
                  <a:pt x="394" y="2770"/>
                  <a:pt x="365" y="2731"/>
                  <a:pt x="325" y="2716"/>
                </a:cubicBezTo>
                <a:lnTo>
                  <a:pt x="325" y="0"/>
                </a:lnTo>
                <a:lnTo>
                  <a:pt x="246" y="0"/>
                </a:lnTo>
                <a:close/>
                <a:moveTo>
                  <a:pt x="0" y="3749"/>
                </a:moveTo>
                <a:lnTo>
                  <a:pt x="571" y="3749"/>
                </a:lnTo>
                <a:lnTo>
                  <a:pt x="571" y="3790"/>
                </a:lnTo>
                <a:lnTo>
                  <a:pt x="0" y="3790"/>
                </a:lnTo>
                <a:lnTo>
                  <a:pt x="0" y="3749"/>
                </a:lnTo>
                <a:close/>
                <a:moveTo>
                  <a:pt x="0" y="3323"/>
                </a:moveTo>
                <a:lnTo>
                  <a:pt x="0" y="3323"/>
                </a:lnTo>
                <a:lnTo>
                  <a:pt x="0" y="3323"/>
                </a:lnTo>
                <a:cubicBezTo>
                  <a:pt x="0" y="3165"/>
                  <a:pt x="128" y="3037"/>
                  <a:pt x="286" y="3037"/>
                </a:cubicBezTo>
                <a:cubicBezTo>
                  <a:pt x="443" y="3037"/>
                  <a:pt x="571" y="3165"/>
                  <a:pt x="571" y="3323"/>
                </a:cubicBezTo>
                <a:lnTo>
                  <a:pt x="571" y="3323"/>
                </a:lnTo>
                <a:lnTo>
                  <a:pt x="571" y="3323"/>
                </a:lnTo>
                <a:lnTo>
                  <a:pt x="571" y="3683"/>
                </a:lnTo>
                <a:lnTo>
                  <a:pt x="0" y="3683"/>
                </a:lnTo>
                <a:lnTo>
                  <a:pt x="0" y="3323"/>
                </a:lnTo>
                <a:close/>
                <a:moveTo>
                  <a:pt x="37" y="3885"/>
                </a:moveTo>
                <a:lnTo>
                  <a:pt x="0" y="3885"/>
                </a:lnTo>
                <a:lnTo>
                  <a:pt x="0" y="7028"/>
                </a:lnTo>
                <a:lnTo>
                  <a:pt x="37" y="7028"/>
                </a:lnTo>
                <a:lnTo>
                  <a:pt x="37" y="3885"/>
                </a:lnTo>
                <a:close/>
                <a:moveTo>
                  <a:pt x="126" y="3885"/>
                </a:moveTo>
                <a:lnTo>
                  <a:pt x="89" y="3885"/>
                </a:lnTo>
                <a:lnTo>
                  <a:pt x="89" y="7028"/>
                </a:lnTo>
                <a:lnTo>
                  <a:pt x="126" y="7028"/>
                </a:lnTo>
                <a:lnTo>
                  <a:pt x="126" y="3885"/>
                </a:lnTo>
                <a:close/>
                <a:moveTo>
                  <a:pt x="215" y="3885"/>
                </a:moveTo>
                <a:lnTo>
                  <a:pt x="178" y="3885"/>
                </a:lnTo>
                <a:lnTo>
                  <a:pt x="178" y="7028"/>
                </a:lnTo>
                <a:lnTo>
                  <a:pt x="215" y="7028"/>
                </a:lnTo>
                <a:lnTo>
                  <a:pt x="215" y="3885"/>
                </a:lnTo>
                <a:close/>
                <a:moveTo>
                  <a:pt x="304" y="3885"/>
                </a:moveTo>
                <a:lnTo>
                  <a:pt x="267" y="3885"/>
                </a:lnTo>
                <a:lnTo>
                  <a:pt x="267" y="7028"/>
                </a:lnTo>
                <a:lnTo>
                  <a:pt x="304" y="7028"/>
                </a:lnTo>
                <a:lnTo>
                  <a:pt x="304" y="3885"/>
                </a:lnTo>
                <a:close/>
                <a:moveTo>
                  <a:pt x="393" y="3885"/>
                </a:moveTo>
                <a:lnTo>
                  <a:pt x="356" y="3885"/>
                </a:lnTo>
                <a:lnTo>
                  <a:pt x="356" y="7028"/>
                </a:lnTo>
                <a:lnTo>
                  <a:pt x="393" y="7028"/>
                </a:lnTo>
                <a:lnTo>
                  <a:pt x="393" y="3885"/>
                </a:lnTo>
                <a:close/>
                <a:moveTo>
                  <a:pt x="482" y="3885"/>
                </a:moveTo>
                <a:lnTo>
                  <a:pt x="445" y="3885"/>
                </a:lnTo>
                <a:lnTo>
                  <a:pt x="445" y="7028"/>
                </a:lnTo>
                <a:lnTo>
                  <a:pt x="482" y="7028"/>
                </a:lnTo>
                <a:lnTo>
                  <a:pt x="482" y="3885"/>
                </a:lnTo>
                <a:close/>
                <a:moveTo>
                  <a:pt x="571" y="3885"/>
                </a:moveTo>
                <a:lnTo>
                  <a:pt x="534" y="3885"/>
                </a:lnTo>
                <a:lnTo>
                  <a:pt x="534" y="7028"/>
                </a:lnTo>
                <a:lnTo>
                  <a:pt x="571" y="7028"/>
                </a:lnTo>
                <a:lnTo>
                  <a:pt x="571" y="38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31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4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873141" y="466830"/>
            <a:ext cx="1146310" cy="1146310"/>
            <a:chOff x="1602769" y="143838"/>
            <a:chExt cx="1331936" cy="1331936"/>
          </a:xfrm>
        </p:grpSpPr>
        <p:sp>
          <p:nvSpPr>
            <p:cNvPr id="4" name="椭圆 3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679041" y="396413"/>
              <a:ext cx="118931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7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目录</a:t>
              </a: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638153" y="937949"/>
              <a:ext cx="1263808" cy="303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Freeform 5"/>
          <p:cNvSpPr>
            <a:spLocks/>
          </p:cNvSpPr>
          <p:nvPr/>
        </p:nvSpPr>
        <p:spPr bwMode="auto">
          <a:xfrm>
            <a:off x="2382" y="2262776"/>
            <a:ext cx="9141619" cy="1084926"/>
          </a:xfrm>
          <a:custGeom>
            <a:avLst/>
            <a:gdLst>
              <a:gd name="T0" fmla="*/ 0 w 2601"/>
              <a:gd name="T1" fmla="*/ 139 h 306"/>
              <a:gd name="T2" fmla="*/ 647 w 2601"/>
              <a:gd name="T3" fmla="*/ 304 h 306"/>
              <a:gd name="T4" fmla="*/ 1863 w 2601"/>
              <a:gd name="T5" fmla="*/ 11 h 306"/>
              <a:gd name="T6" fmla="*/ 2601 w 2601"/>
              <a:gd name="T7" fmla="*/ 259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01" h="306">
                <a:moveTo>
                  <a:pt x="0" y="139"/>
                </a:moveTo>
                <a:cubicBezTo>
                  <a:pt x="0" y="139"/>
                  <a:pt x="179" y="301"/>
                  <a:pt x="647" y="304"/>
                </a:cubicBezTo>
                <a:cubicBezTo>
                  <a:pt x="1090" y="306"/>
                  <a:pt x="1474" y="0"/>
                  <a:pt x="1863" y="11"/>
                </a:cubicBezTo>
                <a:cubicBezTo>
                  <a:pt x="2253" y="21"/>
                  <a:pt x="2601" y="259"/>
                  <a:pt x="2601" y="259"/>
                </a:cubicBezTo>
              </a:path>
            </a:pathLst>
          </a:custGeom>
          <a:noFill/>
          <a:ln w="2222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矩形 30"/>
          <p:cNvSpPr>
            <a:spLocks noChangeArrowheads="1"/>
          </p:cNvSpPr>
          <p:nvPr/>
        </p:nvSpPr>
        <p:spPr bwMode="auto">
          <a:xfrm>
            <a:off x="804519" y="3682673"/>
            <a:ext cx="718564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绪论</a:t>
            </a:r>
          </a:p>
        </p:txBody>
      </p:sp>
      <p:sp>
        <p:nvSpPr>
          <p:cNvPr id="45" name="矩形 68"/>
          <p:cNvSpPr>
            <a:spLocks noChangeArrowheads="1"/>
          </p:cNvSpPr>
          <p:nvPr/>
        </p:nvSpPr>
        <p:spPr bwMode="auto">
          <a:xfrm>
            <a:off x="5212992" y="1528215"/>
            <a:ext cx="1569182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研究成果与应用</a:t>
            </a:r>
          </a:p>
        </p:txBody>
      </p:sp>
      <p:sp>
        <p:nvSpPr>
          <p:cNvPr id="46" name="矩形 64"/>
          <p:cNvSpPr>
            <a:spLocks noChangeArrowheads="1"/>
          </p:cNvSpPr>
          <p:nvPr/>
        </p:nvSpPr>
        <p:spPr bwMode="auto">
          <a:xfrm>
            <a:off x="2019452" y="2365080"/>
            <a:ext cx="1551601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研究方法与思路</a:t>
            </a:r>
          </a:p>
        </p:txBody>
      </p:sp>
      <p:sp>
        <p:nvSpPr>
          <p:cNvPr id="47" name="矩形 66"/>
          <p:cNvSpPr>
            <a:spLocks noChangeArrowheads="1"/>
          </p:cNvSpPr>
          <p:nvPr/>
        </p:nvSpPr>
        <p:spPr bwMode="auto">
          <a:xfrm>
            <a:off x="3378415" y="3281968"/>
            <a:ext cx="2025184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关键技术与实践难点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816008" y="2756789"/>
            <a:ext cx="749673" cy="751323"/>
            <a:chOff x="3437020" y="1033173"/>
            <a:chExt cx="863676" cy="865577"/>
          </a:xfrm>
        </p:grpSpPr>
        <p:sp>
          <p:nvSpPr>
            <p:cNvPr id="49" name="椭圆 18"/>
            <p:cNvSpPr>
              <a:spLocks noChangeArrowheads="1"/>
            </p:cNvSpPr>
            <p:nvPr/>
          </p:nvSpPr>
          <p:spPr bwMode="auto">
            <a:xfrm>
              <a:off x="3437020" y="1033173"/>
              <a:ext cx="863676" cy="865577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pic>
          <p:nvPicPr>
            <p:cNvPr id="50" name="图片 49"/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87275" y="1169757"/>
              <a:ext cx="552644" cy="566109"/>
            </a:xfrm>
            <a:prstGeom prst="rect">
              <a:avLst/>
            </a:prstGeom>
          </p:spPr>
        </p:pic>
      </p:grpSp>
      <p:sp>
        <p:nvSpPr>
          <p:cNvPr id="51" name="矩形 68"/>
          <p:cNvSpPr>
            <a:spLocks noChangeArrowheads="1"/>
          </p:cNvSpPr>
          <p:nvPr/>
        </p:nvSpPr>
        <p:spPr bwMode="auto">
          <a:xfrm>
            <a:off x="6780337" y="3105782"/>
            <a:ext cx="1988660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相关建议与论文总结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2430518" y="2882260"/>
            <a:ext cx="749673" cy="751323"/>
            <a:chOff x="3437020" y="2074814"/>
            <a:chExt cx="863676" cy="865577"/>
          </a:xfrm>
        </p:grpSpPr>
        <p:sp>
          <p:nvSpPr>
            <p:cNvPr id="53" name="椭圆 19"/>
            <p:cNvSpPr>
              <a:spLocks noChangeArrowheads="1"/>
            </p:cNvSpPr>
            <p:nvPr/>
          </p:nvSpPr>
          <p:spPr bwMode="auto">
            <a:xfrm>
              <a:off x="3437020" y="2074814"/>
              <a:ext cx="863676" cy="865577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pic>
          <p:nvPicPr>
            <p:cNvPr id="54" name="图片 53"/>
            <p:cNvPicPr>
              <a:picLocks noChangeAspect="1"/>
            </p:cNvPicPr>
            <p:nvPr/>
          </p:nvPicPr>
          <p:blipFill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96360" y="2243692"/>
              <a:ext cx="553608" cy="567096"/>
            </a:xfrm>
            <a:prstGeom prst="rect">
              <a:avLst/>
            </a:prstGeom>
          </p:spPr>
        </p:pic>
      </p:grpSp>
      <p:grpSp>
        <p:nvGrpSpPr>
          <p:cNvPr id="55" name="组合 54"/>
          <p:cNvGrpSpPr/>
          <p:nvPr/>
        </p:nvGrpSpPr>
        <p:grpSpPr>
          <a:xfrm>
            <a:off x="3987654" y="2353136"/>
            <a:ext cx="749673" cy="749944"/>
            <a:chOff x="3437020" y="3157655"/>
            <a:chExt cx="863676" cy="863988"/>
          </a:xfrm>
        </p:grpSpPr>
        <p:sp>
          <p:nvSpPr>
            <p:cNvPr id="56" name="椭圆 20"/>
            <p:cNvSpPr>
              <a:spLocks noChangeArrowheads="1"/>
            </p:cNvSpPr>
            <p:nvPr/>
          </p:nvSpPr>
          <p:spPr bwMode="auto">
            <a:xfrm>
              <a:off x="3437020" y="3157655"/>
              <a:ext cx="863676" cy="863988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3603965" y="3301680"/>
              <a:ext cx="519264" cy="531742"/>
              <a:chOff x="9901114" y="2870043"/>
              <a:chExt cx="1094967" cy="1121279"/>
            </a:xfrm>
          </p:grpSpPr>
          <p:sp>
            <p:nvSpPr>
              <p:cNvPr id="58" name="Freeform 5"/>
              <p:cNvSpPr>
                <a:spLocks/>
              </p:cNvSpPr>
              <p:nvPr/>
            </p:nvSpPr>
            <p:spPr bwMode="auto">
              <a:xfrm>
                <a:off x="10585467" y="2870043"/>
                <a:ext cx="234963" cy="800500"/>
              </a:xfrm>
              <a:custGeom>
                <a:avLst/>
                <a:gdLst>
                  <a:gd name="T0" fmla="*/ 2 w 43"/>
                  <a:gd name="T1" fmla="*/ 115 h 115"/>
                  <a:gd name="T2" fmla="*/ 3 w 43"/>
                  <a:gd name="T3" fmla="*/ 115 h 115"/>
                  <a:gd name="T4" fmla="*/ 3 w 43"/>
                  <a:gd name="T5" fmla="*/ 115 h 115"/>
                  <a:gd name="T6" fmla="*/ 3 w 43"/>
                  <a:gd name="T7" fmla="*/ 115 h 115"/>
                  <a:gd name="T8" fmla="*/ 4 w 43"/>
                  <a:gd name="T9" fmla="*/ 115 h 115"/>
                  <a:gd name="T10" fmla="*/ 4 w 43"/>
                  <a:gd name="T11" fmla="*/ 115 h 115"/>
                  <a:gd name="T12" fmla="*/ 5 w 43"/>
                  <a:gd name="T13" fmla="*/ 114 h 115"/>
                  <a:gd name="T14" fmla="*/ 22 w 43"/>
                  <a:gd name="T15" fmla="*/ 98 h 115"/>
                  <a:gd name="T16" fmla="*/ 38 w 43"/>
                  <a:gd name="T17" fmla="*/ 114 h 115"/>
                  <a:gd name="T18" fmla="*/ 39 w 43"/>
                  <a:gd name="T19" fmla="*/ 115 h 115"/>
                  <a:gd name="T20" fmla="*/ 39 w 43"/>
                  <a:gd name="T21" fmla="*/ 115 h 115"/>
                  <a:gd name="T22" fmla="*/ 40 w 43"/>
                  <a:gd name="T23" fmla="*/ 115 h 115"/>
                  <a:gd name="T24" fmla="*/ 40 w 43"/>
                  <a:gd name="T25" fmla="*/ 115 h 115"/>
                  <a:gd name="T26" fmla="*/ 40 w 43"/>
                  <a:gd name="T27" fmla="*/ 115 h 115"/>
                  <a:gd name="T28" fmla="*/ 41 w 43"/>
                  <a:gd name="T29" fmla="*/ 115 h 115"/>
                  <a:gd name="T30" fmla="*/ 42 w 43"/>
                  <a:gd name="T31" fmla="*/ 114 h 115"/>
                  <a:gd name="T32" fmla="*/ 43 w 43"/>
                  <a:gd name="T33" fmla="*/ 112 h 115"/>
                  <a:gd name="T34" fmla="*/ 43 w 43"/>
                  <a:gd name="T35" fmla="*/ 27 h 115"/>
                  <a:gd name="T36" fmla="*/ 43 w 43"/>
                  <a:gd name="T37" fmla="*/ 13 h 115"/>
                  <a:gd name="T38" fmla="*/ 43 w 43"/>
                  <a:gd name="T39" fmla="*/ 3 h 115"/>
                  <a:gd name="T40" fmla="*/ 42 w 43"/>
                  <a:gd name="T41" fmla="*/ 1 h 115"/>
                  <a:gd name="T42" fmla="*/ 40 w 43"/>
                  <a:gd name="T43" fmla="*/ 0 h 115"/>
                  <a:gd name="T44" fmla="*/ 3 w 43"/>
                  <a:gd name="T45" fmla="*/ 0 h 115"/>
                  <a:gd name="T46" fmla="*/ 3 w 43"/>
                  <a:gd name="T47" fmla="*/ 0 h 115"/>
                  <a:gd name="T48" fmla="*/ 2 w 43"/>
                  <a:gd name="T49" fmla="*/ 1 h 115"/>
                  <a:gd name="T50" fmla="*/ 2 w 43"/>
                  <a:gd name="T51" fmla="*/ 1 h 115"/>
                  <a:gd name="T52" fmla="*/ 0 w 43"/>
                  <a:gd name="T53" fmla="*/ 3 h 115"/>
                  <a:gd name="T54" fmla="*/ 0 w 43"/>
                  <a:gd name="T55" fmla="*/ 13 h 115"/>
                  <a:gd name="T56" fmla="*/ 0 w 43"/>
                  <a:gd name="T57" fmla="*/ 27 h 115"/>
                  <a:gd name="T58" fmla="*/ 0 w 43"/>
                  <a:gd name="T59" fmla="*/ 112 h 115"/>
                  <a:gd name="T60" fmla="*/ 2 w 43"/>
                  <a:gd name="T6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115">
                    <a:moveTo>
                      <a:pt x="2" y="115"/>
                    </a:moveTo>
                    <a:cubicBezTo>
                      <a:pt x="2" y="115"/>
                      <a:pt x="2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4" y="115"/>
                      <a:pt x="4" y="115"/>
                    </a:cubicBezTo>
                    <a:cubicBezTo>
                      <a:pt x="4" y="115"/>
                      <a:pt x="4" y="115"/>
                      <a:pt x="4" y="115"/>
                    </a:cubicBezTo>
                    <a:cubicBezTo>
                      <a:pt x="4" y="115"/>
                      <a:pt x="5" y="114"/>
                      <a:pt x="5" y="114"/>
                    </a:cubicBezTo>
                    <a:cubicBezTo>
                      <a:pt x="22" y="98"/>
                      <a:pt x="22" y="98"/>
                      <a:pt x="22" y="98"/>
                    </a:cubicBezTo>
                    <a:cubicBezTo>
                      <a:pt x="38" y="114"/>
                      <a:pt x="38" y="114"/>
                      <a:pt x="38" y="114"/>
                    </a:cubicBezTo>
                    <a:cubicBezTo>
                      <a:pt x="38" y="114"/>
                      <a:pt x="39" y="115"/>
                      <a:pt x="39" y="115"/>
                    </a:cubicBezTo>
                    <a:cubicBezTo>
                      <a:pt x="39" y="115"/>
                      <a:pt x="39" y="115"/>
                      <a:pt x="39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1" y="115"/>
                      <a:pt x="41" y="115"/>
                      <a:pt x="41" y="115"/>
                    </a:cubicBezTo>
                    <a:cubicBezTo>
                      <a:pt x="42" y="115"/>
                      <a:pt x="42" y="114"/>
                      <a:pt x="42" y="114"/>
                    </a:cubicBezTo>
                    <a:cubicBezTo>
                      <a:pt x="43" y="114"/>
                      <a:pt x="43" y="113"/>
                      <a:pt x="43" y="112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3"/>
                      <a:pt x="43" y="2"/>
                      <a:pt x="42" y="1"/>
                    </a:cubicBezTo>
                    <a:cubicBezTo>
                      <a:pt x="42" y="1"/>
                      <a:pt x="41" y="0"/>
                      <a:pt x="4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3"/>
                      <a:pt x="1" y="114"/>
                      <a:pt x="2" y="115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6"/>
              <p:cNvSpPr>
                <a:spLocks/>
              </p:cNvSpPr>
              <p:nvPr/>
            </p:nvSpPr>
            <p:spPr bwMode="auto">
              <a:xfrm>
                <a:off x="10044830" y="3280407"/>
                <a:ext cx="289711" cy="34679"/>
              </a:xfrm>
              <a:custGeom>
                <a:avLst/>
                <a:gdLst>
                  <a:gd name="T0" fmla="*/ 0 w 53"/>
                  <a:gd name="T1" fmla="*/ 3 h 5"/>
                  <a:gd name="T2" fmla="*/ 3 w 53"/>
                  <a:gd name="T3" fmla="*/ 5 h 5"/>
                  <a:gd name="T4" fmla="*/ 50 w 53"/>
                  <a:gd name="T5" fmla="*/ 5 h 5"/>
                  <a:gd name="T6" fmla="*/ 53 w 53"/>
                  <a:gd name="T7" fmla="*/ 3 h 5"/>
                  <a:gd name="T8" fmla="*/ 50 w 53"/>
                  <a:gd name="T9" fmla="*/ 0 h 5"/>
                  <a:gd name="T10" fmla="*/ 3 w 53"/>
                  <a:gd name="T11" fmla="*/ 0 h 5"/>
                  <a:gd name="T12" fmla="*/ 0 w 53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0" y="3"/>
                    </a:move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3"/>
                    </a:cubicBezTo>
                    <a:cubicBezTo>
                      <a:pt x="53" y="1"/>
                      <a:pt x="52" y="0"/>
                      <a:pt x="5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7"/>
              <p:cNvSpPr>
                <a:spLocks/>
              </p:cNvSpPr>
              <p:nvPr/>
            </p:nvSpPr>
            <p:spPr bwMode="auto">
              <a:xfrm>
                <a:off x="10044830" y="3442241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"/>
              <p:cNvSpPr>
                <a:spLocks/>
              </p:cNvSpPr>
              <p:nvPr/>
            </p:nvSpPr>
            <p:spPr bwMode="auto">
              <a:xfrm>
                <a:off x="10044830" y="3601186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9"/>
              <p:cNvSpPr>
                <a:spLocks noEditPoints="1"/>
              </p:cNvSpPr>
              <p:nvPr/>
            </p:nvSpPr>
            <p:spPr bwMode="auto">
              <a:xfrm>
                <a:off x="9901114" y="2953851"/>
                <a:ext cx="1094967" cy="1037471"/>
              </a:xfrm>
              <a:custGeom>
                <a:avLst/>
                <a:gdLst>
                  <a:gd name="T0" fmla="*/ 177 w 200"/>
                  <a:gd name="T1" fmla="*/ 3 h 149"/>
                  <a:gd name="T2" fmla="*/ 177 w 200"/>
                  <a:gd name="T3" fmla="*/ 17 h 149"/>
                  <a:gd name="T4" fmla="*/ 186 w 200"/>
                  <a:gd name="T5" fmla="*/ 21 h 149"/>
                  <a:gd name="T6" fmla="*/ 186 w 200"/>
                  <a:gd name="T7" fmla="*/ 134 h 149"/>
                  <a:gd name="T8" fmla="*/ 107 w 200"/>
                  <a:gd name="T9" fmla="*/ 134 h 149"/>
                  <a:gd name="T10" fmla="*/ 107 w 200"/>
                  <a:gd name="T11" fmla="*/ 21 h 149"/>
                  <a:gd name="T12" fmla="*/ 117 w 200"/>
                  <a:gd name="T13" fmla="*/ 17 h 149"/>
                  <a:gd name="T14" fmla="*/ 117 w 200"/>
                  <a:gd name="T15" fmla="*/ 3 h 149"/>
                  <a:gd name="T16" fmla="*/ 100 w 200"/>
                  <a:gd name="T17" fmla="*/ 9 h 149"/>
                  <a:gd name="T18" fmla="*/ 53 w 200"/>
                  <a:gd name="T19" fmla="*/ 0 h 149"/>
                  <a:gd name="T20" fmla="*/ 0 w 200"/>
                  <a:gd name="T21" fmla="*/ 20 h 149"/>
                  <a:gd name="T22" fmla="*/ 0 w 200"/>
                  <a:gd name="T23" fmla="*/ 142 h 149"/>
                  <a:gd name="T24" fmla="*/ 2 w 200"/>
                  <a:gd name="T25" fmla="*/ 147 h 149"/>
                  <a:gd name="T26" fmla="*/ 8 w 200"/>
                  <a:gd name="T27" fmla="*/ 149 h 149"/>
                  <a:gd name="T28" fmla="*/ 53 w 200"/>
                  <a:gd name="T29" fmla="*/ 145 h 149"/>
                  <a:gd name="T30" fmla="*/ 99 w 200"/>
                  <a:gd name="T31" fmla="*/ 149 h 149"/>
                  <a:gd name="T32" fmla="*/ 99 w 200"/>
                  <a:gd name="T33" fmla="*/ 149 h 149"/>
                  <a:gd name="T34" fmla="*/ 100 w 200"/>
                  <a:gd name="T35" fmla="*/ 149 h 149"/>
                  <a:gd name="T36" fmla="*/ 100 w 200"/>
                  <a:gd name="T37" fmla="*/ 149 h 149"/>
                  <a:gd name="T38" fmla="*/ 101 w 200"/>
                  <a:gd name="T39" fmla="*/ 149 h 149"/>
                  <a:gd name="T40" fmla="*/ 101 w 200"/>
                  <a:gd name="T41" fmla="*/ 149 h 149"/>
                  <a:gd name="T42" fmla="*/ 146 w 200"/>
                  <a:gd name="T43" fmla="*/ 145 h 149"/>
                  <a:gd name="T44" fmla="*/ 192 w 200"/>
                  <a:gd name="T45" fmla="*/ 149 h 149"/>
                  <a:gd name="T46" fmla="*/ 193 w 200"/>
                  <a:gd name="T47" fmla="*/ 149 h 149"/>
                  <a:gd name="T48" fmla="*/ 197 w 200"/>
                  <a:gd name="T49" fmla="*/ 147 h 149"/>
                  <a:gd name="T50" fmla="*/ 200 w 200"/>
                  <a:gd name="T51" fmla="*/ 142 h 149"/>
                  <a:gd name="T52" fmla="*/ 200 w 200"/>
                  <a:gd name="T53" fmla="*/ 20 h 149"/>
                  <a:gd name="T54" fmla="*/ 177 w 200"/>
                  <a:gd name="T55" fmla="*/ 3 h 149"/>
                  <a:gd name="T56" fmla="*/ 93 w 200"/>
                  <a:gd name="T57" fmla="*/ 134 h 149"/>
                  <a:gd name="T58" fmla="*/ 53 w 200"/>
                  <a:gd name="T59" fmla="*/ 131 h 149"/>
                  <a:gd name="T60" fmla="*/ 14 w 200"/>
                  <a:gd name="T61" fmla="*/ 134 h 149"/>
                  <a:gd name="T62" fmla="*/ 14 w 200"/>
                  <a:gd name="T63" fmla="*/ 21 h 149"/>
                  <a:gd name="T64" fmla="*/ 53 w 200"/>
                  <a:gd name="T65" fmla="*/ 14 h 149"/>
                  <a:gd name="T66" fmla="*/ 93 w 200"/>
                  <a:gd name="T67" fmla="*/ 21 h 149"/>
                  <a:gd name="T68" fmla="*/ 93 w 200"/>
                  <a:gd name="T69" fmla="*/ 13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0" h="149">
                    <a:moveTo>
                      <a:pt x="177" y="3"/>
                    </a:moveTo>
                    <a:cubicBezTo>
                      <a:pt x="177" y="17"/>
                      <a:pt x="177" y="17"/>
                      <a:pt x="177" y="17"/>
                    </a:cubicBezTo>
                    <a:cubicBezTo>
                      <a:pt x="181" y="18"/>
                      <a:pt x="185" y="20"/>
                      <a:pt x="186" y="21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161" y="130"/>
                      <a:pt x="131" y="130"/>
                      <a:pt x="107" y="134"/>
                    </a:cubicBezTo>
                    <a:cubicBezTo>
                      <a:pt x="107" y="21"/>
                      <a:pt x="107" y="21"/>
                      <a:pt x="107" y="21"/>
                    </a:cubicBezTo>
                    <a:cubicBezTo>
                      <a:pt x="108" y="20"/>
                      <a:pt x="111" y="18"/>
                      <a:pt x="117" y="17"/>
                    </a:cubicBezTo>
                    <a:cubicBezTo>
                      <a:pt x="117" y="3"/>
                      <a:pt x="117" y="3"/>
                      <a:pt x="117" y="3"/>
                    </a:cubicBezTo>
                    <a:cubicBezTo>
                      <a:pt x="110" y="4"/>
                      <a:pt x="104" y="6"/>
                      <a:pt x="100" y="9"/>
                    </a:cubicBezTo>
                    <a:cubicBezTo>
                      <a:pt x="90" y="2"/>
                      <a:pt x="70" y="0"/>
                      <a:pt x="53" y="0"/>
                    </a:cubicBezTo>
                    <a:cubicBezTo>
                      <a:pt x="29" y="0"/>
                      <a:pt x="0" y="5"/>
                      <a:pt x="0" y="20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4"/>
                      <a:pt x="1" y="146"/>
                      <a:pt x="2" y="147"/>
                    </a:cubicBezTo>
                    <a:cubicBezTo>
                      <a:pt x="4" y="148"/>
                      <a:pt x="6" y="149"/>
                      <a:pt x="8" y="149"/>
                    </a:cubicBezTo>
                    <a:cubicBezTo>
                      <a:pt x="22" y="146"/>
                      <a:pt x="37" y="145"/>
                      <a:pt x="53" y="145"/>
                    </a:cubicBezTo>
                    <a:cubicBezTo>
                      <a:pt x="69" y="145"/>
                      <a:pt x="85" y="146"/>
                      <a:pt x="99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99" y="149"/>
                      <a:pt x="99" y="149"/>
                      <a:pt x="100" y="149"/>
                    </a:cubicBezTo>
                    <a:cubicBezTo>
                      <a:pt x="100" y="149"/>
                      <a:pt x="100" y="149"/>
                      <a:pt x="100" y="149"/>
                    </a:cubicBezTo>
                    <a:cubicBezTo>
                      <a:pt x="100" y="149"/>
                      <a:pt x="100" y="149"/>
                      <a:pt x="101" y="149"/>
                    </a:cubicBezTo>
                    <a:cubicBezTo>
                      <a:pt x="101" y="149"/>
                      <a:pt x="101" y="149"/>
                      <a:pt x="101" y="149"/>
                    </a:cubicBezTo>
                    <a:cubicBezTo>
                      <a:pt x="115" y="146"/>
                      <a:pt x="130" y="145"/>
                      <a:pt x="146" y="145"/>
                    </a:cubicBezTo>
                    <a:cubicBezTo>
                      <a:pt x="162" y="145"/>
                      <a:pt x="178" y="146"/>
                      <a:pt x="192" y="149"/>
                    </a:cubicBezTo>
                    <a:cubicBezTo>
                      <a:pt x="192" y="149"/>
                      <a:pt x="192" y="149"/>
                      <a:pt x="193" y="149"/>
                    </a:cubicBezTo>
                    <a:cubicBezTo>
                      <a:pt x="194" y="149"/>
                      <a:pt x="196" y="148"/>
                      <a:pt x="197" y="147"/>
                    </a:cubicBezTo>
                    <a:cubicBezTo>
                      <a:pt x="199" y="146"/>
                      <a:pt x="200" y="144"/>
                      <a:pt x="200" y="142"/>
                    </a:cubicBezTo>
                    <a:cubicBezTo>
                      <a:pt x="200" y="20"/>
                      <a:pt x="200" y="20"/>
                      <a:pt x="200" y="20"/>
                    </a:cubicBezTo>
                    <a:cubicBezTo>
                      <a:pt x="200" y="11"/>
                      <a:pt x="190" y="6"/>
                      <a:pt x="177" y="3"/>
                    </a:cubicBezTo>
                    <a:close/>
                    <a:moveTo>
                      <a:pt x="93" y="134"/>
                    </a:moveTo>
                    <a:cubicBezTo>
                      <a:pt x="80" y="132"/>
                      <a:pt x="67" y="131"/>
                      <a:pt x="53" y="131"/>
                    </a:cubicBezTo>
                    <a:cubicBezTo>
                      <a:pt x="40" y="131"/>
                      <a:pt x="26" y="132"/>
                      <a:pt x="14" y="13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6" y="18"/>
                      <a:pt x="30" y="14"/>
                      <a:pt x="53" y="14"/>
                    </a:cubicBezTo>
                    <a:cubicBezTo>
                      <a:pt x="76" y="14"/>
                      <a:pt x="90" y="18"/>
                      <a:pt x="93" y="21"/>
                    </a:cubicBezTo>
                    <a:lnTo>
                      <a:pt x="93" y="13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5647172" y="1987712"/>
            <a:ext cx="749673" cy="751322"/>
            <a:chOff x="3437020" y="4201727"/>
            <a:chExt cx="863676" cy="865576"/>
          </a:xfrm>
        </p:grpSpPr>
        <p:sp>
          <p:nvSpPr>
            <p:cNvPr id="64" name="椭圆 21"/>
            <p:cNvSpPr>
              <a:spLocks noChangeArrowheads="1"/>
            </p:cNvSpPr>
            <p:nvPr/>
          </p:nvSpPr>
          <p:spPr bwMode="auto">
            <a:xfrm>
              <a:off x="3437020" y="4201727"/>
              <a:ext cx="863676" cy="865576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grpSp>
          <p:nvGrpSpPr>
            <p:cNvPr id="65" name="Group 4"/>
            <p:cNvGrpSpPr>
              <a:grpSpLocks noChangeAspect="1"/>
            </p:cNvGrpSpPr>
            <p:nvPr/>
          </p:nvGrpSpPr>
          <p:grpSpPr bwMode="auto">
            <a:xfrm>
              <a:off x="3626902" y="4339091"/>
              <a:ext cx="476560" cy="578496"/>
              <a:chOff x="2694" y="1931"/>
              <a:chExt cx="374" cy="454"/>
            </a:xfrm>
            <a:solidFill>
              <a:schemeClr val="bg1"/>
            </a:solidFill>
          </p:grpSpPr>
          <p:sp>
            <p:nvSpPr>
              <p:cNvPr id="66" name="Freeform 5"/>
              <p:cNvSpPr>
                <a:spLocks noEditPoints="1"/>
              </p:cNvSpPr>
              <p:nvPr/>
            </p:nvSpPr>
            <p:spPr bwMode="auto">
              <a:xfrm>
                <a:off x="2694" y="1931"/>
                <a:ext cx="374" cy="454"/>
              </a:xfrm>
              <a:custGeom>
                <a:avLst/>
                <a:gdLst>
                  <a:gd name="T0" fmla="*/ 127 w 155"/>
                  <a:gd name="T1" fmla="*/ 7 h 189"/>
                  <a:gd name="T2" fmla="*/ 124 w 155"/>
                  <a:gd name="T3" fmla="*/ 0 h 189"/>
                  <a:gd name="T4" fmla="*/ 122 w 155"/>
                  <a:gd name="T5" fmla="*/ 7 h 189"/>
                  <a:gd name="T6" fmla="*/ 96 w 155"/>
                  <a:gd name="T7" fmla="*/ 3 h 189"/>
                  <a:gd name="T8" fmla="*/ 90 w 155"/>
                  <a:gd name="T9" fmla="*/ 3 h 189"/>
                  <a:gd name="T10" fmla="*/ 64 w 155"/>
                  <a:gd name="T11" fmla="*/ 7 h 189"/>
                  <a:gd name="T12" fmla="*/ 62 w 155"/>
                  <a:gd name="T13" fmla="*/ 0 h 189"/>
                  <a:gd name="T14" fmla="*/ 59 w 155"/>
                  <a:gd name="T15" fmla="*/ 7 h 189"/>
                  <a:gd name="T16" fmla="*/ 33 w 155"/>
                  <a:gd name="T17" fmla="*/ 3 h 189"/>
                  <a:gd name="T18" fmla="*/ 27 w 155"/>
                  <a:gd name="T19" fmla="*/ 3 h 189"/>
                  <a:gd name="T20" fmla="*/ 7 w 155"/>
                  <a:gd name="T21" fmla="*/ 7 h 189"/>
                  <a:gd name="T22" fmla="*/ 0 w 155"/>
                  <a:gd name="T23" fmla="*/ 182 h 189"/>
                  <a:gd name="T24" fmla="*/ 148 w 155"/>
                  <a:gd name="T25" fmla="*/ 189 h 189"/>
                  <a:gd name="T26" fmla="*/ 155 w 155"/>
                  <a:gd name="T27" fmla="*/ 13 h 189"/>
                  <a:gd name="T28" fmla="*/ 124 w 155"/>
                  <a:gd name="T29" fmla="*/ 40 h 189"/>
                  <a:gd name="T30" fmla="*/ 127 w 155"/>
                  <a:gd name="T31" fmla="*/ 31 h 189"/>
                  <a:gd name="T32" fmla="*/ 124 w 155"/>
                  <a:gd name="T33" fmla="*/ 44 h 189"/>
                  <a:gd name="T34" fmla="*/ 122 w 155"/>
                  <a:gd name="T35" fmla="*/ 31 h 189"/>
                  <a:gd name="T36" fmla="*/ 124 w 155"/>
                  <a:gd name="T37" fmla="*/ 40 h 189"/>
                  <a:gd name="T38" fmla="*/ 96 w 155"/>
                  <a:gd name="T39" fmla="*/ 37 h 189"/>
                  <a:gd name="T40" fmla="*/ 100 w 155"/>
                  <a:gd name="T41" fmla="*/ 37 h 189"/>
                  <a:gd name="T42" fmla="*/ 86 w 155"/>
                  <a:gd name="T43" fmla="*/ 37 h 189"/>
                  <a:gd name="T44" fmla="*/ 90 w 155"/>
                  <a:gd name="T45" fmla="*/ 37 h 189"/>
                  <a:gd name="T46" fmla="*/ 62 w 155"/>
                  <a:gd name="T47" fmla="*/ 40 h 189"/>
                  <a:gd name="T48" fmla="*/ 64 w 155"/>
                  <a:gd name="T49" fmla="*/ 31 h 189"/>
                  <a:gd name="T50" fmla="*/ 62 w 155"/>
                  <a:gd name="T51" fmla="*/ 44 h 189"/>
                  <a:gd name="T52" fmla="*/ 59 w 155"/>
                  <a:gd name="T53" fmla="*/ 31 h 189"/>
                  <a:gd name="T54" fmla="*/ 62 w 155"/>
                  <a:gd name="T55" fmla="*/ 40 h 189"/>
                  <a:gd name="T56" fmla="*/ 33 w 155"/>
                  <a:gd name="T57" fmla="*/ 37 h 189"/>
                  <a:gd name="T58" fmla="*/ 37 w 155"/>
                  <a:gd name="T59" fmla="*/ 37 h 189"/>
                  <a:gd name="T60" fmla="*/ 23 w 155"/>
                  <a:gd name="T61" fmla="*/ 37 h 189"/>
                  <a:gd name="T62" fmla="*/ 27 w 155"/>
                  <a:gd name="T63" fmla="*/ 37 h 189"/>
                  <a:gd name="T64" fmla="*/ 141 w 155"/>
                  <a:gd name="T65" fmla="*/ 175 h 189"/>
                  <a:gd name="T66" fmla="*/ 14 w 155"/>
                  <a:gd name="T67" fmla="*/ 20 h 189"/>
                  <a:gd name="T68" fmla="*/ 27 w 155"/>
                  <a:gd name="T69" fmla="*/ 25 h 189"/>
                  <a:gd name="T70" fmla="*/ 30 w 155"/>
                  <a:gd name="T71" fmla="*/ 50 h 189"/>
                  <a:gd name="T72" fmla="*/ 33 w 155"/>
                  <a:gd name="T73" fmla="*/ 25 h 189"/>
                  <a:gd name="T74" fmla="*/ 59 w 155"/>
                  <a:gd name="T75" fmla="*/ 20 h 189"/>
                  <a:gd name="T76" fmla="*/ 49 w 155"/>
                  <a:gd name="T77" fmla="*/ 37 h 189"/>
                  <a:gd name="T78" fmla="*/ 74 w 155"/>
                  <a:gd name="T79" fmla="*/ 37 h 189"/>
                  <a:gd name="T80" fmla="*/ 64 w 155"/>
                  <a:gd name="T81" fmla="*/ 20 h 189"/>
                  <a:gd name="T82" fmla="*/ 90 w 155"/>
                  <a:gd name="T83" fmla="*/ 25 h 189"/>
                  <a:gd name="T84" fmla="*/ 93 w 155"/>
                  <a:gd name="T85" fmla="*/ 50 h 189"/>
                  <a:gd name="T86" fmla="*/ 96 w 155"/>
                  <a:gd name="T87" fmla="*/ 25 h 189"/>
                  <a:gd name="T88" fmla="*/ 122 w 155"/>
                  <a:gd name="T89" fmla="*/ 20 h 189"/>
                  <a:gd name="T90" fmla="*/ 112 w 155"/>
                  <a:gd name="T91" fmla="*/ 37 h 189"/>
                  <a:gd name="T92" fmla="*/ 137 w 155"/>
                  <a:gd name="T93" fmla="*/ 37 h 189"/>
                  <a:gd name="T94" fmla="*/ 127 w 155"/>
                  <a:gd name="T95" fmla="*/ 20 h 189"/>
                  <a:gd name="T96" fmla="*/ 141 w 155"/>
                  <a:gd name="T97" fmla="*/ 17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5" h="189">
                    <a:moveTo>
                      <a:pt x="148" y="7"/>
                    </a:moveTo>
                    <a:cubicBezTo>
                      <a:pt x="127" y="7"/>
                      <a:pt x="127" y="7"/>
                      <a:pt x="127" y="7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127" y="1"/>
                      <a:pt x="126" y="0"/>
                      <a:pt x="124" y="0"/>
                    </a:cubicBezTo>
                    <a:cubicBezTo>
                      <a:pt x="123" y="0"/>
                      <a:pt x="122" y="1"/>
                      <a:pt x="122" y="3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96" y="3"/>
                      <a:pt x="96" y="3"/>
                      <a:pt x="96" y="3"/>
                    </a:cubicBezTo>
                    <a:cubicBezTo>
                      <a:pt x="96" y="1"/>
                      <a:pt x="94" y="0"/>
                      <a:pt x="93" y="0"/>
                    </a:cubicBezTo>
                    <a:cubicBezTo>
                      <a:pt x="91" y="0"/>
                      <a:pt x="90" y="1"/>
                      <a:pt x="90" y="3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2" y="0"/>
                    </a:cubicBezTo>
                    <a:cubicBezTo>
                      <a:pt x="60" y="0"/>
                      <a:pt x="59" y="1"/>
                      <a:pt x="59" y="3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1"/>
                      <a:pt x="32" y="0"/>
                      <a:pt x="30" y="0"/>
                    </a:cubicBezTo>
                    <a:cubicBezTo>
                      <a:pt x="29" y="0"/>
                      <a:pt x="27" y="1"/>
                      <a:pt x="27" y="3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3" y="7"/>
                      <a:pt x="0" y="10"/>
                      <a:pt x="0" y="13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6"/>
                      <a:pt x="3" y="189"/>
                      <a:pt x="7" y="189"/>
                    </a:cubicBezTo>
                    <a:cubicBezTo>
                      <a:pt x="148" y="189"/>
                      <a:pt x="148" y="189"/>
                      <a:pt x="148" y="189"/>
                    </a:cubicBezTo>
                    <a:cubicBezTo>
                      <a:pt x="152" y="189"/>
                      <a:pt x="155" y="186"/>
                      <a:pt x="155" y="182"/>
                    </a:cubicBezTo>
                    <a:cubicBezTo>
                      <a:pt x="155" y="13"/>
                      <a:pt x="155" y="13"/>
                      <a:pt x="155" y="13"/>
                    </a:cubicBezTo>
                    <a:cubicBezTo>
                      <a:pt x="155" y="10"/>
                      <a:pt x="152" y="7"/>
                      <a:pt x="148" y="7"/>
                    </a:cubicBezTo>
                    <a:close/>
                    <a:moveTo>
                      <a:pt x="124" y="40"/>
                    </a:moveTo>
                    <a:cubicBezTo>
                      <a:pt x="126" y="40"/>
                      <a:pt x="127" y="39"/>
                      <a:pt x="127" y="37"/>
                    </a:cubicBezTo>
                    <a:cubicBezTo>
                      <a:pt x="127" y="31"/>
                      <a:pt x="127" y="31"/>
                      <a:pt x="127" y="31"/>
                    </a:cubicBezTo>
                    <a:cubicBezTo>
                      <a:pt x="130" y="32"/>
                      <a:pt x="131" y="35"/>
                      <a:pt x="131" y="37"/>
                    </a:cubicBezTo>
                    <a:cubicBezTo>
                      <a:pt x="131" y="41"/>
                      <a:pt x="128" y="44"/>
                      <a:pt x="124" y="44"/>
                    </a:cubicBezTo>
                    <a:cubicBezTo>
                      <a:pt x="120" y="44"/>
                      <a:pt x="117" y="41"/>
                      <a:pt x="117" y="37"/>
                    </a:cubicBezTo>
                    <a:cubicBezTo>
                      <a:pt x="117" y="34"/>
                      <a:pt x="119" y="32"/>
                      <a:pt x="122" y="31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9"/>
                      <a:pt x="123" y="40"/>
                      <a:pt x="124" y="40"/>
                    </a:cubicBezTo>
                    <a:close/>
                    <a:moveTo>
                      <a:pt x="93" y="40"/>
                    </a:moveTo>
                    <a:cubicBezTo>
                      <a:pt x="94" y="40"/>
                      <a:pt x="96" y="39"/>
                      <a:pt x="96" y="37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8" y="32"/>
                      <a:pt x="100" y="35"/>
                      <a:pt x="100" y="37"/>
                    </a:cubicBezTo>
                    <a:cubicBezTo>
                      <a:pt x="100" y="41"/>
                      <a:pt x="97" y="44"/>
                      <a:pt x="93" y="44"/>
                    </a:cubicBezTo>
                    <a:cubicBezTo>
                      <a:pt x="89" y="44"/>
                      <a:pt x="86" y="41"/>
                      <a:pt x="86" y="37"/>
                    </a:cubicBezTo>
                    <a:cubicBezTo>
                      <a:pt x="86" y="34"/>
                      <a:pt x="88" y="32"/>
                      <a:pt x="90" y="31"/>
                    </a:cubicBezTo>
                    <a:cubicBezTo>
                      <a:pt x="90" y="37"/>
                      <a:pt x="90" y="37"/>
                      <a:pt x="90" y="37"/>
                    </a:cubicBezTo>
                    <a:cubicBezTo>
                      <a:pt x="90" y="39"/>
                      <a:pt x="91" y="40"/>
                      <a:pt x="93" y="40"/>
                    </a:cubicBezTo>
                    <a:close/>
                    <a:moveTo>
                      <a:pt x="62" y="40"/>
                    </a:moveTo>
                    <a:cubicBezTo>
                      <a:pt x="63" y="40"/>
                      <a:pt x="64" y="39"/>
                      <a:pt x="64" y="37"/>
                    </a:cubicBezTo>
                    <a:cubicBezTo>
                      <a:pt x="64" y="31"/>
                      <a:pt x="64" y="31"/>
                      <a:pt x="64" y="31"/>
                    </a:cubicBezTo>
                    <a:cubicBezTo>
                      <a:pt x="67" y="32"/>
                      <a:pt x="69" y="35"/>
                      <a:pt x="69" y="37"/>
                    </a:cubicBezTo>
                    <a:cubicBezTo>
                      <a:pt x="69" y="41"/>
                      <a:pt x="65" y="44"/>
                      <a:pt x="62" y="44"/>
                    </a:cubicBezTo>
                    <a:cubicBezTo>
                      <a:pt x="58" y="44"/>
                      <a:pt x="54" y="41"/>
                      <a:pt x="54" y="37"/>
                    </a:cubicBezTo>
                    <a:cubicBezTo>
                      <a:pt x="54" y="34"/>
                      <a:pt x="56" y="32"/>
                      <a:pt x="59" y="31"/>
                    </a:cubicBezTo>
                    <a:cubicBezTo>
                      <a:pt x="59" y="37"/>
                      <a:pt x="59" y="37"/>
                      <a:pt x="59" y="37"/>
                    </a:cubicBezTo>
                    <a:cubicBezTo>
                      <a:pt x="59" y="39"/>
                      <a:pt x="60" y="40"/>
                      <a:pt x="62" y="40"/>
                    </a:cubicBezTo>
                    <a:close/>
                    <a:moveTo>
                      <a:pt x="30" y="40"/>
                    </a:moveTo>
                    <a:cubicBezTo>
                      <a:pt x="32" y="40"/>
                      <a:pt x="33" y="39"/>
                      <a:pt x="33" y="37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2"/>
                      <a:pt x="37" y="35"/>
                      <a:pt x="37" y="37"/>
                    </a:cubicBezTo>
                    <a:cubicBezTo>
                      <a:pt x="37" y="41"/>
                      <a:pt x="34" y="44"/>
                      <a:pt x="30" y="44"/>
                    </a:cubicBezTo>
                    <a:cubicBezTo>
                      <a:pt x="26" y="44"/>
                      <a:pt x="23" y="41"/>
                      <a:pt x="23" y="37"/>
                    </a:cubicBezTo>
                    <a:cubicBezTo>
                      <a:pt x="23" y="34"/>
                      <a:pt x="25" y="32"/>
                      <a:pt x="27" y="31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9"/>
                      <a:pt x="29" y="40"/>
                      <a:pt x="30" y="40"/>
                    </a:cubicBezTo>
                    <a:close/>
                    <a:moveTo>
                      <a:pt x="141" y="175"/>
                    </a:moveTo>
                    <a:cubicBezTo>
                      <a:pt x="14" y="175"/>
                      <a:pt x="14" y="175"/>
                      <a:pt x="14" y="175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2" y="26"/>
                      <a:pt x="18" y="31"/>
                      <a:pt x="18" y="37"/>
                    </a:cubicBezTo>
                    <a:cubicBezTo>
                      <a:pt x="18" y="44"/>
                      <a:pt x="23" y="50"/>
                      <a:pt x="30" y="50"/>
                    </a:cubicBezTo>
                    <a:cubicBezTo>
                      <a:pt x="37" y="50"/>
                      <a:pt x="43" y="44"/>
                      <a:pt x="43" y="37"/>
                    </a:cubicBezTo>
                    <a:cubicBezTo>
                      <a:pt x="43" y="31"/>
                      <a:pt x="39" y="26"/>
                      <a:pt x="33" y="25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5"/>
                      <a:pt x="59" y="25"/>
                      <a:pt x="59" y="25"/>
                    </a:cubicBezTo>
                    <a:cubicBezTo>
                      <a:pt x="53" y="26"/>
                      <a:pt x="49" y="31"/>
                      <a:pt x="49" y="37"/>
                    </a:cubicBezTo>
                    <a:cubicBezTo>
                      <a:pt x="49" y="44"/>
                      <a:pt x="55" y="50"/>
                      <a:pt x="62" y="50"/>
                    </a:cubicBezTo>
                    <a:cubicBezTo>
                      <a:pt x="68" y="50"/>
                      <a:pt x="74" y="44"/>
                      <a:pt x="74" y="37"/>
                    </a:cubicBezTo>
                    <a:cubicBezTo>
                      <a:pt x="74" y="31"/>
                      <a:pt x="70" y="26"/>
                      <a:pt x="64" y="25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5" y="26"/>
                      <a:pt x="80" y="31"/>
                      <a:pt x="80" y="37"/>
                    </a:cubicBezTo>
                    <a:cubicBezTo>
                      <a:pt x="80" y="44"/>
                      <a:pt x="86" y="50"/>
                      <a:pt x="93" y="50"/>
                    </a:cubicBezTo>
                    <a:cubicBezTo>
                      <a:pt x="100" y="50"/>
                      <a:pt x="105" y="44"/>
                      <a:pt x="105" y="37"/>
                    </a:cubicBezTo>
                    <a:cubicBezTo>
                      <a:pt x="105" y="31"/>
                      <a:pt x="101" y="26"/>
                      <a:pt x="96" y="25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122" y="25"/>
                      <a:pt x="122" y="25"/>
                      <a:pt x="122" y="25"/>
                    </a:cubicBezTo>
                    <a:cubicBezTo>
                      <a:pt x="116" y="26"/>
                      <a:pt x="112" y="31"/>
                      <a:pt x="112" y="37"/>
                    </a:cubicBezTo>
                    <a:cubicBezTo>
                      <a:pt x="112" y="44"/>
                      <a:pt x="117" y="50"/>
                      <a:pt x="124" y="50"/>
                    </a:cubicBezTo>
                    <a:cubicBezTo>
                      <a:pt x="131" y="50"/>
                      <a:pt x="137" y="44"/>
                      <a:pt x="137" y="37"/>
                    </a:cubicBezTo>
                    <a:cubicBezTo>
                      <a:pt x="137" y="31"/>
                      <a:pt x="133" y="26"/>
                      <a:pt x="127" y="25"/>
                    </a:cubicBezTo>
                    <a:cubicBezTo>
                      <a:pt x="127" y="20"/>
                      <a:pt x="127" y="20"/>
                      <a:pt x="127" y="20"/>
                    </a:cubicBezTo>
                    <a:cubicBezTo>
                      <a:pt x="141" y="20"/>
                      <a:pt x="141" y="20"/>
                      <a:pt x="141" y="20"/>
                    </a:cubicBezTo>
                    <a:lnTo>
                      <a:pt x="141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6"/>
              <p:cNvSpPr>
                <a:spLocks/>
              </p:cNvSpPr>
              <p:nvPr/>
            </p:nvSpPr>
            <p:spPr bwMode="auto">
              <a:xfrm>
                <a:off x="2820" y="2272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Freeform 7"/>
              <p:cNvSpPr>
                <a:spLocks/>
              </p:cNvSpPr>
              <p:nvPr/>
            </p:nvSpPr>
            <p:spPr bwMode="auto">
              <a:xfrm>
                <a:off x="2820" y="2190"/>
                <a:ext cx="181" cy="14"/>
              </a:xfrm>
              <a:custGeom>
                <a:avLst/>
                <a:gdLst>
                  <a:gd name="T0" fmla="*/ 73 w 75"/>
                  <a:gd name="T1" fmla="*/ 0 h 6"/>
                  <a:gd name="T2" fmla="*/ 2 w 75"/>
                  <a:gd name="T3" fmla="*/ 0 h 6"/>
                  <a:gd name="T4" fmla="*/ 0 w 75"/>
                  <a:gd name="T5" fmla="*/ 3 h 6"/>
                  <a:gd name="T6" fmla="*/ 2 w 75"/>
                  <a:gd name="T7" fmla="*/ 6 h 6"/>
                  <a:gd name="T8" fmla="*/ 73 w 75"/>
                  <a:gd name="T9" fmla="*/ 6 h 6"/>
                  <a:gd name="T10" fmla="*/ 75 w 75"/>
                  <a:gd name="T11" fmla="*/ 3 h 6"/>
                  <a:gd name="T12" fmla="*/ 73 w 75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6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5"/>
                      <a:pt x="1" y="6"/>
                      <a:pt x="2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4" y="6"/>
                      <a:pt x="75" y="5"/>
                      <a:pt x="75" y="3"/>
                    </a:cubicBezTo>
                    <a:cubicBezTo>
                      <a:pt x="75" y="2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8"/>
              <p:cNvSpPr>
                <a:spLocks/>
              </p:cNvSpPr>
              <p:nvPr/>
            </p:nvSpPr>
            <p:spPr bwMode="auto">
              <a:xfrm>
                <a:off x="2820" y="2111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0" name="Freeform 9"/>
              <p:cNvSpPr>
                <a:spLocks/>
              </p:cNvSpPr>
              <p:nvPr/>
            </p:nvSpPr>
            <p:spPr bwMode="auto">
              <a:xfrm>
                <a:off x="2755" y="2096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10"/>
              <p:cNvSpPr>
                <a:spLocks/>
              </p:cNvSpPr>
              <p:nvPr/>
            </p:nvSpPr>
            <p:spPr bwMode="auto">
              <a:xfrm>
                <a:off x="2755" y="2176"/>
                <a:ext cx="41" cy="43"/>
              </a:xfrm>
              <a:custGeom>
                <a:avLst/>
                <a:gdLst>
                  <a:gd name="T0" fmla="*/ 15 w 17"/>
                  <a:gd name="T1" fmla="*/ 0 h 18"/>
                  <a:gd name="T2" fmla="*/ 3 w 17"/>
                  <a:gd name="T3" fmla="*/ 0 h 18"/>
                  <a:gd name="T4" fmla="*/ 0 w 17"/>
                  <a:gd name="T5" fmla="*/ 3 h 18"/>
                  <a:gd name="T6" fmla="*/ 0 w 17"/>
                  <a:gd name="T7" fmla="*/ 15 h 18"/>
                  <a:gd name="T8" fmla="*/ 3 w 17"/>
                  <a:gd name="T9" fmla="*/ 18 h 18"/>
                  <a:gd name="T10" fmla="*/ 15 w 17"/>
                  <a:gd name="T11" fmla="*/ 18 h 18"/>
                  <a:gd name="T12" fmla="*/ 17 w 17"/>
                  <a:gd name="T13" fmla="*/ 15 h 18"/>
                  <a:gd name="T14" fmla="*/ 17 w 17"/>
                  <a:gd name="T15" fmla="*/ 3 h 18"/>
                  <a:gd name="T16" fmla="*/ 15 w 17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8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1" y="18"/>
                      <a:pt x="3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6" y="18"/>
                      <a:pt x="17" y="17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2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Freeform 11"/>
              <p:cNvSpPr>
                <a:spLocks/>
              </p:cNvSpPr>
              <p:nvPr/>
            </p:nvSpPr>
            <p:spPr bwMode="auto">
              <a:xfrm>
                <a:off x="2755" y="2257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>
            <a:off x="7393861" y="2161909"/>
            <a:ext cx="749673" cy="751322"/>
            <a:chOff x="3437020" y="5246272"/>
            <a:chExt cx="863676" cy="865576"/>
          </a:xfrm>
        </p:grpSpPr>
        <p:sp>
          <p:nvSpPr>
            <p:cNvPr id="74" name="椭圆 21"/>
            <p:cNvSpPr>
              <a:spLocks noChangeArrowheads="1"/>
            </p:cNvSpPr>
            <p:nvPr/>
          </p:nvSpPr>
          <p:spPr bwMode="auto">
            <a:xfrm>
              <a:off x="3437020" y="5246272"/>
              <a:ext cx="863676" cy="865576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sp>
          <p:nvSpPr>
            <p:cNvPr id="75" name="Freeform 9"/>
            <p:cNvSpPr>
              <a:spLocks noEditPoints="1"/>
            </p:cNvSpPr>
            <p:nvPr/>
          </p:nvSpPr>
          <p:spPr bwMode="auto">
            <a:xfrm>
              <a:off x="3564624" y="5446833"/>
              <a:ext cx="605440" cy="464249"/>
            </a:xfrm>
            <a:custGeom>
              <a:avLst/>
              <a:gdLst>
                <a:gd name="T0" fmla="*/ 16 w 104"/>
                <a:gd name="T1" fmla="*/ 2 h 79"/>
                <a:gd name="T2" fmla="*/ 27 w 104"/>
                <a:gd name="T3" fmla="*/ 4 h 79"/>
                <a:gd name="T4" fmla="*/ 19 w 104"/>
                <a:gd name="T5" fmla="*/ 48 h 79"/>
                <a:gd name="T6" fmla="*/ 4 w 104"/>
                <a:gd name="T7" fmla="*/ 45 h 79"/>
                <a:gd name="T8" fmla="*/ 16 w 104"/>
                <a:gd name="T9" fmla="*/ 2 h 79"/>
                <a:gd name="T10" fmla="*/ 18 w 104"/>
                <a:gd name="T11" fmla="*/ 65 h 79"/>
                <a:gd name="T12" fmla="*/ 16 w 104"/>
                <a:gd name="T13" fmla="*/ 72 h 79"/>
                <a:gd name="T14" fmla="*/ 101 w 104"/>
                <a:gd name="T15" fmla="*/ 72 h 79"/>
                <a:gd name="T16" fmla="*/ 104 w 104"/>
                <a:gd name="T17" fmla="*/ 72 h 79"/>
                <a:gd name="T18" fmla="*/ 104 w 104"/>
                <a:gd name="T19" fmla="*/ 68 h 79"/>
                <a:gd name="T20" fmla="*/ 104 w 104"/>
                <a:gd name="T21" fmla="*/ 26 h 79"/>
                <a:gd name="T22" fmla="*/ 104 w 104"/>
                <a:gd name="T23" fmla="*/ 24 h 79"/>
                <a:gd name="T24" fmla="*/ 103 w 104"/>
                <a:gd name="T25" fmla="*/ 23 h 79"/>
                <a:gd name="T26" fmla="*/ 90 w 104"/>
                <a:gd name="T27" fmla="*/ 10 h 79"/>
                <a:gd name="T28" fmla="*/ 89 w 104"/>
                <a:gd name="T29" fmla="*/ 9 h 79"/>
                <a:gd name="T30" fmla="*/ 87 w 104"/>
                <a:gd name="T31" fmla="*/ 9 h 79"/>
                <a:gd name="T32" fmla="*/ 31 w 104"/>
                <a:gd name="T33" fmla="*/ 9 h 79"/>
                <a:gd name="T34" fmla="*/ 31 w 104"/>
                <a:gd name="T35" fmla="*/ 17 h 79"/>
                <a:gd name="T36" fmla="*/ 84 w 104"/>
                <a:gd name="T37" fmla="*/ 17 h 79"/>
                <a:gd name="T38" fmla="*/ 83 w 104"/>
                <a:gd name="T39" fmla="*/ 28 h 79"/>
                <a:gd name="T40" fmla="*/ 83 w 104"/>
                <a:gd name="T41" fmla="*/ 30 h 79"/>
                <a:gd name="T42" fmla="*/ 85 w 104"/>
                <a:gd name="T43" fmla="*/ 30 h 79"/>
                <a:gd name="T44" fmla="*/ 97 w 104"/>
                <a:gd name="T45" fmla="*/ 29 h 79"/>
                <a:gd name="T46" fmla="*/ 97 w 104"/>
                <a:gd name="T47" fmla="*/ 65 h 79"/>
                <a:gd name="T48" fmla="*/ 18 w 104"/>
                <a:gd name="T49" fmla="*/ 65 h 79"/>
                <a:gd name="T50" fmla="*/ 95 w 104"/>
                <a:gd name="T51" fmla="*/ 26 h 79"/>
                <a:gd name="T52" fmla="*/ 86 w 104"/>
                <a:gd name="T53" fmla="*/ 26 h 79"/>
                <a:gd name="T54" fmla="*/ 87 w 104"/>
                <a:gd name="T55" fmla="*/ 18 h 79"/>
                <a:gd name="T56" fmla="*/ 95 w 104"/>
                <a:gd name="T57" fmla="*/ 26 h 79"/>
                <a:gd name="T58" fmla="*/ 32 w 104"/>
                <a:gd name="T59" fmla="*/ 43 h 79"/>
                <a:gd name="T60" fmla="*/ 74 w 104"/>
                <a:gd name="T61" fmla="*/ 43 h 79"/>
                <a:gd name="T62" fmla="*/ 74 w 104"/>
                <a:gd name="T63" fmla="*/ 45 h 79"/>
                <a:gd name="T64" fmla="*/ 32 w 104"/>
                <a:gd name="T65" fmla="*/ 45 h 79"/>
                <a:gd name="T66" fmla="*/ 32 w 104"/>
                <a:gd name="T67" fmla="*/ 43 h 79"/>
                <a:gd name="T68" fmla="*/ 32 w 104"/>
                <a:gd name="T69" fmla="*/ 32 h 79"/>
                <a:gd name="T70" fmla="*/ 71 w 104"/>
                <a:gd name="T71" fmla="*/ 32 h 79"/>
                <a:gd name="T72" fmla="*/ 71 w 104"/>
                <a:gd name="T73" fmla="*/ 35 h 79"/>
                <a:gd name="T74" fmla="*/ 32 w 104"/>
                <a:gd name="T75" fmla="*/ 35 h 79"/>
                <a:gd name="T76" fmla="*/ 32 w 104"/>
                <a:gd name="T77" fmla="*/ 32 h 79"/>
                <a:gd name="T78" fmla="*/ 32 w 104"/>
                <a:gd name="T79" fmla="*/ 22 h 79"/>
                <a:gd name="T80" fmla="*/ 71 w 104"/>
                <a:gd name="T81" fmla="*/ 22 h 79"/>
                <a:gd name="T82" fmla="*/ 71 w 104"/>
                <a:gd name="T83" fmla="*/ 25 h 79"/>
                <a:gd name="T84" fmla="*/ 32 w 104"/>
                <a:gd name="T85" fmla="*/ 25 h 79"/>
                <a:gd name="T86" fmla="*/ 32 w 104"/>
                <a:gd name="T87" fmla="*/ 22 h 79"/>
                <a:gd name="T88" fmla="*/ 3 w 104"/>
                <a:gd name="T89" fmla="*/ 66 h 79"/>
                <a:gd name="T90" fmla="*/ 9 w 104"/>
                <a:gd name="T91" fmla="*/ 68 h 79"/>
                <a:gd name="T92" fmla="*/ 9 w 104"/>
                <a:gd name="T93" fmla="*/ 74 h 79"/>
                <a:gd name="T94" fmla="*/ 5 w 104"/>
                <a:gd name="T95" fmla="*/ 79 h 79"/>
                <a:gd name="T96" fmla="*/ 2 w 104"/>
                <a:gd name="T97" fmla="*/ 78 h 79"/>
                <a:gd name="T98" fmla="*/ 0 w 104"/>
                <a:gd name="T99" fmla="*/ 72 h 79"/>
                <a:gd name="T100" fmla="*/ 3 w 104"/>
                <a:gd name="T101" fmla="*/ 66 h 79"/>
                <a:gd name="T102" fmla="*/ 4 w 104"/>
                <a:gd name="T103" fmla="*/ 48 h 79"/>
                <a:gd name="T104" fmla="*/ 2 w 104"/>
                <a:gd name="T105" fmla="*/ 65 h 79"/>
                <a:gd name="T106" fmla="*/ 12 w 104"/>
                <a:gd name="T107" fmla="*/ 67 h 79"/>
                <a:gd name="T108" fmla="*/ 17 w 104"/>
                <a:gd name="T109" fmla="*/ 51 h 79"/>
                <a:gd name="T110" fmla="*/ 4 w 104"/>
                <a:gd name="T11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4844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4" grpId="0"/>
      <p:bldP spid="45" grpId="0"/>
      <p:bldP spid="46" grpId="0"/>
      <p:bldP spid="47" grpId="0"/>
      <p:bldP spid="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>
                <a:solidFill>
                  <a:schemeClr val="bg1"/>
                </a:solidFill>
              </a:rPr>
              <a:t>1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1061829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绪论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838755" y="1774521"/>
            <a:ext cx="1224548" cy="1175807"/>
            <a:chOff x="5838755" y="1774521"/>
            <a:chExt cx="1224548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1-1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选题背景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1-2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研究意义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1-3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理论基础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2105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solidFill>
                    <a:schemeClr val="bg1"/>
                  </a:solidFill>
                </a:rPr>
                <a:t>1-4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贡献创新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313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3312778" y="2659146"/>
            <a:ext cx="1958931" cy="1871909"/>
            <a:chOff x="3065829" y="2668267"/>
            <a:chExt cx="1872107" cy="1761728"/>
          </a:xfrm>
        </p:grpSpPr>
        <p:sp>
          <p:nvSpPr>
            <p:cNvPr id="80" name="椭圆 79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44425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2" name="椭圆 81"/>
            <p:cNvSpPr/>
            <p:nvPr/>
          </p:nvSpPr>
          <p:spPr>
            <a:xfrm>
              <a:off x="34392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4" name="椭圆 83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88" name="任意多边形 87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任意多边形 88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任意多边形 89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任意多边形 90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任意多边形 91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任意多边形 92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827476" y="948917"/>
            <a:ext cx="7494437" cy="1733502"/>
            <a:chOff x="2954339" y="1279908"/>
            <a:chExt cx="7162269" cy="1631470"/>
          </a:xfrm>
        </p:grpSpPr>
        <p:sp>
          <p:nvSpPr>
            <p:cNvPr id="95" name="矩形 94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16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2963100" y="1279908"/>
              <a:ext cx="911819" cy="3041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选题背景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796261" y="3097775"/>
            <a:ext cx="979519" cy="994650"/>
            <a:chOff x="3254772" y="2872916"/>
            <a:chExt cx="936104" cy="936104"/>
          </a:xfrm>
          <a:solidFill>
            <a:srgbClr val="444455"/>
          </a:solidFill>
        </p:grpSpPr>
        <p:sp>
          <p:nvSpPr>
            <p:cNvPr id="98" name="椭圆 97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99" name="矩形 98"/>
            <p:cNvSpPr/>
            <p:nvPr/>
          </p:nvSpPr>
          <p:spPr>
            <a:xfrm>
              <a:off x="3469764" y="3187079"/>
              <a:ext cx="599300" cy="3041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576304" y="3085599"/>
            <a:ext cx="2078054" cy="1213801"/>
            <a:chOff x="789157" y="3505487"/>
            <a:chExt cx="1985951" cy="1142357"/>
          </a:xfrm>
        </p:grpSpPr>
        <p:sp>
          <p:nvSpPr>
            <p:cNvPr id="101" name="TextBox 100"/>
            <p:cNvSpPr txBox="1"/>
            <p:nvPr/>
          </p:nvSpPr>
          <p:spPr>
            <a:xfrm>
              <a:off x="789157" y="3505487"/>
              <a:ext cx="911819" cy="3041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2" name="矩形 101"/>
            <p:cNvSpPr/>
            <p:nvPr/>
          </p:nvSpPr>
          <p:spPr>
            <a:xfrm>
              <a:off x="812496" y="3800586"/>
              <a:ext cx="1962612" cy="847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1037541" y="3095679"/>
            <a:ext cx="2053633" cy="1203721"/>
            <a:chOff x="891718" y="3514973"/>
            <a:chExt cx="1962612" cy="1132869"/>
          </a:xfrm>
        </p:grpSpPr>
        <p:sp>
          <p:nvSpPr>
            <p:cNvPr id="104" name="TextBox 103"/>
            <p:cNvSpPr txBox="1"/>
            <p:nvPr/>
          </p:nvSpPr>
          <p:spPr>
            <a:xfrm>
              <a:off x="891718" y="3514973"/>
              <a:ext cx="911819" cy="3041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5" name="矩形 104"/>
            <p:cNvSpPr/>
            <p:nvPr/>
          </p:nvSpPr>
          <p:spPr>
            <a:xfrm>
              <a:off x="891718" y="3800585"/>
              <a:ext cx="1962612" cy="847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</a:rPr>
              <a:t>选题背景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0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研究意义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箭头3"/>
          <p:cNvSpPr>
            <a:spLocks/>
          </p:cNvSpPr>
          <p:nvPr/>
        </p:nvSpPr>
        <p:spPr bwMode="gray">
          <a:xfrm flipV="1">
            <a:off x="1531850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8" name="箭头2"/>
          <p:cNvSpPr>
            <a:spLocks/>
          </p:cNvSpPr>
          <p:nvPr/>
        </p:nvSpPr>
        <p:spPr bwMode="gray">
          <a:xfrm rot="16200000">
            <a:off x="1747861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9" name="箭头1"/>
          <p:cNvSpPr>
            <a:spLocks/>
          </p:cNvSpPr>
          <p:nvPr/>
        </p:nvSpPr>
        <p:spPr bwMode="gray">
          <a:xfrm>
            <a:off x="1526579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0" name="文本1"/>
          <p:cNvSpPr>
            <a:spLocks noChangeArrowheads="1"/>
          </p:cNvSpPr>
          <p:nvPr/>
        </p:nvSpPr>
        <p:spPr bwMode="gray">
          <a:xfrm>
            <a:off x="3378267" y="1352205"/>
            <a:ext cx="4434093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标题1"/>
          <p:cNvSpPr>
            <a:spLocks noChangeArrowheads="1"/>
          </p:cNvSpPr>
          <p:nvPr/>
        </p:nvSpPr>
        <p:spPr bwMode="gray">
          <a:xfrm>
            <a:off x="2446313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2"/>
          <p:cNvSpPr>
            <a:spLocks noChangeArrowheads="1"/>
          </p:cNvSpPr>
          <p:nvPr/>
        </p:nvSpPr>
        <p:spPr bwMode="gray">
          <a:xfrm>
            <a:off x="3378267" y="2442238"/>
            <a:ext cx="4434093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标题2"/>
          <p:cNvSpPr>
            <a:spLocks noChangeArrowheads="1"/>
          </p:cNvSpPr>
          <p:nvPr/>
        </p:nvSpPr>
        <p:spPr bwMode="gray">
          <a:xfrm>
            <a:off x="2446313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3"/>
          <p:cNvSpPr>
            <a:spLocks noChangeArrowheads="1"/>
          </p:cNvSpPr>
          <p:nvPr/>
        </p:nvSpPr>
        <p:spPr bwMode="ltGray">
          <a:xfrm>
            <a:off x="3378267" y="3523042"/>
            <a:ext cx="4434093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标题3"/>
          <p:cNvSpPr>
            <a:spLocks noChangeArrowheads="1"/>
          </p:cNvSpPr>
          <p:nvPr/>
        </p:nvSpPr>
        <p:spPr bwMode="gray">
          <a:xfrm>
            <a:off x="2446313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1111928" y="2442238"/>
            <a:ext cx="892911" cy="89402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2118" tIns="31058" rIns="62118" bIns="31058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900" b="1" kern="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研究意义</a:t>
            </a:r>
            <a:endParaRPr lang="zh-CN" altLang="en-US" sz="1900" b="1" kern="0" dirty="0">
              <a:solidFill>
                <a:schemeClr val="bg1"/>
              </a:solidFill>
              <a:latin typeface="Arial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940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国内外相关研究综述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6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186413" y="1339450"/>
            <a:ext cx="5763985" cy="348839"/>
            <a:chOff x="3002037" y="1465798"/>
            <a:chExt cx="7067433" cy="369332"/>
          </a:xfrm>
          <a:solidFill>
            <a:schemeClr val="accent2">
              <a:lumMod val="75000"/>
            </a:schemeClr>
          </a:solidFill>
        </p:grpSpPr>
        <p:sp>
          <p:nvSpPr>
            <p:cNvPr id="14" name="矩形 13"/>
            <p:cNvSpPr/>
            <p:nvPr/>
          </p:nvSpPr>
          <p:spPr bwMode="auto">
            <a:xfrm>
              <a:off x="3002037" y="1465798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033222" y="1474123"/>
              <a:ext cx="5688632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186413" y="3037767"/>
            <a:ext cx="5763985" cy="354849"/>
            <a:chOff x="3002037" y="3922395"/>
            <a:chExt cx="7067433" cy="375695"/>
          </a:xfrm>
          <a:solidFill>
            <a:schemeClr val="accent2">
              <a:lumMod val="75000"/>
            </a:schemeClr>
          </a:solidFill>
        </p:grpSpPr>
        <p:sp>
          <p:nvSpPr>
            <p:cNvPr id="19" name="矩形 18"/>
            <p:cNvSpPr/>
            <p:nvPr/>
          </p:nvSpPr>
          <p:spPr bwMode="auto">
            <a:xfrm>
              <a:off x="3002037" y="3922395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023808" y="3939647"/>
              <a:ext cx="4085844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186414" y="1871205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86414" y="3542293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等腰三角形 2"/>
          <p:cNvSpPr/>
          <p:nvPr/>
        </p:nvSpPr>
        <p:spPr bwMode="auto">
          <a:xfrm rot="2747878">
            <a:off x="1047362" y="1297087"/>
            <a:ext cx="992271" cy="1148109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63296" y="1738347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国内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  <p:sp>
        <p:nvSpPr>
          <p:cNvPr id="25" name="等腰三角形 2"/>
          <p:cNvSpPr/>
          <p:nvPr/>
        </p:nvSpPr>
        <p:spPr bwMode="auto">
          <a:xfrm rot="3036074">
            <a:off x="1047361" y="3041980"/>
            <a:ext cx="992273" cy="1148112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71249" y="3477041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国外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63737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21" grpId="0"/>
      <p:bldP spid="22" grpId="0"/>
      <p:bldP spid="23" grpId="0" animBg="1"/>
      <p:bldP spid="24" grpId="0"/>
      <p:bldP spid="25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37322" y="1940482"/>
            <a:ext cx="6561653" cy="736045"/>
            <a:chOff x="1898189" y="2451347"/>
            <a:chExt cx="7463076" cy="1052209"/>
          </a:xfrm>
        </p:grpSpPr>
        <p:sp>
          <p:nvSpPr>
            <p:cNvPr id="7" name="圆角矩形 6"/>
            <p:cNvSpPr/>
            <p:nvPr/>
          </p:nvSpPr>
          <p:spPr>
            <a:xfrm>
              <a:off x="1898189" y="2451347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文本框 31"/>
            <p:cNvSpPr txBox="1"/>
            <p:nvPr/>
          </p:nvSpPr>
          <p:spPr>
            <a:xfrm>
              <a:off x="2028002" y="2561954"/>
              <a:ext cx="6177737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07743" y="2922145"/>
            <a:ext cx="6561653" cy="736045"/>
            <a:chOff x="2525417" y="3853299"/>
            <a:chExt cx="7463076" cy="1052209"/>
          </a:xfrm>
        </p:grpSpPr>
        <p:sp>
          <p:nvSpPr>
            <p:cNvPr id="36" name="圆角矩形 35"/>
            <p:cNvSpPr/>
            <p:nvPr/>
          </p:nvSpPr>
          <p:spPr>
            <a:xfrm>
              <a:off x="2525417" y="3853299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文本框 32"/>
            <p:cNvSpPr txBox="1"/>
            <p:nvPr/>
          </p:nvSpPr>
          <p:spPr>
            <a:xfrm>
              <a:off x="2682460" y="3976855"/>
              <a:ext cx="615252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50124" y="3905431"/>
            <a:ext cx="6561653" cy="736045"/>
            <a:chOff x="3115259" y="5248106"/>
            <a:chExt cx="7463076" cy="1052209"/>
          </a:xfrm>
        </p:grpSpPr>
        <p:sp>
          <p:nvSpPr>
            <p:cNvPr id="37" name="圆角矩形 36"/>
            <p:cNvSpPr/>
            <p:nvPr/>
          </p:nvSpPr>
          <p:spPr>
            <a:xfrm>
              <a:off x="3115259" y="5248106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4" name="文本框 33"/>
            <p:cNvSpPr txBox="1"/>
            <p:nvPr/>
          </p:nvSpPr>
          <p:spPr>
            <a:xfrm>
              <a:off x="3206879" y="5394066"/>
              <a:ext cx="724328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96989" y="1153357"/>
            <a:ext cx="7540098" cy="554793"/>
            <a:chOff x="790009" y="1062617"/>
            <a:chExt cx="7540098" cy="554793"/>
          </a:xfrm>
        </p:grpSpPr>
        <p:grpSp>
          <p:nvGrpSpPr>
            <p:cNvPr id="2" name="组合 1"/>
            <p:cNvGrpSpPr/>
            <p:nvPr/>
          </p:nvGrpSpPr>
          <p:grpSpPr>
            <a:xfrm>
              <a:off x="790009" y="1062617"/>
              <a:ext cx="7540098" cy="554793"/>
              <a:chOff x="1053345" y="1373137"/>
              <a:chExt cx="10053464" cy="914033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053345" y="1373137"/>
                <a:ext cx="7917056" cy="914033"/>
                <a:chOff x="611187" y="1307273"/>
                <a:chExt cx="7917056" cy="914033"/>
              </a:xfrm>
            </p:grpSpPr>
            <p:sp>
              <p:nvSpPr>
                <p:cNvPr id="16" name="任意多边形 15"/>
                <p:cNvSpPr/>
                <p:nvPr/>
              </p:nvSpPr>
              <p:spPr>
                <a:xfrm>
                  <a:off x="611187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7" name="任意多边形 16"/>
                <p:cNvSpPr/>
                <p:nvPr/>
              </p:nvSpPr>
              <p:spPr>
                <a:xfrm>
                  <a:off x="2286916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18" name="任意多边形 17"/>
                <p:cNvSpPr/>
                <p:nvPr/>
              </p:nvSpPr>
              <p:spPr>
                <a:xfrm>
                  <a:off x="2739363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4883" tIns="134883" rIns="134883" bIns="134883" numCol="1" spcCol="1270" anchor="ctr" anchorCtr="0">
                  <a:noAutofit/>
                </a:bodyPr>
                <a:lstStyle/>
                <a:p>
                  <a:pPr algn="ctr" defTabSz="1000125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9" name="任意多边形 18"/>
                <p:cNvSpPr/>
                <p:nvPr/>
              </p:nvSpPr>
              <p:spPr>
                <a:xfrm>
                  <a:off x="4419662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0" name="任意多边形 19"/>
                <p:cNvSpPr/>
                <p:nvPr/>
              </p:nvSpPr>
              <p:spPr>
                <a:xfrm>
                  <a:off x="4881250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1" name="任意多边形 20"/>
                <p:cNvSpPr/>
                <p:nvPr/>
              </p:nvSpPr>
              <p:spPr>
                <a:xfrm>
                  <a:off x="6552407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2" name="任意多边形 21"/>
                <p:cNvSpPr/>
                <p:nvPr/>
              </p:nvSpPr>
              <p:spPr>
                <a:xfrm>
                  <a:off x="7004854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3" name="文本框 20"/>
                <p:cNvSpPr txBox="1"/>
                <p:nvPr/>
              </p:nvSpPr>
              <p:spPr>
                <a:xfrm>
                  <a:off x="615756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01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</a:p>
              </p:txBody>
            </p:sp>
            <p:sp>
              <p:nvSpPr>
                <p:cNvPr id="24" name="文本框 21"/>
                <p:cNvSpPr txBox="1"/>
                <p:nvPr/>
              </p:nvSpPr>
              <p:spPr>
                <a:xfrm>
                  <a:off x="2743932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02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5" name="文本框 22"/>
                <p:cNvSpPr txBox="1"/>
                <p:nvPr/>
              </p:nvSpPr>
              <p:spPr>
                <a:xfrm>
                  <a:off x="4885819" y="1532932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03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6" name="文本框 23"/>
                <p:cNvSpPr txBox="1"/>
                <p:nvPr/>
              </p:nvSpPr>
              <p:spPr>
                <a:xfrm>
                  <a:off x="7009423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04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  <a:endParaRPr lang="zh-CN" altLang="en-US" sz="12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5" name="任意多边形 44"/>
              <p:cNvSpPr/>
              <p:nvPr/>
            </p:nvSpPr>
            <p:spPr>
              <a:xfrm>
                <a:off x="9130973" y="1641253"/>
                <a:ext cx="322958" cy="377800"/>
              </a:xfrm>
              <a:custGeom>
                <a:avLst/>
                <a:gdLst>
                  <a:gd name="connsiteX0" fmla="*/ 0 w 248310"/>
                  <a:gd name="connsiteY0" fmla="*/ 58095 h 290476"/>
                  <a:gd name="connsiteX1" fmla="*/ 124155 w 248310"/>
                  <a:gd name="connsiteY1" fmla="*/ 58095 h 290476"/>
                  <a:gd name="connsiteX2" fmla="*/ 124155 w 248310"/>
                  <a:gd name="connsiteY2" fmla="*/ 0 h 290476"/>
                  <a:gd name="connsiteX3" fmla="*/ 248310 w 248310"/>
                  <a:gd name="connsiteY3" fmla="*/ 145238 h 290476"/>
                  <a:gd name="connsiteX4" fmla="*/ 124155 w 248310"/>
                  <a:gd name="connsiteY4" fmla="*/ 290476 h 290476"/>
                  <a:gd name="connsiteX5" fmla="*/ 124155 w 248310"/>
                  <a:gd name="connsiteY5" fmla="*/ 232381 h 290476"/>
                  <a:gd name="connsiteX6" fmla="*/ 0 w 248310"/>
                  <a:gd name="connsiteY6" fmla="*/ 232381 h 290476"/>
                  <a:gd name="connsiteX7" fmla="*/ 0 w 248310"/>
                  <a:gd name="connsiteY7" fmla="*/ 58095 h 290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8310" h="290476">
                    <a:moveTo>
                      <a:pt x="0" y="58095"/>
                    </a:moveTo>
                    <a:lnTo>
                      <a:pt x="124155" y="58095"/>
                    </a:lnTo>
                    <a:lnTo>
                      <a:pt x="124155" y="0"/>
                    </a:lnTo>
                    <a:lnTo>
                      <a:pt x="248310" y="145238"/>
                    </a:lnTo>
                    <a:lnTo>
                      <a:pt x="124155" y="290476"/>
                    </a:lnTo>
                    <a:lnTo>
                      <a:pt x="124155" y="232381"/>
                    </a:lnTo>
                    <a:lnTo>
                      <a:pt x="0" y="232381"/>
                    </a:lnTo>
                    <a:lnTo>
                      <a:pt x="0" y="58095"/>
                    </a:lnTo>
                    <a:close/>
                  </a:path>
                </a:pathLst>
              </a:custGeom>
              <a:solidFill>
                <a:schemeClr val="accent2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58095" rIns="74493" bIns="58095" numCol="1" spcCol="1270" anchor="ctr" anchorCtr="0">
                <a:noAutofit/>
              </a:bodyPr>
              <a:lstStyle/>
              <a:p>
                <a:pPr algn="ctr" defTabSz="400050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800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>
                <a:off x="9583420" y="1373137"/>
                <a:ext cx="1523389" cy="914033"/>
              </a:xfrm>
              <a:custGeom>
                <a:avLst/>
                <a:gdLst>
                  <a:gd name="connsiteX0" fmla="*/ 0 w 1171277"/>
                  <a:gd name="connsiteY0" fmla="*/ 70277 h 702766"/>
                  <a:gd name="connsiteX1" fmla="*/ 70277 w 1171277"/>
                  <a:gd name="connsiteY1" fmla="*/ 0 h 702766"/>
                  <a:gd name="connsiteX2" fmla="*/ 1101000 w 1171277"/>
                  <a:gd name="connsiteY2" fmla="*/ 0 h 702766"/>
                  <a:gd name="connsiteX3" fmla="*/ 1171277 w 1171277"/>
                  <a:gd name="connsiteY3" fmla="*/ 70277 h 702766"/>
                  <a:gd name="connsiteX4" fmla="*/ 1171277 w 1171277"/>
                  <a:gd name="connsiteY4" fmla="*/ 632489 h 702766"/>
                  <a:gd name="connsiteX5" fmla="*/ 1101000 w 1171277"/>
                  <a:gd name="connsiteY5" fmla="*/ 702766 h 702766"/>
                  <a:gd name="connsiteX6" fmla="*/ 70277 w 1171277"/>
                  <a:gd name="connsiteY6" fmla="*/ 702766 h 702766"/>
                  <a:gd name="connsiteX7" fmla="*/ 0 w 1171277"/>
                  <a:gd name="connsiteY7" fmla="*/ 632489 h 702766"/>
                  <a:gd name="connsiteX8" fmla="*/ 0 w 1171277"/>
                  <a:gd name="connsiteY8" fmla="*/ 70277 h 7027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71277" h="702766">
                    <a:moveTo>
                      <a:pt x="0" y="70277"/>
                    </a:moveTo>
                    <a:cubicBezTo>
                      <a:pt x="0" y="31464"/>
                      <a:pt x="31464" y="0"/>
                      <a:pt x="70277" y="0"/>
                    </a:cubicBezTo>
                    <a:lnTo>
                      <a:pt x="1101000" y="0"/>
                    </a:lnTo>
                    <a:cubicBezTo>
                      <a:pt x="1139813" y="0"/>
                      <a:pt x="1171277" y="31464"/>
                      <a:pt x="1171277" y="70277"/>
                    </a:cubicBezTo>
                    <a:lnTo>
                      <a:pt x="1171277" y="632489"/>
                    </a:lnTo>
                    <a:cubicBezTo>
                      <a:pt x="1171277" y="671302"/>
                      <a:pt x="1139813" y="702766"/>
                      <a:pt x="1101000" y="702766"/>
                    </a:cubicBezTo>
                    <a:lnTo>
                      <a:pt x="70277" y="702766"/>
                    </a:lnTo>
                    <a:cubicBezTo>
                      <a:pt x="31464" y="702766"/>
                      <a:pt x="0" y="671302"/>
                      <a:pt x="0" y="632489"/>
                    </a:cubicBezTo>
                    <a:lnTo>
                      <a:pt x="0" y="70277"/>
                    </a:lnTo>
                    <a:close/>
                  </a:path>
                </a:pathLst>
              </a:custGeom>
              <a:solidFill>
                <a:schemeClr val="accent1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31073" tIns="131073" rIns="131073" bIns="131073" numCol="1" spcCol="1270" anchor="ctr" anchorCtr="0">
                <a:noAutofit/>
              </a:bodyPr>
              <a:lstStyle/>
              <a:p>
                <a:pPr algn="ctr" defTabSz="966788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000"/>
              </a:p>
            </p:txBody>
          </p:sp>
        </p:grpSp>
        <p:sp>
          <p:nvSpPr>
            <p:cNvPr id="47" name="文本框 23"/>
            <p:cNvSpPr txBox="1"/>
            <p:nvPr/>
          </p:nvSpPr>
          <p:spPr>
            <a:xfrm>
              <a:off x="7194419" y="1203871"/>
              <a:ext cx="1135688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 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输入内容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6479126" y="2354579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2" name="任意多边形 31"/>
          <p:cNvSpPr/>
          <p:nvPr/>
        </p:nvSpPr>
        <p:spPr>
          <a:xfrm>
            <a:off x="6902655" y="3338974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理论基础与文献综述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69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33340" y="3073405"/>
            <a:ext cx="2010684" cy="1838419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isometricTopUp">
              <a:rot lat="19334322" lon="18553891" rev="380609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43246" y="2720405"/>
            <a:ext cx="2010684" cy="1838419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71016" y="2367404"/>
            <a:ext cx="2010684" cy="183841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89470" y="2014403"/>
            <a:ext cx="2010684" cy="1838419"/>
          </a:xfrm>
          <a:prstGeom prst="rect">
            <a:avLst/>
          </a:prstGeom>
          <a:solidFill>
            <a:schemeClr val="accent2">
              <a:alpha val="55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71692" y="1676385"/>
            <a:ext cx="2037779" cy="1863191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文本框 31"/>
          <p:cNvSpPr txBox="1"/>
          <p:nvPr/>
        </p:nvSpPr>
        <p:spPr>
          <a:xfrm>
            <a:off x="595813" y="2409460"/>
            <a:ext cx="2476586" cy="46166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32"/>
          <p:cNvSpPr txBox="1"/>
          <p:nvPr/>
        </p:nvSpPr>
        <p:spPr>
          <a:xfrm>
            <a:off x="595814" y="2089732"/>
            <a:ext cx="1677548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添加标题内容五</a:t>
            </a: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616343" y="2389455"/>
            <a:ext cx="3271346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5529961" y="2829732"/>
            <a:ext cx="299284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40"/>
          <p:cNvSpPr txBox="1"/>
          <p:nvPr/>
        </p:nvSpPr>
        <p:spPr>
          <a:xfrm>
            <a:off x="6187576" y="2844026"/>
            <a:ext cx="2499880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41"/>
          <p:cNvSpPr txBox="1"/>
          <p:nvPr/>
        </p:nvSpPr>
        <p:spPr>
          <a:xfrm>
            <a:off x="6187576" y="2521076"/>
            <a:ext cx="185189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添加标题内容四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5406890" y="3663669"/>
            <a:ext cx="3115918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49"/>
          <p:cNvSpPr txBox="1"/>
          <p:nvPr/>
        </p:nvSpPr>
        <p:spPr>
          <a:xfrm>
            <a:off x="6187576" y="3706546"/>
            <a:ext cx="2497597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50"/>
          <p:cNvSpPr txBox="1"/>
          <p:nvPr/>
        </p:nvSpPr>
        <p:spPr>
          <a:xfrm>
            <a:off x="6187576" y="3343165"/>
            <a:ext cx="1715076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添加标题内容二</a:t>
            </a: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616341" y="3312428"/>
            <a:ext cx="2843375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59"/>
          <p:cNvSpPr txBox="1"/>
          <p:nvPr/>
        </p:nvSpPr>
        <p:spPr>
          <a:xfrm>
            <a:off x="595814" y="3345780"/>
            <a:ext cx="2476586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0"/>
          <p:cNvSpPr txBox="1"/>
          <p:nvPr/>
        </p:nvSpPr>
        <p:spPr>
          <a:xfrm>
            <a:off x="595814" y="2976178"/>
            <a:ext cx="152858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添加标题内容三</a:t>
            </a:r>
          </a:p>
        </p:txBody>
      </p:sp>
      <p:cxnSp>
        <p:nvCxnSpPr>
          <p:cNvPr id="45" name="直接连接符 44"/>
          <p:cNvCxnSpPr/>
          <p:nvPr/>
        </p:nvCxnSpPr>
        <p:spPr>
          <a:xfrm flipH="1">
            <a:off x="616342" y="4207267"/>
            <a:ext cx="3196803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63"/>
          <p:cNvSpPr txBox="1"/>
          <p:nvPr/>
        </p:nvSpPr>
        <p:spPr>
          <a:xfrm>
            <a:off x="595813" y="4237553"/>
            <a:ext cx="2620584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4"/>
          <p:cNvSpPr txBox="1"/>
          <p:nvPr/>
        </p:nvSpPr>
        <p:spPr>
          <a:xfrm>
            <a:off x="595814" y="3879577"/>
            <a:ext cx="1681685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添加标题内容一</a:t>
            </a:r>
          </a:p>
        </p:txBody>
      </p:sp>
      <p:sp>
        <p:nvSpPr>
          <p:cNvPr id="49" name="TextBox 30"/>
          <p:cNvSpPr txBox="1"/>
          <p:nvPr/>
        </p:nvSpPr>
        <p:spPr>
          <a:xfrm>
            <a:off x="539482" y="1001749"/>
            <a:ext cx="1338824" cy="323162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</a:t>
            </a:r>
          </a:p>
        </p:txBody>
      </p:sp>
      <p:sp>
        <p:nvSpPr>
          <p:cNvPr id="50" name="TextBox 29"/>
          <p:cNvSpPr txBox="1"/>
          <p:nvPr/>
        </p:nvSpPr>
        <p:spPr>
          <a:xfrm>
            <a:off x="552734" y="1353764"/>
            <a:ext cx="8122594" cy="49859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75257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0" y="2722470"/>
            <a:ext cx="9144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581042" y="1220880"/>
            <a:ext cx="1578042" cy="2993146"/>
            <a:chOff x="1595438" y="1219202"/>
            <a:chExt cx="2104056" cy="4419596"/>
          </a:xfrm>
        </p:grpSpPr>
        <p:sp>
          <p:nvSpPr>
            <p:cNvPr id="35" name="任意多边形 34"/>
            <p:cNvSpPr/>
            <p:nvPr/>
          </p:nvSpPr>
          <p:spPr>
            <a:xfrm>
              <a:off x="1595438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695919" y="2408991"/>
              <a:ext cx="1920996" cy="23177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/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24917" y="1220880"/>
            <a:ext cx="1578042" cy="2993146"/>
            <a:chOff x="5043972" y="1219202"/>
            <a:chExt cx="2104056" cy="4419596"/>
          </a:xfrm>
        </p:grpSpPr>
        <p:sp>
          <p:nvSpPr>
            <p:cNvPr id="38" name="任意多边形 37"/>
            <p:cNvSpPr/>
            <p:nvPr/>
          </p:nvSpPr>
          <p:spPr>
            <a:xfrm>
              <a:off x="5043972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5140056" y="2348704"/>
              <a:ext cx="1923780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852888" y="1220880"/>
            <a:ext cx="1578042" cy="2993146"/>
            <a:chOff x="8492507" y="1219202"/>
            <a:chExt cx="2104056" cy="4419596"/>
          </a:xfrm>
        </p:grpSpPr>
        <p:sp>
          <p:nvSpPr>
            <p:cNvPr id="41" name="任意多边形 40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8568495" y="2348704"/>
              <a:ext cx="1960571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971094" y="1220880"/>
            <a:ext cx="1578042" cy="2993146"/>
            <a:chOff x="8492507" y="1219202"/>
            <a:chExt cx="2104056" cy="4419596"/>
          </a:xfrm>
        </p:grpSpPr>
        <p:sp>
          <p:nvSpPr>
            <p:cNvPr id="53" name="任意多边形 52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8558447" y="2348704"/>
              <a:ext cx="1997312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197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 smtClean="0">
                <a:solidFill>
                  <a:schemeClr val="bg1"/>
                </a:solidFill>
              </a:rPr>
              <a:t>2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446824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思路与方法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31" name="组合 30"/>
          <p:cNvGrpSpPr/>
          <p:nvPr/>
        </p:nvGrpSpPr>
        <p:grpSpPr>
          <a:xfrm>
            <a:off x="6855184" y="1956001"/>
            <a:ext cx="1390124" cy="892148"/>
            <a:chOff x="9140243" y="2649839"/>
            <a:chExt cx="1853498" cy="1189530"/>
          </a:xfrm>
        </p:grpSpPr>
        <p:sp>
          <p:nvSpPr>
            <p:cNvPr id="32" name="矩形 31"/>
            <p:cNvSpPr/>
            <p:nvPr/>
          </p:nvSpPr>
          <p:spPr>
            <a:xfrm>
              <a:off x="9140243" y="2649839"/>
              <a:ext cx="1614117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dirty="0">
                  <a:solidFill>
                    <a:schemeClr val="bg1"/>
                  </a:solidFill>
                </a:rPr>
                <a:t>2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-1 </a:t>
              </a:r>
              <a:r>
                <a:rPr lang="zh-CN" altLang="en-US" dirty="0" smtClean="0">
                  <a:solidFill>
                    <a:schemeClr val="bg1"/>
                  </a:solidFill>
                  <a:sym typeface="微软雅黑" pitchFamily="34" charset="-122"/>
                </a:rPr>
                <a:t>研究</a:t>
              </a:r>
              <a:r>
                <a:rPr lang="zh-CN" altLang="en-US" dirty="0">
                  <a:solidFill>
                    <a:schemeClr val="bg1"/>
                  </a:solidFill>
                  <a:sym typeface="微软雅黑" pitchFamily="34" charset="-122"/>
                </a:rPr>
                <a:t>思路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9140243" y="3037021"/>
              <a:ext cx="1614117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2-2 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研究方法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140243" y="3429000"/>
              <a:ext cx="1853498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2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-3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可行性说明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690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0393" y="2281157"/>
            <a:ext cx="7959642" cy="1289752"/>
            <a:chOff x="787171" y="2988535"/>
            <a:chExt cx="10612880" cy="1719669"/>
          </a:xfrm>
        </p:grpSpPr>
        <p:sp>
          <p:nvSpPr>
            <p:cNvPr id="7" name="椭圆 6"/>
            <p:cNvSpPr/>
            <p:nvPr/>
          </p:nvSpPr>
          <p:spPr>
            <a:xfrm>
              <a:off x="787171" y="3378470"/>
              <a:ext cx="939802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数据</a:t>
              </a:r>
            </a:p>
          </p:txBody>
        </p:sp>
        <p:sp>
          <p:nvSpPr>
            <p:cNvPr id="8" name="虚尾箭头 7"/>
            <p:cNvSpPr/>
            <p:nvPr/>
          </p:nvSpPr>
          <p:spPr>
            <a:xfrm>
              <a:off x="197557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664243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整理</a:t>
              </a:r>
            </a:p>
          </p:txBody>
        </p:sp>
        <p:sp>
          <p:nvSpPr>
            <p:cNvPr id="10" name="虚尾箭头 9"/>
            <p:cNvSpPr/>
            <p:nvPr/>
          </p:nvSpPr>
          <p:spPr>
            <a:xfrm>
              <a:off x="3736008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445879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参考</a:t>
              </a:r>
            </a:p>
          </p:txBody>
        </p:sp>
        <p:sp>
          <p:nvSpPr>
            <p:cNvPr id="12" name="虚尾箭头 11"/>
            <p:cNvSpPr/>
            <p:nvPr/>
          </p:nvSpPr>
          <p:spPr>
            <a:xfrm>
              <a:off x="549644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163909" y="2988535"/>
              <a:ext cx="1719669" cy="17196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000" b="1" dirty="0">
                  <a:latin typeface="微软雅黑" pitchFamily="34" charset="-122"/>
                  <a:ea typeface="微软雅黑" pitchFamily="34" charset="-122"/>
                </a:rPr>
                <a:t>分析</a:t>
              </a:r>
            </a:p>
          </p:txBody>
        </p:sp>
        <p:sp>
          <p:nvSpPr>
            <p:cNvPr id="14" name="椭圆 13"/>
            <p:cNvSpPr/>
            <p:nvPr/>
          </p:nvSpPr>
          <p:spPr>
            <a:xfrm>
              <a:off x="8619402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结论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虚尾箭头 14"/>
            <p:cNvSpPr/>
            <p:nvPr/>
          </p:nvSpPr>
          <p:spPr>
            <a:xfrm>
              <a:off x="7983741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虚尾箭头 15"/>
            <p:cNvSpPr/>
            <p:nvPr/>
          </p:nvSpPr>
          <p:spPr>
            <a:xfrm>
              <a:off x="9659366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0316234" y="3306462"/>
              <a:ext cx="1083817" cy="108381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500" b="1" dirty="0">
                  <a:latin typeface="微软雅黑" pitchFamily="34" charset="-122"/>
                  <a:ea typeface="微软雅黑" pitchFamily="34" charset="-122"/>
                </a:rPr>
                <a:t>建议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90835" y="1081984"/>
            <a:ext cx="2011159" cy="1389290"/>
            <a:chOff x="895845" y="1030514"/>
            <a:chExt cx="2681545" cy="1852386"/>
          </a:xfrm>
        </p:grpSpPr>
        <p:sp>
          <p:nvSpPr>
            <p:cNvPr id="31" name="椭圆 30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2" name="直接连接符 31"/>
            <p:cNvCxnSpPr>
              <a:stCxn id="31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33234" y="3361277"/>
            <a:ext cx="1777555" cy="1182740"/>
            <a:chOff x="2283386" y="4214343"/>
            <a:chExt cx="2370073" cy="1576986"/>
          </a:xfrm>
        </p:grpSpPr>
        <p:sp>
          <p:nvSpPr>
            <p:cNvPr id="28" name="椭圆 27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42206" y="1110737"/>
            <a:ext cx="1053643" cy="1371242"/>
            <a:chOff x="4831624" y="1054578"/>
            <a:chExt cx="1404858" cy="1828322"/>
          </a:xfrm>
        </p:grpSpPr>
        <p:sp>
          <p:nvSpPr>
            <p:cNvPr id="25" name="椭圆 24"/>
            <p:cNvSpPr/>
            <p:nvPr/>
          </p:nvSpPr>
          <p:spPr>
            <a:xfrm>
              <a:off x="4831624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 flipV="1">
              <a:off x="4885010" y="1054578"/>
              <a:ext cx="0" cy="17013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3"/>
            <p:cNvSpPr txBox="1"/>
            <p:nvPr/>
          </p:nvSpPr>
          <p:spPr>
            <a:xfrm>
              <a:off x="4964339" y="1054578"/>
              <a:ext cx="1272143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四项维度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产品形象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文化传承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区位环境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产业形象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16708" y="1081984"/>
            <a:ext cx="2011159" cy="1389290"/>
            <a:chOff x="895845" y="1030514"/>
            <a:chExt cx="2681545" cy="1852386"/>
          </a:xfrm>
        </p:grpSpPr>
        <p:sp>
          <p:nvSpPr>
            <p:cNvPr id="35" name="椭圆 34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6" name="直接连接符 35"/>
            <p:cNvCxnSpPr>
              <a:stCxn id="35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34087" y="3361277"/>
            <a:ext cx="1777555" cy="1182740"/>
            <a:chOff x="2283386" y="4214343"/>
            <a:chExt cx="2370073" cy="1576986"/>
          </a:xfrm>
        </p:grpSpPr>
        <p:sp>
          <p:nvSpPr>
            <p:cNvPr id="39" name="椭圆 38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571806" y="3642654"/>
            <a:ext cx="1777555" cy="1182740"/>
            <a:chOff x="2283386" y="4214343"/>
            <a:chExt cx="2370073" cy="1576986"/>
          </a:xfrm>
        </p:grpSpPr>
        <p:sp>
          <p:nvSpPr>
            <p:cNvPr id="43" name="椭圆 42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sp>
        <p:nvSpPr>
          <p:cNvPr id="4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559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3343026" y="1289910"/>
            <a:ext cx="2460709" cy="2655688"/>
            <a:chOff x="3761090" y="2476501"/>
            <a:chExt cx="1787040" cy="1928640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3905250" y="2633101"/>
              <a:ext cx="745807" cy="24924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4712971" y="3886200"/>
              <a:ext cx="598169" cy="28392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H="1">
              <a:off x="3985260" y="3596640"/>
              <a:ext cx="670560" cy="23622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H="1">
              <a:off x="4652011" y="2918460"/>
              <a:ext cx="666749" cy="29154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H="1" flipV="1">
              <a:off x="4015740" y="3893820"/>
              <a:ext cx="579120" cy="25908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641585" y="35898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H="1" flipV="1">
              <a:off x="4672065" y="26373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H="1" flipV="1">
              <a:off x="3970020" y="2903220"/>
              <a:ext cx="640080" cy="28956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39274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54006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4660901" y="2705100"/>
              <a:ext cx="0" cy="147320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椭圆 77"/>
            <p:cNvSpPr>
              <a:spLocks noChangeAspect="1"/>
            </p:cNvSpPr>
            <p:nvPr/>
          </p:nvSpPr>
          <p:spPr>
            <a:xfrm>
              <a:off x="522413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椭圆 78"/>
            <p:cNvSpPr>
              <a:spLocks noChangeAspect="1"/>
            </p:cNvSpPr>
            <p:nvPr/>
          </p:nvSpPr>
          <p:spPr>
            <a:xfrm>
              <a:off x="522413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椭圆 79"/>
            <p:cNvSpPr>
              <a:spLocks noChangeAspect="1"/>
            </p:cNvSpPr>
            <p:nvPr/>
          </p:nvSpPr>
          <p:spPr>
            <a:xfrm>
              <a:off x="376109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376109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椭圆 81"/>
            <p:cNvSpPr>
              <a:spLocks noChangeAspect="1"/>
            </p:cNvSpPr>
            <p:nvPr/>
          </p:nvSpPr>
          <p:spPr>
            <a:xfrm>
              <a:off x="4494456" y="247650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>
              <a:spLocks noChangeAspect="1"/>
            </p:cNvSpPr>
            <p:nvPr/>
          </p:nvSpPr>
          <p:spPr>
            <a:xfrm>
              <a:off x="4494456" y="307086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4494456" y="409194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083716" y="1217020"/>
            <a:ext cx="2010317" cy="1322153"/>
            <a:chOff x="390154" y="1526097"/>
            <a:chExt cx="2680423" cy="1762870"/>
          </a:xfrm>
        </p:grpSpPr>
        <p:sp>
          <p:nvSpPr>
            <p:cNvPr id="86" name="文本框 105"/>
            <p:cNvSpPr txBox="1"/>
            <p:nvPr/>
          </p:nvSpPr>
          <p:spPr>
            <a:xfrm>
              <a:off x="390155" y="1526097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 </a:t>
              </a:r>
              <a:r>
                <a:rPr lang="zh-CN" altLang="en-US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87" name="文本框 106"/>
            <p:cNvSpPr txBox="1"/>
            <p:nvPr/>
          </p:nvSpPr>
          <p:spPr>
            <a:xfrm>
              <a:off x="390154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6099717" y="1201948"/>
            <a:ext cx="2010317" cy="1337225"/>
            <a:chOff x="6093451" y="1506001"/>
            <a:chExt cx="2680423" cy="1782966"/>
          </a:xfrm>
        </p:grpSpPr>
        <p:sp>
          <p:nvSpPr>
            <p:cNvPr id="89" name="文本框 107"/>
            <p:cNvSpPr txBox="1"/>
            <p:nvPr/>
          </p:nvSpPr>
          <p:spPr>
            <a:xfrm>
              <a:off x="6093452" y="1506001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0" name="文本框 108"/>
            <p:cNvSpPr txBox="1"/>
            <p:nvPr/>
          </p:nvSpPr>
          <p:spPr>
            <a:xfrm>
              <a:off x="6093451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083716" y="3027237"/>
            <a:ext cx="2109769" cy="1307081"/>
            <a:chOff x="390154" y="1556241"/>
            <a:chExt cx="2813025" cy="1742774"/>
          </a:xfrm>
        </p:grpSpPr>
        <p:sp>
          <p:nvSpPr>
            <p:cNvPr id="92" name="文本框 112"/>
            <p:cNvSpPr txBox="1"/>
            <p:nvPr/>
          </p:nvSpPr>
          <p:spPr>
            <a:xfrm>
              <a:off x="390154" y="1556241"/>
              <a:ext cx="2813025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3" name="文本框 113"/>
            <p:cNvSpPr txBox="1"/>
            <p:nvPr/>
          </p:nvSpPr>
          <p:spPr>
            <a:xfrm>
              <a:off x="390154" y="1895554"/>
              <a:ext cx="2680422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099717" y="3019701"/>
            <a:ext cx="2124791" cy="1314617"/>
            <a:chOff x="6093451" y="1546193"/>
            <a:chExt cx="2833055" cy="1752822"/>
          </a:xfrm>
        </p:grpSpPr>
        <p:sp>
          <p:nvSpPr>
            <p:cNvPr id="95" name="文本框 115"/>
            <p:cNvSpPr txBox="1"/>
            <p:nvPr/>
          </p:nvSpPr>
          <p:spPr>
            <a:xfrm>
              <a:off x="6093452" y="1546193"/>
              <a:ext cx="283305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6" name="文本框 116"/>
            <p:cNvSpPr txBox="1"/>
            <p:nvPr/>
          </p:nvSpPr>
          <p:spPr>
            <a:xfrm>
              <a:off x="6093451" y="1895554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367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1743075" y="2309686"/>
            <a:ext cx="1159453" cy="1159453"/>
          </a:xfrm>
          <a:custGeom>
            <a:avLst/>
            <a:gdLst>
              <a:gd name="connsiteX0" fmla="*/ 0 w 1439167"/>
              <a:gd name="connsiteY0" fmla="*/ 719584 h 1439167"/>
              <a:gd name="connsiteX1" fmla="*/ 719584 w 1439167"/>
              <a:gd name="connsiteY1" fmla="*/ 0 h 1439167"/>
              <a:gd name="connsiteX2" fmla="*/ 1439168 w 1439167"/>
              <a:gd name="connsiteY2" fmla="*/ 719584 h 1439167"/>
              <a:gd name="connsiteX3" fmla="*/ 719584 w 1439167"/>
              <a:gd name="connsiteY3" fmla="*/ 1439168 h 1439167"/>
              <a:gd name="connsiteX4" fmla="*/ 0 w 1439167"/>
              <a:gd name="connsiteY4" fmla="*/ 719584 h 1439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167" h="1439167">
                <a:moveTo>
                  <a:pt x="0" y="719584"/>
                </a:moveTo>
                <a:cubicBezTo>
                  <a:pt x="0" y="322169"/>
                  <a:pt x="322169" y="0"/>
                  <a:pt x="719584" y="0"/>
                </a:cubicBezTo>
                <a:cubicBezTo>
                  <a:pt x="1116999" y="0"/>
                  <a:pt x="1439168" y="322169"/>
                  <a:pt x="1439168" y="719584"/>
                </a:cubicBezTo>
                <a:cubicBezTo>
                  <a:pt x="1439168" y="1116999"/>
                  <a:pt x="1116999" y="1439168"/>
                  <a:pt x="719584" y="1439168"/>
                </a:cubicBezTo>
                <a:cubicBezTo>
                  <a:pt x="322169" y="1439168"/>
                  <a:pt x="0" y="1116999"/>
                  <a:pt x="0" y="7195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添加</a:t>
            </a:r>
            <a:endParaRPr lang="en-US" altLang="zh-CN" sz="180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87222" y="1253833"/>
            <a:ext cx="3271157" cy="3271157"/>
            <a:chOff x="3526104" y="876860"/>
            <a:chExt cx="5124410" cy="5124410"/>
          </a:xfrm>
        </p:grpSpPr>
        <p:sp>
          <p:nvSpPr>
            <p:cNvPr id="8" name="空心弧 7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空心弧 8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空心弧 9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空心弧 10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2" name="组合 11"/>
            <p:cNvGrpSpPr/>
            <p:nvPr/>
          </p:nvGrpSpPr>
          <p:grpSpPr>
            <a:xfrm>
              <a:off x="5452593" y="4729836"/>
              <a:ext cx="1271434" cy="1271434"/>
              <a:chOff x="5147792" y="4934845"/>
              <a:chExt cx="1007417" cy="1007417"/>
            </a:xfrm>
          </p:grpSpPr>
          <p:sp>
            <p:nvSpPr>
              <p:cNvPr id="37" name="任意多边形 36"/>
              <p:cNvSpPr/>
              <p:nvPr/>
            </p:nvSpPr>
            <p:spPr>
              <a:xfrm>
                <a:off x="5147792" y="4934845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8" name="Group 4"/>
              <p:cNvGrpSpPr>
                <a:grpSpLocks noChangeAspect="1"/>
              </p:cNvGrpSpPr>
              <p:nvPr/>
            </p:nvGrpSpPr>
            <p:grpSpPr bwMode="auto">
              <a:xfrm>
                <a:off x="5418313" y="5176357"/>
                <a:ext cx="466374" cy="524392"/>
                <a:chOff x="3313" y="3205"/>
                <a:chExt cx="418" cy="470"/>
              </a:xfrm>
              <a:solidFill>
                <a:schemeClr val="bg1"/>
              </a:solidFill>
            </p:grpSpPr>
            <p:sp>
              <p:nvSpPr>
                <p:cNvPr id="39" name="Freeform 5"/>
                <p:cNvSpPr>
                  <a:spLocks/>
                </p:cNvSpPr>
                <p:nvPr/>
              </p:nvSpPr>
              <p:spPr bwMode="auto">
                <a:xfrm>
                  <a:off x="3392" y="3507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3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3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0" name="Freeform 6"/>
                <p:cNvSpPr>
                  <a:spLocks/>
                </p:cNvSpPr>
                <p:nvPr/>
              </p:nvSpPr>
              <p:spPr bwMode="auto">
                <a:xfrm>
                  <a:off x="3392" y="3442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7"/>
                <p:cNvSpPr>
                  <a:spLocks/>
                </p:cNvSpPr>
                <p:nvPr/>
              </p:nvSpPr>
              <p:spPr bwMode="auto">
                <a:xfrm>
                  <a:off x="3392" y="3375"/>
                  <a:ext cx="206" cy="14"/>
                </a:xfrm>
                <a:custGeom>
                  <a:avLst/>
                  <a:gdLst>
                    <a:gd name="T0" fmla="*/ 84 w 86"/>
                    <a:gd name="T1" fmla="*/ 0 h 6"/>
                    <a:gd name="T2" fmla="*/ 3 w 86"/>
                    <a:gd name="T3" fmla="*/ 0 h 6"/>
                    <a:gd name="T4" fmla="*/ 0 w 86"/>
                    <a:gd name="T5" fmla="*/ 3 h 6"/>
                    <a:gd name="T6" fmla="*/ 3 w 86"/>
                    <a:gd name="T7" fmla="*/ 6 h 6"/>
                    <a:gd name="T8" fmla="*/ 84 w 86"/>
                    <a:gd name="T9" fmla="*/ 6 h 6"/>
                    <a:gd name="T10" fmla="*/ 86 w 86"/>
                    <a:gd name="T11" fmla="*/ 3 h 6"/>
                    <a:gd name="T12" fmla="*/ 84 w 86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6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4" y="6"/>
                        <a:pt x="84" y="6"/>
                        <a:pt x="84" y="6"/>
                      </a:cubicBezTo>
                      <a:cubicBezTo>
                        <a:pt x="85" y="6"/>
                        <a:pt x="86" y="5"/>
                        <a:pt x="86" y="3"/>
                      </a:cubicBezTo>
                      <a:cubicBezTo>
                        <a:pt x="86" y="2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8"/>
                <p:cNvSpPr>
                  <a:spLocks noEditPoints="1"/>
                </p:cNvSpPr>
                <p:nvPr/>
              </p:nvSpPr>
              <p:spPr bwMode="auto">
                <a:xfrm>
                  <a:off x="3313" y="3205"/>
                  <a:ext cx="418" cy="470"/>
                </a:xfrm>
                <a:custGeom>
                  <a:avLst/>
                  <a:gdLst>
                    <a:gd name="T0" fmla="*/ 174 w 174"/>
                    <a:gd name="T1" fmla="*/ 25 h 196"/>
                    <a:gd name="T2" fmla="*/ 149 w 174"/>
                    <a:gd name="T3" fmla="*/ 0 h 196"/>
                    <a:gd name="T4" fmla="*/ 25 w 174"/>
                    <a:gd name="T5" fmla="*/ 0 h 196"/>
                    <a:gd name="T6" fmla="*/ 25 w 174"/>
                    <a:gd name="T7" fmla="*/ 0 h 196"/>
                    <a:gd name="T8" fmla="*/ 25 w 174"/>
                    <a:gd name="T9" fmla="*/ 0 h 196"/>
                    <a:gd name="T10" fmla="*/ 0 w 174"/>
                    <a:gd name="T11" fmla="*/ 25 h 196"/>
                    <a:gd name="T12" fmla="*/ 0 w 174"/>
                    <a:gd name="T13" fmla="*/ 169 h 196"/>
                    <a:gd name="T14" fmla="*/ 2 w 174"/>
                    <a:gd name="T15" fmla="*/ 174 h 196"/>
                    <a:gd name="T16" fmla="*/ 22 w 174"/>
                    <a:gd name="T17" fmla="*/ 193 h 196"/>
                    <a:gd name="T18" fmla="*/ 31 w 174"/>
                    <a:gd name="T19" fmla="*/ 193 h 196"/>
                    <a:gd name="T20" fmla="*/ 52 w 174"/>
                    <a:gd name="T21" fmla="*/ 173 h 196"/>
                    <a:gd name="T22" fmla="*/ 73 w 174"/>
                    <a:gd name="T23" fmla="*/ 194 h 196"/>
                    <a:gd name="T24" fmla="*/ 82 w 174"/>
                    <a:gd name="T25" fmla="*/ 194 h 196"/>
                    <a:gd name="T26" fmla="*/ 104 w 174"/>
                    <a:gd name="T27" fmla="*/ 173 h 196"/>
                    <a:gd name="T28" fmla="*/ 125 w 174"/>
                    <a:gd name="T29" fmla="*/ 194 h 196"/>
                    <a:gd name="T30" fmla="*/ 130 w 174"/>
                    <a:gd name="T31" fmla="*/ 196 h 196"/>
                    <a:gd name="T32" fmla="*/ 134 w 174"/>
                    <a:gd name="T33" fmla="*/ 194 h 196"/>
                    <a:gd name="T34" fmla="*/ 153 w 174"/>
                    <a:gd name="T35" fmla="*/ 175 h 196"/>
                    <a:gd name="T36" fmla="*/ 155 w 174"/>
                    <a:gd name="T37" fmla="*/ 170 h 196"/>
                    <a:gd name="T38" fmla="*/ 155 w 174"/>
                    <a:gd name="T39" fmla="*/ 49 h 196"/>
                    <a:gd name="T40" fmla="*/ 174 w 174"/>
                    <a:gd name="T41" fmla="*/ 25 h 196"/>
                    <a:gd name="T42" fmla="*/ 130 w 174"/>
                    <a:gd name="T43" fmla="*/ 180 h 196"/>
                    <a:gd name="T44" fmla="*/ 108 w 174"/>
                    <a:gd name="T45" fmla="*/ 159 h 196"/>
                    <a:gd name="T46" fmla="*/ 99 w 174"/>
                    <a:gd name="T47" fmla="*/ 159 h 196"/>
                    <a:gd name="T48" fmla="*/ 78 w 174"/>
                    <a:gd name="T49" fmla="*/ 180 h 196"/>
                    <a:gd name="T50" fmla="*/ 57 w 174"/>
                    <a:gd name="T51" fmla="*/ 159 h 196"/>
                    <a:gd name="T52" fmla="*/ 47 w 174"/>
                    <a:gd name="T53" fmla="*/ 159 h 196"/>
                    <a:gd name="T54" fmla="*/ 27 w 174"/>
                    <a:gd name="T55" fmla="*/ 179 h 196"/>
                    <a:gd name="T56" fmla="*/ 13 w 174"/>
                    <a:gd name="T57" fmla="*/ 166 h 196"/>
                    <a:gd name="T58" fmla="*/ 13 w 174"/>
                    <a:gd name="T59" fmla="*/ 25 h 196"/>
                    <a:gd name="T60" fmla="*/ 25 w 174"/>
                    <a:gd name="T61" fmla="*/ 14 h 196"/>
                    <a:gd name="T62" fmla="*/ 25 w 174"/>
                    <a:gd name="T63" fmla="*/ 14 h 196"/>
                    <a:gd name="T64" fmla="*/ 25 w 174"/>
                    <a:gd name="T65" fmla="*/ 14 h 196"/>
                    <a:gd name="T66" fmla="*/ 25 w 174"/>
                    <a:gd name="T67" fmla="*/ 14 h 196"/>
                    <a:gd name="T68" fmla="*/ 37 w 174"/>
                    <a:gd name="T69" fmla="*/ 25 h 196"/>
                    <a:gd name="T70" fmla="*/ 25 w 174"/>
                    <a:gd name="T71" fmla="*/ 36 h 196"/>
                    <a:gd name="T72" fmla="*/ 18 w 174"/>
                    <a:gd name="T73" fmla="*/ 43 h 196"/>
                    <a:gd name="T74" fmla="*/ 25 w 174"/>
                    <a:gd name="T75" fmla="*/ 50 h 196"/>
                    <a:gd name="T76" fmla="*/ 142 w 174"/>
                    <a:gd name="T77" fmla="*/ 50 h 196"/>
                    <a:gd name="T78" fmla="*/ 142 w 174"/>
                    <a:gd name="T79" fmla="*/ 168 h 196"/>
                    <a:gd name="T80" fmla="*/ 130 w 174"/>
                    <a:gd name="T81" fmla="*/ 180 h 196"/>
                    <a:gd name="T82" fmla="*/ 149 w 174"/>
                    <a:gd name="T83" fmla="*/ 36 h 196"/>
                    <a:gd name="T84" fmla="*/ 47 w 174"/>
                    <a:gd name="T85" fmla="*/ 36 h 196"/>
                    <a:gd name="T86" fmla="*/ 50 w 174"/>
                    <a:gd name="T87" fmla="*/ 25 h 196"/>
                    <a:gd name="T88" fmla="*/ 47 w 174"/>
                    <a:gd name="T89" fmla="*/ 14 h 196"/>
                    <a:gd name="T90" fmla="*/ 149 w 174"/>
                    <a:gd name="T91" fmla="*/ 14 h 196"/>
                    <a:gd name="T92" fmla="*/ 161 w 174"/>
                    <a:gd name="T93" fmla="*/ 25 h 196"/>
                    <a:gd name="T94" fmla="*/ 149 w 174"/>
                    <a:gd name="T95" fmla="*/ 36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" h="196">
                      <a:moveTo>
                        <a:pt x="174" y="25"/>
                      </a:moveTo>
                      <a:cubicBezTo>
                        <a:pt x="174" y="11"/>
                        <a:pt x="163" y="0"/>
                        <a:pt x="149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1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5" y="196"/>
                        <a:pt x="29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6" y="196"/>
                        <a:pt x="80" y="196"/>
                        <a:pt x="82" y="194"/>
                      </a:cubicBezTo>
                      <a:cubicBezTo>
                        <a:pt x="104" y="173"/>
                        <a:pt x="104" y="173"/>
                        <a:pt x="104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30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5" y="174"/>
                        <a:pt x="155" y="172"/>
                        <a:pt x="155" y="170"/>
                      </a:cubicBezTo>
                      <a:cubicBezTo>
                        <a:pt x="155" y="49"/>
                        <a:pt x="155" y="49"/>
                        <a:pt x="155" y="49"/>
                      </a:cubicBezTo>
                      <a:cubicBezTo>
                        <a:pt x="166" y="46"/>
                        <a:pt x="174" y="36"/>
                        <a:pt x="174" y="25"/>
                      </a:cubicBezTo>
                      <a:close/>
                      <a:moveTo>
                        <a:pt x="130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6" y="157"/>
                        <a:pt x="102" y="157"/>
                        <a:pt x="99" y="159"/>
                      </a:cubicBezTo>
                      <a:cubicBezTo>
                        <a:pt x="78" y="180"/>
                        <a:pt x="78" y="180"/>
                        <a:pt x="78" y="180"/>
                      </a:cubicBezTo>
                      <a:cubicBezTo>
                        <a:pt x="57" y="159"/>
                        <a:pt x="57" y="159"/>
                        <a:pt x="57" y="159"/>
                      </a:cubicBezTo>
                      <a:cubicBezTo>
                        <a:pt x="54" y="157"/>
                        <a:pt x="50" y="157"/>
                        <a:pt x="47" y="159"/>
                      </a:cubicBezTo>
                      <a:cubicBezTo>
                        <a:pt x="27" y="179"/>
                        <a:pt x="27" y="179"/>
                        <a:pt x="27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25"/>
                        <a:pt x="13" y="25"/>
                        <a:pt x="13" y="25"/>
                      </a:cubicBezTo>
                      <a:cubicBezTo>
                        <a:pt x="13" y="19"/>
                        <a:pt x="18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32" y="14"/>
                        <a:pt x="37" y="19"/>
                        <a:pt x="37" y="25"/>
                      </a:cubicBezTo>
                      <a:cubicBezTo>
                        <a:pt x="37" y="31"/>
                        <a:pt x="32" y="36"/>
                        <a:pt x="25" y="36"/>
                      </a:cubicBezTo>
                      <a:cubicBezTo>
                        <a:pt x="21" y="36"/>
                        <a:pt x="18" y="39"/>
                        <a:pt x="18" y="43"/>
                      </a:cubicBezTo>
                      <a:cubicBezTo>
                        <a:pt x="18" y="47"/>
                        <a:pt x="21" y="50"/>
                        <a:pt x="25" y="50"/>
                      </a:cubicBezTo>
                      <a:cubicBezTo>
                        <a:pt x="142" y="50"/>
                        <a:pt x="142" y="50"/>
                        <a:pt x="142" y="50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30" y="180"/>
                      </a:lnTo>
                      <a:close/>
                      <a:moveTo>
                        <a:pt x="149" y="36"/>
                      </a:moveTo>
                      <a:cubicBezTo>
                        <a:pt x="47" y="36"/>
                        <a:pt x="47" y="36"/>
                        <a:pt x="47" y="36"/>
                      </a:cubicBezTo>
                      <a:cubicBezTo>
                        <a:pt x="49" y="33"/>
                        <a:pt x="50" y="29"/>
                        <a:pt x="50" y="25"/>
                      </a:cubicBezTo>
                      <a:cubicBezTo>
                        <a:pt x="50" y="21"/>
                        <a:pt x="49" y="17"/>
                        <a:pt x="47" y="14"/>
                      </a:cubicBezTo>
                      <a:cubicBezTo>
                        <a:pt x="149" y="14"/>
                        <a:pt x="149" y="14"/>
                        <a:pt x="149" y="14"/>
                      </a:cubicBezTo>
                      <a:cubicBezTo>
                        <a:pt x="155" y="14"/>
                        <a:pt x="161" y="19"/>
                        <a:pt x="161" y="25"/>
                      </a:cubicBezTo>
                      <a:cubicBezTo>
                        <a:pt x="161" y="31"/>
                        <a:pt x="155" y="36"/>
                        <a:pt x="149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3" name="组合 12"/>
            <p:cNvGrpSpPr/>
            <p:nvPr/>
          </p:nvGrpSpPr>
          <p:grpSpPr>
            <a:xfrm>
              <a:off x="3526104" y="2803349"/>
              <a:ext cx="1271434" cy="1271434"/>
              <a:chOff x="3621344" y="3408398"/>
              <a:chExt cx="1007417" cy="1007417"/>
            </a:xfrm>
          </p:grpSpPr>
          <p:sp>
            <p:nvSpPr>
              <p:cNvPr id="30" name="任意多边形 29"/>
              <p:cNvSpPr/>
              <p:nvPr/>
            </p:nvSpPr>
            <p:spPr>
              <a:xfrm>
                <a:off x="3621344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" name="Group 11"/>
              <p:cNvGrpSpPr>
                <a:grpSpLocks noChangeAspect="1"/>
              </p:cNvGrpSpPr>
              <p:nvPr/>
            </p:nvGrpSpPr>
            <p:grpSpPr bwMode="auto">
              <a:xfrm>
                <a:off x="3916411" y="3654075"/>
                <a:ext cx="417282" cy="524392"/>
                <a:chOff x="2398" y="2256"/>
                <a:chExt cx="374" cy="470"/>
              </a:xfrm>
              <a:solidFill>
                <a:schemeClr val="bg1"/>
              </a:solidFill>
            </p:grpSpPr>
            <p:sp>
              <p:nvSpPr>
                <p:cNvPr id="32" name="Freeform 12"/>
                <p:cNvSpPr>
                  <a:spLocks/>
                </p:cNvSpPr>
                <p:nvPr/>
              </p:nvSpPr>
              <p:spPr bwMode="auto">
                <a:xfrm>
                  <a:off x="2478" y="2558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" name="Freeform 13"/>
                <p:cNvSpPr>
                  <a:spLocks/>
                </p:cNvSpPr>
                <p:nvPr/>
              </p:nvSpPr>
              <p:spPr bwMode="auto">
                <a:xfrm>
                  <a:off x="2478" y="2505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14"/>
                <p:cNvSpPr>
                  <a:spLocks/>
                </p:cNvSpPr>
                <p:nvPr/>
              </p:nvSpPr>
              <p:spPr bwMode="auto">
                <a:xfrm>
                  <a:off x="2478" y="2452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" name="Freeform 15"/>
                <p:cNvSpPr>
                  <a:spLocks/>
                </p:cNvSpPr>
                <p:nvPr/>
              </p:nvSpPr>
              <p:spPr bwMode="auto">
                <a:xfrm>
                  <a:off x="2478" y="2402"/>
                  <a:ext cx="101" cy="12"/>
                </a:xfrm>
                <a:custGeom>
                  <a:avLst/>
                  <a:gdLst>
                    <a:gd name="T0" fmla="*/ 2 w 42"/>
                    <a:gd name="T1" fmla="*/ 5 h 5"/>
                    <a:gd name="T2" fmla="*/ 39 w 42"/>
                    <a:gd name="T3" fmla="*/ 5 h 5"/>
                    <a:gd name="T4" fmla="*/ 42 w 42"/>
                    <a:gd name="T5" fmla="*/ 2 h 5"/>
                    <a:gd name="T6" fmla="*/ 39 w 42"/>
                    <a:gd name="T7" fmla="*/ 0 h 5"/>
                    <a:gd name="T8" fmla="*/ 2 w 42"/>
                    <a:gd name="T9" fmla="*/ 0 h 5"/>
                    <a:gd name="T10" fmla="*/ 0 w 42"/>
                    <a:gd name="T11" fmla="*/ 2 h 5"/>
                    <a:gd name="T12" fmla="*/ 2 w 42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5">
                      <a:moveTo>
                        <a:pt x="2" y="5"/>
                      </a:move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1" y="5"/>
                        <a:pt x="42" y="4"/>
                        <a:pt x="42" y="2"/>
                      </a:cubicBezTo>
                      <a:cubicBezTo>
                        <a:pt x="42" y="1"/>
                        <a:pt x="41" y="0"/>
                        <a:pt x="39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" name="Freeform 16"/>
                <p:cNvSpPr>
                  <a:spLocks noEditPoints="1"/>
                </p:cNvSpPr>
                <p:nvPr/>
              </p:nvSpPr>
              <p:spPr bwMode="auto">
                <a:xfrm>
                  <a:off x="2398" y="2256"/>
                  <a:ext cx="374" cy="470"/>
                </a:xfrm>
                <a:custGeom>
                  <a:avLst/>
                  <a:gdLst>
                    <a:gd name="T0" fmla="*/ 153 w 155"/>
                    <a:gd name="T1" fmla="*/ 31 h 196"/>
                    <a:gd name="T2" fmla="*/ 125 w 155"/>
                    <a:gd name="T3" fmla="*/ 2 h 196"/>
                    <a:gd name="T4" fmla="*/ 120 w 155"/>
                    <a:gd name="T5" fmla="*/ 0 h 196"/>
                    <a:gd name="T6" fmla="*/ 6 w 155"/>
                    <a:gd name="T7" fmla="*/ 0 h 196"/>
                    <a:gd name="T8" fmla="*/ 0 w 155"/>
                    <a:gd name="T9" fmla="*/ 7 h 196"/>
                    <a:gd name="T10" fmla="*/ 0 w 155"/>
                    <a:gd name="T11" fmla="*/ 169 h 196"/>
                    <a:gd name="T12" fmla="*/ 2 w 155"/>
                    <a:gd name="T13" fmla="*/ 174 h 196"/>
                    <a:gd name="T14" fmla="*/ 22 w 155"/>
                    <a:gd name="T15" fmla="*/ 193 h 196"/>
                    <a:gd name="T16" fmla="*/ 31 w 155"/>
                    <a:gd name="T17" fmla="*/ 193 h 196"/>
                    <a:gd name="T18" fmla="*/ 52 w 155"/>
                    <a:gd name="T19" fmla="*/ 173 h 196"/>
                    <a:gd name="T20" fmla="*/ 73 w 155"/>
                    <a:gd name="T21" fmla="*/ 194 h 196"/>
                    <a:gd name="T22" fmla="*/ 82 w 155"/>
                    <a:gd name="T23" fmla="*/ 194 h 196"/>
                    <a:gd name="T24" fmla="*/ 103 w 155"/>
                    <a:gd name="T25" fmla="*/ 173 h 196"/>
                    <a:gd name="T26" fmla="*/ 125 w 155"/>
                    <a:gd name="T27" fmla="*/ 194 h 196"/>
                    <a:gd name="T28" fmla="*/ 129 w 155"/>
                    <a:gd name="T29" fmla="*/ 196 h 196"/>
                    <a:gd name="T30" fmla="*/ 134 w 155"/>
                    <a:gd name="T31" fmla="*/ 194 h 196"/>
                    <a:gd name="T32" fmla="*/ 153 w 155"/>
                    <a:gd name="T33" fmla="*/ 175 h 196"/>
                    <a:gd name="T34" fmla="*/ 155 w 155"/>
                    <a:gd name="T35" fmla="*/ 170 h 196"/>
                    <a:gd name="T36" fmla="*/ 155 w 155"/>
                    <a:gd name="T37" fmla="*/ 35 h 196"/>
                    <a:gd name="T38" fmla="*/ 153 w 155"/>
                    <a:gd name="T39" fmla="*/ 31 h 196"/>
                    <a:gd name="T40" fmla="*/ 129 w 155"/>
                    <a:gd name="T41" fmla="*/ 180 h 196"/>
                    <a:gd name="T42" fmla="*/ 108 w 155"/>
                    <a:gd name="T43" fmla="*/ 159 h 196"/>
                    <a:gd name="T44" fmla="*/ 99 w 155"/>
                    <a:gd name="T45" fmla="*/ 159 h 196"/>
                    <a:gd name="T46" fmla="*/ 77 w 155"/>
                    <a:gd name="T47" fmla="*/ 180 h 196"/>
                    <a:gd name="T48" fmla="*/ 56 w 155"/>
                    <a:gd name="T49" fmla="*/ 159 h 196"/>
                    <a:gd name="T50" fmla="*/ 52 w 155"/>
                    <a:gd name="T51" fmla="*/ 157 h 196"/>
                    <a:gd name="T52" fmla="*/ 47 w 155"/>
                    <a:gd name="T53" fmla="*/ 159 h 196"/>
                    <a:gd name="T54" fmla="*/ 26 w 155"/>
                    <a:gd name="T55" fmla="*/ 179 h 196"/>
                    <a:gd name="T56" fmla="*/ 13 w 155"/>
                    <a:gd name="T57" fmla="*/ 166 h 196"/>
                    <a:gd name="T58" fmla="*/ 13 w 155"/>
                    <a:gd name="T59" fmla="*/ 14 h 196"/>
                    <a:gd name="T60" fmla="*/ 116 w 155"/>
                    <a:gd name="T61" fmla="*/ 14 h 196"/>
                    <a:gd name="T62" fmla="*/ 116 w 155"/>
                    <a:gd name="T63" fmla="*/ 35 h 196"/>
                    <a:gd name="T64" fmla="*/ 120 w 155"/>
                    <a:gd name="T65" fmla="*/ 39 h 196"/>
                    <a:gd name="T66" fmla="*/ 142 w 155"/>
                    <a:gd name="T67" fmla="*/ 39 h 196"/>
                    <a:gd name="T68" fmla="*/ 142 w 155"/>
                    <a:gd name="T69" fmla="*/ 168 h 196"/>
                    <a:gd name="T70" fmla="*/ 129 w 155"/>
                    <a:gd name="T71" fmla="*/ 180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5" h="196">
                      <a:moveTo>
                        <a:pt x="153" y="31"/>
                      </a:moveTo>
                      <a:cubicBezTo>
                        <a:pt x="125" y="2"/>
                        <a:pt x="125" y="2"/>
                        <a:pt x="125" y="2"/>
                      </a:cubicBezTo>
                      <a:cubicBezTo>
                        <a:pt x="123" y="1"/>
                        <a:pt x="122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0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4" y="196"/>
                        <a:pt x="28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5" y="196"/>
                        <a:pt x="80" y="196"/>
                        <a:pt x="82" y="194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29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4" y="174"/>
                        <a:pt x="155" y="172"/>
                        <a:pt x="155" y="17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5" y="32"/>
                        <a:pt x="153" y="31"/>
                      </a:cubicBezTo>
                      <a:close/>
                      <a:moveTo>
                        <a:pt x="129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5" y="157"/>
                        <a:pt x="101" y="157"/>
                        <a:pt x="99" y="159"/>
                      </a:cubicBezTo>
                      <a:cubicBezTo>
                        <a:pt x="77" y="180"/>
                        <a:pt x="77" y="180"/>
                        <a:pt x="77" y="180"/>
                      </a:cubicBezTo>
                      <a:cubicBezTo>
                        <a:pt x="56" y="159"/>
                        <a:pt x="56" y="159"/>
                        <a:pt x="56" y="159"/>
                      </a:cubicBezTo>
                      <a:cubicBezTo>
                        <a:pt x="55" y="158"/>
                        <a:pt x="53" y="157"/>
                        <a:pt x="52" y="157"/>
                      </a:cubicBezTo>
                      <a:cubicBezTo>
                        <a:pt x="50" y="157"/>
                        <a:pt x="48" y="158"/>
                        <a:pt x="47" y="159"/>
                      </a:cubicBezTo>
                      <a:cubicBezTo>
                        <a:pt x="26" y="179"/>
                        <a:pt x="26" y="179"/>
                        <a:pt x="26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29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4" name="组合 13"/>
            <p:cNvGrpSpPr/>
            <p:nvPr/>
          </p:nvGrpSpPr>
          <p:grpSpPr>
            <a:xfrm>
              <a:off x="5452593" y="876860"/>
              <a:ext cx="1271434" cy="1271434"/>
              <a:chOff x="5147792" y="1881950"/>
              <a:chExt cx="1007417" cy="1007417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5147792" y="1881950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3" name="Group 19"/>
              <p:cNvGrpSpPr>
                <a:grpSpLocks noChangeAspect="1"/>
              </p:cNvGrpSpPr>
              <p:nvPr/>
            </p:nvGrpSpPr>
            <p:grpSpPr bwMode="auto">
              <a:xfrm>
                <a:off x="5388004" y="2104695"/>
                <a:ext cx="532201" cy="524391"/>
                <a:chOff x="3869" y="1065"/>
                <a:chExt cx="477" cy="470"/>
              </a:xfrm>
              <a:solidFill>
                <a:schemeClr val="bg1"/>
              </a:solidFill>
            </p:grpSpPr>
            <p:sp>
              <p:nvSpPr>
                <p:cNvPr id="24" name="Freeform 20"/>
                <p:cNvSpPr>
                  <a:spLocks/>
                </p:cNvSpPr>
                <p:nvPr/>
              </p:nvSpPr>
              <p:spPr bwMode="auto">
                <a:xfrm>
                  <a:off x="3936" y="1411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5"/>
                        <a:pt x="88" y="3"/>
                      </a:cubicBezTo>
                      <a:cubicBezTo>
                        <a:pt x="88" y="2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Freeform 21"/>
                <p:cNvSpPr>
                  <a:spLocks/>
                </p:cNvSpPr>
                <p:nvPr/>
              </p:nvSpPr>
              <p:spPr bwMode="auto">
                <a:xfrm>
                  <a:off x="3936" y="1358"/>
                  <a:ext cx="211" cy="12"/>
                </a:xfrm>
                <a:custGeom>
                  <a:avLst/>
                  <a:gdLst>
                    <a:gd name="T0" fmla="*/ 86 w 88"/>
                    <a:gd name="T1" fmla="*/ 0 h 5"/>
                    <a:gd name="T2" fmla="*/ 3 w 88"/>
                    <a:gd name="T3" fmla="*/ 0 h 5"/>
                    <a:gd name="T4" fmla="*/ 0 w 88"/>
                    <a:gd name="T5" fmla="*/ 3 h 5"/>
                    <a:gd name="T6" fmla="*/ 3 w 88"/>
                    <a:gd name="T7" fmla="*/ 5 h 5"/>
                    <a:gd name="T8" fmla="*/ 86 w 88"/>
                    <a:gd name="T9" fmla="*/ 5 h 5"/>
                    <a:gd name="T10" fmla="*/ 88 w 88"/>
                    <a:gd name="T11" fmla="*/ 3 h 5"/>
                    <a:gd name="T12" fmla="*/ 86 w 88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5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6" y="5"/>
                        <a:pt x="86" y="5"/>
                        <a:pt x="86" y="5"/>
                      </a:cubicBezTo>
                      <a:cubicBezTo>
                        <a:pt x="87" y="5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" name="Freeform 22"/>
                <p:cNvSpPr>
                  <a:spLocks/>
                </p:cNvSpPr>
                <p:nvPr/>
              </p:nvSpPr>
              <p:spPr bwMode="auto">
                <a:xfrm>
                  <a:off x="3936" y="1303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" name="Freeform 23"/>
                <p:cNvSpPr>
                  <a:spLocks/>
                </p:cNvSpPr>
                <p:nvPr/>
              </p:nvSpPr>
              <p:spPr bwMode="auto">
                <a:xfrm>
                  <a:off x="3936" y="1250"/>
                  <a:ext cx="103" cy="14"/>
                </a:xfrm>
                <a:custGeom>
                  <a:avLst/>
                  <a:gdLst>
                    <a:gd name="T0" fmla="*/ 3 w 43"/>
                    <a:gd name="T1" fmla="*/ 6 h 6"/>
                    <a:gd name="T2" fmla="*/ 41 w 43"/>
                    <a:gd name="T3" fmla="*/ 6 h 6"/>
                    <a:gd name="T4" fmla="*/ 43 w 43"/>
                    <a:gd name="T5" fmla="*/ 3 h 6"/>
                    <a:gd name="T6" fmla="*/ 41 w 43"/>
                    <a:gd name="T7" fmla="*/ 0 h 6"/>
                    <a:gd name="T8" fmla="*/ 3 w 43"/>
                    <a:gd name="T9" fmla="*/ 0 h 6"/>
                    <a:gd name="T10" fmla="*/ 0 w 43"/>
                    <a:gd name="T11" fmla="*/ 3 h 6"/>
                    <a:gd name="T12" fmla="*/ 3 w 43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6">
                      <a:moveTo>
                        <a:pt x="3" y="6"/>
                      </a:moveTo>
                      <a:cubicBezTo>
                        <a:pt x="41" y="6"/>
                        <a:pt x="41" y="6"/>
                        <a:pt x="41" y="6"/>
                      </a:cubicBezTo>
                      <a:cubicBezTo>
                        <a:pt x="42" y="6"/>
                        <a:pt x="43" y="4"/>
                        <a:pt x="43" y="3"/>
                      </a:cubicBezTo>
                      <a:cubicBezTo>
                        <a:pt x="43" y="1"/>
                        <a:pt x="42" y="0"/>
                        <a:pt x="41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" name="Freeform 24"/>
                <p:cNvSpPr>
                  <a:spLocks noEditPoints="1"/>
                </p:cNvSpPr>
                <p:nvPr/>
              </p:nvSpPr>
              <p:spPr bwMode="auto">
                <a:xfrm>
                  <a:off x="3869" y="1065"/>
                  <a:ext cx="345" cy="470"/>
                </a:xfrm>
                <a:custGeom>
                  <a:avLst/>
                  <a:gdLst>
                    <a:gd name="T0" fmla="*/ 116 w 144"/>
                    <a:gd name="T1" fmla="*/ 2 h 196"/>
                    <a:gd name="T2" fmla="*/ 111 w 144"/>
                    <a:gd name="T3" fmla="*/ 0 h 196"/>
                    <a:gd name="T4" fmla="*/ 7 w 144"/>
                    <a:gd name="T5" fmla="*/ 0 h 196"/>
                    <a:gd name="T6" fmla="*/ 0 w 144"/>
                    <a:gd name="T7" fmla="*/ 7 h 196"/>
                    <a:gd name="T8" fmla="*/ 0 w 144"/>
                    <a:gd name="T9" fmla="*/ 189 h 196"/>
                    <a:gd name="T10" fmla="*/ 7 w 144"/>
                    <a:gd name="T11" fmla="*/ 196 h 196"/>
                    <a:gd name="T12" fmla="*/ 138 w 144"/>
                    <a:gd name="T13" fmla="*/ 196 h 196"/>
                    <a:gd name="T14" fmla="*/ 144 w 144"/>
                    <a:gd name="T15" fmla="*/ 189 h 196"/>
                    <a:gd name="T16" fmla="*/ 144 w 144"/>
                    <a:gd name="T17" fmla="*/ 33 h 196"/>
                    <a:gd name="T18" fmla="*/ 142 w 144"/>
                    <a:gd name="T19" fmla="*/ 28 h 196"/>
                    <a:gd name="T20" fmla="*/ 116 w 144"/>
                    <a:gd name="T21" fmla="*/ 2 h 196"/>
                    <a:gd name="T22" fmla="*/ 13 w 144"/>
                    <a:gd name="T23" fmla="*/ 182 h 196"/>
                    <a:gd name="T24" fmla="*/ 13 w 144"/>
                    <a:gd name="T25" fmla="*/ 13 h 196"/>
                    <a:gd name="T26" fmla="*/ 104 w 144"/>
                    <a:gd name="T27" fmla="*/ 13 h 196"/>
                    <a:gd name="T28" fmla="*/ 104 w 144"/>
                    <a:gd name="T29" fmla="*/ 36 h 196"/>
                    <a:gd name="T30" fmla="*/ 108 w 144"/>
                    <a:gd name="T31" fmla="*/ 40 h 196"/>
                    <a:gd name="T32" fmla="*/ 131 w 144"/>
                    <a:gd name="T33" fmla="*/ 40 h 196"/>
                    <a:gd name="T34" fmla="*/ 131 w 144"/>
                    <a:gd name="T35" fmla="*/ 182 h 196"/>
                    <a:gd name="T36" fmla="*/ 13 w 144"/>
                    <a:gd name="T37" fmla="*/ 182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44" h="196">
                      <a:moveTo>
                        <a:pt x="116" y="2"/>
                      </a:moveTo>
                      <a:cubicBezTo>
                        <a:pt x="115" y="1"/>
                        <a:pt x="113" y="0"/>
                        <a:pt x="111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89"/>
                        <a:pt x="0" y="189"/>
                        <a:pt x="0" y="189"/>
                      </a:cubicBezTo>
                      <a:cubicBezTo>
                        <a:pt x="0" y="193"/>
                        <a:pt x="3" y="196"/>
                        <a:pt x="7" y="196"/>
                      </a:cubicBezTo>
                      <a:cubicBezTo>
                        <a:pt x="138" y="196"/>
                        <a:pt x="138" y="196"/>
                        <a:pt x="138" y="196"/>
                      </a:cubicBezTo>
                      <a:cubicBezTo>
                        <a:pt x="141" y="196"/>
                        <a:pt x="144" y="193"/>
                        <a:pt x="144" y="189"/>
                      </a:cubicBezTo>
                      <a:cubicBezTo>
                        <a:pt x="144" y="33"/>
                        <a:pt x="144" y="33"/>
                        <a:pt x="144" y="33"/>
                      </a:cubicBezTo>
                      <a:cubicBezTo>
                        <a:pt x="144" y="31"/>
                        <a:pt x="144" y="29"/>
                        <a:pt x="142" y="28"/>
                      </a:cubicBezTo>
                      <a:lnTo>
                        <a:pt x="116" y="2"/>
                      </a:lnTo>
                      <a:close/>
                      <a:moveTo>
                        <a:pt x="13" y="182"/>
                      </a:moveTo>
                      <a:cubicBezTo>
                        <a:pt x="13" y="13"/>
                        <a:pt x="13" y="13"/>
                        <a:pt x="13" y="13"/>
                      </a:cubicBezTo>
                      <a:cubicBezTo>
                        <a:pt x="104" y="13"/>
                        <a:pt x="104" y="13"/>
                        <a:pt x="104" y="13"/>
                      </a:cubicBezTo>
                      <a:cubicBezTo>
                        <a:pt x="104" y="36"/>
                        <a:pt x="104" y="36"/>
                        <a:pt x="104" y="36"/>
                      </a:cubicBezTo>
                      <a:cubicBezTo>
                        <a:pt x="104" y="38"/>
                        <a:pt x="106" y="40"/>
                        <a:pt x="108" y="40"/>
                      </a:cubicBezTo>
                      <a:cubicBezTo>
                        <a:pt x="131" y="40"/>
                        <a:pt x="131" y="40"/>
                        <a:pt x="131" y="40"/>
                      </a:cubicBezTo>
                      <a:cubicBezTo>
                        <a:pt x="131" y="182"/>
                        <a:pt x="131" y="182"/>
                        <a:pt x="131" y="182"/>
                      </a:cubicBezTo>
                      <a:lnTo>
                        <a:pt x="13" y="18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" name="Freeform 25"/>
                <p:cNvSpPr>
                  <a:spLocks noEditPoints="1"/>
                </p:cNvSpPr>
                <p:nvPr/>
              </p:nvSpPr>
              <p:spPr bwMode="auto">
                <a:xfrm>
                  <a:off x="4252" y="1087"/>
                  <a:ext cx="94" cy="444"/>
                </a:xfrm>
                <a:custGeom>
                  <a:avLst/>
                  <a:gdLst>
                    <a:gd name="T0" fmla="*/ 35 w 39"/>
                    <a:gd name="T1" fmla="*/ 0 h 185"/>
                    <a:gd name="T2" fmla="*/ 4 w 39"/>
                    <a:gd name="T3" fmla="*/ 0 h 185"/>
                    <a:gd name="T4" fmla="*/ 0 w 39"/>
                    <a:gd name="T5" fmla="*/ 4 h 185"/>
                    <a:gd name="T6" fmla="*/ 0 w 39"/>
                    <a:gd name="T7" fmla="*/ 144 h 185"/>
                    <a:gd name="T8" fmla="*/ 0 w 39"/>
                    <a:gd name="T9" fmla="*/ 146 h 185"/>
                    <a:gd name="T10" fmla="*/ 16 w 39"/>
                    <a:gd name="T11" fmla="*/ 182 h 185"/>
                    <a:gd name="T12" fmla="*/ 20 w 39"/>
                    <a:gd name="T13" fmla="*/ 185 h 185"/>
                    <a:gd name="T14" fmla="*/ 23 w 39"/>
                    <a:gd name="T15" fmla="*/ 182 h 185"/>
                    <a:gd name="T16" fmla="*/ 39 w 39"/>
                    <a:gd name="T17" fmla="*/ 146 h 185"/>
                    <a:gd name="T18" fmla="*/ 39 w 39"/>
                    <a:gd name="T19" fmla="*/ 144 h 185"/>
                    <a:gd name="T20" fmla="*/ 39 w 39"/>
                    <a:gd name="T21" fmla="*/ 4 h 185"/>
                    <a:gd name="T22" fmla="*/ 35 w 39"/>
                    <a:gd name="T23" fmla="*/ 0 h 185"/>
                    <a:gd name="T24" fmla="*/ 31 w 39"/>
                    <a:gd name="T25" fmla="*/ 143 h 185"/>
                    <a:gd name="T26" fmla="*/ 25 w 39"/>
                    <a:gd name="T27" fmla="*/ 157 h 185"/>
                    <a:gd name="T28" fmla="*/ 14 w 39"/>
                    <a:gd name="T29" fmla="*/ 157 h 185"/>
                    <a:gd name="T30" fmla="*/ 8 w 39"/>
                    <a:gd name="T31" fmla="*/ 143 h 185"/>
                    <a:gd name="T32" fmla="*/ 8 w 39"/>
                    <a:gd name="T33" fmla="*/ 8 h 185"/>
                    <a:gd name="T34" fmla="*/ 18 w 39"/>
                    <a:gd name="T35" fmla="*/ 8 h 185"/>
                    <a:gd name="T36" fmla="*/ 18 w 39"/>
                    <a:gd name="T37" fmla="*/ 8 h 185"/>
                    <a:gd name="T38" fmla="*/ 18 w 39"/>
                    <a:gd name="T39" fmla="*/ 137 h 185"/>
                    <a:gd name="T40" fmla="*/ 21 w 39"/>
                    <a:gd name="T41" fmla="*/ 139 h 185"/>
                    <a:gd name="T42" fmla="*/ 24 w 39"/>
                    <a:gd name="T43" fmla="*/ 137 h 185"/>
                    <a:gd name="T44" fmla="*/ 24 w 39"/>
                    <a:gd name="T45" fmla="*/ 8 h 185"/>
                    <a:gd name="T46" fmla="*/ 24 w 39"/>
                    <a:gd name="T47" fmla="*/ 8 h 185"/>
                    <a:gd name="T48" fmla="*/ 31 w 39"/>
                    <a:gd name="T49" fmla="*/ 8 h 185"/>
                    <a:gd name="T50" fmla="*/ 31 w 39"/>
                    <a:gd name="T51" fmla="*/ 143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9" h="185">
                      <a:moveTo>
                        <a:pt x="35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1"/>
                        <a:pt x="0" y="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45"/>
                        <a:pt x="0" y="145"/>
                        <a:pt x="0" y="146"/>
                      </a:cubicBezTo>
                      <a:cubicBezTo>
                        <a:pt x="16" y="182"/>
                        <a:pt x="16" y="182"/>
                        <a:pt x="16" y="182"/>
                      </a:cubicBezTo>
                      <a:cubicBezTo>
                        <a:pt x="17" y="184"/>
                        <a:pt x="18" y="185"/>
                        <a:pt x="20" y="185"/>
                      </a:cubicBezTo>
                      <a:cubicBezTo>
                        <a:pt x="21" y="185"/>
                        <a:pt x="23" y="184"/>
                        <a:pt x="23" y="182"/>
                      </a:cubicBezTo>
                      <a:cubicBezTo>
                        <a:pt x="39" y="146"/>
                        <a:pt x="39" y="146"/>
                        <a:pt x="39" y="146"/>
                      </a:cubicBezTo>
                      <a:cubicBezTo>
                        <a:pt x="39" y="145"/>
                        <a:pt x="39" y="145"/>
                        <a:pt x="39" y="144"/>
                      </a:cubicBezTo>
                      <a:cubicBezTo>
                        <a:pt x="39" y="4"/>
                        <a:pt x="39" y="4"/>
                        <a:pt x="39" y="4"/>
                      </a:cubicBezTo>
                      <a:cubicBezTo>
                        <a:pt x="39" y="1"/>
                        <a:pt x="37" y="0"/>
                        <a:pt x="35" y="0"/>
                      </a:cubicBezTo>
                      <a:close/>
                      <a:moveTo>
                        <a:pt x="31" y="143"/>
                      </a:moveTo>
                      <a:cubicBezTo>
                        <a:pt x="25" y="157"/>
                        <a:pt x="25" y="157"/>
                        <a:pt x="25" y="157"/>
                      </a:cubicBezTo>
                      <a:cubicBezTo>
                        <a:pt x="14" y="157"/>
                        <a:pt x="14" y="157"/>
                        <a:pt x="14" y="157"/>
                      </a:cubicBezTo>
                      <a:cubicBezTo>
                        <a:pt x="8" y="143"/>
                        <a:pt x="8" y="143"/>
                        <a:pt x="8" y="143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137"/>
                        <a:pt x="18" y="137"/>
                        <a:pt x="18" y="137"/>
                      </a:cubicBezTo>
                      <a:cubicBezTo>
                        <a:pt x="18" y="138"/>
                        <a:pt x="19" y="139"/>
                        <a:pt x="21" y="139"/>
                      </a:cubicBezTo>
                      <a:cubicBezTo>
                        <a:pt x="22" y="139"/>
                        <a:pt x="24" y="138"/>
                        <a:pt x="24" y="137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lnTo>
                        <a:pt x="31" y="1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5" name="组合 14"/>
            <p:cNvGrpSpPr/>
            <p:nvPr/>
          </p:nvGrpSpPr>
          <p:grpSpPr>
            <a:xfrm>
              <a:off x="7379080" y="2803349"/>
              <a:ext cx="1271434" cy="1271434"/>
              <a:chOff x="6674239" y="3408398"/>
              <a:chExt cx="1007417" cy="1007417"/>
            </a:xfrm>
          </p:grpSpPr>
          <p:sp>
            <p:nvSpPr>
              <p:cNvPr id="16" name="任意多边形 15"/>
              <p:cNvSpPr/>
              <p:nvPr/>
            </p:nvSpPr>
            <p:spPr>
              <a:xfrm>
                <a:off x="6674239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7" name="Group 28"/>
              <p:cNvGrpSpPr>
                <a:grpSpLocks noChangeAspect="1"/>
              </p:cNvGrpSpPr>
              <p:nvPr/>
            </p:nvGrpSpPr>
            <p:grpSpPr bwMode="auto">
              <a:xfrm>
                <a:off x="6969306" y="3649352"/>
                <a:ext cx="417282" cy="525508"/>
                <a:chOff x="4401" y="2266"/>
                <a:chExt cx="374" cy="471"/>
              </a:xfrm>
              <a:solidFill>
                <a:schemeClr val="bg1"/>
              </a:solidFill>
            </p:grpSpPr>
            <p:sp>
              <p:nvSpPr>
                <p:cNvPr id="18" name="Freeform 29"/>
                <p:cNvSpPr>
                  <a:spLocks/>
                </p:cNvSpPr>
                <p:nvPr/>
              </p:nvSpPr>
              <p:spPr bwMode="auto">
                <a:xfrm>
                  <a:off x="4538" y="2390"/>
                  <a:ext cx="85" cy="108"/>
                </a:xfrm>
                <a:custGeom>
                  <a:avLst/>
                  <a:gdLst>
                    <a:gd name="T0" fmla="*/ 0 w 35"/>
                    <a:gd name="T1" fmla="*/ 26 h 45"/>
                    <a:gd name="T2" fmla="*/ 3 w 35"/>
                    <a:gd name="T3" fmla="*/ 29 h 45"/>
                    <a:gd name="T4" fmla="*/ 3 w 35"/>
                    <a:gd name="T5" fmla="*/ 29 h 45"/>
                    <a:gd name="T6" fmla="*/ 17 w 35"/>
                    <a:gd name="T7" fmla="*/ 45 h 45"/>
                    <a:gd name="T8" fmla="*/ 32 w 35"/>
                    <a:gd name="T9" fmla="*/ 29 h 45"/>
                    <a:gd name="T10" fmla="*/ 32 w 35"/>
                    <a:gd name="T11" fmla="*/ 29 h 45"/>
                    <a:gd name="T12" fmla="*/ 35 w 35"/>
                    <a:gd name="T13" fmla="*/ 26 h 45"/>
                    <a:gd name="T14" fmla="*/ 33 w 35"/>
                    <a:gd name="T15" fmla="*/ 23 h 45"/>
                    <a:gd name="T16" fmla="*/ 34 w 35"/>
                    <a:gd name="T17" fmla="*/ 17 h 45"/>
                    <a:gd name="T18" fmla="*/ 17 w 35"/>
                    <a:gd name="T19" fmla="*/ 0 h 45"/>
                    <a:gd name="T20" fmla="*/ 1 w 35"/>
                    <a:gd name="T21" fmla="*/ 17 h 45"/>
                    <a:gd name="T22" fmla="*/ 2 w 35"/>
                    <a:gd name="T23" fmla="*/ 23 h 45"/>
                    <a:gd name="T24" fmla="*/ 0 w 35"/>
                    <a:gd name="T25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45">
                      <a:moveTo>
                        <a:pt x="0" y="26"/>
                      </a:moveTo>
                      <a:cubicBezTo>
                        <a:pt x="0" y="28"/>
                        <a:pt x="1" y="29"/>
                        <a:pt x="3" y="29"/>
                      </a:cubicBezTo>
                      <a:cubicBezTo>
                        <a:pt x="3" y="29"/>
                        <a:pt x="3" y="29"/>
                        <a:pt x="3" y="29"/>
                      </a:cubicBezTo>
                      <a:cubicBezTo>
                        <a:pt x="3" y="37"/>
                        <a:pt x="10" y="45"/>
                        <a:pt x="17" y="45"/>
                      </a:cubicBezTo>
                      <a:cubicBezTo>
                        <a:pt x="25" y="45"/>
                        <a:pt x="31" y="37"/>
                        <a:pt x="32" y="29"/>
                      </a:cubicBezTo>
                      <a:cubicBezTo>
                        <a:pt x="32" y="29"/>
                        <a:pt x="32" y="29"/>
                        <a:pt x="32" y="29"/>
                      </a:cubicBezTo>
                      <a:cubicBezTo>
                        <a:pt x="33" y="29"/>
                        <a:pt x="35" y="28"/>
                        <a:pt x="35" y="26"/>
                      </a:cubicBezTo>
                      <a:cubicBezTo>
                        <a:pt x="35" y="25"/>
                        <a:pt x="34" y="24"/>
                        <a:pt x="33" y="23"/>
                      </a:cubicBezTo>
                      <a:cubicBezTo>
                        <a:pt x="34" y="21"/>
                        <a:pt x="34" y="19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8" y="0"/>
                        <a:pt x="1" y="8"/>
                        <a:pt x="1" y="17"/>
                      </a:cubicBezTo>
                      <a:cubicBezTo>
                        <a:pt x="1" y="19"/>
                        <a:pt x="1" y="21"/>
                        <a:pt x="2" y="23"/>
                      </a:cubicBezTo>
                      <a:cubicBezTo>
                        <a:pt x="1" y="24"/>
                        <a:pt x="0" y="25"/>
                        <a:pt x="0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" name="Freeform 30"/>
                <p:cNvSpPr>
                  <a:spLocks/>
                </p:cNvSpPr>
                <p:nvPr/>
              </p:nvSpPr>
              <p:spPr bwMode="auto">
                <a:xfrm>
                  <a:off x="4490" y="2512"/>
                  <a:ext cx="178" cy="53"/>
                </a:xfrm>
                <a:custGeom>
                  <a:avLst/>
                  <a:gdLst>
                    <a:gd name="T0" fmla="*/ 2 w 74"/>
                    <a:gd name="T1" fmla="*/ 22 h 22"/>
                    <a:gd name="T2" fmla="*/ 73 w 74"/>
                    <a:gd name="T3" fmla="*/ 22 h 22"/>
                    <a:gd name="T4" fmla="*/ 74 w 74"/>
                    <a:gd name="T5" fmla="*/ 21 h 22"/>
                    <a:gd name="T6" fmla="*/ 74 w 74"/>
                    <a:gd name="T7" fmla="*/ 15 h 22"/>
                    <a:gd name="T8" fmla="*/ 74 w 74"/>
                    <a:gd name="T9" fmla="*/ 14 h 22"/>
                    <a:gd name="T10" fmla="*/ 50 w 74"/>
                    <a:gd name="T11" fmla="*/ 0 h 22"/>
                    <a:gd name="T12" fmla="*/ 49 w 74"/>
                    <a:gd name="T13" fmla="*/ 0 h 22"/>
                    <a:gd name="T14" fmla="*/ 48 w 74"/>
                    <a:gd name="T15" fmla="*/ 0 h 22"/>
                    <a:gd name="T16" fmla="*/ 47 w 74"/>
                    <a:gd name="T17" fmla="*/ 0 h 22"/>
                    <a:gd name="T18" fmla="*/ 37 w 74"/>
                    <a:gd name="T19" fmla="*/ 3 h 22"/>
                    <a:gd name="T20" fmla="*/ 27 w 74"/>
                    <a:gd name="T21" fmla="*/ 0 h 22"/>
                    <a:gd name="T22" fmla="*/ 26 w 74"/>
                    <a:gd name="T23" fmla="*/ 0 h 22"/>
                    <a:gd name="T24" fmla="*/ 26 w 74"/>
                    <a:gd name="T25" fmla="*/ 0 h 22"/>
                    <a:gd name="T26" fmla="*/ 25 w 74"/>
                    <a:gd name="T27" fmla="*/ 0 h 22"/>
                    <a:gd name="T28" fmla="*/ 1 w 74"/>
                    <a:gd name="T29" fmla="*/ 14 h 22"/>
                    <a:gd name="T30" fmla="*/ 0 w 74"/>
                    <a:gd name="T31" fmla="*/ 15 h 22"/>
                    <a:gd name="T32" fmla="*/ 0 w 74"/>
                    <a:gd name="T33" fmla="*/ 21 h 22"/>
                    <a:gd name="T34" fmla="*/ 2 w 74"/>
                    <a:gd name="T3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4" h="22">
                      <a:moveTo>
                        <a:pt x="2" y="22"/>
                      </a:moveTo>
                      <a:cubicBezTo>
                        <a:pt x="73" y="22"/>
                        <a:pt x="73" y="22"/>
                        <a:pt x="73" y="22"/>
                      </a:cubicBezTo>
                      <a:cubicBezTo>
                        <a:pt x="73" y="22"/>
                        <a:pt x="74" y="21"/>
                        <a:pt x="74" y="21"/>
                      </a:cubicBezTo>
                      <a:cubicBezTo>
                        <a:pt x="74" y="15"/>
                        <a:pt x="74" y="15"/>
                        <a:pt x="74" y="15"/>
                      </a:cubicBezTo>
                      <a:cubicBezTo>
                        <a:pt x="74" y="15"/>
                        <a:pt x="74" y="14"/>
                        <a:pt x="74" y="14"/>
                      </a:cubicBezTo>
                      <a:cubicBezTo>
                        <a:pt x="67" y="7"/>
                        <a:pt x="59" y="3"/>
                        <a:pt x="50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8" y="0"/>
                        <a:pt x="47" y="0"/>
                      </a:cubicBezTo>
                      <a:cubicBezTo>
                        <a:pt x="45" y="2"/>
                        <a:pt x="41" y="3"/>
                        <a:pt x="37" y="3"/>
                      </a:cubicBezTo>
                      <a:cubicBezTo>
                        <a:pt x="34" y="3"/>
                        <a:pt x="30" y="2"/>
                        <a:pt x="27" y="0"/>
                      </a:cubicBezTo>
                      <a:cubicBezTo>
                        <a:pt x="27" y="0"/>
                        <a:pt x="27" y="0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0"/>
                        <a:pt x="26" y="0"/>
                        <a:pt x="25" y="0"/>
                      </a:cubicBezTo>
                      <a:cubicBezTo>
                        <a:pt x="16" y="2"/>
                        <a:pt x="8" y="7"/>
                        <a:pt x="1" y="14"/>
                      </a:cubicBezTo>
                      <a:cubicBezTo>
                        <a:pt x="1" y="14"/>
                        <a:pt x="0" y="15"/>
                        <a:pt x="0" y="15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1" y="22"/>
                        <a:pt x="2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31"/>
                <p:cNvSpPr>
                  <a:spLocks/>
                </p:cNvSpPr>
                <p:nvPr/>
              </p:nvSpPr>
              <p:spPr bwMode="auto">
                <a:xfrm>
                  <a:off x="4476" y="2613"/>
                  <a:ext cx="207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" name="Freeform 32"/>
                <p:cNvSpPr>
                  <a:spLocks noEditPoints="1"/>
                </p:cNvSpPr>
                <p:nvPr/>
              </p:nvSpPr>
              <p:spPr bwMode="auto">
                <a:xfrm>
                  <a:off x="4401" y="2266"/>
                  <a:ext cx="374" cy="471"/>
                </a:xfrm>
                <a:custGeom>
                  <a:avLst/>
                  <a:gdLst>
                    <a:gd name="T0" fmla="*/ 153 w 155"/>
                    <a:gd name="T1" fmla="*/ 31 h 197"/>
                    <a:gd name="T2" fmla="*/ 124 w 155"/>
                    <a:gd name="T3" fmla="*/ 2 h 197"/>
                    <a:gd name="T4" fmla="*/ 120 w 155"/>
                    <a:gd name="T5" fmla="*/ 0 h 197"/>
                    <a:gd name="T6" fmla="*/ 6 w 155"/>
                    <a:gd name="T7" fmla="*/ 0 h 197"/>
                    <a:gd name="T8" fmla="*/ 0 w 155"/>
                    <a:gd name="T9" fmla="*/ 7 h 197"/>
                    <a:gd name="T10" fmla="*/ 0 w 155"/>
                    <a:gd name="T11" fmla="*/ 190 h 197"/>
                    <a:gd name="T12" fmla="*/ 6 w 155"/>
                    <a:gd name="T13" fmla="*/ 197 h 197"/>
                    <a:gd name="T14" fmla="*/ 148 w 155"/>
                    <a:gd name="T15" fmla="*/ 197 h 197"/>
                    <a:gd name="T16" fmla="*/ 155 w 155"/>
                    <a:gd name="T17" fmla="*/ 190 h 197"/>
                    <a:gd name="T18" fmla="*/ 155 w 155"/>
                    <a:gd name="T19" fmla="*/ 35 h 197"/>
                    <a:gd name="T20" fmla="*/ 153 w 155"/>
                    <a:gd name="T21" fmla="*/ 31 h 197"/>
                    <a:gd name="T22" fmla="*/ 13 w 155"/>
                    <a:gd name="T23" fmla="*/ 183 h 197"/>
                    <a:gd name="T24" fmla="*/ 13 w 155"/>
                    <a:gd name="T25" fmla="*/ 14 h 197"/>
                    <a:gd name="T26" fmla="*/ 116 w 155"/>
                    <a:gd name="T27" fmla="*/ 14 h 197"/>
                    <a:gd name="T28" fmla="*/ 116 w 155"/>
                    <a:gd name="T29" fmla="*/ 35 h 197"/>
                    <a:gd name="T30" fmla="*/ 120 w 155"/>
                    <a:gd name="T31" fmla="*/ 39 h 197"/>
                    <a:gd name="T32" fmla="*/ 142 w 155"/>
                    <a:gd name="T33" fmla="*/ 39 h 197"/>
                    <a:gd name="T34" fmla="*/ 142 w 155"/>
                    <a:gd name="T35" fmla="*/ 183 h 197"/>
                    <a:gd name="T36" fmla="*/ 13 w 155"/>
                    <a:gd name="T37" fmla="*/ 183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5" h="197">
                      <a:moveTo>
                        <a:pt x="153" y="31"/>
                      </a:moveTo>
                      <a:cubicBezTo>
                        <a:pt x="124" y="2"/>
                        <a:pt x="124" y="2"/>
                        <a:pt x="124" y="2"/>
                      </a:cubicBezTo>
                      <a:cubicBezTo>
                        <a:pt x="123" y="1"/>
                        <a:pt x="121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0" y="194"/>
                        <a:pt x="3" y="197"/>
                        <a:pt x="6" y="197"/>
                      </a:cubicBezTo>
                      <a:cubicBezTo>
                        <a:pt x="148" y="197"/>
                        <a:pt x="148" y="197"/>
                        <a:pt x="148" y="197"/>
                      </a:cubicBezTo>
                      <a:cubicBezTo>
                        <a:pt x="152" y="197"/>
                        <a:pt x="155" y="194"/>
                        <a:pt x="155" y="19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4" y="32"/>
                        <a:pt x="153" y="31"/>
                      </a:cubicBezTo>
                      <a:close/>
                      <a:moveTo>
                        <a:pt x="13" y="183"/>
                      </a:move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83"/>
                        <a:pt x="142" y="183"/>
                        <a:pt x="142" y="183"/>
                      </a:cubicBezTo>
                      <a:lnTo>
                        <a:pt x="13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4323745" y="1382342"/>
            <a:ext cx="4190162" cy="3037526"/>
            <a:chOff x="5818000" y="1843122"/>
            <a:chExt cx="5586883" cy="4050035"/>
          </a:xfrm>
        </p:grpSpPr>
        <p:sp>
          <p:nvSpPr>
            <p:cNvPr id="2" name="圆角矩形 1"/>
            <p:cNvSpPr/>
            <p:nvPr/>
          </p:nvSpPr>
          <p:spPr>
            <a:xfrm>
              <a:off x="5818000" y="1843122"/>
              <a:ext cx="5586883" cy="4050035"/>
            </a:xfrm>
            <a:prstGeom prst="roundRect">
              <a:avLst>
                <a:gd name="adj" fmla="val 5616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31"/>
            <p:cNvSpPr txBox="1"/>
            <p:nvPr/>
          </p:nvSpPr>
          <p:spPr>
            <a:xfrm>
              <a:off x="6089669" y="2026983"/>
              <a:ext cx="5053952" cy="3711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5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106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7" grpId="0"/>
      <p:bldP spid="4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2509576" y="1855094"/>
            <a:ext cx="2027069" cy="62639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3078181" y="2500538"/>
            <a:ext cx="1467989" cy="7386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4480417" y="1478285"/>
            <a:ext cx="1909964" cy="102225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527120" y="2481487"/>
            <a:ext cx="2480804" cy="47464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65"/>
          <p:cNvSpPr txBox="1"/>
          <p:nvPr/>
        </p:nvSpPr>
        <p:spPr>
          <a:xfrm>
            <a:off x="739471" y="3845627"/>
            <a:ext cx="7633252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indent="3429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3229" y="1699776"/>
            <a:ext cx="1580066" cy="1580066"/>
            <a:chOff x="3761296" y="1104900"/>
            <a:chExt cx="1549400" cy="1549400"/>
          </a:xfrm>
        </p:grpSpPr>
        <p:sp>
          <p:nvSpPr>
            <p:cNvPr id="12" name="椭圆 11"/>
            <p:cNvSpPr/>
            <p:nvPr/>
          </p:nvSpPr>
          <p:spPr>
            <a:xfrm>
              <a:off x="3761296" y="1104900"/>
              <a:ext cx="1549400" cy="15494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34"/>
            <p:cNvSpPr txBox="1"/>
            <p:nvPr/>
          </p:nvSpPr>
          <p:spPr>
            <a:xfrm>
              <a:off x="3761296" y="1528754"/>
              <a:ext cx="1549400" cy="724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30643" y="1002733"/>
            <a:ext cx="1241841" cy="831320"/>
            <a:chOff x="6352096" y="889280"/>
            <a:chExt cx="1549400" cy="1037208"/>
          </a:xfrm>
        </p:grpSpPr>
        <p:sp>
          <p:nvSpPr>
            <p:cNvPr id="15" name="椭圆 14"/>
            <p:cNvSpPr/>
            <p:nvPr/>
          </p:nvSpPr>
          <p:spPr>
            <a:xfrm>
              <a:off x="6608191" y="889280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40"/>
            <p:cNvSpPr txBox="1"/>
            <p:nvPr/>
          </p:nvSpPr>
          <p:spPr>
            <a:xfrm>
              <a:off x="6352096" y="1094603"/>
              <a:ext cx="1549400" cy="576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64275" y="1167298"/>
            <a:ext cx="1632108" cy="1092575"/>
            <a:chOff x="1277256" y="1121088"/>
            <a:chExt cx="1549400" cy="1037208"/>
          </a:xfrm>
        </p:grpSpPr>
        <p:sp>
          <p:nvSpPr>
            <p:cNvPr id="18" name="椭圆 17"/>
            <p:cNvSpPr/>
            <p:nvPr/>
          </p:nvSpPr>
          <p:spPr>
            <a:xfrm>
              <a:off x="1533352" y="1121088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43"/>
            <p:cNvSpPr txBox="1"/>
            <p:nvPr/>
          </p:nvSpPr>
          <p:spPr>
            <a:xfrm>
              <a:off x="1277256" y="1387687"/>
              <a:ext cx="1549400" cy="525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63395" y="2481487"/>
            <a:ext cx="1493726" cy="999938"/>
            <a:chOff x="7645400" y="1877556"/>
            <a:chExt cx="1549400" cy="1037208"/>
          </a:xfrm>
        </p:grpSpPr>
        <p:sp>
          <p:nvSpPr>
            <p:cNvPr id="21" name="椭圆 20"/>
            <p:cNvSpPr/>
            <p:nvPr/>
          </p:nvSpPr>
          <p:spPr>
            <a:xfrm>
              <a:off x="7901496" y="1877556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46"/>
            <p:cNvSpPr txBox="1"/>
            <p:nvPr/>
          </p:nvSpPr>
          <p:spPr>
            <a:xfrm>
              <a:off x="7645400" y="2144752"/>
              <a:ext cx="1549400" cy="542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26626" y="2766085"/>
            <a:ext cx="1534919" cy="1027514"/>
            <a:chOff x="5056696" y="2183559"/>
            <a:chExt cx="1549400" cy="1037208"/>
          </a:xfrm>
        </p:grpSpPr>
        <p:sp>
          <p:nvSpPr>
            <p:cNvPr id="24" name="椭圆 23"/>
            <p:cNvSpPr/>
            <p:nvPr/>
          </p:nvSpPr>
          <p:spPr>
            <a:xfrm>
              <a:off x="5312792" y="2183559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49"/>
            <p:cNvSpPr txBox="1"/>
            <p:nvPr/>
          </p:nvSpPr>
          <p:spPr>
            <a:xfrm>
              <a:off x="5056696" y="2457502"/>
              <a:ext cx="1549400" cy="5281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624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6" grpId="0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1"/>
          <p:cNvSpPr>
            <a:spLocks noChangeArrowheads="1"/>
          </p:cNvSpPr>
          <p:nvPr/>
        </p:nvSpPr>
        <p:spPr bwMode="auto">
          <a:xfrm>
            <a:off x="874415" y="1019628"/>
            <a:ext cx="1036181" cy="284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输入内容：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927624" y="1374659"/>
            <a:ext cx="2250658" cy="374309"/>
            <a:chOff x="2645777" y="1428360"/>
            <a:chExt cx="1523389" cy="914033"/>
          </a:xfrm>
        </p:grpSpPr>
        <p:sp>
          <p:nvSpPr>
            <p:cNvPr id="48" name="矩形 47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2" name="文本框 25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35443" y="1374659"/>
            <a:ext cx="2250658" cy="374309"/>
            <a:chOff x="2645777" y="1428360"/>
            <a:chExt cx="1523389" cy="914033"/>
          </a:xfrm>
        </p:grpSpPr>
        <p:sp>
          <p:nvSpPr>
            <p:cNvPr id="54" name="矩形 53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5" name="文本框 28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74416" y="1844161"/>
            <a:ext cx="7950550" cy="307777"/>
            <a:chOff x="557975" y="2161954"/>
            <a:chExt cx="9337947" cy="410369"/>
          </a:xfrm>
        </p:grpSpPr>
        <p:sp>
          <p:nvSpPr>
            <p:cNvPr id="57" name="Rectangle 1"/>
            <p:cNvSpPr>
              <a:spLocks noChangeArrowheads="1"/>
            </p:cNvSpPr>
            <p:nvPr/>
          </p:nvSpPr>
          <p:spPr bwMode="auto">
            <a:xfrm>
              <a:off x="557975" y="2161954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  <a:endParaRPr kumimoji="0" lang="zh-CN" altLang="en-US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1983773" y="2182473"/>
              <a:ext cx="791214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74415" y="2238740"/>
            <a:ext cx="6789966" cy="307777"/>
            <a:chOff x="557975" y="2688060"/>
            <a:chExt cx="7974838" cy="410369"/>
          </a:xfrm>
        </p:grpSpPr>
        <p:sp>
          <p:nvSpPr>
            <p:cNvPr id="60" name="Rectangle 1"/>
            <p:cNvSpPr>
              <a:spLocks noChangeArrowheads="1"/>
            </p:cNvSpPr>
            <p:nvPr/>
          </p:nvSpPr>
          <p:spPr bwMode="auto">
            <a:xfrm>
              <a:off x="557975" y="2688060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1983774" y="2708579"/>
              <a:ext cx="654903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27622" y="2842311"/>
            <a:ext cx="7264297" cy="1842677"/>
            <a:chOff x="611187" y="3614057"/>
            <a:chExt cx="7921625" cy="2678872"/>
          </a:xfrm>
        </p:grpSpPr>
        <p:sp>
          <p:nvSpPr>
            <p:cNvPr id="66" name="形状 65"/>
            <p:cNvSpPr/>
            <p:nvPr/>
          </p:nvSpPr>
          <p:spPr>
            <a:xfrm>
              <a:off x="611187" y="3614057"/>
              <a:ext cx="7921625" cy="2678872"/>
            </a:xfrm>
            <a:prstGeom prst="leftRightRibbon">
              <a:avLst>
                <a:gd name="adj1" fmla="val 54481"/>
                <a:gd name="adj2" fmla="val 50000"/>
                <a:gd name="adj3" fmla="val 16667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矩形 66"/>
            <p:cNvSpPr/>
            <p:nvPr/>
          </p:nvSpPr>
          <p:spPr>
            <a:xfrm>
              <a:off x="1150112" y="4142025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4571999" y="4638717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3062053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739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6" grpId="0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任意多边形 32"/>
          <p:cNvSpPr/>
          <p:nvPr/>
        </p:nvSpPr>
        <p:spPr>
          <a:xfrm>
            <a:off x="1844596" y="1909405"/>
            <a:ext cx="2016641" cy="1987724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295607" y="2354589"/>
            <a:ext cx="1114619" cy="1097356"/>
          </a:xfrm>
          <a:prstGeom prst="ellipse">
            <a:avLst/>
          </a:prstGeom>
          <a:solidFill>
            <a:srgbClr val="FAFAFA"/>
          </a:solidFill>
          <a:ln w="1206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标题内容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5" name="任意多边形 34"/>
          <p:cNvSpPr/>
          <p:nvPr/>
        </p:nvSpPr>
        <p:spPr>
          <a:xfrm rot="453073">
            <a:off x="965826" y="3260763"/>
            <a:ext cx="1475543" cy="1452690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280658" y="3575570"/>
            <a:ext cx="845878" cy="832777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rot="2431848">
            <a:off x="674307" y="1946149"/>
            <a:ext cx="1309021" cy="1288748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939916" y="2221126"/>
            <a:ext cx="750417" cy="738794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9" name="任意多边形 38"/>
          <p:cNvSpPr/>
          <p:nvPr/>
        </p:nvSpPr>
        <p:spPr>
          <a:xfrm rot="2431848">
            <a:off x="1647235" y="1065064"/>
            <a:ext cx="1112564" cy="1095333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1879815" y="1283918"/>
            <a:ext cx="637794" cy="627916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altLang="zh-CN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41" name="环形箭头 40"/>
          <p:cNvSpPr/>
          <p:nvPr/>
        </p:nvSpPr>
        <p:spPr>
          <a:xfrm rot="5920462">
            <a:off x="2848033" y="1784075"/>
            <a:ext cx="2220686" cy="2220686"/>
          </a:xfrm>
          <a:prstGeom prst="circular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97163" y="1266180"/>
            <a:ext cx="3150161" cy="3263971"/>
            <a:chOff x="5818000" y="1927702"/>
            <a:chExt cx="5586883" cy="4351961"/>
          </a:xfrm>
        </p:grpSpPr>
        <p:sp>
          <p:nvSpPr>
            <p:cNvPr id="19" name="圆角矩形 18"/>
            <p:cNvSpPr/>
            <p:nvPr/>
          </p:nvSpPr>
          <p:spPr>
            <a:xfrm>
              <a:off x="5818000" y="2002147"/>
              <a:ext cx="5586883" cy="4197796"/>
            </a:xfrm>
            <a:prstGeom prst="roundRect">
              <a:avLst>
                <a:gd name="adj" fmla="val 7739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31"/>
            <p:cNvSpPr txBox="1"/>
            <p:nvPr/>
          </p:nvSpPr>
          <p:spPr>
            <a:xfrm>
              <a:off x="6089670" y="1927702"/>
              <a:ext cx="5053952" cy="4351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2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132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9" grpId="0" animBg="1"/>
      <p:bldP spid="39" grpId="1" animBg="1"/>
      <p:bldP spid="40" grpId="0" animBg="1"/>
      <p:bldP spid="41" grpId="0" animBg="1"/>
      <p:bldP spid="21" grpId="0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 smtClean="0">
                <a:solidFill>
                  <a:schemeClr val="bg1"/>
                </a:solidFill>
              </a:rPr>
              <a:t>3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908489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关键技术难点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269687" y="1774521"/>
            <a:ext cx="1224548" cy="1175807"/>
            <a:chOff x="5838755" y="1774521"/>
            <a:chExt cx="1224548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>
                    <a:solidFill>
                      <a:schemeClr val="bg1"/>
                    </a:solidFill>
                  </a:rPr>
                  <a:t>3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关键技术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3-2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实践难点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>
                    <a:solidFill>
                      <a:schemeClr val="bg1"/>
                    </a:solidFill>
                  </a:rPr>
                  <a:t>3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市场调研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2105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3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案例分析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328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5"/>
          <p:cNvSpPr txBox="1"/>
          <p:nvPr/>
        </p:nvSpPr>
        <p:spPr>
          <a:xfrm>
            <a:off x="2780149" y="1165561"/>
            <a:ext cx="4450718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文本框 18"/>
          <p:cNvSpPr txBox="1"/>
          <p:nvPr/>
        </p:nvSpPr>
        <p:spPr>
          <a:xfrm>
            <a:off x="1874695" y="3226808"/>
            <a:ext cx="4538656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矩形 7"/>
          <p:cNvSpPr/>
          <p:nvPr/>
        </p:nvSpPr>
        <p:spPr>
          <a:xfrm rot="20926619">
            <a:off x="1462976" y="2273983"/>
            <a:ext cx="6182916" cy="2939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447698" y="1100978"/>
            <a:ext cx="1230086" cy="1091735"/>
            <a:chOff x="411429" y="2379138"/>
            <a:chExt cx="1640114" cy="1455646"/>
          </a:xfrm>
        </p:grpSpPr>
        <p:sp>
          <p:nvSpPr>
            <p:cNvPr id="10" name="下箭头 9"/>
            <p:cNvSpPr/>
            <p:nvPr/>
          </p:nvSpPr>
          <p:spPr>
            <a:xfrm>
              <a:off x="411429" y="2379138"/>
              <a:ext cx="1640114" cy="1455646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4"/>
            <p:cNvSpPr txBox="1"/>
            <p:nvPr/>
          </p:nvSpPr>
          <p:spPr>
            <a:xfrm>
              <a:off x="923814" y="2392494"/>
              <a:ext cx="553997" cy="125476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431085" y="2685507"/>
            <a:ext cx="1230086" cy="1091736"/>
            <a:chOff x="7055945" y="4194060"/>
            <a:chExt cx="1640114" cy="1455648"/>
          </a:xfrm>
        </p:grpSpPr>
        <p:sp>
          <p:nvSpPr>
            <p:cNvPr id="13" name="下箭头 12"/>
            <p:cNvSpPr/>
            <p:nvPr/>
          </p:nvSpPr>
          <p:spPr>
            <a:xfrm flipV="1">
              <a:off x="7055945" y="4194060"/>
              <a:ext cx="1640114" cy="1455648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22"/>
            <p:cNvSpPr txBox="1"/>
            <p:nvPr/>
          </p:nvSpPr>
          <p:spPr>
            <a:xfrm>
              <a:off x="7568321" y="4371789"/>
              <a:ext cx="553997" cy="125476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15" name="等腰三角形 14"/>
          <p:cNvSpPr/>
          <p:nvPr/>
        </p:nvSpPr>
        <p:spPr>
          <a:xfrm>
            <a:off x="4241554" y="2557134"/>
            <a:ext cx="653144" cy="56305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9"/>
          <p:cNvSpPr txBox="1"/>
          <p:nvPr/>
        </p:nvSpPr>
        <p:spPr>
          <a:xfrm>
            <a:off x="798841" y="4171995"/>
            <a:ext cx="753626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关键技术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9" name="等腰三角形 1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03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15" grpId="0" animBg="1"/>
      <p:bldP spid="17" grpId="0"/>
      <p:bldP spid="18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978345" y="1190801"/>
            <a:ext cx="753299" cy="7532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HK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731645" y="2517561"/>
            <a:ext cx="753299" cy="7532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HK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78345" y="3733008"/>
            <a:ext cx="753299" cy="7532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HK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1198540" y="1842145"/>
            <a:ext cx="666390" cy="395669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364018" y="2894210"/>
            <a:ext cx="119742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171514" y="3542657"/>
            <a:ext cx="720442" cy="380361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009417" y="1081739"/>
            <a:ext cx="4566499" cy="1078503"/>
            <a:chOff x="4012556" y="1375083"/>
            <a:chExt cx="5516462" cy="1438005"/>
          </a:xfrm>
        </p:grpSpPr>
        <p:sp>
          <p:nvSpPr>
            <p:cNvPr id="12" name="矩形 11"/>
            <p:cNvSpPr/>
            <p:nvPr/>
          </p:nvSpPr>
          <p:spPr>
            <a:xfrm>
              <a:off x="4012556" y="1729714"/>
              <a:ext cx="5516462" cy="1083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42"/>
            <p:cNvSpPr txBox="1"/>
            <p:nvPr/>
          </p:nvSpPr>
          <p:spPr>
            <a:xfrm>
              <a:off x="4012556" y="1375083"/>
              <a:ext cx="2374014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 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55150" y="2399998"/>
            <a:ext cx="4566499" cy="1078502"/>
            <a:chOff x="4873534" y="3109566"/>
            <a:chExt cx="5516462" cy="1438002"/>
          </a:xfrm>
        </p:grpSpPr>
        <p:sp>
          <p:nvSpPr>
            <p:cNvPr id="14" name="矩形 13"/>
            <p:cNvSpPr/>
            <p:nvPr/>
          </p:nvSpPr>
          <p:spPr>
            <a:xfrm>
              <a:off x="4873534" y="3464195"/>
              <a:ext cx="5516462" cy="1083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文本框 44"/>
            <p:cNvSpPr txBox="1"/>
            <p:nvPr/>
          </p:nvSpPr>
          <p:spPr>
            <a:xfrm>
              <a:off x="4873534" y="3109566"/>
              <a:ext cx="237401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 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009417" y="3631143"/>
            <a:ext cx="4566499" cy="1078503"/>
            <a:chOff x="4012556" y="5002204"/>
            <a:chExt cx="5516462" cy="1438005"/>
          </a:xfrm>
        </p:grpSpPr>
        <p:sp>
          <p:nvSpPr>
            <p:cNvPr id="16" name="矩形 15"/>
            <p:cNvSpPr/>
            <p:nvPr/>
          </p:nvSpPr>
          <p:spPr>
            <a:xfrm>
              <a:off x="4012556" y="5356835"/>
              <a:ext cx="5516462" cy="1083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文本框 46"/>
            <p:cNvSpPr txBox="1"/>
            <p:nvPr/>
          </p:nvSpPr>
          <p:spPr>
            <a:xfrm>
              <a:off x="4012556" y="5002204"/>
              <a:ext cx="2374014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 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604"/>
          <a:stretch/>
        </p:blipFill>
        <p:spPr>
          <a:xfrm>
            <a:off x="0" y="1618550"/>
            <a:ext cx="1217495" cy="2368933"/>
          </a:xfrm>
          <a:prstGeom prst="rect">
            <a:avLst/>
          </a:prstGeom>
        </p:spPr>
      </p:pic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实践难点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3" name="等腰三角形 22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850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2" grpId="0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497929" y="1438979"/>
            <a:ext cx="5892815" cy="3118568"/>
            <a:chOff x="833990" y="2092248"/>
            <a:chExt cx="7565435" cy="4003744"/>
          </a:xfrm>
          <a:solidFill>
            <a:schemeClr val="accent1"/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7706873" y="2730069"/>
              <a:ext cx="58940" cy="25260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478010" y="2205919"/>
              <a:ext cx="63151" cy="61047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2004381" y="4323567"/>
              <a:ext cx="25260" cy="25260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722075" y="2641659"/>
              <a:ext cx="214712" cy="113671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4035723" y="2911100"/>
              <a:ext cx="164191" cy="258917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40997" y="3024773"/>
              <a:ext cx="105251" cy="10104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4031513" y="2919522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4315690" y="3348943"/>
              <a:ext cx="25260" cy="46311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4305165" y="3388939"/>
              <a:ext cx="39995" cy="65256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389365" y="3475244"/>
              <a:ext cx="65256" cy="33680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618812" y="3534186"/>
              <a:ext cx="75781" cy="10525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3722075" y="2092248"/>
              <a:ext cx="3999533" cy="3149107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5077706" y="4607745"/>
              <a:ext cx="168401" cy="353643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854457" y="4113065"/>
              <a:ext cx="54731" cy="86307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203890" y="4188846"/>
              <a:ext cx="277863" cy="284177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6471227" y="4458288"/>
              <a:ext cx="218923" cy="69467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6690149" y="4508809"/>
              <a:ext cx="21051" cy="8420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6721725" y="4517228"/>
              <a:ext cx="18945" cy="10525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6744879" y="4517228"/>
              <a:ext cx="25260" cy="10525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6755405" y="4513019"/>
              <a:ext cx="39995" cy="14735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6795400" y="4531965"/>
              <a:ext cx="54731" cy="35785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6810137" y="4513019"/>
              <a:ext cx="79991" cy="14735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6904862" y="4517229"/>
              <a:ext cx="75781" cy="35785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auto">
            <a:xfrm>
              <a:off x="6765930" y="4294096"/>
              <a:ext cx="124196" cy="153667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6536481" y="4167797"/>
              <a:ext cx="218923" cy="250497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6452283" y="3879408"/>
              <a:ext cx="48415" cy="44205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6675415" y="3759424"/>
              <a:ext cx="39995" cy="84201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6831185" y="3569969"/>
              <a:ext cx="54731" cy="69467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6885917" y="3559446"/>
              <a:ext cx="48415" cy="44205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6850131" y="3395255"/>
              <a:ext cx="204187" cy="189452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6984853" y="3290004"/>
              <a:ext cx="113671" cy="105251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6934332" y="3039505"/>
              <a:ext cx="109461" cy="235763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6696464" y="3908880"/>
              <a:ext cx="119987" cy="134721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6816449" y="4043599"/>
              <a:ext cx="37891" cy="54731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6791191" y="4102541"/>
              <a:ext cx="109461" cy="90516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6765929" y="4064649"/>
              <a:ext cx="39995" cy="33680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6791191" y="4083595"/>
              <a:ext cx="25260" cy="50520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6816451" y="4098331"/>
              <a:ext cx="33680" cy="14735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6725934" y="4028865"/>
              <a:ext cx="29471" cy="25260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6675415" y="4079385"/>
              <a:ext cx="50520" cy="58940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7020638" y="4327777"/>
              <a:ext cx="532569" cy="244183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7462691" y="4433027"/>
              <a:ext cx="79991" cy="29471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7601621" y="4454078"/>
              <a:ext cx="54731" cy="29471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7921585" y="4807720"/>
              <a:ext cx="88411" cy="54731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8191027" y="4727730"/>
              <a:ext cx="33680" cy="29471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8199447" y="4698259"/>
              <a:ext cx="31575" cy="29471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Freeform 51"/>
            <p:cNvSpPr>
              <a:spLocks/>
            </p:cNvSpPr>
            <p:nvPr/>
          </p:nvSpPr>
          <p:spPr bwMode="auto">
            <a:xfrm>
              <a:off x="7932109" y="4668790"/>
              <a:ext cx="33680" cy="29471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Freeform 52"/>
            <p:cNvSpPr>
              <a:spLocks/>
            </p:cNvSpPr>
            <p:nvPr/>
          </p:nvSpPr>
          <p:spPr bwMode="auto">
            <a:xfrm>
              <a:off x="7527948" y="4418293"/>
              <a:ext cx="18945" cy="18945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Freeform 53"/>
            <p:cNvSpPr>
              <a:spLocks/>
            </p:cNvSpPr>
            <p:nvPr/>
          </p:nvSpPr>
          <p:spPr bwMode="auto">
            <a:xfrm>
              <a:off x="6736459" y="4571960"/>
              <a:ext cx="1014619" cy="79569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Freeform 54"/>
            <p:cNvSpPr>
              <a:spLocks/>
            </p:cNvSpPr>
            <p:nvPr/>
          </p:nvSpPr>
          <p:spPr bwMode="auto">
            <a:xfrm>
              <a:off x="7618462" y="5430807"/>
              <a:ext cx="109461" cy="115776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Freeform 55"/>
            <p:cNvSpPr>
              <a:spLocks/>
            </p:cNvSpPr>
            <p:nvPr/>
          </p:nvSpPr>
          <p:spPr bwMode="auto">
            <a:xfrm>
              <a:off x="8205761" y="5426595"/>
              <a:ext cx="138931" cy="244183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Freeform 56"/>
            <p:cNvSpPr>
              <a:spLocks/>
            </p:cNvSpPr>
            <p:nvPr/>
          </p:nvSpPr>
          <p:spPr bwMode="auto">
            <a:xfrm>
              <a:off x="8205762" y="5207675"/>
              <a:ext cx="193663" cy="254707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2" name="Freeform 57"/>
            <p:cNvSpPr>
              <a:spLocks/>
            </p:cNvSpPr>
            <p:nvPr/>
          </p:nvSpPr>
          <p:spPr bwMode="auto">
            <a:xfrm>
              <a:off x="977131" y="2401687"/>
              <a:ext cx="2292364" cy="3574319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3" name="Freeform 58"/>
            <p:cNvSpPr>
              <a:spLocks/>
            </p:cNvSpPr>
            <p:nvPr/>
          </p:nvSpPr>
          <p:spPr bwMode="auto">
            <a:xfrm>
              <a:off x="2069635" y="5936012"/>
              <a:ext cx="157876" cy="134721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4" name="Freeform 59"/>
            <p:cNvSpPr>
              <a:spLocks/>
            </p:cNvSpPr>
            <p:nvPr/>
          </p:nvSpPr>
          <p:spPr bwMode="auto">
            <a:xfrm>
              <a:off x="2143313" y="6070733"/>
              <a:ext cx="35785" cy="14735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5" name="Freeform 60"/>
            <p:cNvSpPr>
              <a:spLocks/>
            </p:cNvSpPr>
            <p:nvPr/>
          </p:nvSpPr>
          <p:spPr bwMode="auto">
            <a:xfrm>
              <a:off x="2088581" y="6074941"/>
              <a:ext cx="39995" cy="21051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6" name="Freeform 61"/>
            <p:cNvSpPr>
              <a:spLocks/>
            </p:cNvSpPr>
            <p:nvPr/>
          </p:nvSpPr>
          <p:spPr bwMode="auto">
            <a:xfrm>
              <a:off x="1989646" y="5950746"/>
              <a:ext cx="58940" cy="75781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7" name="Freeform 62"/>
            <p:cNvSpPr>
              <a:spLocks/>
            </p:cNvSpPr>
            <p:nvPr/>
          </p:nvSpPr>
          <p:spPr bwMode="auto">
            <a:xfrm>
              <a:off x="2054900" y="5971796"/>
              <a:ext cx="33680" cy="39995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8" name="Freeform 63"/>
            <p:cNvSpPr>
              <a:spLocks/>
            </p:cNvSpPr>
            <p:nvPr/>
          </p:nvSpPr>
          <p:spPr bwMode="auto">
            <a:xfrm>
              <a:off x="2288557" y="3803627"/>
              <a:ext cx="237867" cy="86307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9" name="Freeform 64"/>
            <p:cNvSpPr>
              <a:spLocks/>
            </p:cNvSpPr>
            <p:nvPr/>
          </p:nvSpPr>
          <p:spPr bwMode="auto">
            <a:xfrm>
              <a:off x="2408543" y="3913090"/>
              <a:ext cx="37891" cy="14735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0" name="Freeform 65"/>
            <p:cNvSpPr>
              <a:spLocks/>
            </p:cNvSpPr>
            <p:nvPr/>
          </p:nvSpPr>
          <p:spPr bwMode="auto">
            <a:xfrm>
              <a:off x="2496955" y="3913088"/>
              <a:ext cx="44205" cy="10525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1" name="Freeform 66"/>
            <p:cNvSpPr>
              <a:spLocks/>
            </p:cNvSpPr>
            <p:nvPr/>
          </p:nvSpPr>
          <p:spPr bwMode="auto">
            <a:xfrm>
              <a:off x="2522215" y="3883619"/>
              <a:ext cx="105251" cy="39995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2" name="Freeform 67"/>
            <p:cNvSpPr>
              <a:spLocks/>
            </p:cNvSpPr>
            <p:nvPr/>
          </p:nvSpPr>
          <p:spPr bwMode="auto">
            <a:xfrm>
              <a:off x="2646411" y="3913088"/>
              <a:ext cx="50520" cy="21051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3" name="Freeform 68"/>
            <p:cNvSpPr>
              <a:spLocks/>
            </p:cNvSpPr>
            <p:nvPr/>
          </p:nvSpPr>
          <p:spPr bwMode="auto">
            <a:xfrm>
              <a:off x="2736925" y="3927824"/>
              <a:ext cx="4211" cy="10525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4" name="Freeform 69"/>
            <p:cNvSpPr>
              <a:spLocks/>
            </p:cNvSpPr>
            <p:nvPr/>
          </p:nvSpPr>
          <p:spPr bwMode="auto">
            <a:xfrm>
              <a:off x="2751662" y="3938348"/>
              <a:ext cx="14735" cy="10525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5" name="Freeform 70"/>
            <p:cNvSpPr>
              <a:spLocks/>
            </p:cNvSpPr>
            <p:nvPr/>
          </p:nvSpPr>
          <p:spPr bwMode="auto">
            <a:xfrm>
              <a:off x="2762185" y="3978344"/>
              <a:ext cx="4211" cy="10525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6" name="Freeform 71"/>
            <p:cNvSpPr>
              <a:spLocks/>
            </p:cNvSpPr>
            <p:nvPr/>
          </p:nvSpPr>
          <p:spPr bwMode="auto">
            <a:xfrm>
              <a:off x="2751662" y="4024655"/>
              <a:ext cx="10525" cy="8420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7" name="Freeform 72"/>
            <p:cNvSpPr>
              <a:spLocks/>
            </p:cNvSpPr>
            <p:nvPr/>
          </p:nvSpPr>
          <p:spPr bwMode="auto">
            <a:xfrm>
              <a:off x="2751662" y="4014129"/>
              <a:ext cx="10525" cy="42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8" name="Freeform 73"/>
            <p:cNvSpPr>
              <a:spLocks/>
            </p:cNvSpPr>
            <p:nvPr/>
          </p:nvSpPr>
          <p:spPr bwMode="auto">
            <a:xfrm>
              <a:off x="2730613" y="4047809"/>
              <a:ext cx="14735" cy="16840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9" name="Freeform 74"/>
            <p:cNvSpPr>
              <a:spLocks/>
            </p:cNvSpPr>
            <p:nvPr/>
          </p:nvSpPr>
          <p:spPr bwMode="auto">
            <a:xfrm>
              <a:off x="2785342" y="4024655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0" name="Freeform 75"/>
            <p:cNvSpPr>
              <a:spLocks/>
            </p:cNvSpPr>
            <p:nvPr/>
          </p:nvSpPr>
          <p:spPr bwMode="auto">
            <a:xfrm>
              <a:off x="2442225" y="3774158"/>
              <a:ext cx="14735" cy="10525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1" name="Freeform 76"/>
            <p:cNvSpPr>
              <a:spLocks/>
            </p:cNvSpPr>
            <p:nvPr/>
          </p:nvSpPr>
          <p:spPr bwMode="auto">
            <a:xfrm>
              <a:off x="2442225" y="3788892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2" name="Freeform 77"/>
            <p:cNvSpPr>
              <a:spLocks/>
            </p:cNvSpPr>
            <p:nvPr/>
          </p:nvSpPr>
          <p:spPr bwMode="auto">
            <a:xfrm>
              <a:off x="2755873" y="3603651"/>
              <a:ext cx="14735" cy="14735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3" name="Freeform 78"/>
            <p:cNvSpPr>
              <a:spLocks/>
            </p:cNvSpPr>
            <p:nvPr/>
          </p:nvSpPr>
          <p:spPr bwMode="auto">
            <a:xfrm>
              <a:off x="2865332" y="3170018"/>
              <a:ext cx="54731" cy="18945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4" name="Freeform 79"/>
            <p:cNvSpPr>
              <a:spLocks/>
            </p:cNvSpPr>
            <p:nvPr/>
          </p:nvSpPr>
          <p:spPr bwMode="auto">
            <a:xfrm>
              <a:off x="2905327" y="3245798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5" name="Freeform 80"/>
            <p:cNvSpPr>
              <a:spLocks/>
            </p:cNvSpPr>
            <p:nvPr/>
          </p:nvSpPr>
          <p:spPr bwMode="auto">
            <a:xfrm>
              <a:off x="2955849" y="3115287"/>
              <a:ext cx="134721" cy="138931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6" name="Freeform 81"/>
            <p:cNvSpPr>
              <a:spLocks/>
            </p:cNvSpPr>
            <p:nvPr/>
          </p:nvSpPr>
          <p:spPr bwMode="auto">
            <a:xfrm>
              <a:off x="2635886" y="2780590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7" name="Freeform 82"/>
            <p:cNvSpPr>
              <a:spLocks/>
            </p:cNvSpPr>
            <p:nvPr/>
          </p:nvSpPr>
          <p:spPr bwMode="auto">
            <a:xfrm>
              <a:off x="2572733" y="2759540"/>
              <a:ext cx="54731" cy="39995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8" name="Freeform 83"/>
            <p:cNvSpPr>
              <a:spLocks/>
            </p:cNvSpPr>
            <p:nvPr/>
          </p:nvSpPr>
          <p:spPr bwMode="auto">
            <a:xfrm>
              <a:off x="2522214" y="2660604"/>
              <a:ext cx="128407" cy="105251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9" name="Freeform 84"/>
            <p:cNvSpPr>
              <a:spLocks/>
            </p:cNvSpPr>
            <p:nvPr/>
          </p:nvSpPr>
          <p:spPr bwMode="auto">
            <a:xfrm>
              <a:off x="2686406" y="2744803"/>
              <a:ext cx="25260" cy="21051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0" name="Freeform 85"/>
            <p:cNvSpPr>
              <a:spLocks/>
            </p:cNvSpPr>
            <p:nvPr/>
          </p:nvSpPr>
          <p:spPr bwMode="auto">
            <a:xfrm>
              <a:off x="2707457" y="2740594"/>
              <a:ext cx="18945" cy="10525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1" name="Freeform 86"/>
            <p:cNvSpPr>
              <a:spLocks/>
            </p:cNvSpPr>
            <p:nvPr/>
          </p:nvSpPr>
          <p:spPr bwMode="auto">
            <a:xfrm>
              <a:off x="2776922" y="2570087"/>
              <a:ext cx="29471" cy="25260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2" name="Freeform 87"/>
            <p:cNvSpPr>
              <a:spLocks/>
            </p:cNvSpPr>
            <p:nvPr/>
          </p:nvSpPr>
          <p:spPr bwMode="auto">
            <a:xfrm>
              <a:off x="2696931" y="2490096"/>
              <a:ext cx="33680" cy="21051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3" name="Freeform 88"/>
            <p:cNvSpPr>
              <a:spLocks/>
            </p:cNvSpPr>
            <p:nvPr/>
          </p:nvSpPr>
          <p:spPr bwMode="auto">
            <a:xfrm>
              <a:off x="2915853" y="2799533"/>
              <a:ext cx="29471" cy="21051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4" name="Freeform 89"/>
            <p:cNvSpPr>
              <a:spLocks/>
            </p:cNvSpPr>
            <p:nvPr/>
          </p:nvSpPr>
          <p:spPr bwMode="auto">
            <a:xfrm>
              <a:off x="2566420" y="2296435"/>
              <a:ext cx="473629" cy="513624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5" name="Freeform 90"/>
            <p:cNvSpPr>
              <a:spLocks/>
            </p:cNvSpPr>
            <p:nvPr/>
          </p:nvSpPr>
          <p:spPr bwMode="auto">
            <a:xfrm>
              <a:off x="2745345" y="2296435"/>
              <a:ext cx="86307" cy="65256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6" name="Freeform 91"/>
            <p:cNvSpPr>
              <a:spLocks/>
            </p:cNvSpPr>
            <p:nvPr/>
          </p:nvSpPr>
          <p:spPr bwMode="auto">
            <a:xfrm>
              <a:off x="2347499" y="2490096"/>
              <a:ext cx="79991" cy="65256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7" name="Freeform 92"/>
            <p:cNvSpPr>
              <a:spLocks/>
            </p:cNvSpPr>
            <p:nvPr/>
          </p:nvSpPr>
          <p:spPr bwMode="auto">
            <a:xfrm>
              <a:off x="1928599" y="2266965"/>
              <a:ext cx="210503" cy="174716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8" name="Freeform 93"/>
            <p:cNvSpPr>
              <a:spLocks/>
            </p:cNvSpPr>
            <p:nvPr/>
          </p:nvSpPr>
          <p:spPr bwMode="auto">
            <a:xfrm>
              <a:off x="2033850" y="2325906"/>
              <a:ext cx="309439" cy="225237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9" name="Freeform 94"/>
            <p:cNvSpPr>
              <a:spLocks/>
            </p:cNvSpPr>
            <p:nvPr/>
          </p:nvSpPr>
          <p:spPr bwMode="auto">
            <a:xfrm>
              <a:off x="2282242" y="2300645"/>
              <a:ext cx="61047" cy="50520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0" name="Freeform 95"/>
            <p:cNvSpPr>
              <a:spLocks/>
            </p:cNvSpPr>
            <p:nvPr/>
          </p:nvSpPr>
          <p:spPr bwMode="auto">
            <a:xfrm>
              <a:off x="1720203" y="2504831"/>
              <a:ext cx="14735" cy="16840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1" name="Freeform 96"/>
            <p:cNvSpPr>
              <a:spLocks/>
            </p:cNvSpPr>
            <p:nvPr/>
          </p:nvSpPr>
          <p:spPr bwMode="auto">
            <a:xfrm>
              <a:off x="2467484" y="2285911"/>
              <a:ext cx="119987" cy="115776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2" name="Freeform 97"/>
            <p:cNvSpPr>
              <a:spLocks/>
            </p:cNvSpPr>
            <p:nvPr/>
          </p:nvSpPr>
          <p:spPr bwMode="auto">
            <a:xfrm>
              <a:off x="2347499" y="2290121"/>
              <a:ext cx="115776" cy="141036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3" name="Freeform 98"/>
            <p:cNvSpPr>
              <a:spLocks/>
            </p:cNvSpPr>
            <p:nvPr/>
          </p:nvSpPr>
          <p:spPr bwMode="auto">
            <a:xfrm>
              <a:off x="2347497" y="2216445"/>
              <a:ext cx="21051" cy="18945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4" name="Freeform 99"/>
            <p:cNvSpPr>
              <a:spLocks/>
            </p:cNvSpPr>
            <p:nvPr/>
          </p:nvSpPr>
          <p:spPr bwMode="auto">
            <a:xfrm>
              <a:off x="5890243" y="2165926"/>
              <a:ext cx="33680" cy="14735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5" name="Freeform 100"/>
            <p:cNvSpPr>
              <a:spLocks/>
            </p:cNvSpPr>
            <p:nvPr/>
          </p:nvSpPr>
          <p:spPr bwMode="auto">
            <a:xfrm>
              <a:off x="5879718" y="2125930"/>
              <a:ext cx="29471" cy="14735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6" name="Freeform 101"/>
            <p:cNvSpPr>
              <a:spLocks/>
            </p:cNvSpPr>
            <p:nvPr/>
          </p:nvSpPr>
          <p:spPr bwMode="auto">
            <a:xfrm>
              <a:off x="5081917" y="2511146"/>
              <a:ext cx="35785" cy="29471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7" name="Freeform 102"/>
            <p:cNvSpPr>
              <a:spLocks/>
            </p:cNvSpPr>
            <p:nvPr/>
          </p:nvSpPr>
          <p:spPr bwMode="auto">
            <a:xfrm>
              <a:off x="5267157" y="2460627"/>
              <a:ext cx="33680" cy="39995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8" name="Freeform 103"/>
            <p:cNvSpPr>
              <a:spLocks/>
            </p:cNvSpPr>
            <p:nvPr/>
          </p:nvSpPr>
          <p:spPr bwMode="auto">
            <a:xfrm>
              <a:off x="5471345" y="2321695"/>
              <a:ext cx="29471" cy="29471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9" name="Freeform 104"/>
            <p:cNvSpPr>
              <a:spLocks/>
            </p:cNvSpPr>
            <p:nvPr/>
          </p:nvSpPr>
          <p:spPr bwMode="auto">
            <a:xfrm>
              <a:off x="5540810" y="2330115"/>
              <a:ext cx="14735" cy="21051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0" name="Freeform 105"/>
            <p:cNvSpPr>
              <a:spLocks/>
            </p:cNvSpPr>
            <p:nvPr/>
          </p:nvSpPr>
          <p:spPr bwMode="auto">
            <a:xfrm>
              <a:off x="5599749" y="2346955"/>
              <a:ext cx="21051" cy="8420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1" name="Freeform 106"/>
            <p:cNvSpPr>
              <a:spLocks/>
            </p:cNvSpPr>
            <p:nvPr/>
          </p:nvSpPr>
          <p:spPr bwMode="auto">
            <a:xfrm>
              <a:off x="5620801" y="2325906"/>
              <a:ext cx="18945" cy="14735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2" name="Freeform 107"/>
            <p:cNvSpPr>
              <a:spLocks/>
            </p:cNvSpPr>
            <p:nvPr/>
          </p:nvSpPr>
          <p:spPr bwMode="auto">
            <a:xfrm>
              <a:off x="6197575" y="2266965"/>
              <a:ext cx="29471" cy="18945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3" name="Freeform 108"/>
            <p:cNvSpPr>
              <a:spLocks/>
            </p:cNvSpPr>
            <p:nvPr/>
          </p:nvSpPr>
          <p:spPr bwMode="auto">
            <a:xfrm>
              <a:off x="6704885" y="2311172"/>
              <a:ext cx="71571" cy="35785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4" name="Freeform 109"/>
            <p:cNvSpPr>
              <a:spLocks/>
            </p:cNvSpPr>
            <p:nvPr/>
          </p:nvSpPr>
          <p:spPr bwMode="auto">
            <a:xfrm>
              <a:off x="6696465" y="2290121"/>
              <a:ext cx="18945" cy="25260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5" name="Freeform 110"/>
            <p:cNvSpPr>
              <a:spLocks/>
            </p:cNvSpPr>
            <p:nvPr/>
          </p:nvSpPr>
          <p:spPr bwMode="auto">
            <a:xfrm>
              <a:off x="6620684" y="2186976"/>
              <a:ext cx="159981" cy="84201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6" name="Freeform 111"/>
            <p:cNvSpPr>
              <a:spLocks/>
            </p:cNvSpPr>
            <p:nvPr/>
          </p:nvSpPr>
          <p:spPr bwMode="auto">
            <a:xfrm>
              <a:off x="6791191" y="2226970"/>
              <a:ext cx="88411" cy="44205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7" name="Freeform 112"/>
            <p:cNvSpPr>
              <a:spLocks/>
            </p:cNvSpPr>
            <p:nvPr/>
          </p:nvSpPr>
          <p:spPr bwMode="auto">
            <a:xfrm>
              <a:off x="6616474" y="2296437"/>
              <a:ext cx="25260" cy="18945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8" name="Freeform 113"/>
            <p:cNvSpPr>
              <a:spLocks/>
            </p:cNvSpPr>
            <p:nvPr/>
          </p:nvSpPr>
          <p:spPr bwMode="auto">
            <a:xfrm>
              <a:off x="7264821" y="2490096"/>
              <a:ext cx="18945" cy="21051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9" name="Freeform 114"/>
            <p:cNvSpPr>
              <a:spLocks/>
            </p:cNvSpPr>
            <p:nvPr/>
          </p:nvSpPr>
          <p:spPr bwMode="auto">
            <a:xfrm>
              <a:off x="7443746" y="2431158"/>
              <a:ext cx="58940" cy="14735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0" name="Freeform 115"/>
            <p:cNvSpPr>
              <a:spLocks/>
            </p:cNvSpPr>
            <p:nvPr/>
          </p:nvSpPr>
          <p:spPr bwMode="auto">
            <a:xfrm>
              <a:off x="5136647" y="2321696"/>
              <a:ext cx="115776" cy="138931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1" name="Freeform 116"/>
            <p:cNvSpPr>
              <a:spLocks/>
            </p:cNvSpPr>
            <p:nvPr/>
          </p:nvSpPr>
          <p:spPr bwMode="auto">
            <a:xfrm>
              <a:off x="5151381" y="2426947"/>
              <a:ext cx="21051" cy="14735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2" name="Freeform 117"/>
            <p:cNvSpPr>
              <a:spLocks/>
            </p:cNvSpPr>
            <p:nvPr/>
          </p:nvSpPr>
          <p:spPr bwMode="auto">
            <a:xfrm>
              <a:off x="5161905" y="2125929"/>
              <a:ext cx="269443" cy="19997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3" name="Freeform 118"/>
            <p:cNvSpPr>
              <a:spLocks/>
            </p:cNvSpPr>
            <p:nvPr/>
          </p:nvSpPr>
          <p:spPr bwMode="auto">
            <a:xfrm>
              <a:off x="4593551" y="2441681"/>
              <a:ext cx="29471" cy="23155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4" name="Freeform 119"/>
            <p:cNvSpPr>
              <a:spLocks/>
            </p:cNvSpPr>
            <p:nvPr/>
          </p:nvSpPr>
          <p:spPr bwMode="auto">
            <a:xfrm>
              <a:off x="4498827" y="2504833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5" name="Freeform 120"/>
            <p:cNvSpPr>
              <a:spLocks/>
            </p:cNvSpPr>
            <p:nvPr/>
          </p:nvSpPr>
          <p:spPr bwMode="auto">
            <a:xfrm>
              <a:off x="4804054" y="3529975"/>
              <a:ext cx="44205" cy="25260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6" name="Freeform 121"/>
            <p:cNvSpPr>
              <a:spLocks/>
            </p:cNvSpPr>
            <p:nvPr/>
          </p:nvSpPr>
          <p:spPr bwMode="auto">
            <a:xfrm>
              <a:off x="1600217" y="3140547"/>
              <a:ext cx="90516" cy="65256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7" name="Freeform 122"/>
            <p:cNvSpPr>
              <a:spLocks/>
            </p:cNvSpPr>
            <p:nvPr/>
          </p:nvSpPr>
          <p:spPr bwMode="auto">
            <a:xfrm>
              <a:off x="1560221" y="2980565"/>
              <a:ext cx="39995" cy="39995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8" name="Freeform 123"/>
            <p:cNvSpPr>
              <a:spLocks/>
            </p:cNvSpPr>
            <p:nvPr/>
          </p:nvSpPr>
          <p:spPr bwMode="auto">
            <a:xfrm>
              <a:off x="1551802" y="3035296"/>
              <a:ext cx="29471" cy="54731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9" name="Freeform 124"/>
            <p:cNvSpPr>
              <a:spLocks/>
            </p:cNvSpPr>
            <p:nvPr/>
          </p:nvSpPr>
          <p:spPr bwMode="auto">
            <a:xfrm>
              <a:off x="1526542" y="2925835"/>
              <a:ext cx="25260" cy="58940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0" name="Freeform 125"/>
            <p:cNvSpPr>
              <a:spLocks/>
            </p:cNvSpPr>
            <p:nvPr/>
          </p:nvSpPr>
          <p:spPr bwMode="auto">
            <a:xfrm>
              <a:off x="1556013" y="2930046"/>
              <a:ext cx="18945" cy="29471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1" name="Freeform 126"/>
            <p:cNvSpPr>
              <a:spLocks/>
            </p:cNvSpPr>
            <p:nvPr/>
          </p:nvSpPr>
          <p:spPr bwMode="auto">
            <a:xfrm>
              <a:off x="1566538" y="2951096"/>
              <a:ext cx="14735" cy="23155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2" name="Freeform 127"/>
            <p:cNvSpPr>
              <a:spLocks/>
            </p:cNvSpPr>
            <p:nvPr/>
          </p:nvSpPr>
          <p:spPr bwMode="auto">
            <a:xfrm>
              <a:off x="1158163" y="2930045"/>
              <a:ext cx="54731" cy="50520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3" name="Freeform 128"/>
            <p:cNvSpPr>
              <a:spLocks/>
            </p:cNvSpPr>
            <p:nvPr/>
          </p:nvSpPr>
          <p:spPr bwMode="auto">
            <a:xfrm>
              <a:off x="1206579" y="2919520"/>
              <a:ext cx="25260" cy="10525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4" name="Freeform 129"/>
            <p:cNvSpPr>
              <a:spLocks/>
            </p:cNvSpPr>
            <p:nvPr/>
          </p:nvSpPr>
          <p:spPr bwMode="auto">
            <a:xfrm>
              <a:off x="932926" y="3020562"/>
              <a:ext cx="29471" cy="14735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5" name="Freeform 130"/>
            <p:cNvSpPr>
              <a:spLocks/>
            </p:cNvSpPr>
            <p:nvPr/>
          </p:nvSpPr>
          <p:spPr bwMode="auto">
            <a:xfrm>
              <a:off x="873986" y="3050031"/>
              <a:ext cx="18945" cy="21051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6" name="Freeform 131"/>
            <p:cNvSpPr>
              <a:spLocks/>
            </p:cNvSpPr>
            <p:nvPr/>
          </p:nvSpPr>
          <p:spPr bwMode="auto">
            <a:xfrm>
              <a:off x="833990" y="3064765"/>
              <a:ext cx="29471" cy="21051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7" name="Freeform 132"/>
            <p:cNvSpPr>
              <a:spLocks/>
            </p:cNvSpPr>
            <p:nvPr/>
          </p:nvSpPr>
          <p:spPr bwMode="auto">
            <a:xfrm>
              <a:off x="953976" y="2850055"/>
              <a:ext cx="33680" cy="25260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8" name="Freeform 133"/>
            <p:cNvSpPr>
              <a:spLocks/>
            </p:cNvSpPr>
            <p:nvPr/>
          </p:nvSpPr>
          <p:spPr bwMode="auto">
            <a:xfrm>
              <a:off x="2526425" y="3071082"/>
              <a:ext cx="39995" cy="18945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9" name="Freeform 134"/>
            <p:cNvSpPr>
              <a:spLocks/>
            </p:cNvSpPr>
            <p:nvPr/>
          </p:nvSpPr>
          <p:spPr bwMode="auto">
            <a:xfrm>
              <a:off x="4370420" y="2995301"/>
              <a:ext cx="39995" cy="29471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0" name="Freeform 135"/>
            <p:cNvSpPr>
              <a:spLocks/>
            </p:cNvSpPr>
            <p:nvPr/>
          </p:nvSpPr>
          <p:spPr bwMode="auto">
            <a:xfrm>
              <a:off x="4519877" y="2934257"/>
              <a:ext cx="25260" cy="35785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1" name="Freeform 136"/>
            <p:cNvSpPr>
              <a:spLocks/>
            </p:cNvSpPr>
            <p:nvPr/>
          </p:nvSpPr>
          <p:spPr bwMode="auto">
            <a:xfrm>
              <a:off x="4589342" y="2915312"/>
              <a:ext cx="25260" cy="18945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2" name="Freeform 137"/>
            <p:cNvSpPr>
              <a:spLocks/>
            </p:cNvSpPr>
            <p:nvPr/>
          </p:nvSpPr>
          <p:spPr bwMode="auto">
            <a:xfrm>
              <a:off x="4593553" y="2900576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3" name="Freeform 138"/>
            <p:cNvSpPr>
              <a:spLocks/>
            </p:cNvSpPr>
            <p:nvPr/>
          </p:nvSpPr>
          <p:spPr bwMode="auto">
            <a:xfrm>
              <a:off x="5361885" y="4822457"/>
              <a:ext cx="18945" cy="25260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4" name="Freeform 139"/>
            <p:cNvSpPr>
              <a:spLocks/>
            </p:cNvSpPr>
            <p:nvPr/>
          </p:nvSpPr>
          <p:spPr bwMode="auto">
            <a:xfrm>
              <a:off x="7736344" y="4538279"/>
              <a:ext cx="35785" cy="14735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5" name="Freeform 140"/>
            <p:cNvSpPr>
              <a:spLocks/>
            </p:cNvSpPr>
            <p:nvPr/>
          </p:nvSpPr>
          <p:spPr bwMode="auto">
            <a:xfrm>
              <a:off x="7801597" y="4563539"/>
              <a:ext cx="21051" cy="8420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6" name="Freeform 141"/>
            <p:cNvSpPr>
              <a:spLocks/>
            </p:cNvSpPr>
            <p:nvPr/>
          </p:nvSpPr>
          <p:spPr bwMode="auto">
            <a:xfrm>
              <a:off x="7687929" y="4494074"/>
              <a:ext cx="48415" cy="29471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7" name="Freeform 142"/>
            <p:cNvSpPr>
              <a:spLocks/>
            </p:cNvSpPr>
            <p:nvPr/>
          </p:nvSpPr>
          <p:spPr bwMode="auto">
            <a:xfrm>
              <a:off x="4429360" y="3523660"/>
              <a:ext cx="10525" cy="10525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8" name="Freeform 143"/>
            <p:cNvSpPr>
              <a:spLocks/>
            </p:cNvSpPr>
            <p:nvPr/>
          </p:nvSpPr>
          <p:spPr bwMode="auto">
            <a:xfrm>
              <a:off x="3583145" y="3999395"/>
              <a:ext cx="18945" cy="8420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9" name="Freeform 144"/>
            <p:cNvSpPr>
              <a:spLocks/>
            </p:cNvSpPr>
            <p:nvPr/>
          </p:nvSpPr>
          <p:spPr bwMode="auto">
            <a:xfrm>
              <a:off x="4269379" y="4254102"/>
              <a:ext cx="21051" cy="8420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0" name="Freeform 145"/>
            <p:cNvSpPr>
              <a:spLocks/>
            </p:cNvSpPr>
            <p:nvPr/>
          </p:nvSpPr>
          <p:spPr bwMode="auto">
            <a:xfrm>
              <a:off x="4235699" y="4313041"/>
              <a:ext cx="10525" cy="42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1" name="Freeform 146"/>
            <p:cNvSpPr>
              <a:spLocks/>
            </p:cNvSpPr>
            <p:nvPr/>
          </p:nvSpPr>
          <p:spPr bwMode="auto">
            <a:xfrm>
              <a:off x="5336623" y="4414083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2" name="Freeform 147"/>
            <p:cNvSpPr>
              <a:spLocks/>
            </p:cNvSpPr>
            <p:nvPr/>
          </p:nvSpPr>
          <p:spPr bwMode="auto">
            <a:xfrm>
              <a:off x="5191376" y="3738372"/>
              <a:ext cx="10525" cy="10525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3" name="Freeform 148"/>
            <p:cNvSpPr>
              <a:spLocks/>
            </p:cNvSpPr>
            <p:nvPr/>
          </p:nvSpPr>
          <p:spPr bwMode="auto">
            <a:xfrm>
              <a:off x="5062971" y="4597221"/>
              <a:ext cx="25260" cy="14735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4" name="Freeform 149"/>
            <p:cNvSpPr>
              <a:spLocks/>
            </p:cNvSpPr>
            <p:nvPr/>
          </p:nvSpPr>
          <p:spPr bwMode="auto">
            <a:xfrm>
              <a:off x="2755871" y="4083595"/>
              <a:ext cx="21051" cy="25260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5" name="Freeform 150"/>
            <p:cNvSpPr>
              <a:spLocks/>
            </p:cNvSpPr>
            <p:nvPr/>
          </p:nvSpPr>
          <p:spPr bwMode="auto">
            <a:xfrm>
              <a:off x="7090104" y="3315265"/>
              <a:ext cx="18945" cy="18945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6" name="Freeform 151"/>
            <p:cNvSpPr>
              <a:spLocks/>
            </p:cNvSpPr>
            <p:nvPr/>
          </p:nvSpPr>
          <p:spPr bwMode="auto">
            <a:xfrm>
              <a:off x="7109048" y="3290003"/>
              <a:ext cx="39995" cy="29471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7" name="Freeform 152"/>
            <p:cNvSpPr>
              <a:spLocks/>
            </p:cNvSpPr>
            <p:nvPr/>
          </p:nvSpPr>
          <p:spPr bwMode="auto">
            <a:xfrm>
              <a:off x="7153253" y="3264745"/>
              <a:ext cx="21051" cy="18945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8" name="Freeform 153"/>
            <p:cNvSpPr>
              <a:spLocks/>
            </p:cNvSpPr>
            <p:nvPr/>
          </p:nvSpPr>
          <p:spPr bwMode="auto">
            <a:xfrm>
              <a:off x="7184830" y="3245799"/>
              <a:ext cx="14735" cy="14735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9" name="Freeform 154"/>
            <p:cNvSpPr>
              <a:spLocks/>
            </p:cNvSpPr>
            <p:nvPr/>
          </p:nvSpPr>
          <p:spPr bwMode="auto">
            <a:xfrm>
              <a:off x="7233243" y="3148967"/>
              <a:ext cx="21051" cy="21051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0" name="Freeform 155"/>
            <p:cNvSpPr>
              <a:spLocks/>
            </p:cNvSpPr>
            <p:nvPr/>
          </p:nvSpPr>
          <p:spPr bwMode="auto">
            <a:xfrm>
              <a:off x="7224823" y="3199488"/>
              <a:ext cx="4211" cy="631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1" name="Freeform 156"/>
            <p:cNvSpPr>
              <a:spLocks/>
            </p:cNvSpPr>
            <p:nvPr/>
          </p:nvSpPr>
          <p:spPr bwMode="auto">
            <a:xfrm>
              <a:off x="6736459" y="3788892"/>
              <a:ext cx="8420" cy="42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2" name="Freeform 157"/>
            <p:cNvSpPr>
              <a:spLocks/>
            </p:cNvSpPr>
            <p:nvPr/>
          </p:nvSpPr>
          <p:spPr bwMode="auto">
            <a:xfrm>
              <a:off x="4444095" y="5350815"/>
              <a:ext cx="46311" cy="61047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163" name="等腰三角形 162"/>
          <p:cNvSpPr/>
          <p:nvPr/>
        </p:nvSpPr>
        <p:spPr>
          <a:xfrm flipV="1">
            <a:off x="2418157" y="2299186"/>
            <a:ext cx="233348" cy="23795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4" name="组合 163"/>
          <p:cNvGrpSpPr/>
          <p:nvPr/>
        </p:nvGrpSpPr>
        <p:grpSpPr>
          <a:xfrm>
            <a:off x="1467726" y="1115367"/>
            <a:ext cx="2133097" cy="956696"/>
            <a:chOff x="1792403" y="1210594"/>
            <a:chExt cx="2844129" cy="1275595"/>
          </a:xfrm>
        </p:grpSpPr>
        <p:sp>
          <p:nvSpPr>
            <p:cNvPr id="165" name="矩形标注 164"/>
            <p:cNvSpPr/>
            <p:nvPr/>
          </p:nvSpPr>
          <p:spPr>
            <a:xfrm>
              <a:off x="1792403" y="1210594"/>
              <a:ext cx="2834910" cy="1275595"/>
            </a:xfrm>
            <a:prstGeom prst="wedgeRectCallout">
              <a:avLst>
                <a:gd name="adj1" fmla="val -905"/>
                <a:gd name="adj2" fmla="val 68479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6" name="文本框 230"/>
            <p:cNvSpPr txBox="1"/>
            <p:nvPr/>
          </p:nvSpPr>
          <p:spPr>
            <a:xfrm>
              <a:off x="1798592" y="1288705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7" name="文本框 231"/>
            <p:cNvSpPr txBox="1"/>
            <p:nvPr/>
          </p:nvSpPr>
          <p:spPr>
            <a:xfrm>
              <a:off x="1798591" y="1611486"/>
              <a:ext cx="2837941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8" name="等腰三角形 167"/>
          <p:cNvSpPr/>
          <p:nvPr/>
        </p:nvSpPr>
        <p:spPr>
          <a:xfrm flipV="1">
            <a:off x="3942851" y="2725607"/>
            <a:ext cx="233348" cy="23795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9" name="组合 168"/>
          <p:cNvGrpSpPr/>
          <p:nvPr/>
        </p:nvGrpSpPr>
        <p:grpSpPr>
          <a:xfrm>
            <a:off x="3024378" y="3185821"/>
            <a:ext cx="2133097" cy="901628"/>
            <a:chOff x="1792403" y="1331479"/>
            <a:chExt cx="2844129" cy="1202170"/>
          </a:xfrm>
        </p:grpSpPr>
        <p:sp>
          <p:nvSpPr>
            <p:cNvPr id="170" name="矩形标注 169"/>
            <p:cNvSpPr/>
            <p:nvPr/>
          </p:nvSpPr>
          <p:spPr>
            <a:xfrm flipV="1">
              <a:off x="1792403" y="1331479"/>
              <a:ext cx="2834910" cy="1202170"/>
            </a:xfrm>
            <a:prstGeom prst="wedgeRectCallout">
              <a:avLst>
                <a:gd name="adj1" fmla="val -3277"/>
                <a:gd name="adj2" fmla="val 63046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1" name="文本框 235"/>
            <p:cNvSpPr txBox="1"/>
            <p:nvPr/>
          </p:nvSpPr>
          <p:spPr>
            <a:xfrm>
              <a:off x="1798592" y="1359040"/>
              <a:ext cx="195265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172" name="文本框 236"/>
            <p:cNvSpPr txBox="1"/>
            <p:nvPr/>
          </p:nvSpPr>
          <p:spPr>
            <a:xfrm>
              <a:off x="1798591" y="1681822"/>
              <a:ext cx="2837941" cy="800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3" name="等腰三角形 172"/>
          <p:cNvSpPr/>
          <p:nvPr/>
        </p:nvSpPr>
        <p:spPr>
          <a:xfrm flipV="1">
            <a:off x="5916655" y="2235767"/>
            <a:ext cx="233348" cy="23795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74" name="组合 173"/>
          <p:cNvGrpSpPr/>
          <p:nvPr/>
        </p:nvGrpSpPr>
        <p:grpSpPr>
          <a:xfrm>
            <a:off x="5483662" y="870145"/>
            <a:ext cx="2266700" cy="1018828"/>
            <a:chOff x="1792402" y="1179005"/>
            <a:chExt cx="3462843" cy="1538818"/>
          </a:xfrm>
        </p:grpSpPr>
        <p:sp>
          <p:nvSpPr>
            <p:cNvPr id="175" name="矩形标注 174"/>
            <p:cNvSpPr/>
            <p:nvPr/>
          </p:nvSpPr>
          <p:spPr>
            <a:xfrm>
              <a:off x="1792402" y="1179005"/>
              <a:ext cx="3462843" cy="1538818"/>
            </a:xfrm>
            <a:prstGeom prst="wedgeRectCallout">
              <a:avLst>
                <a:gd name="adj1" fmla="val -25571"/>
                <a:gd name="adj2" fmla="val 74883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6" name="文本框 240"/>
            <p:cNvSpPr txBox="1"/>
            <p:nvPr/>
          </p:nvSpPr>
          <p:spPr>
            <a:xfrm>
              <a:off x="1798592" y="1283442"/>
              <a:ext cx="2828721" cy="46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177" name="文本框 241"/>
            <p:cNvSpPr txBox="1"/>
            <p:nvPr/>
          </p:nvSpPr>
          <p:spPr>
            <a:xfrm>
              <a:off x="1798591" y="1652438"/>
              <a:ext cx="3456654" cy="906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8" name="矩形 177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市场调研分析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79" name="等腰三角形 17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389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9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9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450" decel="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1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2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450" decel="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" presetClass="entr" presetSubtype="3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3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4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3" grpId="0" animBg="1"/>
          <p:bldP spid="168" grpId="0" animBg="1"/>
          <p:bldP spid="173" grpId="0" animBg="1"/>
          <p:bldP spid="178" grpId="0"/>
          <p:bldP spid="17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450" decel="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450" decel="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3" grpId="0" animBg="1"/>
          <p:bldP spid="168" grpId="0" animBg="1"/>
          <p:bldP spid="173" grpId="0" animBg="1"/>
          <p:bldP spid="178" grpId="0"/>
          <p:bldP spid="179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2012049" y="882935"/>
            <a:ext cx="4175311" cy="3573567"/>
            <a:chOff x="1243649" y="1306887"/>
            <a:chExt cx="6153580" cy="5266736"/>
          </a:xfrm>
          <a:solidFill>
            <a:schemeClr val="accent1"/>
          </a:solidFill>
        </p:grpSpPr>
        <p:sp>
          <p:nvSpPr>
            <p:cNvPr id="7" name="任意多边形 6"/>
            <p:cNvSpPr>
              <a:spLocks/>
            </p:cNvSpPr>
            <p:nvPr/>
          </p:nvSpPr>
          <p:spPr bwMode="gray">
            <a:xfrm>
              <a:off x="3611263" y="4109462"/>
              <a:ext cx="1445846" cy="1188744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gray">
            <a:xfrm>
              <a:off x="3608512" y="4113168"/>
              <a:ext cx="1255281" cy="1188744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invGray">
            <a:xfrm>
              <a:off x="4833464" y="6269641"/>
              <a:ext cx="338010" cy="303982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invGray">
            <a:xfrm>
              <a:off x="6048382" y="1306887"/>
              <a:ext cx="1348847" cy="1318392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invGray">
            <a:xfrm>
              <a:off x="6183905" y="2321297"/>
              <a:ext cx="1012431" cy="759953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gray">
            <a:xfrm>
              <a:off x="5970258" y="2743112"/>
              <a:ext cx="722254" cy="74629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gray">
            <a:xfrm>
              <a:off x="5420195" y="2912183"/>
              <a:ext cx="674426" cy="1016116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gray">
            <a:xfrm>
              <a:off x="5601956" y="3578210"/>
              <a:ext cx="830672" cy="548190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5" name="Freeform 18"/>
            <p:cNvSpPr>
              <a:spLocks/>
            </p:cNvSpPr>
            <p:nvPr/>
          </p:nvSpPr>
          <p:spPr bwMode="gray">
            <a:xfrm>
              <a:off x="5801255" y="5016146"/>
              <a:ext cx="522957" cy="698475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6" name="Freeform 26"/>
            <p:cNvSpPr>
              <a:spLocks/>
            </p:cNvSpPr>
            <p:nvPr/>
          </p:nvSpPr>
          <p:spPr bwMode="gray">
            <a:xfrm>
              <a:off x="5495133" y="4771935"/>
              <a:ext cx="585138" cy="80777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7" name="Freeform 29"/>
            <p:cNvSpPr>
              <a:spLocks/>
            </p:cNvSpPr>
            <p:nvPr/>
          </p:nvSpPr>
          <p:spPr bwMode="gray">
            <a:xfrm>
              <a:off x="5601956" y="4107616"/>
              <a:ext cx="583544" cy="729213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8" name="Freeform 28"/>
            <p:cNvSpPr>
              <a:spLocks/>
            </p:cNvSpPr>
            <p:nvPr/>
          </p:nvSpPr>
          <p:spPr bwMode="gray">
            <a:xfrm>
              <a:off x="4852596" y="4321086"/>
              <a:ext cx="935901" cy="60454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gray">
            <a:xfrm>
              <a:off x="4911588" y="4771935"/>
              <a:ext cx="676017" cy="792402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gray">
            <a:xfrm>
              <a:off x="5004061" y="5455039"/>
              <a:ext cx="967790" cy="72750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gray">
            <a:xfrm>
              <a:off x="4359932" y="5318416"/>
              <a:ext cx="953441" cy="72750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2" name="Freeform 30"/>
            <p:cNvSpPr>
              <a:spLocks/>
            </p:cNvSpPr>
            <p:nvPr/>
          </p:nvSpPr>
          <p:spPr bwMode="gray">
            <a:xfrm>
              <a:off x="5082188" y="3880482"/>
              <a:ext cx="722255" cy="681397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invGray">
            <a:xfrm>
              <a:off x="5070914" y="3261692"/>
              <a:ext cx="477043" cy="865912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4" name="Freeform 35"/>
            <p:cNvSpPr>
              <a:spLocks/>
            </p:cNvSpPr>
            <p:nvPr/>
          </p:nvSpPr>
          <p:spPr bwMode="invGray">
            <a:xfrm>
              <a:off x="3763633" y="1368366"/>
              <a:ext cx="2727987" cy="2348171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gray">
            <a:xfrm>
              <a:off x="4560824" y="3410851"/>
              <a:ext cx="615432" cy="1151031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invGray">
            <a:xfrm>
              <a:off x="4451051" y="3426220"/>
              <a:ext cx="336414" cy="592594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invGray">
            <a:xfrm>
              <a:off x="3242270" y="2837041"/>
              <a:ext cx="1642212" cy="1589924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invGray">
            <a:xfrm>
              <a:off x="2768740" y="3289598"/>
              <a:ext cx="1503502" cy="1168109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invGray">
            <a:xfrm>
              <a:off x="4269050" y="4910264"/>
              <a:ext cx="707906" cy="669441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invGray">
            <a:xfrm>
              <a:off x="3470267" y="4864152"/>
              <a:ext cx="1090557" cy="1166402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invGray">
            <a:xfrm>
              <a:off x="1434243" y="3515021"/>
              <a:ext cx="2318231" cy="1485753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243649" y="1752611"/>
              <a:ext cx="2437809" cy="1953679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gray">
            <a:xfrm>
              <a:off x="5775183" y="4018695"/>
              <a:ext cx="689204" cy="606406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gray">
            <a:xfrm>
              <a:off x="6032438" y="4575543"/>
              <a:ext cx="459183" cy="561854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invGray">
            <a:xfrm>
              <a:off x="6324213" y="5349159"/>
              <a:ext cx="243939" cy="488419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6" name="Freeform 13"/>
            <p:cNvSpPr>
              <a:spLocks/>
            </p:cNvSpPr>
            <p:nvPr/>
          </p:nvSpPr>
          <p:spPr bwMode="gray">
            <a:xfrm>
              <a:off x="5755018" y="3304970"/>
              <a:ext cx="65370" cy="76850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gray">
            <a:xfrm>
              <a:off x="5616311" y="3170055"/>
              <a:ext cx="216836" cy="242502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8" name="Freeform 12"/>
            <p:cNvSpPr>
              <a:spLocks/>
            </p:cNvSpPr>
            <p:nvPr/>
          </p:nvSpPr>
          <p:spPr bwMode="gray">
            <a:xfrm>
              <a:off x="5755019" y="3289597"/>
              <a:ext cx="170600" cy="228839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9" name="Freeform 16"/>
            <p:cNvSpPr>
              <a:spLocks/>
            </p:cNvSpPr>
            <p:nvPr/>
          </p:nvSpPr>
          <p:spPr bwMode="invGray">
            <a:xfrm>
              <a:off x="6338552" y="4502101"/>
              <a:ext cx="122767" cy="104175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</p:grpSp>
      <p:sp>
        <p:nvSpPr>
          <p:cNvPr id="63" name="Freeform 29"/>
          <p:cNvSpPr>
            <a:spLocks/>
          </p:cNvSpPr>
          <p:nvPr/>
        </p:nvSpPr>
        <p:spPr bwMode="gray">
          <a:xfrm>
            <a:off x="4972825" y="2790146"/>
            <a:ext cx="395945" cy="494783"/>
          </a:xfrm>
          <a:custGeom>
            <a:avLst/>
            <a:gdLst>
              <a:gd name="T0" fmla="*/ 2147483646 w 305"/>
              <a:gd name="T1" fmla="*/ 0 h 385"/>
              <a:gd name="T2" fmla="*/ 2147483646 w 305"/>
              <a:gd name="T3" fmla="*/ 2147483646 h 385"/>
              <a:gd name="T4" fmla="*/ 2147483646 w 305"/>
              <a:gd name="T5" fmla="*/ 2147483646 h 385"/>
              <a:gd name="T6" fmla="*/ 2147483646 w 305"/>
              <a:gd name="T7" fmla="*/ 2147483646 h 385"/>
              <a:gd name="T8" fmla="*/ 2147483646 w 305"/>
              <a:gd name="T9" fmla="*/ 2147483646 h 385"/>
              <a:gd name="T10" fmla="*/ 2147483646 w 305"/>
              <a:gd name="T11" fmla="*/ 2147483646 h 385"/>
              <a:gd name="T12" fmla="*/ 2147483646 w 305"/>
              <a:gd name="T13" fmla="*/ 2147483646 h 385"/>
              <a:gd name="T14" fmla="*/ 2147483646 w 305"/>
              <a:gd name="T15" fmla="*/ 2147483646 h 385"/>
              <a:gd name="T16" fmla="*/ 2147483646 w 305"/>
              <a:gd name="T17" fmla="*/ 2147483646 h 385"/>
              <a:gd name="T18" fmla="*/ 2147483646 w 305"/>
              <a:gd name="T19" fmla="*/ 2147483646 h 385"/>
              <a:gd name="T20" fmla="*/ 2147483646 w 305"/>
              <a:gd name="T21" fmla="*/ 2147483646 h 385"/>
              <a:gd name="T22" fmla="*/ 2147483646 w 305"/>
              <a:gd name="T23" fmla="*/ 2147483646 h 385"/>
              <a:gd name="T24" fmla="*/ 2147483646 w 305"/>
              <a:gd name="T25" fmla="*/ 2147483646 h 385"/>
              <a:gd name="T26" fmla="*/ 2147483646 w 305"/>
              <a:gd name="T27" fmla="*/ 2147483646 h 385"/>
              <a:gd name="T28" fmla="*/ 2147483646 w 305"/>
              <a:gd name="T29" fmla="*/ 2147483646 h 385"/>
              <a:gd name="T30" fmla="*/ 2147483646 w 305"/>
              <a:gd name="T31" fmla="*/ 2147483646 h 385"/>
              <a:gd name="T32" fmla="*/ 2147483646 w 305"/>
              <a:gd name="T33" fmla="*/ 2147483646 h 385"/>
              <a:gd name="T34" fmla="*/ 2147483646 w 305"/>
              <a:gd name="T35" fmla="*/ 2147483646 h 385"/>
              <a:gd name="T36" fmla="*/ 2147483646 w 305"/>
              <a:gd name="T37" fmla="*/ 2147483646 h 385"/>
              <a:gd name="T38" fmla="*/ 2147483646 w 305"/>
              <a:gd name="T39" fmla="*/ 2147483646 h 385"/>
              <a:gd name="T40" fmla="*/ 2147483646 w 305"/>
              <a:gd name="T41" fmla="*/ 2147483646 h 385"/>
              <a:gd name="T42" fmla="*/ 2147483646 w 305"/>
              <a:gd name="T43" fmla="*/ 2147483646 h 385"/>
              <a:gd name="T44" fmla="*/ 2147483646 w 305"/>
              <a:gd name="T45" fmla="*/ 2147483646 h 385"/>
              <a:gd name="T46" fmla="*/ 2147483646 w 305"/>
              <a:gd name="T47" fmla="*/ 2147483646 h 385"/>
              <a:gd name="T48" fmla="*/ 2147483646 w 305"/>
              <a:gd name="T49" fmla="*/ 2147483646 h 385"/>
              <a:gd name="T50" fmla="*/ 2147483646 w 305"/>
              <a:gd name="T51" fmla="*/ 2147483646 h 385"/>
              <a:gd name="T52" fmla="*/ 0 w 305"/>
              <a:gd name="T53" fmla="*/ 2147483646 h 385"/>
              <a:gd name="T54" fmla="*/ 2147483646 w 305"/>
              <a:gd name="T55" fmla="*/ 2147483646 h 385"/>
              <a:gd name="T56" fmla="*/ 2147483646 w 305"/>
              <a:gd name="T57" fmla="*/ 2147483646 h 385"/>
              <a:gd name="T58" fmla="*/ 2147483646 w 305"/>
              <a:gd name="T59" fmla="*/ 2147483646 h 385"/>
              <a:gd name="T60" fmla="*/ 2147483646 w 305"/>
              <a:gd name="T61" fmla="*/ 2147483646 h 385"/>
              <a:gd name="T62" fmla="*/ 2147483646 w 305"/>
              <a:gd name="T63" fmla="*/ 2147483646 h 38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66" name="任意多边形 65"/>
          <p:cNvSpPr>
            <a:spLocks/>
          </p:cNvSpPr>
          <p:nvPr/>
        </p:nvSpPr>
        <p:spPr bwMode="gray">
          <a:xfrm>
            <a:off x="3618179" y="2796022"/>
            <a:ext cx="851730" cy="806582"/>
          </a:xfrm>
          <a:custGeom>
            <a:avLst/>
            <a:gdLst>
              <a:gd name="connsiteX0" fmla="*/ 118346 w 4880514"/>
              <a:gd name="connsiteY0" fmla="*/ 0 h 4315196"/>
              <a:gd name="connsiteX1" fmla="*/ 236692 w 4880514"/>
              <a:gd name="connsiteY1" fmla="*/ 0 h 4315196"/>
              <a:gd name="connsiteX2" fmla="*/ 295865 w 4880514"/>
              <a:gd name="connsiteY2" fmla="*/ 109246 h 4315196"/>
              <a:gd name="connsiteX3" fmla="*/ 473384 w 4880514"/>
              <a:gd name="connsiteY3" fmla="*/ 109246 h 4315196"/>
              <a:gd name="connsiteX4" fmla="*/ 650903 w 4880514"/>
              <a:gd name="connsiteY4" fmla="*/ 273114 h 4315196"/>
              <a:gd name="connsiteX5" fmla="*/ 650903 w 4880514"/>
              <a:gd name="connsiteY5" fmla="*/ 546228 h 4315196"/>
              <a:gd name="connsiteX6" fmla="*/ 769249 w 4880514"/>
              <a:gd name="connsiteY6" fmla="*/ 546228 h 4315196"/>
              <a:gd name="connsiteX7" fmla="*/ 946768 w 4880514"/>
              <a:gd name="connsiteY7" fmla="*/ 819341 h 4315196"/>
              <a:gd name="connsiteX8" fmla="*/ 1124287 w 4880514"/>
              <a:gd name="connsiteY8" fmla="*/ 764718 h 4315196"/>
              <a:gd name="connsiteX9" fmla="*/ 1124287 w 4880514"/>
              <a:gd name="connsiteY9" fmla="*/ 710096 h 4315196"/>
              <a:gd name="connsiteX10" fmla="*/ 1183459 w 4880514"/>
              <a:gd name="connsiteY10" fmla="*/ 764718 h 4315196"/>
              <a:gd name="connsiteX11" fmla="*/ 1301805 w 4880514"/>
              <a:gd name="connsiteY11" fmla="*/ 873964 h 4315196"/>
              <a:gd name="connsiteX12" fmla="*/ 1597670 w 4880514"/>
              <a:gd name="connsiteY12" fmla="*/ 873964 h 4315196"/>
              <a:gd name="connsiteX13" fmla="*/ 1656843 w 4880514"/>
              <a:gd name="connsiteY13" fmla="*/ 655473 h 4315196"/>
              <a:gd name="connsiteX14" fmla="*/ 1893535 w 4880514"/>
              <a:gd name="connsiteY14" fmla="*/ 600850 h 4315196"/>
              <a:gd name="connsiteX15" fmla="*/ 2130227 w 4880514"/>
              <a:gd name="connsiteY15" fmla="*/ 655473 h 4315196"/>
              <a:gd name="connsiteX16" fmla="*/ 2248573 w 4880514"/>
              <a:gd name="connsiteY16" fmla="*/ 491605 h 4315196"/>
              <a:gd name="connsiteX17" fmla="*/ 2189400 w 4880514"/>
              <a:gd name="connsiteY17" fmla="*/ 273114 h 4315196"/>
              <a:gd name="connsiteX18" fmla="*/ 2189400 w 4880514"/>
              <a:gd name="connsiteY18" fmla="*/ 218491 h 4315196"/>
              <a:gd name="connsiteX19" fmla="*/ 2366919 w 4880514"/>
              <a:gd name="connsiteY19" fmla="*/ 218491 h 4315196"/>
              <a:gd name="connsiteX20" fmla="*/ 2485265 w 4880514"/>
              <a:gd name="connsiteY20" fmla="*/ 163868 h 4315196"/>
              <a:gd name="connsiteX21" fmla="*/ 2544437 w 4880514"/>
              <a:gd name="connsiteY21" fmla="*/ 327737 h 4315196"/>
              <a:gd name="connsiteX22" fmla="*/ 2840302 w 4880514"/>
              <a:gd name="connsiteY22" fmla="*/ 491605 h 4315196"/>
              <a:gd name="connsiteX23" fmla="*/ 2958648 w 4880514"/>
              <a:gd name="connsiteY23" fmla="*/ 491605 h 4315196"/>
              <a:gd name="connsiteX24" fmla="*/ 2958648 w 4880514"/>
              <a:gd name="connsiteY24" fmla="*/ 600850 h 4315196"/>
              <a:gd name="connsiteX25" fmla="*/ 3076994 w 4880514"/>
              <a:gd name="connsiteY25" fmla="*/ 928587 h 4315196"/>
              <a:gd name="connsiteX26" fmla="*/ 3195340 w 4880514"/>
              <a:gd name="connsiteY26" fmla="*/ 1037832 h 4315196"/>
              <a:gd name="connsiteX27" fmla="*/ 3491205 w 4880514"/>
              <a:gd name="connsiteY27" fmla="*/ 1092455 h 4315196"/>
              <a:gd name="connsiteX28" fmla="*/ 3668724 w 4880514"/>
              <a:gd name="connsiteY28" fmla="*/ 873964 h 4315196"/>
              <a:gd name="connsiteX29" fmla="*/ 3787070 w 4880514"/>
              <a:gd name="connsiteY29" fmla="*/ 928587 h 4315196"/>
              <a:gd name="connsiteX30" fmla="*/ 3846243 w 4880514"/>
              <a:gd name="connsiteY30" fmla="*/ 1037832 h 4315196"/>
              <a:gd name="connsiteX31" fmla="*/ 4082934 w 4880514"/>
              <a:gd name="connsiteY31" fmla="*/ 983209 h 4315196"/>
              <a:gd name="connsiteX32" fmla="*/ 4378799 w 4880514"/>
              <a:gd name="connsiteY32" fmla="*/ 1201700 h 4315196"/>
              <a:gd name="connsiteX33" fmla="*/ 4615491 w 4880514"/>
              <a:gd name="connsiteY33" fmla="*/ 1256323 h 4315196"/>
              <a:gd name="connsiteX34" fmla="*/ 4852183 w 4880514"/>
              <a:gd name="connsiteY34" fmla="*/ 1310946 h 4315196"/>
              <a:gd name="connsiteX35" fmla="*/ 4880514 w 4880514"/>
              <a:gd name="connsiteY35" fmla="*/ 1328381 h 4315196"/>
              <a:gd name="connsiteX36" fmla="*/ 4758613 w 4880514"/>
              <a:gd name="connsiteY36" fmla="*/ 1314449 h 4315196"/>
              <a:gd name="connsiteX37" fmla="*/ 4730038 w 4880514"/>
              <a:gd name="connsiteY37" fmla="*/ 1371599 h 4315196"/>
              <a:gd name="connsiteX38" fmla="*/ 4720513 w 4880514"/>
              <a:gd name="connsiteY38" fmla="*/ 1409699 h 4315196"/>
              <a:gd name="connsiteX39" fmla="*/ 4682413 w 4880514"/>
              <a:gd name="connsiteY39" fmla="*/ 1428749 h 4315196"/>
              <a:gd name="connsiteX40" fmla="*/ 4720513 w 4880514"/>
              <a:gd name="connsiteY40" fmla="*/ 1476374 h 4315196"/>
              <a:gd name="connsiteX41" fmla="*/ 4796713 w 4880514"/>
              <a:gd name="connsiteY41" fmla="*/ 1552574 h 4315196"/>
              <a:gd name="connsiteX42" fmla="*/ 4815763 w 4880514"/>
              <a:gd name="connsiteY42" fmla="*/ 1581149 h 4315196"/>
              <a:gd name="connsiteX43" fmla="*/ 4768138 w 4880514"/>
              <a:gd name="connsiteY43" fmla="*/ 1628774 h 4315196"/>
              <a:gd name="connsiteX44" fmla="*/ 4730038 w 4880514"/>
              <a:gd name="connsiteY44" fmla="*/ 1657349 h 4315196"/>
              <a:gd name="connsiteX45" fmla="*/ 4663363 w 4880514"/>
              <a:gd name="connsiteY45" fmla="*/ 1666874 h 4315196"/>
              <a:gd name="connsiteX46" fmla="*/ 4653838 w 4880514"/>
              <a:gd name="connsiteY46" fmla="*/ 1704974 h 4315196"/>
              <a:gd name="connsiteX47" fmla="*/ 4596688 w 4880514"/>
              <a:gd name="connsiteY47" fmla="*/ 1752599 h 4315196"/>
              <a:gd name="connsiteX48" fmla="*/ 4615738 w 4880514"/>
              <a:gd name="connsiteY48" fmla="*/ 1781174 h 4315196"/>
              <a:gd name="connsiteX49" fmla="*/ 4558588 w 4880514"/>
              <a:gd name="connsiteY49" fmla="*/ 1828799 h 4315196"/>
              <a:gd name="connsiteX50" fmla="*/ 4558588 w 4880514"/>
              <a:gd name="connsiteY50" fmla="*/ 1904999 h 4315196"/>
              <a:gd name="connsiteX51" fmla="*/ 4520488 w 4880514"/>
              <a:gd name="connsiteY51" fmla="*/ 1952624 h 4315196"/>
              <a:gd name="connsiteX52" fmla="*/ 4530013 w 4880514"/>
              <a:gd name="connsiteY52" fmla="*/ 2009774 h 4315196"/>
              <a:gd name="connsiteX53" fmla="*/ 4491913 w 4880514"/>
              <a:gd name="connsiteY53" fmla="*/ 2028824 h 4315196"/>
              <a:gd name="connsiteX54" fmla="*/ 4444288 w 4880514"/>
              <a:gd name="connsiteY54" fmla="*/ 1981199 h 4315196"/>
              <a:gd name="connsiteX55" fmla="*/ 4368088 w 4880514"/>
              <a:gd name="connsiteY55" fmla="*/ 2019299 h 4315196"/>
              <a:gd name="connsiteX56" fmla="*/ 4301413 w 4880514"/>
              <a:gd name="connsiteY56" fmla="*/ 2009774 h 4315196"/>
              <a:gd name="connsiteX57" fmla="*/ 4253788 w 4880514"/>
              <a:gd name="connsiteY57" fmla="*/ 2085974 h 4315196"/>
              <a:gd name="connsiteX58" fmla="*/ 4282363 w 4880514"/>
              <a:gd name="connsiteY58" fmla="*/ 2143124 h 4315196"/>
              <a:gd name="connsiteX59" fmla="*/ 4244263 w 4880514"/>
              <a:gd name="connsiteY59" fmla="*/ 2209799 h 4315196"/>
              <a:gd name="connsiteX60" fmla="*/ 4196638 w 4880514"/>
              <a:gd name="connsiteY60" fmla="*/ 2333624 h 4315196"/>
              <a:gd name="connsiteX61" fmla="*/ 4120438 w 4880514"/>
              <a:gd name="connsiteY61" fmla="*/ 2400299 h 4315196"/>
              <a:gd name="connsiteX62" fmla="*/ 4034713 w 4880514"/>
              <a:gd name="connsiteY62" fmla="*/ 2419349 h 4315196"/>
              <a:gd name="connsiteX63" fmla="*/ 3958513 w 4880514"/>
              <a:gd name="connsiteY63" fmla="*/ 2362199 h 4315196"/>
              <a:gd name="connsiteX64" fmla="*/ 3920413 w 4880514"/>
              <a:gd name="connsiteY64" fmla="*/ 2276474 h 4315196"/>
              <a:gd name="connsiteX65" fmla="*/ 3796588 w 4880514"/>
              <a:gd name="connsiteY65" fmla="*/ 2324099 h 4315196"/>
              <a:gd name="connsiteX66" fmla="*/ 3729913 w 4880514"/>
              <a:gd name="connsiteY66" fmla="*/ 2333624 h 4315196"/>
              <a:gd name="connsiteX67" fmla="*/ 3577513 w 4880514"/>
              <a:gd name="connsiteY67" fmla="*/ 2228849 h 4315196"/>
              <a:gd name="connsiteX68" fmla="*/ 3463213 w 4880514"/>
              <a:gd name="connsiteY68" fmla="*/ 2247899 h 4315196"/>
              <a:gd name="connsiteX69" fmla="*/ 3463213 w 4880514"/>
              <a:gd name="connsiteY69" fmla="*/ 2295524 h 4315196"/>
              <a:gd name="connsiteX70" fmla="*/ 3348913 w 4880514"/>
              <a:gd name="connsiteY70" fmla="*/ 2343149 h 4315196"/>
              <a:gd name="connsiteX71" fmla="*/ 3425113 w 4880514"/>
              <a:gd name="connsiteY71" fmla="*/ 2428874 h 4315196"/>
              <a:gd name="connsiteX72" fmla="*/ 3453688 w 4880514"/>
              <a:gd name="connsiteY72" fmla="*/ 2524124 h 4315196"/>
              <a:gd name="connsiteX73" fmla="*/ 3339388 w 4880514"/>
              <a:gd name="connsiteY73" fmla="*/ 2600324 h 4315196"/>
              <a:gd name="connsiteX74" fmla="*/ 3263188 w 4880514"/>
              <a:gd name="connsiteY74" fmla="*/ 2666999 h 4315196"/>
              <a:gd name="connsiteX75" fmla="*/ 3282238 w 4880514"/>
              <a:gd name="connsiteY75" fmla="*/ 2771774 h 4315196"/>
              <a:gd name="connsiteX76" fmla="*/ 3320338 w 4880514"/>
              <a:gd name="connsiteY76" fmla="*/ 2847974 h 4315196"/>
              <a:gd name="connsiteX77" fmla="*/ 3434638 w 4880514"/>
              <a:gd name="connsiteY77" fmla="*/ 2886074 h 4315196"/>
              <a:gd name="connsiteX78" fmla="*/ 3491788 w 4880514"/>
              <a:gd name="connsiteY78" fmla="*/ 2990849 h 4315196"/>
              <a:gd name="connsiteX79" fmla="*/ 3558463 w 4880514"/>
              <a:gd name="connsiteY79" fmla="*/ 3067049 h 4315196"/>
              <a:gd name="connsiteX80" fmla="*/ 3634663 w 4880514"/>
              <a:gd name="connsiteY80" fmla="*/ 3028949 h 4315196"/>
              <a:gd name="connsiteX81" fmla="*/ 3720388 w 4880514"/>
              <a:gd name="connsiteY81" fmla="*/ 3124199 h 4315196"/>
              <a:gd name="connsiteX82" fmla="*/ 3734217 w 4880514"/>
              <a:gd name="connsiteY82" fmla="*/ 3151856 h 4315196"/>
              <a:gd name="connsiteX83" fmla="*/ 3609551 w 4880514"/>
              <a:gd name="connsiteY83" fmla="*/ 3113496 h 4315196"/>
              <a:gd name="connsiteX84" fmla="*/ 3491205 w 4880514"/>
              <a:gd name="connsiteY84" fmla="*/ 3222742 h 4315196"/>
              <a:gd name="connsiteX85" fmla="*/ 3550378 w 4880514"/>
              <a:gd name="connsiteY85" fmla="*/ 3386610 h 4315196"/>
              <a:gd name="connsiteX86" fmla="*/ 3727897 w 4880514"/>
              <a:gd name="connsiteY86" fmla="*/ 3386610 h 4315196"/>
              <a:gd name="connsiteX87" fmla="*/ 3787070 w 4880514"/>
              <a:gd name="connsiteY87" fmla="*/ 3605101 h 4315196"/>
              <a:gd name="connsiteX88" fmla="*/ 3372859 w 4880514"/>
              <a:gd name="connsiteY88" fmla="*/ 3605101 h 4315196"/>
              <a:gd name="connsiteX89" fmla="*/ 3254513 w 4880514"/>
              <a:gd name="connsiteY89" fmla="*/ 3441233 h 4315196"/>
              <a:gd name="connsiteX90" fmla="*/ 3076994 w 4880514"/>
              <a:gd name="connsiteY90" fmla="*/ 3550478 h 4315196"/>
              <a:gd name="connsiteX91" fmla="*/ 2899475 w 4880514"/>
              <a:gd name="connsiteY91" fmla="*/ 3441233 h 4315196"/>
              <a:gd name="connsiteX92" fmla="*/ 2899475 w 4880514"/>
              <a:gd name="connsiteY92" fmla="*/ 3113496 h 4315196"/>
              <a:gd name="connsiteX93" fmla="*/ 2662783 w 4880514"/>
              <a:gd name="connsiteY93" fmla="*/ 3113496 h 4315196"/>
              <a:gd name="connsiteX94" fmla="*/ 2662783 w 4880514"/>
              <a:gd name="connsiteY94" fmla="*/ 3331987 h 4315196"/>
              <a:gd name="connsiteX95" fmla="*/ 2485265 w 4880514"/>
              <a:gd name="connsiteY95" fmla="*/ 3386610 h 4315196"/>
              <a:gd name="connsiteX96" fmla="*/ 2485265 w 4880514"/>
              <a:gd name="connsiteY96" fmla="*/ 3441233 h 4315196"/>
              <a:gd name="connsiteX97" fmla="*/ 2307746 w 4880514"/>
              <a:gd name="connsiteY97" fmla="*/ 3659723 h 4315196"/>
              <a:gd name="connsiteX98" fmla="*/ 2189400 w 4880514"/>
              <a:gd name="connsiteY98" fmla="*/ 3659723 h 4315196"/>
              <a:gd name="connsiteX99" fmla="*/ 2189400 w 4880514"/>
              <a:gd name="connsiteY99" fmla="*/ 4315196 h 4315196"/>
              <a:gd name="connsiteX100" fmla="*/ 2011881 w 4880514"/>
              <a:gd name="connsiteY100" fmla="*/ 4315196 h 4315196"/>
              <a:gd name="connsiteX101" fmla="*/ 1952708 w 4880514"/>
              <a:gd name="connsiteY101" fmla="*/ 4205951 h 4315196"/>
              <a:gd name="connsiteX102" fmla="*/ 1834362 w 4880514"/>
              <a:gd name="connsiteY102" fmla="*/ 4315196 h 4315196"/>
              <a:gd name="connsiteX103" fmla="*/ 1597670 w 4880514"/>
              <a:gd name="connsiteY103" fmla="*/ 4315196 h 4315196"/>
              <a:gd name="connsiteX104" fmla="*/ 1597670 w 4880514"/>
              <a:gd name="connsiteY104" fmla="*/ 4260574 h 4315196"/>
              <a:gd name="connsiteX105" fmla="*/ 1479324 w 4880514"/>
              <a:gd name="connsiteY105" fmla="*/ 4205951 h 4315196"/>
              <a:gd name="connsiteX106" fmla="*/ 1479324 w 4880514"/>
              <a:gd name="connsiteY106" fmla="*/ 3932837 h 4315196"/>
              <a:gd name="connsiteX107" fmla="*/ 1183459 w 4880514"/>
              <a:gd name="connsiteY107" fmla="*/ 3386610 h 4315196"/>
              <a:gd name="connsiteX108" fmla="*/ 1065114 w 4880514"/>
              <a:gd name="connsiteY108" fmla="*/ 3386610 h 4315196"/>
              <a:gd name="connsiteX109" fmla="*/ 1065114 w 4880514"/>
              <a:gd name="connsiteY109" fmla="*/ 3441233 h 4315196"/>
              <a:gd name="connsiteX110" fmla="*/ 946768 w 4880514"/>
              <a:gd name="connsiteY110" fmla="*/ 3277364 h 4315196"/>
              <a:gd name="connsiteX111" fmla="*/ 1005941 w 4880514"/>
              <a:gd name="connsiteY111" fmla="*/ 3222742 h 4315196"/>
              <a:gd name="connsiteX112" fmla="*/ 769249 w 4880514"/>
              <a:gd name="connsiteY112" fmla="*/ 2895005 h 4315196"/>
              <a:gd name="connsiteX113" fmla="*/ 650903 w 4880514"/>
              <a:gd name="connsiteY113" fmla="*/ 2949628 h 4315196"/>
              <a:gd name="connsiteX114" fmla="*/ 591730 w 4880514"/>
              <a:gd name="connsiteY114" fmla="*/ 3168119 h 4315196"/>
              <a:gd name="connsiteX115" fmla="*/ 473384 w 4880514"/>
              <a:gd name="connsiteY115" fmla="*/ 3222742 h 4315196"/>
              <a:gd name="connsiteX116" fmla="*/ 532557 w 4880514"/>
              <a:gd name="connsiteY116" fmla="*/ 1693305 h 4315196"/>
              <a:gd name="connsiteX117" fmla="*/ 414211 w 4880514"/>
              <a:gd name="connsiteY117" fmla="*/ 1529437 h 4315196"/>
              <a:gd name="connsiteX118" fmla="*/ 532557 w 4880514"/>
              <a:gd name="connsiteY118" fmla="*/ 1474814 h 4315196"/>
              <a:gd name="connsiteX119" fmla="*/ 295865 w 4880514"/>
              <a:gd name="connsiteY119" fmla="*/ 1092455 h 4315196"/>
              <a:gd name="connsiteX120" fmla="*/ 295865 w 4880514"/>
              <a:gd name="connsiteY120" fmla="*/ 928587 h 4315196"/>
              <a:gd name="connsiteX121" fmla="*/ 118346 w 4880514"/>
              <a:gd name="connsiteY121" fmla="*/ 764718 h 4315196"/>
              <a:gd name="connsiteX122" fmla="*/ 0 w 4880514"/>
              <a:gd name="connsiteY122" fmla="*/ 710096 h 4315196"/>
              <a:gd name="connsiteX123" fmla="*/ 0 w 4880514"/>
              <a:gd name="connsiteY123" fmla="*/ 655473 h 4315196"/>
              <a:gd name="connsiteX124" fmla="*/ 59173 w 4880514"/>
              <a:gd name="connsiteY124" fmla="*/ 436982 h 4315196"/>
              <a:gd name="connsiteX125" fmla="*/ 177519 w 4880514"/>
              <a:gd name="connsiteY125" fmla="*/ 327737 h 4315196"/>
              <a:gd name="connsiteX126" fmla="*/ 118346 w 4880514"/>
              <a:gd name="connsiteY126" fmla="*/ 218491 h 4315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4880514" h="4315196">
                <a:moveTo>
                  <a:pt x="118346" y="0"/>
                </a:moveTo>
                <a:lnTo>
                  <a:pt x="236692" y="0"/>
                </a:lnTo>
                <a:lnTo>
                  <a:pt x="295865" y="109246"/>
                </a:lnTo>
                <a:lnTo>
                  <a:pt x="473384" y="109246"/>
                </a:lnTo>
                <a:lnTo>
                  <a:pt x="650903" y="273114"/>
                </a:lnTo>
                <a:lnTo>
                  <a:pt x="650903" y="546228"/>
                </a:lnTo>
                <a:lnTo>
                  <a:pt x="769249" y="546228"/>
                </a:lnTo>
                <a:lnTo>
                  <a:pt x="946768" y="819341"/>
                </a:lnTo>
                <a:lnTo>
                  <a:pt x="1124287" y="764718"/>
                </a:lnTo>
                <a:lnTo>
                  <a:pt x="1124287" y="710096"/>
                </a:lnTo>
                <a:lnTo>
                  <a:pt x="1183459" y="764718"/>
                </a:lnTo>
                <a:lnTo>
                  <a:pt x="1301805" y="873964"/>
                </a:lnTo>
                <a:lnTo>
                  <a:pt x="1597670" y="873964"/>
                </a:lnTo>
                <a:lnTo>
                  <a:pt x="1656843" y="655473"/>
                </a:lnTo>
                <a:lnTo>
                  <a:pt x="1893535" y="600850"/>
                </a:lnTo>
                <a:lnTo>
                  <a:pt x="2130227" y="655473"/>
                </a:lnTo>
                <a:lnTo>
                  <a:pt x="2248573" y="491605"/>
                </a:lnTo>
                <a:lnTo>
                  <a:pt x="2189400" y="273114"/>
                </a:lnTo>
                <a:lnTo>
                  <a:pt x="2189400" y="218491"/>
                </a:lnTo>
                <a:lnTo>
                  <a:pt x="2366919" y="218491"/>
                </a:lnTo>
                <a:lnTo>
                  <a:pt x="2485265" y="163868"/>
                </a:lnTo>
                <a:lnTo>
                  <a:pt x="2544437" y="327737"/>
                </a:lnTo>
                <a:lnTo>
                  <a:pt x="2840302" y="491605"/>
                </a:lnTo>
                <a:lnTo>
                  <a:pt x="2958648" y="491605"/>
                </a:lnTo>
                <a:lnTo>
                  <a:pt x="2958648" y="600850"/>
                </a:lnTo>
                <a:lnTo>
                  <a:pt x="3076994" y="928587"/>
                </a:lnTo>
                <a:lnTo>
                  <a:pt x="3195340" y="1037832"/>
                </a:lnTo>
                <a:lnTo>
                  <a:pt x="3491205" y="1092455"/>
                </a:lnTo>
                <a:lnTo>
                  <a:pt x="3668724" y="873964"/>
                </a:lnTo>
                <a:lnTo>
                  <a:pt x="3787070" y="928587"/>
                </a:lnTo>
                <a:lnTo>
                  <a:pt x="3846243" y="1037832"/>
                </a:lnTo>
                <a:lnTo>
                  <a:pt x="4082934" y="983209"/>
                </a:lnTo>
                <a:lnTo>
                  <a:pt x="4378799" y="1201700"/>
                </a:lnTo>
                <a:lnTo>
                  <a:pt x="4615491" y="1256323"/>
                </a:lnTo>
                <a:lnTo>
                  <a:pt x="4852183" y="1310946"/>
                </a:lnTo>
                <a:lnTo>
                  <a:pt x="4880514" y="1328381"/>
                </a:lnTo>
                <a:lnTo>
                  <a:pt x="4758613" y="1314449"/>
                </a:lnTo>
                <a:lnTo>
                  <a:pt x="4730038" y="1371599"/>
                </a:lnTo>
                <a:lnTo>
                  <a:pt x="4720513" y="1409699"/>
                </a:lnTo>
                <a:lnTo>
                  <a:pt x="4682413" y="1428749"/>
                </a:lnTo>
                <a:lnTo>
                  <a:pt x="4720513" y="1476374"/>
                </a:lnTo>
                <a:lnTo>
                  <a:pt x="4796713" y="1552574"/>
                </a:lnTo>
                <a:lnTo>
                  <a:pt x="4815763" y="1581149"/>
                </a:lnTo>
                <a:lnTo>
                  <a:pt x="4768138" y="1628774"/>
                </a:lnTo>
                <a:lnTo>
                  <a:pt x="4730038" y="1657349"/>
                </a:lnTo>
                <a:lnTo>
                  <a:pt x="4663363" y="1666874"/>
                </a:lnTo>
                <a:lnTo>
                  <a:pt x="4653838" y="1704974"/>
                </a:lnTo>
                <a:lnTo>
                  <a:pt x="4596688" y="1752599"/>
                </a:lnTo>
                <a:lnTo>
                  <a:pt x="4615738" y="1781174"/>
                </a:lnTo>
                <a:lnTo>
                  <a:pt x="4558588" y="1828799"/>
                </a:lnTo>
                <a:lnTo>
                  <a:pt x="4558588" y="1904999"/>
                </a:lnTo>
                <a:lnTo>
                  <a:pt x="4520488" y="1952624"/>
                </a:lnTo>
                <a:lnTo>
                  <a:pt x="4530013" y="2009774"/>
                </a:lnTo>
                <a:lnTo>
                  <a:pt x="4491913" y="2028824"/>
                </a:lnTo>
                <a:lnTo>
                  <a:pt x="4444288" y="1981199"/>
                </a:lnTo>
                <a:lnTo>
                  <a:pt x="4368088" y="2019299"/>
                </a:lnTo>
                <a:lnTo>
                  <a:pt x="4301413" y="2009774"/>
                </a:lnTo>
                <a:lnTo>
                  <a:pt x="4253788" y="2085974"/>
                </a:lnTo>
                <a:lnTo>
                  <a:pt x="4282363" y="2143124"/>
                </a:lnTo>
                <a:lnTo>
                  <a:pt x="4244263" y="2209799"/>
                </a:lnTo>
                <a:lnTo>
                  <a:pt x="4196638" y="2333624"/>
                </a:lnTo>
                <a:lnTo>
                  <a:pt x="4120438" y="2400299"/>
                </a:lnTo>
                <a:lnTo>
                  <a:pt x="4034713" y="2419349"/>
                </a:lnTo>
                <a:lnTo>
                  <a:pt x="3958513" y="2362199"/>
                </a:lnTo>
                <a:lnTo>
                  <a:pt x="3920413" y="2276474"/>
                </a:lnTo>
                <a:lnTo>
                  <a:pt x="3796588" y="2324099"/>
                </a:lnTo>
                <a:lnTo>
                  <a:pt x="3729913" y="2333624"/>
                </a:lnTo>
                <a:lnTo>
                  <a:pt x="3577513" y="2228849"/>
                </a:lnTo>
                <a:lnTo>
                  <a:pt x="3463213" y="2247899"/>
                </a:lnTo>
                <a:lnTo>
                  <a:pt x="3463213" y="2295524"/>
                </a:lnTo>
                <a:lnTo>
                  <a:pt x="3348913" y="2343149"/>
                </a:lnTo>
                <a:lnTo>
                  <a:pt x="3425113" y="2428874"/>
                </a:lnTo>
                <a:lnTo>
                  <a:pt x="3453688" y="2524124"/>
                </a:lnTo>
                <a:lnTo>
                  <a:pt x="3339388" y="2600324"/>
                </a:lnTo>
                <a:lnTo>
                  <a:pt x="3263188" y="2666999"/>
                </a:lnTo>
                <a:lnTo>
                  <a:pt x="3282238" y="2771774"/>
                </a:lnTo>
                <a:lnTo>
                  <a:pt x="3320338" y="2847974"/>
                </a:lnTo>
                <a:lnTo>
                  <a:pt x="3434638" y="2886074"/>
                </a:lnTo>
                <a:lnTo>
                  <a:pt x="3491788" y="2990849"/>
                </a:lnTo>
                <a:lnTo>
                  <a:pt x="3558463" y="3067049"/>
                </a:lnTo>
                <a:lnTo>
                  <a:pt x="3634663" y="3028949"/>
                </a:lnTo>
                <a:lnTo>
                  <a:pt x="3720388" y="3124199"/>
                </a:lnTo>
                <a:lnTo>
                  <a:pt x="3734217" y="3151856"/>
                </a:lnTo>
                <a:lnTo>
                  <a:pt x="3609551" y="3113496"/>
                </a:lnTo>
                <a:lnTo>
                  <a:pt x="3491205" y="3222742"/>
                </a:lnTo>
                <a:lnTo>
                  <a:pt x="3550378" y="3386610"/>
                </a:lnTo>
                <a:lnTo>
                  <a:pt x="3727897" y="3386610"/>
                </a:lnTo>
                <a:lnTo>
                  <a:pt x="3787070" y="3605101"/>
                </a:lnTo>
                <a:lnTo>
                  <a:pt x="3372859" y="3605101"/>
                </a:lnTo>
                <a:lnTo>
                  <a:pt x="3254513" y="3441233"/>
                </a:lnTo>
                <a:lnTo>
                  <a:pt x="3076994" y="3550478"/>
                </a:lnTo>
                <a:lnTo>
                  <a:pt x="2899475" y="3441233"/>
                </a:lnTo>
                <a:lnTo>
                  <a:pt x="2899475" y="3113496"/>
                </a:lnTo>
                <a:lnTo>
                  <a:pt x="2662783" y="3113496"/>
                </a:lnTo>
                <a:lnTo>
                  <a:pt x="2662783" y="3331987"/>
                </a:lnTo>
                <a:lnTo>
                  <a:pt x="2485265" y="3386610"/>
                </a:lnTo>
                <a:lnTo>
                  <a:pt x="2485265" y="3441233"/>
                </a:lnTo>
                <a:lnTo>
                  <a:pt x="2307746" y="3659723"/>
                </a:lnTo>
                <a:lnTo>
                  <a:pt x="2189400" y="3659723"/>
                </a:lnTo>
                <a:lnTo>
                  <a:pt x="2189400" y="4315196"/>
                </a:lnTo>
                <a:lnTo>
                  <a:pt x="2011881" y="4315196"/>
                </a:lnTo>
                <a:lnTo>
                  <a:pt x="1952708" y="4205951"/>
                </a:lnTo>
                <a:lnTo>
                  <a:pt x="1834362" y="4315196"/>
                </a:lnTo>
                <a:lnTo>
                  <a:pt x="1597670" y="4315196"/>
                </a:lnTo>
                <a:lnTo>
                  <a:pt x="1597670" y="4260574"/>
                </a:lnTo>
                <a:lnTo>
                  <a:pt x="1479324" y="4205951"/>
                </a:lnTo>
                <a:lnTo>
                  <a:pt x="1479324" y="3932837"/>
                </a:lnTo>
                <a:lnTo>
                  <a:pt x="1183459" y="3386610"/>
                </a:lnTo>
                <a:lnTo>
                  <a:pt x="1065114" y="3386610"/>
                </a:lnTo>
                <a:lnTo>
                  <a:pt x="1065114" y="3441233"/>
                </a:lnTo>
                <a:lnTo>
                  <a:pt x="946768" y="3277364"/>
                </a:lnTo>
                <a:lnTo>
                  <a:pt x="1005941" y="3222742"/>
                </a:lnTo>
                <a:lnTo>
                  <a:pt x="769249" y="2895005"/>
                </a:lnTo>
                <a:lnTo>
                  <a:pt x="650903" y="2949628"/>
                </a:lnTo>
                <a:lnTo>
                  <a:pt x="591730" y="3168119"/>
                </a:lnTo>
                <a:lnTo>
                  <a:pt x="473384" y="3222742"/>
                </a:lnTo>
                <a:lnTo>
                  <a:pt x="532557" y="1693305"/>
                </a:lnTo>
                <a:lnTo>
                  <a:pt x="414211" y="1529437"/>
                </a:lnTo>
                <a:lnTo>
                  <a:pt x="532557" y="1474814"/>
                </a:lnTo>
                <a:lnTo>
                  <a:pt x="295865" y="1092455"/>
                </a:lnTo>
                <a:lnTo>
                  <a:pt x="295865" y="928587"/>
                </a:lnTo>
                <a:lnTo>
                  <a:pt x="118346" y="764718"/>
                </a:lnTo>
                <a:lnTo>
                  <a:pt x="0" y="710096"/>
                </a:lnTo>
                <a:lnTo>
                  <a:pt x="0" y="655473"/>
                </a:lnTo>
                <a:lnTo>
                  <a:pt x="59173" y="436982"/>
                </a:lnTo>
                <a:lnTo>
                  <a:pt x="177519" y="327737"/>
                </a:lnTo>
                <a:lnTo>
                  <a:pt x="118346" y="218491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67" name="Freeform 14"/>
          <p:cNvSpPr>
            <a:spLocks/>
          </p:cNvSpPr>
          <p:nvPr/>
        </p:nvSpPr>
        <p:spPr bwMode="gray">
          <a:xfrm>
            <a:off x="4969236" y="2418190"/>
            <a:ext cx="563625" cy="371956"/>
          </a:xfrm>
          <a:custGeom>
            <a:avLst/>
            <a:gdLst>
              <a:gd name="T0" fmla="*/ 2147483646 w 433"/>
              <a:gd name="T1" fmla="*/ 2147483646 h 289"/>
              <a:gd name="T2" fmla="*/ 2147483646 w 433"/>
              <a:gd name="T3" fmla="*/ 2147483646 h 289"/>
              <a:gd name="T4" fmla="*/ 2147483646 w 433"/>
              <a:gd name="T5" fmla="*/ 2147483646 h 289"/>
              <a:gd name="T6" fmla="*/ 2147483646 w 433"/>
              <a:gd name="T7" fmla="*/ 2147483646 h 289"/>
              <a:gd name="T8" fmla="*/ 2147483646 w 433"/>
              <a:gd name="T9" fmla="*/ 2147483646 h 289"/>
              <a:gd name="T10" fmla="*/ 2147483646 w 433"/>
              <a:gd name="T11" fmla="*/ 2147483646 h 289"/>
              <a:gd name="T12" fmla="*/ 2147483646 w 433"/>
              <a:gd name="T13" fmla="*/ 2147483646 h 289"/>
              <a:gd name="T14" fmla="*/ 2147483646 w 433"/>
              <a:gd name="T15" fmla="*/ 2147483646 h 289"/>
              <a:gd name="T16" fmla="*/ 2147483646 w 433"/>
              <a:gd name="T17" fmla="*/ 2147483646 h 289"/>
              <a:gd name="T18" fmla="*/ 2147483646 w 433"/>
              <a:gd name="T19" fmla="*/ 2147483646 h 289"/>
              <a:gd name="T20" fmla="*/ 0 w 433"/>
              <a:gd name="T21" fmla="*/ 2147483646 h 289"/>
              <a:gd name="T22" fmla="*/ 2147483646 w 433"/>
              <a:gd name="T23" fmla="*/ 2147483646 h 289"/>
              <a:gd name="T24" fmla="*/ 2147483646 w 433"/>
              <a:gd name="T25" fmla="*/ 2147483646 h 289"/>
              <a:gd name="T26" fmla="*/ 2147483646 w 433"/>
              <a:gd name="T27" fmla="*/ 2147483646 h 289"/>
              <a:gd name="T28" fmla="*/ 2147483646 w 433"/>
              <a:gd name="T29" fmla="*/ 2147483646 h 289"/>
              <a:gd name="T30" fmla="*/ 2147483646 w 433"/>
              <a:gd name="T31" fmla="*/ 2147483646 h 289"/>
              <a:gd name="T32" fmla="*/ 2147483646 w 433"/>
              <a:gd name="T33" fmla="*/ 2147483646 h 289"/>
              <a:gd name="T34" fmla="*/ 2147483646 w 433"/>
              <a:gd name="T35" fmla="*/ 2147483646 h 289"/>
              <a:gd name="T36" fmla="*/ 2147483646 w 433"/>
              <a:gd name="T37" fmla="*/ 2147483646 h 289"/>
              <a:gd name="T38" fmla="*/ 2147483646 w 433"/>
              <a:gd name="T39" fmla="*/ 2147483646 h 289"/>
              <a:gd name="T40" fmla="*/ 2147483646 w 433"/>
              <a:gd name="T41" fmla="*/ 2147483646 h 289"/>
              <a:gd name="T42" fmla="*/ 2147483646 w 433"/>
              <a:gd name="T43" fmla="*/ 2147483646 h 289"/>
              <a:gd name="T44" fmla="*/ 2147483646 w 433"/>
              <a:gd name="T45" fmla="*/ 2147483646 h 289"/>
              <a:gd name="T46" fmla="*/ 2147483646 w 433"/>
              <a:gd name="T47" fmla="*/ 2147483646 h 289"/>
              <a:gd name="T48" fmla="*/ 2147483646 w 433"/>
              <a:gd name="T49" fmla="*/ 2147483646 h 289"/>
              <a:gd name="T50" fmla="*/ 2147483646 w 433"/>
              <a:gd name="T51" fmla="*/ 2147483646 h 289"/>
              <a:gd name="T52" fmla="*/ 2147483646 w 433"/>
              <a:gd name="T53" fmla="*/ 2147483646 h 289"/>
              <a:gd name="T54" fmla="*/ 2147483646 w 433"/>
              <a:gd name="T55" fmla="*/ 2147483646 h 289"/>
              <a:gd name="T56" fmla="*/ 2147483646 w 433"/>
              <a:gd name="T57" fmla="*/ 2147483646 h 289"/>
              <a:gd name="T58" fmla="*/ 2147483646 w 433"/>
              <a:gd name="T59" fmla="*/ 2147483646 h 289"/>
              <a:gd name="T60" fmla="*/ 2147483646 w 433"/>
              <a:gd name="T61" fmla="*/ 2147483646 h 289"/>
              <a:gd name="T62" fmla="*/ 2147483646 w 433"/>
              <a:gd name="T63" fmla="*/ 2147483646 h 289"/>
              <a:gd name="T64" fmla="*/ 2147483646 w 433"/>
              <a:gd name="T65" fmla="*/ 2147483646 h 289"/>
              <a:gd name="T66" fmla="*/ 2147483646 w 433"/>
              <a:gd name="T67" fmla="*/ 2147483646 h 289"/>
              <a:gd name="T68" fmla="*/ 2147483646 w 433"/>
              <a:gd name="T69" fmla="*/ 2147483646 h 289"/>
              <a:gd name="T70" fmla="*/ 2147483646 w 433"/>
              <a:gd name="T71" fmla="*/ 2147483646 h 289"/>
              <a:gd name="T72" fmla="*/ 2147483646 w 433"/>
              <a:gd name="T73" fmla="*/ 2147483646 h 289"/>
              <a:gd name="T74" fmla="*/ 2147483646 w 433"/>
              <a:gd name="T75" fmla="*/ 2147483646 h 289"/>
              <a:gd name="T76" fmla="*/ 2147483646 w 433"/>
              <a:gd name="T77" fmla="*/ 2147483646 h 289"/>
              <a:gd name="T78" fmla="*/ 2147483646 w 433"/>
              <a:gd name="T79" fmla="*/ 0 h 289"/>
              <a:gd name="T80" fmla="*/ 2147483646 w 433"/>
              <a:gd name="T81" fmla="*/ 2147483646 h 289"/>
              <a:gd name="T82" fmla="*/ 2147483646 w 433"/>
              <a:gd name="T83" fmla="*/ 2147483646 h 289"/>
              <a:gd name="T84" fmla="*/ 2147483646 w 433"/>
              <a:gd name="T85" fmla="*/ 2147483646 h 289"/>
              <a:gd name="T86" fmla="*/ 2147483646 w 433"/>
              <a:gd name="T87" fmla="*/ 2147483646 h 289"/>
              <a:gd name="T88" fmla="*/ 2147483646 w 433"/>
              <a:gd name="T89" fmla="*/ 2147483646 h 289"/>
              <a:gd name="T90" fmla="*/ 2147483646 w 433"/>
              <a:gd name="T91" fmla="*/ 2147483646 h 289"/>
              <a:gd name="T92" fmla="*/ 2147483646 w 433"/>
              <a:gd name="T93" fmla="*/ 0 h 289"/>
              <a:gd name="T94" fmla="*/ 2147483646 w 433"/>
              <a:gd name="T95" fmla="*/ 0 h 289"/>
              <a:gd name="T96" fmla="*/ 2147483646 w 433"/>
              <a:gd name="T97" fmla="*/ 0 h 289"/>
              <a:gd name="T98" fmla="*/ 2147483646 w 433"/>
              <a:gd name="T99" fmla="*/ 2147483646 h 289"/>
              <a:gd name="T100" fmla="*/ 2147483646 w 433"/>
              <a:gd name="T101" fmla="*/ 2147483646 h 28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3" h="289">
                <a:moveTo>
                  <a:pt x="152" y="8"/>
                </a:moveTo>
                <a:lnTo>
                  <a:pt x="136" y="24"/>
                </a:lnTo>
                <a:lnTo>
                  <a:pt x="96" y="32"/>
                </a:lnTo>
                <a:lnTo>
                  <a:pt x="56" y="72"/>
                </a:lnTo>
                <a:lnTo>
                  <a:pt x="16" y="128"/>
                </a:lnTo>
                <a:lnTo>
                  <a:pt x="16" y="160"/>
                </a:lnTo>
                <a:lnTo>
                  <a:pt x="32" y="184"/>
                </a:lnTo>
                <a:lnTo>
                  <a:pt x="48" y="176"/>
                </a:lnTo>
                <a:lnTo>
                  <a:pt x="64" y="176"/>
                </a:lnTo>
                <a:lnTo>
                  <a:pt x="8" y="224"/>
                </a:lnTo>
                <a:lnTo>
                  <a:pt x="0" y="248"/>
                </a:lnTo>
                <a:lnTo>
                  <a:pt x="16" y="256"/>
                </a:lnTo>
                <a:lnTo>
                  <a:pt x="48" y="288"/>
                </a:lnTo>
                <a:lnTo>
                  <a:pt x="80" y="288"/>
                </a:lnTo>
                <a:lnTo>
                  <a:pt x="96" y="272"/>
                </a:lnTo>
                <a:lnTo>
                  <a:pt x="96" y="256"/>
                </a:lnTo>
                <a:lnTo>
                  <a:pt x="112" y="264"/>
                </a:lnTo>
                <a:lnTo>
                  <a:pt x="120" y="272"/>
                </a:lnTo>
                <a:lnTo>
                  <a:pt x="152" y="288"/>
                </a:lnTo>
                <a:lnTo>
                  <a:pt x="168" y="272"/>
                </a:lnTo>
                <a:lnTo>
                  <a:pt x="192" y="272"/>
                </a:lnTo>
                <a:lnTo>
                  <a:pt x="192" y="288"/>
                </a:lnTo>
                <a:lnTo>
                  <a:pt x="208" y="280"/>
                </a:lnTo>
                <a:lnTo>
                  <a:pt x="240" y="232"/>
                </a:lnTo>
                <a:lnTo>
                  <a:pt x="256" y="232"/>
                </a:lnTo>
                <a:lnTo>
                  <a:pt x="296" y="168"/>
                </a:lnTo>
                <a:lnTo>
                  <a:pt x="296" y="144"/>
                </a:lnTo>
                <a:lnTo>
                  <a:pt x="304" y="136"/>
                </a:lnTo>
                <a:lnTo>
                  <a:pt x="312" y="152"/>
                </a:lnTo>
                <a:lnTo>
                  <a:pt x="344" y="96"/>
                </a:lnTo>
                <a:lnTo>
                  <a:pt x="376" y="80"/>
                </a:lnTo>
                <a:lnTo>
                  <a:pt x="376" y="88"/>
                </a:lnTo>
                <a:lnTo>
                  <a:pt x="400" y="64"/>
                </a:lnTo>
                <a:lnTo>
                  <a:pt x="416" y="72"/>
                </a:lnTo>
                <a:lnTo>
                  <a:pt x="432" y="24"/>
                </a:lnTo>
                <a:lnTo>
                  <a:pt x="424" y="16"/>
                </a:lnTo>
                <a:lnTo>
                  <a:pt x="400" y="16"/>
                </a:lnTo>
                <a:lnTo>
                  <a:pt x="384" y="24"/>
                </a:lnTo>
                <a:lnTo>
                  <a:pt x="344" y="24"/>
                </a:lnTo>
                <a:lnTo>
                  <a:pt x="328" y="0"/>
                </a:lnTo>
                <a:lnTo>
                  <a:pt x="272" y="40"/>
                </a:lnTo>
                <a:lnTo>
                  <a:pt x="264" y="64"/>
                </a:lnTo>
                <a:lnTo>
                  <a:pt x="248" y="64"/>
                </a:lnTo>
                <a:lnTo>
                  <a:pt x="200" y="64"/>
                </a:lnTo>
                <a:lnTo>
                  <a:pt x="200" y="48"/>
                </a:lnTo>
                <a:lnTo>
                  <a:pt x="216" y="32"/>
                </a:lnTo>
                <a:lnTo>
                  <a:pt x="200" y="0"/>
                </a:lnTo>
                <a:lnTo>
                  <a:pt x="176" y="0"/>
                </a:lnTo>
                <a:lnTo>
                  <a:pt x="168" y="0"/>
                </a:lnTo>
                <a:lnTo>
                  <a:pt x="160" y="16"/>
                </a:lnTo>
                <a:lnTo>
                  <a:pt x="152" y="8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68" name="Freeform 33"/>
          <p:cNvSpPr>
            <a:spLocks/>
          </p:cNvSpPr>
          <p:nvPr/>
        </p:nvSpPr>
        <p:spPr bwMode="invGray">
          <a:xfrm>
            <a:off x="4191895" y="2321712"/>
            <a:ext cx="228263" cy="402085"/>
          </a:xfrm>
          <a:custGeom>
            <a:avLst/>
            <a:gdLst>
              <a:gd name="T0" fmla="*/ 2147483646 w 177"/>
              <a:gd name="T1" fmla="*/ 2147483646 h 313"/>
              <a:gd name="T2" fmla="*/ 2147483646 w 177"/>
              <a:gd name="T3" fmla="*/ 2147483646 h 313"/>
              <a:gd name="T4" fmla="*/ 2147483646 w 177"/>
              <a:gd name="T5" fmla="*/ 2147483646 h 313"/>
              <a:gd name="T6" fmla="*/ 2147483646 w 177"/>
              <a:gd name="T7" fmla="*/ 2147483646 h 313"/>
              <a:gd name="T8" fmla="*/ 2147483646 w 177"/>
              <a:gd name="T9" fmla="*/ 0 h 313"/>
              <a:gd name="T10" fmla="*/ 2147483646 w 177"/>
              <a:gd name="T11" fmla="*/ 2147483646 h 313"/>
              <a:gd name="T12" fmla="*/ 2147483646 w 177"/>
              <a:gd name="T13" fmla="*/ 2147483646 h 313"/>
              <a:gd name="T14" fmla="*/ 2147483646 w 177"/>
              <a:gd name="T15" fmla="*/ 2147483646 h 313"/>
              <a:gd name="T16" fmla="*/ 2147483646 w 177"/>
              <a:gd name="T17" fmla="*/ 2147483646 h 313"/>
              <a:gd name="T18" fmla="*/ 0 w 177"/>
              <a:gd name="T19" fmla="*/ 2147483646 h 313"/>
              <a:gd name="T20" fmla="*/ 2147483646 w 177"/>
              <a:gd name="T21" fmla="*/ 2147483646 h 313"/>
              <a:gd name="T22" fmla="*/ 2147483646 w 177"/>
              <a:gd name="T23" fmla="*/ 2147483646 h 313"/>
              <a:gd name="T24" fmla="*/ 2147483646 w 177"/>
              <a:gd name="T25" fmla="*/ 2147483646 h 313"/>
              <a:gd name="T26" fmla="*/ 2147483646 w 177"/>
              <a:gd name="T27" fmla="*/ 2147483646 h 313"/>
              <a:gd name="T28" fmla="*/ 2147483646 w 177"/>
              <a:gd name="T29" fmla="*/ 2147483646 h 313"/>
              <a:gd name="T30" fmla="*/ 2147483646 w 177"/>
              <a:gd name="T31" fmla="*/ 2147483646 h 313"/>
              <a:gd name="T32" fmla="*/ 2147483646 w 177"/>
              <a:gd name="T33" fmla="*/ 2147483646 h 313"/>
              <a:gd name="T34" fmla="*/ 2147483646 w 177"/>
              <a:gd name="T35" fmla="*/ 2147483646 h 313"/>
              <a:gd name="T36" fmla="*/ 2147483646 w 177"/>
              <a:gd name="T37" fmla="*/ 2147483646 h 313"/>
              <a:gd name="T38" fmla="*/ 2147483646 w 177"/>
              <a:gd name="T39" fmla="*/ 2147483646 h 313"/>
              <a:gd name="T40" fmla="*/ 2147483646 w 177"/>
              <a:gd name="T41" fmla="*/ 2147483646 h 313"/>
              <a:gd name="T42" fmla="*/ 2147483646 w 177"/>
              <a:gd name="T43" fmla="*/ 2147483646 h 313"/>
              <a:gd name="T44" fmla="*/ 2147483646 w 177"/>
              <a:gd name="T45" fmla="*/ 2147483646 h 313"/>
              <a:gd name="T46" fmla="*/ 2147483646 w 177"/>
              <a:gd name="T47" fmla="*/ 2147483646 h 313"/>
              <a:gd name="T48" fmla="*/ 2147483646 w 177"/>
              <a:gd name="T49" fmla="*/ 2147483646 h 313"/>
              <a:gd name="T50" fmla="*/ 2147483646 w 177"/>
              <a:gd name="T51" fmla="*/ 2147483646 h 313"/>
              <a:gd name="T52" fmla="*/ 2147483646 w 177"/>
              <a:gd name="T53" fmla="*/ 2147483646 h 313"/>
              <a:gd name="T54" fmla="*/ 2147483646 w 177"/>
              <a:gd name="T55" fmla="*/ 2147483646 h 313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177" h="313">
                <a:moveTo>
                  <a:pt x="176" y="120"/>
                </a:moveTo>
                <a:lnTo>
                  <a:pt x="160" y="104"/>
                </a:lnTo>
                <a:lnTo>
                  <a:pt x="120" y="88"/>
                </a:lnTo>
                <a:lnTo>
                  <a:pt x="136" y="32"/>
                </a:lnTo>
                <a:lnTo>
                  <a:pt x="128" y="0"/>
                </a:lnTo>
                <a:lnTo>
                  <a:pt x="72" y="56"/>
                </a:lnTo>
                <a:lnTo>
                  <a:pt x="64" y="112"/>
                </a:lnTo>
                <a:lnTo>
                  <a:pt x="40" y="120"/>
                </a:lnTo>
                <a:lnTo>
                  <a:pt x="8" y="144"/>
                </a:lnTo>
                <a:lnTo>
                  <a:pt x="0" y="168"/>
                </a:lnTo>
                <a:lnTo>
                  <a:pt x="40" y="192"/>
                </a:lnTo>
                <a:lnTo>
                  <a:pt x="40" y="224"/>
                </a:lnTo>
                <a:lnTo>
                  <a:pt x="48" y="240"/>
                </a:lnTo>
                <a:lnTo>
                  <a:pt x="40" y="264"/>
                </a:lnTo>
                <a:lnTo>
                  <a:pt x="48" y="280"/>
                </a:lnTo>
                <a:lnTo>
                  <a:pt x="96" y="312"/>
                </a:lnTo>
                <a:lnTo>
                  <a:pt x="112" y="312"/>
                </a:lnTo>
                <a:lnTo>
                  <a:pt x="112" y="296"/>
                </a:lnTo>
                <a:lnTo>
                  <a:pt x="128" y="272"/>
                </a:lnTo>
                <a:lnTo>
                  <a:pt x="120" y="240"/>
                </a:lnTo>
                <a:lnTo>
                  <a:pt x="112" y="240"/>
                </a:lnTo>
                <a:lnTo>
                  <a:pt x="104" y="208"/>
                </a:lnTo>
                <a:lnTo>
                  <a:pt x="120" y="208"/>
                </a:lnTo>
                <a:lnTo>
                  <a:pt x="120" y="176"/>
                </a:lnTo>
                <a:lnTo>
                  <a:pt x="136" y="176"/>
                </a:lnTo>
                <a:lnTo>
                  <a:pt x="152" y="184"/>
                </a:lnTo>
                <a:lnTo>
                  <a:pt x="160" y="136"/>
                </a:lnTo>
                <a:lnTo>
                  <a:pt x="176" y="120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70" name="Freeform 20"/>
          <p:cNvSpPr>
            <a:spLocks/>
          </p:cNvSpPr>
          <p:nvPr/>
        </p:nvSpPr>
        <p:spPr bwMode="gray">
          <a:xfrm>
            <a:off x="4123830" y="3602603"/>
            <a:ext cx="646926" cy="493626"/>
          </a:xfrm>
          <a:custGeom>
            <a:avLst/>
            <a:gdLst>
              <a:gd name="T0" fmla="*/ 2147483646 w 497"/>
              <a:gd name="T1" fmla="*/ 2147483646 h 385"/>
              <a:gd name="T2" fmla="*/ 2147483646 w 497"/>
              <a:gd name="T3" fmla="*/ 2147483646 h 385"/>
              <a:gd name="T4" fmla="*/ 2147483646 w 497"/>
              <a:gd name="T5" fmla="*/ 2147483646 h 385"/>
              <a:gd name="T6" fmla="*/ 2147483646 w 497"/>
              <a:gd name="T7" fmla="*/ 2147483646 h 385"/>
              <a:gd name="T8" fmla="*/ 2147483646 w 497"/>
              <a:gd name="T9" fmla="*/ 2147483646 h 385"/>
              <a:gd name="T10" fmla="*/ 2147483646 w 497"/>
              <a:gd name="T11" fmla="*/ 2147483646 h 385"/>
              <a:gd name="T12" fmla="*/ 2147483646 w 497"/>
              <a:gd name="T13" fmla="*/ 2147483646 h 385"/>
              <a:gd name="T14" fmla="*/ 2147483646 w 497"/>
              <a:gd name="T15" fmla="*/ 2147483646 h 385"/>
              <a:gd name="T16" fmla="*/ 2147483646 w 497"/>
              <a:gd name="T17" fmla="*/ 2147483646 h 385"/>
              <a:gd name="T18" fmla="*/ 2147483646 w 497"/>
              <a:gd name="T19" fmla="*/ 2147483646 h 385"/>
              <a:gd name="T20" fmla="*/ 2147483646 w 497"/>
              <a:gd name="T21" fmla="*/ 2147483646 h 385"/>
              <a:gd name="T22" fmla="*/ 2147483646 w 497"/>
              <a:gd name="T23" fmla="*/ 2147483646 h 385"/>
              <a:gd name="T24" fmla="*/ 2147483646 w 497"/>
              <a:gd name="T25" fmla="*/ 2147483646 h 385"/>
              <a:gd name="T26" fmla="*/ 2147483646 w 497"/>
              <a:gd name="T27" fmla="*/ 2147483646 h 385"/>
              <a:gd name="T28" fmla="*/ 2147483646 w 497"/>
              <a:gd name="T29" fmla="*/ 2147483646 h 385"/>
              <a:gd name="T30" fmla="*/ 2147483646 w 497"/>
              <a:gd name="T31" fmla="*/ 2147483646 h 385"/>
              <a:gd name="T32" fmla="*/ 2147483646 w 497"/>
              <a:gd name="T33" fmla="*/ 2147483646 h 385"/>
              <a:gd name="T34" fmla="*/ 2147483646 w 497"/>
              <a:gd name="T35" fmla="*/ 2147483646 h 385"/>
              <a:gd name="T36" fmla="*/ 2147483646 w 497"/>
              <a:gd name="T37" fmla="*/ 2147483646 h 385"/>
              <a:gd name="T38" fmla="*/ 2147483646 w 497"/>
              <a:gd name="T39" fmla="*/ 2147483646 h 385"/>
              <a:gd name="T40" fmla="*/ 2147483646 w 497"/>
              <a:gd name="T41" fmla="*/ 2147483646 h 385"/>
              <a:gd name="T42" fmla="*/ 2147483646 w 497"/>
              <a:gd name="T43" fmla="*/ 2147483646 h 385"/>
              <a:gd name="T44" fmla="*/ 2147483646 w 497"/>
              <a:gd name="T45" fmla="*/ 2147483646 h 385"/>
              <a:gd name="T46" fmla="*/ 0 w 497"/>
              <a:gd name="T47" fmla="*/ 2147483646 h 385"/>
              <a:gd name="T48" fmla="*/ 2147483646 w 497"/>
              <a:gd name="T49" fmla="*/ 2147483646 h 385"/>
              <a:gd name="T50" fmla="*/ 2147483646 w 497"/>
              <a:gd name="T51" fmla="*/ 2147483646 h 385"/>
              <a:gd name="T52" fmla="*/ 2147483646 w 497"/>
              <a:gd name="T53" fmla="*/ 2147483646 h 385"/>
              <a:gd name="T54" fmla="*/ 2147483646 w 497"/>
              <a:gd name="T55" fmla="*/ 2147483646 h 385"/>
              <a:gd name="T56" fmla="*/ 2147483646 w 497"/>
              <a:gd name="T57" fmla="*/ 2147483646 h 385"/>
              <a:gd name="T58" fmla="*/ 2147483646 w 497"/>
              <a:gd name="T59" fmla="*/ 2147483646 h 385"/>
              <a:gd name="T60" fmla="*/ 2147483646 w 497"/>
              <a:gd name="T61" fmla="*/ 2147483646 h 385"/>
              <a:gd name="T62" fmla="*/ 2147483646 w 497"/>
              <a:gd name="T63" fmla="*/ 2147483646 h 385"/>
              <a:gd name="T64" fmla="*/ 2147483646 w 497"/>
              <a:gd name="T65" fmla="*/ 2147483646 h 385"/>
              <a:gd name="T66" fmla="*/ 2147483646 w 497"/>
              <a:gd name="T67" fmla="*/ 2147483646 h 385"/>
              <a:gd name="T68" fmla="*/ 2147483646 w 497"/>
              <a:gd name="T69" fmla="*/ 2147483646 h 385"/>
              <a:gd name="T70" fmla="*/ 2147483646 w 497"/>
              <a:gd name="T71" fmla="*/ 2147483646 h 385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497" h="385">
                <a:moveTo>
                  <a:pt x="336" y="368"/>
                </a:moveTo>
                <a:lnTo>
                  <a:pt x="344" y="344"/>
                </a:lnTo>
                <a:lnTo>
                  <a:pt x="368" y="344"/>
                </a:lnTo>
                <a:lnTo>
                  <a:pt x="416" y="296"/>
                </a:lnTo>
                <a:lnTo>
                  <a:pt x="440" y="272"/>
                </a:lnTo>
                <a:lnTo>
                  <a:pt x="448" y="240"/>
                </a:lnTo>
                <a:lnTo>
                  <a:pt x="448" y="216"/>
                </a:lnTo>
                <a:lnTo>
                  <a:pt x="480" y="184"/>
                </a:lnTo>
                <a:lnTo>
                  <a:pt x="480" y="168"/>
                </a:lnTo>
                <a:lnTo>
                  <a:pt x="496" y="160"/>
                </a:lnTo>
                <a:lnTo>
                  <a:pt x="480" y="152"/>
                </a:lnTo>
                <a:lnTo>
                  <a:pt x="480" y="128"/>
                </a:lnTo>
                <a:lnTo>
                  <a:pt x="456" y="128"/>
                </a:lnTo>
                <a:lnTo>
                  <a:pt x="456" y="96"/>
                </a:lnTo>
                <a:lnTo>
                  <a:pt x="440" y="96"/>
                </a:lnTo>
                <a:lnTo>
                  <a:pt x="440" y="112"/>
                </a:lnTo>
                <a:lnTo>
                  <a:pt x="424" y="112"/>
                </a:lnTo>
                <a:lnTo>
                  <a:pt x="424" y="104"/>
                </a:lnTo>
                <a:lnTo>
                  <a:pt x="432" y="64"/>
                </a:lnTo>
                <a:lnTo>
                  <a:pt x="440" y="56"/>
                </a:lnTo>
                <a:lnTo>
                  <a:pt x="440" y="40"/>
                </a:lnTo>
                <a:lnTo>
                  <a:pt x="440" y="16"/>
                </a:lnTo>
                <a:lnTo>
                  <a:pt x="432" y="0"/>
                </a:lnTo>
                <a:lnTo>
                  <a:pt x="408" y="8"/>
                </a:lnTo>
                <a:lnTo>
                  <a:pt x="392" y="8"/>
                </a:lnTo>
                <a:lnTo>
                  <a:pt x="376" y="24"/>
                </a:lnTo>
                <a:lnTo>
                  <a:pt x="360" y="32"/>
                </a:lnTo>
                <a:lnTo>
                  <a:pt x="360" y="24"/>
                </a:lnTo>
                <a:lnTo>
                  <a:pt x="344" y="32"/>
                </a:lnTo>
                <a:lnTo>
                  <a:pt x="320" y="32"/>
                </a:lnTo>
                <a:lnTo>
                  <a:pt x="304" y="40"/>
                </a:lnTo>
                <a:lnTo>
                  <a:pt x="288" y="64"/>
                </a:lnTo>
                <a:lnTo>
                  <a:pt x="272" y="56"/>
                </a:lnTo>
                <a:lnTo>
                  <a:pt x="264" y="72"/>
                </a:lnTo>
                <a:lnTo>
                  <a:pt x="232" y="72"/>
                </a:lnTo>
                <a:lnTo>
                  <a:pt x="224" y="96"/>
                </a:lnTo>
                <a:lnTo>
                  <a:pt x="200" y="104"/>
                </a:lnTo>
                <a:lnTo>
                  <a:pt x="184" y="88"/>
                </a:lnTo>
                <a:lnTo>
                  <a:pt x="176" y="64"/>
                </a:lnTo>
                <a:lnTo>
                  <a:pt x="160" y="72"/>
                </a:lnTo>
                <a:lnTo>
                  <a:pt x="160" y="88"/>
                </a:lnTo>
                <a:lnTo>
                  <a:pt x="144" y="88"/>
                </a:lnTo>
                <a:lnTo>
                  <a:pt x="104" y="112"/>
                </a:lnTo>
                <a:lnTo>
                  <a:pt x="96" y="128"/>
                </a:lnTo>
                <a:lnTo>
                  <a:pt x="48" y="112"/>
                </a:lnTo>
                <a:lnTo>
                  <a:pt x="32" y="112"/>
                </a:lnTo>
                <a:lnTo>
                  <a:pt x="24" y="120"/>
                </a:lnTo>
                <a:lnTo>
                  <a:pt x="0" y="128"/>
                </a:lnTo>
                <a:lnTo>
                  <a:pt x="0" y="144"/>
                </a:lnTo>
                <a:lnTo>
                  <a:pt x="32" y="144"/>
                </a:lnTo>
                <a:lnTo>
                  <a:pt x="40" y="160"/>
                </a:lnTo>
                <a:lnTo>
                  <a:pt x="88" y="168"/>
                </a:lnTo>
                <a:lnTo>
                  <a:pt x="96" y="176"/>
                </a:lnTo>
                <a:lnTo>
                  <a:pt x="104" y="208"/>
                </a:lnTo>
                <a:lnTo>
                  <a:pt x="64" y="208"/>
                </a:lnTo>
                <a:lnTo>
                  <a:pt x="56" y="224"/>
                </a:lnTo>
                <a:lnTo>
                  <a:pt x="64" y="240"/>
                </a:lnTo>
                <a:lnTo>
                  <a:pt x="88" y="248"/>
                </a:lnTo>
                <a:lnTo>
                  <a:pt x="136" y="264"/>
                </a:lnTo>
                <a:lnTo>
                  <a:pt x="136" y="280"/>
                </a:lnTo>
                <a:lnTo>
                  <a:pt x="120" y="288"/>
                </a:lnTo>
                <a:lnTo>
                  <a:pt x="136" y="304"/>
                </a:lnTo>
                <a:lnTo>
                  <a:pt x="136" y="328"/>
                </a:lnTo>
                <a:lnTo>
                  <a:pt x="208" y="360"/>
                </a:lnTo>
                <a:lnTo>
                  <a:pt x="224" y="360"/>
                </a:lnTo>
                <a:lnTo>
                  <a:pt x="248" y="360"/>
                </a:lnTo>
                <a:lnTo>
                  <a:pt x="256" y="368"/>
                </a:lnTo>
                <a:lnTo>
                  <a:pt x="256" y="344"/>
                </a:lnTo>
                <a:lnTo>
                  <a:pt x="288" y="352"/>
                </a:lnTo>
                <a:lnTo>
                  <a:pt x="296" y="376"/>
                </a:lnTo>
                <a:lnTo>
                  <a:pt x="312" y="384"/>
                </a:lnTo>
                <a:lnTo>
                  <a:pt x="336" y="368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2434209" y="3937429"/>
            <a:ext cx="2133097" cy="886461"/>
            <a:chOff x="1792403" y="1328896"/>
            <a:chExt cx="2844129" cy="1181948"/>
          </a:xfrm>
        </p:grpSpPr>
        <p:sp>
          <p:nvSpPr>
            <p:cNvPr id="45" name="矩形标注 44"/>
            <p:cNvSpPr/>
            <p:nvPr/>
          </p:nvSpPr>
          <p:spPr>
            <a:xfrm flipV="1">
              <a:off x="1792403" y="1331479"/>
              <a:ext cx="2834910" cy="1179365"/>
            </a:xfrm>
            <a:prstGeom prst="wedgeRectCallout">
              <a:avLst>
                <a:gd name="adj1" fmla="val 43682"/>
                <a:gd name="adj2" fmla="val 60813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6" name="文本框 483"/>
            <p:cNvSpPr txBox="1"/>
            <p:nvPr/>
          </p:nvSpPr>
          <p:spPr>
            <a:xfrm>
              <a:off x="1798592" y="1328896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47" name="文本框 484"/>
            <p:cNvSpPr txBox="1"/>
            <p:nvPr/>
          </p:nvSpPr>
          <p:spPr>
            <a:xfrm>
              <a:off x="1798591" y="1651679"/>
              <a:ext cx="2837941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501397" y="2442228"/>
            <a:ext cx="2010320" cy="1052027"/>
            <a:chOff x="1798591" y="1303255"/>
            <a:chExt cx="2837945" cy="1402702"/>
          </a:xfrm>
        </p:grpSpPr>
        <p:sp>
          <p:nvSpPr>
            <p:cNvPr id="56" name="矩形标注 55"/>
            <p:cNvSpPr/>
            <p:nvPr/>
          </p:nvSpPr>
          <p:spPr>
            <a:xfrm rot="5400000" flipV="1">
              <a:off x="2516215" y="585635"/>
              <a:ext cx="1402702" cy="2837941"/>
            </a:xfrm>
            <a:prstGeom prst="wedgeRectCallout">
              <a:avLst>
                <a:gd name="adj1" fmla="val 6161"/>
                <a:gd name="adj2" fmla="val 60892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7" name="文本框 491"/>
            <p:cNvSpPr txBox="1"/>
            <p:nvPr/>
          </p:nvSpPr>
          <p:spPr>
            <a:xfrm>
              <a:off x="1798592" y="1328896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58" name="文本框 492"/>
            <p:cNvSpPr txBox="1"/>
            <p:nvPr/>
          </p:nvSpPr>
          <p:spPr>
            <a:xfrm>
              <a:off x="1798591" y="1651677"/>
              <a:ext cx="2837941" cy="800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34615" y="1531381"/>
            <a:ext cx="2133097" cy="867970"/>
            <a:chOff x="1792403" y="1328896"/>
            <a:chExt cx="2844129" cy="1157293"/>
          </a:xfrm>
        </p:grpSpPr>
        <p:sp>
          <p:nvSpPr>
            <p:cNvPr id="41" name="矩形标注 40"/>
            <p:cNvSpPr/>
            <p:nvPr/>
          </p:nvSpPr>
          <p:spPr>
            <a:xfrm>
              <a:off x="1792403" y="1331480"/>
              <a:ext cx="2834910" cy="1154709"/>
            </a:xfrm>
            <a:prstGeom prst="wedgeRectCallout">
              <a:avLst>
                <a:gd name="adj1" fmla="val -38378"/>
                <a:gd name="adj2" fmla="val 63821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文本框 479"/>
            <p:cNvSpPr txBox="1"/>
            <p:nvPr/>
          </p:nvSpPr>
          <p:spPr>
            <a:xfrm>
              <a:off x="1798592" y="1328896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43" name="文本框 480"/>
            <p:cNvSpPr txBox="1"/>
            <p:nvPr/>
          </p:nvSpPr>
          <p:spPr>
            <a:xfrm>
              <a:off x="1798591" y="1651678"/>
              <a:ext cx="2837941" cy="800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157130" y="3262417"/>
            <a:ext cx="1892081" cy="1057931"/>
            <a:chOff x="1792403" y="1328896"/>
            <a:chExt cx="2844129" cy="1410575"/>
          </a:xfrm>
        </p:grpSpPr>
        <p:sp>
          <p:nvSpPr>
            <p:cNvPr id="52" name="矩形标注 51"/>
            <p:cNvSpPr/>
            <p:nvPr/>
          </p:nvSpPr>
          <p:spPr>
            <a:xfrm flipV="1">
              <a:off x="1792403" y="1331479"/>
              <a:ext cx="2834910" cy="1407992"/>
            </a:xfrm>
            <a:prstGeom prst="wedgeRectCallout">
              <a:avLst>
                <a:gd name="adj1" fmla="val -40669"/>
                <a:gd name="adj2" fmla="val 57153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3" name="文本框 487"/>
            <p:cNvSpPr txBox="1"/>
            <p:nvPr/>
          </p:nvSpPr>
          <p:spPr>
            <a:xfrm>
              <a:off x="1798592" y="1328896"/>
              <a:ext cx="2401934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54" name="文本框 488"/>
            <p:cNvSpPr txBox="1"/>
            <p:nvPr/>
          </p:nvSpPr>
          <p:spPr>
            <a:xfrm>
              <a:off x="1798592" y="1651678"/>
              <a:ext cx="2837940" cy="10259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362695" y="1091477"/>
            <a:ext cx="2010320" cy="1117826"/>
            <a:chOff x="1798591" y="1303254"/>
            <a:chExt cx="2837944" cy="1198471"/>
          </a:xfrm>
        </p:grpSpPr>
        <p:sp>
          <p:nvSpPr>
            <p:cNvPr id="60" name="矩形标注 59"/>
            <p:cNvSpPr/>
            <p:nvPr/>
          </p:nvSpPr>
          <p:spPr>
            <a:xfrm rot="5400000" flipV="1">
              <a:off x="2618329" y="483519"/>
              <a:ext cx="1198471" cy="2837941"/>
            </a:xfrm>
            <a:prstGeom prst="wedgeRectCallout">
              <a:avLst>
                <a:gd name="adj1" fmla="val 64376"/>
                <a:gd name="adj2" fmla="val 47347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1" name="文本框 495"/>
            <p:cNvSpPr txBox="1"/>
            <p:nvPr/>
          </p:nvSpPr>
          <p:spPr>
            <a:xfrm>
              <a:off x="1798592" y="1328896"/>
              <a:ext cx="2401934" cy="32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62" name="文本框 496"/>
            <p:cNvSpPr txBox="1"/>
            <p:nvPr/>
          </p:nvSpPr>
          <p:spPr>
            <a:xfrm>
              <a:off x="1798591" y="1609820"/>
              <a:ext cx="2837941" cy="6434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矩形 63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市场调研分析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65" name="等腰三角形 6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822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6" grpId="0" animBg="1"/>
      <p:bldP spid="67" grpId="0" animBg="1"/>
      <p:bldP spid="68" grpId="0" animBg="1"/>
      <p:bldP spid="70" grpId="0" animBg="1"/>
      <p:bldP spid="64" grpId="0"/>
      <p:bldP spid="6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798766" y="1960734"/>
            <a:ext cx="3133537" cy="52565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32841" y="3616559"/>
            <a:ext cx="3199462" cy="10295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141668" y="2045404"/>
            <a:ext cx="3238573" cy="438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cs typeface="微软雅黑"/>
            </a:endParaRPr>
          </a:p>
        </p:txBody>
      </p:sp>
      <p:cxnSp>
        <p:nvCxnSpPr>
          <p:cNvPr id="32" name="直接连接符 15"/>
          <p:cNvCxnSpPr/>
          <p:nvPr/>
        </p:nvCxnSpPr>
        <p:spPr>
          <a:xfrm flipH="1">
            <a:off x="4546647" y="1739975"/>
            <a:ext cx="6725" cy="2949944"/>
          </a:xfrm>
          <a:prstGeom prst="line">
            <a:avLst/>
          </a:prstGeom>
          <a:ln w="254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4"/>
          <p:cNvGrpSpPr/>
          <p:nvPr/>
        </p:nvGrpSpPr>
        <p:grpSpPr>
          <a:xfrm>
            <a:off x="798766" y="1016578"/>
            <a:ext cx="7509212" cy="866516"/>
            <a:chOff x="-470146" y="1321180"/>
            <a:chExt cx="10012283" cy="1155354"/>
          </a:xfrm>
        </p:grpSpPr>
        <p:sp>
          <p:nvSpPr>
            <p:cNvPr id="45" name="椭圆 44"/>
            <p:cNvSpPr/>
            <p:nvPr/>
          </p:nvSpPr>
          <p:spPr>
            <a:xfrm>
              <a:off x="3944942" y="1321180"/>
              <a:ext cx="1182108" cy="1155354"/>
            </a:xfrm>
            <a:prstGeom prst="ellips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微软雅黑"/>
                </a:rPr>
                <a:t>VS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微软雅黑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-470146" y="1583071"/>
              <a:ext cx="4178049" cy="6463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 smtClean="0">
                  <a:latin typeface="微软雅黑"/>
                  <a:ea typeface="微软雅黑"/>
                  <a:cs typeface="微软雅黑"/>
                </a:rPr>
                <a:t>“</a:t>
              </a:r>
              <a:r>
                <a:rPr lang="zh-CN" altLang="en-US" b="1" dirty="0" smtClean="0">
                  <a:latin typeface="微软雅黑"/>
                  <a:ea typeface="微软雅黑"/>
                  <a:cs typeface="微软雅黑"/>
                </a:rPr>
                <a:t>点击添加</a:t>
              </a:r>
              <a:r>
                <a:rPr lang="zh-CN" altLang="en-US" b="1" dirty="0">
                  <a:latin typeface="微软雅黑"/>
                  <a:cs typeface="微软雅黑"/>
                </a:rPr>
                <a:t>标题</a:t>
              </a:r>
              <a:r>
                <a:rPr lang="zh-CN" altLang="en-US" b="1" dirty="0" smtClean="0">
                  <a:latin typeface="微软雅黑"/>
                  <a:cs typeface="微软雅黑"/>
                </a:rPr>
                <a:t>内容”</a:t>
              </a:r>
              <a:endParaRPr lang="zh-CN" altLang="en-US" b="1" dirty="0">
                <a:latin typeface="微软雅黑"/>
                <a:ea typeface="微软雅黑"/>
                <a:cs typeface="微软雅黑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5364088" y="1583071"/>
              <a:ext cx="4178049" cy="6675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>
                  <a:latin typeface="微软雅黑"/>
                  <a:cs typeface="微软雅黑"/>
                </a:rPr>
                <a:t>“</a:t>
              </a:r>
              <a:r>
                <a:rPr lang="zh-CN" altLang="en-US" b="1" dirty="0">
                  <a:latin typeface="微软雅黑"/>
                  <a:cs typeface="微软雅黑"/>
                </a:rPr>
                <a:t>点击添加标题</a:t>
              </a:r>
              <a:r>
                <a:rPr lang="zh-CN" altLang="en-US" b="1" dirty="0" smtClean="0">
                  <a:latin typeface="微软雅黑"/>
                  <a:cs typeface="微软雅黑"/>
                </a:rPr>
                <a:t>内容”</a:t>
              </a:r>
              <a:endParaRPr lang="zh-CN" altLang="en-US" b="1" dirty="0">
                <a:latin typeface="微软雅黑"/>
                <a:cs typeface="微软雅黑"/>
              </a:endParaRPr>
            </a:p>
          </p:txBody>
        </p:sp>
        <p:sp>
          <p:nvSpPr>
            <p:cNvPr id="51" name="燕尾形 50"/>
            <p:cNvSpPr/>
            <p:nvPr/>
          </p:nvSpPr>
          <p:spPr>
            <a:xfrm>
              <a:off x="3851920" y="1772816"/>
              <a:ext cx="216024" cy="288032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  <a:latin typeface="微软雅黑"/>
                <a:ea typeface="微软雅黑"/>
                <a:cs typeface="微软雅黑"/>
              </a:endParaRPr>
            </a:p>
          </p:txBody>
        </p:sp>
        <p:sp>
          <p:nvSpPr>
            <p:cNvPr id="52" name="燕尾形 51"/>
            <p:cNvSpPr/>
            <p:nvPr/>
          </p:nvSpPr>
          <p:spPr>
            <a:xfrm flipH="1">
              <a:off x="5004048" y="1772816"/>
              <a:ext cx="216024" cy="288032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  <a:latin typeface="微软雅黑"/>
                <a:ea typeface="微软雅黑"/>
                <a:cs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715755" y="3023046"/>
            <a:ext cx="2832934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715754" y="3606212"/>
            <a:ext cx="2832934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715754" y="4153247"/>
            <a:ext cx="2832934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185509" y="2672988"/>
            <a:ext cx="2160240" cy="28469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微软雅黑"/>
              </a:rPr>
              <a:t>点击添加标题内容：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98765" y="2678519"/>
            <a:ext cx="1195573" cy="6082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anchor="ctr">
            <a:noAutofit/>
          </a:bodyPr>
          <a:lstStyle/>
          <a:p>
            <a:pPr algn="ctr" defTabSz="685800"/>
            <a:r>
              <a:rPr lang="zh-CN" altLang="en-US" b="1" dirty="0" smtClean="0">
                <a:latin typeface="微软雅黑"/>
                <a:ea typeface="微软雅黑"/>
                <a:cs typeface="微软雅黑"/>
              </a:rPr>
              <a:t>添加内容</a:t>
            </a:r>
            <a:endParaRPr lang="zh-CN" altLang="en-US" b="1" dirty="0">
              <a:latin typeface="微软雅黑"/>
              <a:ea typeface="微软雅黑"/>
              <a:cs typeface="微软雅黑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697487" y="3339831"/>
            <a:ext cx="1574790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微软雅黑"/>
              </a:rPr>
              <a:t>点击添加文字内容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735635" y="2689051"/>
            <a:ext cx="1195572" cy="6082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anchor="ctr">
            <a:noAutofit/>
          </a:bodyPr>
          <a:lstStyle/>
          <a:p>
            <a:pPr algn="ctr" defTabSz="685800"/>
            <a:r>
              <a:rPr lang="zh-CN" altLang="en-US" b="1" dirty="0" smtClean="0">
                <a:solidFill>
                  <a:schemeClr val="lt1"/>
                </a:solidFill>
                <a:latin typeface="微软雅黑"/>
                <a:ea typeface="微软雅黑"/>
                <a:cs typeface="微软雅黑"/>
              </a:rPr>
              <a:t>添加内容</a:t>
            </a:r>
            <a:endParaRPr lang="zh-CN" altLang="en-US" b="1" dirty="0">
              <a:solidFill>
                <a:schemeClr val="lt1"/>
              </a:solidFill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199878" y="2831605"/>
            <a:ext cx="325188" cy="304787"/>
            <a:chOff x="2933170" y="4148355"/>
            <a:chExt cx="433584" cy="406383"/>
          </a:xfrm>
          <a:solidFill>
            <a:schemeClr val="accent1"/>
          </a:solidFill>
        </p:grpSpPr>
        <p:sp>
          <p:nvSpPr>
            <p:cNvPr id="5" name="L 形 4"/>
            <p:cNvSpPr/>
            <p:nvPr/>
          </p:nvSpPr>
          <p:spPr>
            <a:xfrm rot="13500000">
              <a:off x="2960371" y="4148355"/>
              <a:ext cx="406383" cy="406383"/>
            </a:xfrm>
            <a:prstGeom prst="corner">
              <a:avLst>
                <a:gd name="adj1" fmla="val 31896"/>
                <a:gd name="adj2" fmla="val 26723"/>
              </a:avLst>
            </a:prstGeom>
            <a:grpFill/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2933170" y="4291030"/>
              <a:ext cx="147250" cy="147250"/>
            </a:xfrm>
            <a:prstGeom prst="ellipse">
              <a:avLst/>
            </a:prstGeom>
            <a:grpFill/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222626" y="3010558"/>
            <a:ext cx="408849" cy="553998"/>
            <a:chOff x="6107201" y="4184551"/>
            <a:chExt cx="1566174" cy="2122195"/>
          </a:xfrm>
        </p:grpSpPr>
        <p:sp>
          <p:nvSpPr>
            <p:cNvPr id="53" name="椭圆 52"/>
            <p:cNvSpPr/>
            <p:nvPr/>
          </p:nvSpPr>
          <p:spPr>
            <a:xfrm>
              <a:off x="6107201" y="4275136"/>
              <a:ext cx="1566174" cy="1566174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63500" cap="flat" cmpd="sng" algn="ctr">
              <a:solidFill>
                <a:sysClr val="window" lastClr="FFFFFF"/>
              </a:solidFill>
              <a:prstDash val="solid"/>
            </a:ln>
            <a:effectLst>
              <a:innerShdw blurRad="101600" dist="76200" dir="13500000">
                <a:prstClr val="black">
                  <a:alpha val="20000"/>
                </a:prstClr>
              </a:innerShdw>
            </a:effectLst>
          </p:spPr>
          <p:txBody>
            <a:bodyPr lIns="0" rIns="360000" anchor="ctr"/>
            <a:lstStyle/>
            <a:p>
              <a:pPr>
                <a:defRPr/>
              </a:pPr>
              <a:endParaRPr lang="en-US" sz="7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TextBox 49"/>
            <p:cNvSpPr txBox="1"/>
            <p:nvPr/>
          </p:nvSpPr>
          <p:spPr>
            <a:xfrm flipH="1">
              <a:off x="6929359" y="4184551"/>
              <a:ext cx="642935" cy="2122195"/>
            </a:xfrm>
            <a:prstGeom prst="rect">
              <a:avLst/>
            </a:prstGeom>
            <a:noFill/>
            <a:effectLst>
              <a:outerShdw blurRad="50800" dist="38100" dir="10800000" algn="r" rotWithShape="0">
                <a:prstClr val="black">
                  <a:alpha val="20000"/>
                </a:prstClr>
              </a:outerShdw>
            </a:effectLst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en-US" altLang="zh-CN" sz="3000" dirty="0">
                  <a:solidFill>
                    <a:srgbClr val="FFFFFF"/>
                  </a:solidFill>
                  <a:latin typeface="+mj-lt"/>
                  <a:cs typeface="Times New Roman" pitchFamily="18" charset="0"/>
                </a:rPr>
                <a:t>1</a:t>
              </a:r>
              <a:endParaRPr lang="zh-CN" altLang="en-US" sz="3000" dirty="0">
                <a:solidFill>
                  <a:srgbClr val="FFFFFF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222626" y="3565910"/>
            <a:ext cx="408849" cy="553998"/>
            <a:chOff x="6107201" y="4184551"/>
            <a:chExt cx="1566174" cy="2122195"/>
          </a:xfrm>
        </p:grpSpPr>
        <p:sp>
          <p:nvSpPr>
            <p:cNvPr id="56" name="椭圆 55"/>
            <p:cNvSpPr/>
            <p:nvPr/>
          </p:nvSpPr>
          <p:spPr>
            <a:xfrm>
              <a:off x="6107201" y="4275136"/>
              <a:ext cx="1566174" cy="1566174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63500" cap="flat" cmpd="sng" algn="ctr">
              <a:solidFill>
                <a:sysClr val="window" lastClr="FFFFFF"/>
              </a:solidFill>
              <a:prstDash val="solid"/>
            </a:ln>
            <a:effectLst>
              <a:innerShdw blurRad="101600" dist="76200" dir="13500000">
                <a:prstClr val="black">
                  <a:alpha val="20000"/>
                </a:prstClr>
              </a:innerShdw>
            </a:effectLst>
          </p:spPr>
          <p:txBody>
            <a:bodyPr lIns="0" rIns="360000" anchor="ctr"/>
            <a:lstStyle/>
            <a:p>
              <a:pPr>
                <a:defRPr/>
              </a:pPr>
              <a:endParaRPr lang="en-US" sz="7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TextBox 49"/>
            <p:cNvSpPr txBox="1"/>
            <p:nvPr/>
          </p:nvSpPr>
          <p:spPr>
            <a:xfrm flipH="1">
              <a:off x="6929359" y="4184551"/>
              <a:ext cx="642935" cy="2122195"/>
            </a:xfrm>
            <a:prstGeom prst="rect">
              <a:avLst/>
            </a:prstGeom>
            <a:noFill/>
            <a:effectLst>
              <a:outerShdw blurRad="50800" dist="38100" dir="10800000" algn="r" rotWithShape="0">
                <a:prstClr val="black">
                  <a:alpha val="20000"/>
                </a:prstClr>
              </a:outerShdw>
            </a:effectLst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en-US" altLang="zh-CN" sz="3000" dirty="0">
                  <a:solidFill>
                    <a:srgbClr val="FFFFFF"/>
                  </a:solidFill>
                  <a:latin typeface="+mj-lt"/>
                  <a:cs typeface="Times New Roman" pitchFamily="18" charset="0"/>
                </a:rPr>
                <a:t>2</a:t>
              </a:r>
              <a:endParaRPr lang="zh-CN" altLang="en-US" sz="3000" dirty="0">
                <a:solidFill>
                  <a:srgbClr val="FFFFFF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232825" y="4106944"/>
            <a:ext cx="408849" cy="553998"/>
            <a:chOff x="6107201" y="4184551"/>
            <a:chExt cx="1566174" cy="2122195"/>
          </a:xfrm>
        </p:grpSpPr>
        <p:sp>
          <p:nvSpPr>
            <p:cNvPr id="59" name="椭圆 58"/>
            <p:cNvSpPr/>
            <p:nvPr/>
          </p:nvSpPr>
          <p:spPr>
            <a:xfrm>
              <a:off x="6107201" y="4275136"/>
              <a:ext cx="1566174" cy="1566174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63500" cap="flat" cmpd="sng" algn="ctr">
              <a:solidFill>
                <a:sysClr val="window" lastClr="FFFFFF"/>
              </a:solidFill>
              <a:prstDash val="solid"/>
            </a:ln>
            <a:effectLst>
              <a:innerShdw blurRad="101600" dist="76200" dir="13500000">
                <a:prstClr val="black">
                  <a:alpha val="20000"/>
                </a:prstClr>
              </a:innerShdw>
            </a:effectLst>
          </p:spPr>
          <p:txBody>
            <a:bodyPr lIns="0" rIns="360000" anchor="ctr"/>
            <a:lstStyle/>
            <a:p>
              <a:pPr>
                <a:defRPr/>
              </a:pPr>
              <a:endParaRPr lang="en-US" sz="7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TextBox 49"/>
            <p:cNvSpPr txBox="1"/>
            <p:nvPr/>
          </p:nvSpPr>
          <p:spPr>
            <a:xfrm flipH="1">
              <a:off x="6929359" y="4184551"/>
              <a:ext cx="642935" cy="2122195"/>
            </a:xfrm>
            <a:prstGeom prst="rect">
              <a:avLst/>
            </a:prstGeom>
            <a:noFill/>
            <a:effectLst>
              <a:outerShdw blurRad="50800" dist="38100" dir="10800000" algn="r" rotWithShape="0">
                <a:prstClr val="black">
                  <a:alpha val="20000"/>
                </a:prstClr>
              </a:outerShdw>
            </a:effectLst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en-US" altLang="zh-CN" sz="3000" dirty="0">
                  <a:solidFill>
                    <a:srgbClr val="FFFFFF"/>
                  </a:solidFill>
                  <a:latin typeface="+mj-lt"/>
                  <a:cs typeface="Times New Roman" pitchFamily="18" charset="0"/>
                </a:rPr>
                <a:t>3</a:t>
              </a:r>
              <a:endParaRPr lang="zh-CN" altLang="en-US" sz="3000" dirty="0">
                <a:solidFill>
                  <a:srgbClr val="FFFFFF"/>
                </a:solidFill>
                <a:latin typeface="+mj-lt"/>
                <a:cs typeface="Times New Roman" pitchFamily="18" charset="0"/>
              </a:endParaRPr>
            </a:p>
          </p:txBody>
        </p:sp>
      </p:grp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案例对比分析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6" name="等腰三角形 35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022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7" grpId="0"/>
      <p:bldP spid="38" grpId="0"/>
      <p:bldP spid="39" grpId="0"/>
      <p:bldP spid="40" grpId="0"/>
      <p:bldP spid="41" grpId="0" animBg="1"/>
      <p:bldP spid="42" grpId="0"/>
      <p:bldP spid="43" grpId="0" animBg="1"/>
      <p:bldP spid="35" grpId="0"/>
      <p:bldP spid="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 smtClean="0">
                <a:solidFill>
                  <a:schemeClr val="bg1"/>
                </a:solidFill>
              </a:rPr>
              <a:t>4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446824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成果与应用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081223" y="1774521"/>
            <a:ext cx="1224548" cy="1175807"/>
            <a:chOff x="5838755" y="1774521"/>
            <a:chExt cx="1224548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4-1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研究目标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</a:rPr>
                  <a:t>4</a:t>
                </a:r>
                <a:r>
                  <a:rPr lang="en-US" altLang="zh-CN" dirty="0" smtClean="0">
                    <a:solidFill>
                      <a:schemeClr val="bg1"/>
                    </a:solidFill>
                  </a:rPr>
                  <a:t>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成果形式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4-3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应用前景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2105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solidFill>
                    <a:schemeClr val="bg1"/>
                  </a:solidFill>
                </a:rPr>
                <a:t>4-4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案例分析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621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7"/>
          <p:cNvSpPr>
            <a:spLocks noChangeArrowheads="1"/>
          </p:cNvSpPr>
          <p:nvPr/>
        </p:nvSpPr>
        <p:spPr bwMode="auto">
          <a:xfrm>
            <a:off x="0" y="3964882"/>
            <a:ext cx="7163355" cy="637987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39" name="Line 43"/>
          <p:cNvSpPr>
            <a:spLocks noChangeShapeType="1"/>
          </p:cNvSpPr>
          <p:nvPr/>
        </p:nvSpPr>
        <p:spPr bwMode="auto">
          <a:xfrm rot="5400000">
            <a:off x="3283181" y="1632295"/>
            <a:ext cx="0" cy="5519180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0" name="Rectangle 6"/>
          <p:cNvSpPr>
            <a:spLocks noChangeArrowheads="1"/>
          </p:cNvSpPr>
          <p:nvPr/>
        </p:nvSpPr>
        <p:spPr bwMode="auto">
          <a:xfrm>
            <a:off x="2774629" y="2583759"/>
            <a:ext cx="4388726" cy="633889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1" name="Line 43"/>
          <p:cNvSpPr>
            <a:spLocks noChangeShapeType="1"/>
          </p:cNvSpPr>
          <p:nvPr/>
        </p:nvSpPr>
        <p:spPr bwMode="auto">
          <a:xfrm rot="16200000" flipH="1">
            <a:off x="4894182" y="1724529"/>
            <a:ext cx="0" cy="2526401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2" name="Rectangle 5"/>
          <p:cNvSpPr>
            <a:spLocks noChangeArrowheads="1"/>
          </p:cNvSpPr>
          <p:nvPr/>
        </p:nvSpPr>
        <p:spPr bwMode="auto">
          <a:xfrm rot="5400000">
            <a:off x="5976949" y="3442848"/>
            <a:ext cx="1744525" cy="630938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3" name="Line 44"/>
          <p:cNvSpPr>
            <a:spLocks noChangeShapeType="1"/>
          </p:cNvSpPr>
          <p:nvPr/>
        </p:nvSpPr>
        <p:spPr bwMode="auto">
          <a:xfrm>
            <a:off x="6862466" y="3429387"/>
            <a:ext cx="0" cy="302296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4" name="Rectangle 7"/>
          <p:cNvSpPr>
            <a:spLocks noChangeArrowheads="1"/>
          </p:cNvSpPr>
          <p:nvPr/>
        </p:nvSpPr>
        <p:spPr bwMode="auto">
          <a:xfrm>
            <a:off x="3135165" y="1254726"/>
            <a:ext cx="4028191" cy="637987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5" name="Line 43"/>
          <p:cNvSpPr>
            <a:spLocks noChangeShapeType="1"/>
          </p:cNvSpPr>
          <p:nvPr/>
        </p:nvSpPr>
        <p:spPr bwMode="auto">
          <a:xfrm rot="5400000">
            <a:off x="4779570" y="374379"/>
            <a:ext cx="0" cy="2526401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6" name="Rectangle 8"/>
          <p:cNvSpPr>
            <a:spLocks noChangeArrowheads="1"/>
          </p:cNvSpPr>
          <p:nvPr/>
        </p:nvSpPr>
        <p:spPr bwMode="auto">
          <a:xfrm rot="5400000">
            <a:off x="1867398" y="1920716"/>
            <a:ext cx="1962922" cy="630938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7" name="Line 42"/>
          <p:cNvSpPr>
            <a:spLocks noChangeShapeType="1"/>
          </p:cNvSpPr>
          <p:nvPr/>
        </p:nvSpPr>
        <p:spPr bwMode="auto">
          <a:xfrm>
            <a:off x="2834277" y="2062370"/>
            <a:ext cx="0" cy="340140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8" name="Oval 38"/>
          <p:cNvSpPr>
            <a:spLocks noChangeArrowheads="1"/>
          </p:cNvSpPr>
          <p:nvPr/>
        </p:nvSpPr>
        <p:spPr bwMode="auto">
          <a:xfrm>
            <a:off x="6339169" y="1043513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初步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构想</a:t>
            </a:r>
          </a:p>
        </p:txBody>
      </p:sp>
      <p:sp>
        <p:nvSpPr>
          <p:cNvPr id="52" name="矩形 51"/>
          <p:cNvSpPr/>
          <p:nvPr/>
        </p:nvSpPr>
        <p:spPr>
          <a:xfrm>
            <a:off x="3535591" y="1338957"/>
            <a:ext cx="2662789" cy="252428"/>
          </a:xfrm>
          <a:prstGeom prst="rect">
            <a:avLst/>
          </a:prstGeom>
        </p:spPr>
        <p:txBody>
          <a:bodyPr wrap="square" lIns="67108" tIns="33554" rIns="67108" bIns="33554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Oval 38"/>
          <p:cNvSpPr>
            <a:spLocks noChangeArrowheads="1"/>
          </p:cNvSpPr>
          <p:nvPr/>
        </p:nvSpPr>
        <p:spPr bwMode="auto">
          <a:xfrm>
            <a:off x="2333433" y="1043513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进步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目标</a:t>
            </a:r>
          </a:p>
        </p:txBody>
      </p:sp>
      <p:sp>
        <p:nvSpPr>
          <p:cNvPr id="54" name="Oval 38"/>
          <p:cNvSpPr>
            <a:spLocks noChangeArrowheads="1"/>
          </p:cNvSpPr>
          <p:nvPr/>
        </p:nvSpPr>
        <p:spPr bwMode="auto">
          <a:xfrm>
            <a:off x="2333433" y="2376626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引证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假设</a:t>
            </a:r>
          </a:p>
        </p:txBody>
      </p:sp>
      <p:sp>
        <p:nvSpPr>
          <p:cNvPr id="55" name="矩形 54"/>
          <p:cNvSpPr/>
          <p:nvPr/>
        </p:nvSpPr>
        <p:spPr>
          <a:xfrm>
            <a:off x="3535591" y="2689107"/>
            <a:ext cx="2662789" cy="252428"/>
          </a:xfrm>
          <a:prstGeom prst="rect">
            <a:avLst/>
          </a:prstGeom>
        </p:spPr>
        <p:txBody>
          <a:bodyPr wrap="square" lIns="67108" tIns="33554" rIns="67108" bIns="33554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Oval 38"/>
          <p:cNvSpPr>
            <a:spLocks noChangeArrowheads="1"/>
          </p:cNvSpPr>
          <p:nvPr/>
        </p:nvSpPr>
        <p:spPr bwMode="auto">
          <a:xfrm>
            <a:off x="6347042" y="2376626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进一步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目标</a:t>
            </a:r>
          </a:p>
        </p:txBody>
      </p:sp>
      <p:sp>
        <p:nvSpPr>
          <p:cNvPr id="57" name="Oval 38"/>
          <p:cNvSpPr>
            <a:spLocks noChangeArrowheads="1"/>
          </p:cNvSpPr>
          <p:nvPr/>
        </p:nvSpPr>
        <p:spPr bwMode="auto">
          <a:xfrm>
            <a:off x="6347042" y="3767736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思维发散</a:t>
            </a:r>
          </a:p>
        </p:txBody>
      </p:sp>
      <p:sp>
        <p:nvSpPr>
          <p:cNvPr id="58" name="矩形 57"/>
          <p:cNvSpPr/>
          <p:nvPr/>
        </p:nvSpPr>
        <p:spPr>
          <a:xfrm>
            <a:off x="872800" y="4093263"/>
            <a:ext cx="5169971" cy="252428"/>
          </a:xfrm>
          <a:prstGeom prst="rect">
            <a:avLst/>
          </a:prstGeom>
        </p:spPr>
        <p:txBody>
          <a:bodyPr wrap="square" lIns="67108" tIns="33554" rIns="67108" bIns="33554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研究目标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3" name="等腰三角形 22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082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4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80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8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9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1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9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9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9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9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 animBg="1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52" grpId="0"/>
          <p:bldP spid="52" grpId="1"/>
          <p:bldP spid="53" grpId="0" animBg="1"/>
          <p:bldP spid="54" grpId="0" animBg="1"/>
          <p:bldP spid="55" grpId="0"/>
          <p:bldP spid="55" grpId="1"/>
          <p:bldP spid="56" grpId="0" animBg="1"/>
          <p:bldP spid="57" grpId="0" animBg="1"/>
          <p:bldP spid="58" grpId="0"/>
          <p:bldP spid="58" grpId="1"/>
          <p:bldP spid="22" grpId="0"/>
          <p:bldP spid="2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4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8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8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9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1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9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9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9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9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 animBg="1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52" grpId="0"/>
          <p:bldP spid="52" grpId="1"/>
          <p:bldP spid="53" grpId="0" animBg="1"/>
          <p:bldP spid="54" grpId="0" animBg="1"/>
          <p:bldP spid="55" grpId="0"/>
          <p:bldP spid="55" grpId="1"/>
          <p:bldP spid="56" grpId="0" animBg="1"/>
          <p:bldP spid="57" grpId="0" animBg="1"/>
          <p:bldP spid="58" grpId="0"/>
          <p:bldP spid="58" grpId="1"/>
          <p:bldP spid="22" grpId="0"/>
          <p:bldP spid="23" grpId="0" animBg="1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矩形 81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研究成果形式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83" name="等腰三角形 82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H="1">
            <a:off x="2822029" y="4314631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4578077" y="4314631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 rot="16200000" flipV="1">
            <a:off x="3700055" y="3436608"/>
            <a:ext cx="175604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rot="2700000" flipH="1">
            <a:off x="3079195" y="3693774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 rot="18900000">
            <a:off x="4320911" y="3693774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椭圆 88"/>
          <p:cNvSpPr/>
          <p:nvPr/>
        </p:nvSpPr>
        <p:spPr>
          <a:xfrm>
            <a:off x="1461551" y="3643759"/>
            <a:ext cx="1243968" cy="12635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90" name="TextBox 89"/>
          <p:cNvSpPr txBox="1"/>
          <p:nvPr/>
        </p:nvSpPr>
        <p:spPr>
          <a:xfrm>
            <a:off x="1630473" y="4124412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3453144" y="3005556"/>
            <a:ext cx="2237712" cy="3518610"/>
            <a:chOff x="3815003" y="3087488"/>
            <a:chExt cx="2237712" cy="3518610"/>
          </a:xfrm>
        </p:grpSpPr>
        <p:sp>
          <p:nvSpPr>
            <p:cNvPr id="92" name="椭圆 91"/>
            <p:cNvSpPr/>
            <p:nvPr/>
          </p:nvSpPr>
          <p:spPr>
            <a:xfrm>
              <a:off x="3993415" y="3271064"/>
              <a:ext cx="1872208" cy="1872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3" name="组合 92"/>
            <p:cNvGrpSpPr/>
            <p:nvPr/>
          </p:nvGrpSpPr>
          <p:grpSpPr>
            <a:xfrm>
              <a:off x="3815003" y="3087488"/>
              <a:ext cx="2237712" cy="3518610"/>
              <a:chOff x="3692888" y="2889538"/>
              <a:chExt cx="2473262" cy="3888991"/>
            </a:xfrm>
          </p:grpSpPr>
          <p:sp>
            <p:nvSpPr>
              <p:cNvPr id="94" name="椭圆 4"/>
              <p:cNvSpPr/>
              <p:nvPr/>
            </p:nvSpPr>
            <p:spPr>
              <a:xfrm>
                <a:off x="3692888" y="2889538"/>
                <a:ext cx="2473262" cy="2473262"/>
              </a:xfrm>
              <a:custGeom>
                <a:avLst/>
                <a:gdLst/>
                <a:ahLst/>
                <a:cxnLst/>
                <a:rect l="l" t="t" r="r" b="b"/>
                <a:pathLst>
                  <a:path w="2473262" h="2473262">
                    <a:moveTo>
                      <a:pt x="1236631" y="235688"/>
                    </a:moveTo>
                    <a:cubicBezTo>
                      <a:pt x="683825" y="235688"/>
                      <a:pt x="235688" y="683825"/>
                      <a:pt x="235688" y="1236631"/>
                    </a:cubicBezTo>
                    <a:cubicBezTo>
                      <a:pt x="235688" y="1789437"/>
                      <a:pt x="683825" y="2237574"/>
                      <a:pt x="1236631" y="2237574"/>
                    </a:cubicBezTo>
                    <a:cubicBezTo>
                      <a:pt x="1789437" y="2237574"/>
                      <a:pt x="2237574" y="1789437"/>
                      <a:pt x="2237574" y="1236631"/>
                    </a:cubicBezTo>
                    <a:cubicBezTo>
                      <a:pt x="2237574" y="683825"/>
                      <a:pt x="1789437" y="235688"/>
                      <a:pt x="1236631" y="235688"/>
                    </a:cubicBezTo>
                    <a:close/>
                    <a:moveTo>
                      <a:pt x="1236631" y="0"/>
                    </a:moveTo>
                    <a:cubicBezTo>
                      <a:pt x="1919603" y="0"/>
                      <a:pt x="2473262" y="553659"/>
                      <a:pt x="2473262" y="1236631"/>
                    </a:cubicBezTo>
                    <a:cubicBezTo>
                      <a:pt x="2473262" y="1919603"/>
                      <a:pt x="1919603" y="2473262"/>
                      <a:pt x="1236631" y="2473262"/>
                    </a:cubicBezTo>
                    <a:cubicBezTo>
                      <a:pt x="553659" y="2473262"/>
                      <a:pt x="0" y="1919603"/>
                      <a:pt x="0" y="1236631"/>
                    </a:cubicBezTo>
                    <a:cubicBezTo>
                      <a:pt x="0" y="553659"/>
                      <a:pt x="553659" y="0"/>
                      <a:pt x="1236631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圆角矩形 94"/>
              <p:cNvSpPr/>
              <p:nvPr/>
            </p:nvSpPr>
            <p:spPr>
              <a:xfrm>
                <a:off x="4710544" y="5261738"/>
                <a:ext cx="437950" cy="151679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6" name="Rectangle 11"/>
          <p:cNvSpPr>
            <a:spLocks noChangeArrowheads="1"/>
          </p:cNvSpPr>
          <p:nvPr/>
        </p:nvSpPr>
        <p:spPr bwMode="gray">
          <a:xfrm>
            <a:off x="3980239" y="3525071"/>
            <a:ext cx="1183522" cy="12003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案例研究</a:t>
            </a:r>
            <a:endParaRPr lang="zh-CN" altLang="en-US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2235852" y="1905110"/>
            <a:ext cx="1243968" cy="126357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3954967" y="1191392"/>
            <a:ext cx="1243968" cy="12635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>
            <a:off x="5690856" y="1905110"/>
            <a:ext cx="1243968" cy="126357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6516216" y="3643759"/>
            <a:ext cx="1243968" cy="12635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101" name="TextBox 100"/>
          <p:cNvSpPr txBox="1"/>
          <p:nvPr/>
        </p:nvSpPr>
        <p:spPr>
          <a:xfrm>
            <a:off x="2412364" y="2357101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4132606" y="1643383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867368" y="2375081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692728" y="4125236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728900" y="1182027"/>
            <a:ext cx="2724244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详写内容</a:t>
            </a:r>
            <a:r>
              <a:rPr lang="en-US" altLang="zh-CN" dirty="0"/>
              <a:t>……</a:t>
            </a:r>
            <a:r>
              <a:rPr lang="zh-CN" altLang="en-US" dirty="0"/>
              <a:t>点击</a:t>
            </a:r>
            <a:r>
              <a:rPr lang="zh-CN" altLang="en-US" dirty="0" smtClean="0"/>
              <a:t>输入</a:t>
            </a:r>
            <a:r>
              <a:rPr lang="zh-CN" altLang="en-US" dirty="0"/>
              <a:t>本</a:t>
            </a:r>
            <a:r>
              <a:rPr lang="zh-CN" altLang="en-US" dirty="0" smtClean="0"/>
              <a:t>页需要详写的文字</a:t>
            </a:r>
            <a:r>
              <a:rPr lang="zh-CN" altLang="en-US" dirty="0"/>
              <a:t>内容，简明扼要</a:t>
            </a:r>
            <a:r>
              <a:rPr lang="zh-CN" altLang="en-US" dirty="0" smtClean="0"/>
              <a:t>，此</a:t>
            </a:r>
            <a:r>
              <a:rPr lang="zh-CN" altLang="en-US" dirty="0"/>
              <a:t>为概念图解，根据您的具体内容酌情修改。</a:t>
            </a:r>
            <a:endParaRPr lang="en-US" altLang="zh-CN" dirty="0"/>
          </a:p>
        </p:txBody>
      </p:sp>
      <p:sp>
        <p:nvSpPr>
          <p:cNvPr id="106" name="矩形 105"/>
          <p:cNvSpPr/>
          <p:nvPr/>
        </p:nvSpPr>
        <p:spPr>
          <a:xfrm>
            <a:off x="539552" y="1203485"/>
            <a:ext cx="120566" cy="1205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00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 animBg="1"/>
      <p:bldP spid="89" grpId="0" animBg="1"/>
      <p:bldP spid="90" grpId="0"/>
      <p:bldP spid="96" grpId="0"/>
      <p:bldP spid="97" grpId="0" animBg="1"/>
      <p:bldP spid="98" grpId="0" animBg="1"/>
      <p:bldP spid="99" grpId="0" animBg="1"/>
      <p:bldP spid="100" grpId="0" animBg="1"/>
      <p:bldP spid="101" grpId="0"/>
      <p:bldP spid="102" grpId="0"/>
      <p:bldP spid="103" grpId="0"/>
      <p:bldP spid="104" grpId="0"/>
      <p:bldP spid="105" grpId="0"/>
      <p:bldP spid="10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等腰三角形 21"/>
          <p:cNvSpPr/>
          <p:nvPr/>
        </p:nvSpPr>
        <p:spPr bwMode="auto">
          <a:xfrm rot="16200000" flipH="1">
            <a:off x="4484108" y="1596396"/>
            <a:ext cx="2128944" cy="2167756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lIns="67108" tIns="33554" rIns="67108" bIns="33554" anchor="ctr"/>
          <a:lstStyle/>
          <a:p>
            <a:pPr>
              <a:defRPr/>
            </a:pPr>
            <a:endParaRPr lang="zh-CN" altLang="en-US" sz="11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等腰三角形 21"/>
          <p:cNvSpPr/>
          <p:nvPr/>
        </p:nvSpPr>
        <p:spPr bwMode="auto">
          <a:xfrm rot="5400000">
            <a:off x="2385047" y="1596396"/>
            <a:ext cx="2128944" cy="2167756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lIns="67108" tIns="33554" rIns="67108" bIns="33554" anchor="ctr"/>
          <a:lstStyle/>
          <a:p>
            <a:pPr>
              <a:defRPr/>
            </a:pPr>
            <a:endParaRPr lang="zh-CN" altLang="en-US" sz="11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椭圆 14"/>
          <p:cNvSpPr/>
          <p:nvPr/>
        </p:nvSpPr>
        <p:spPr bwMode="auto">
          <a:xfrm>
            <a:off x="2366981" y="1438220"/>
            <a:ext cx="2672264" cy="2684762"/>
          </a:xfrm>
          <a:prstGeom prst="ellipse">
            <a:avLst/>
          </a:prstGeom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67108" tIns="33554" rIns="67108" bIns="33554" anchor="ctr"/>
          <a:lstStyle/>
          <a:p>
            <a:pPr algn="ctr"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 bwMode="auto">
          <a:xfrm>
            <a:off x="3965921" y="1438220"/>
            <a:ext cx="2673427" cy="2684762"/>
          </a:xfrm>
          <a:prstGeom prst="ellipse">
            <a:avLst/>
          </a:prstGeom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67108" tIns="33554" rIns="67108" bIns="33554" anchor="ctr"/>
          <a:lstStyle/>
          <a:p>
            <a:pPr algn="ctr"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cxnSp>
        <p:nvCxnSpPr>
          <p:cNvPr id="17" name="直接连接符 16"/>
          <p:cNvCxnSpPr>
            <a:cxnSpLocks noChangeShapeType="1"/>
          </p:cNvCxnSpPr>
          <p:nvPr/>
        </p:nvCxnSpPr>
        <p:spPr bwMode="auto">
          <a:xfrm flipH="1" flipV="1">
            <a:off x="3170816" y="2041266"/>
            <a:ext cx="411480" cy="238643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8" name="直接连接符 17"/>
          <p:cNvCxnSpPr>
            <a:cxnSpLocks noChangeShapeType="1"/>
          </p:cNvCxnSpPr>
          <p:nvPr/>
        </p:nvCxnSpPr>
        <p:spPr bwMode="auto">
          <a:xfrm flipH="1">
            <a:off x="2942026" y="2699987"/>
            <a:ext cx="432585" cy="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9" name="直接连接符 18"/>
          <p:cNvCxnSpPr>
            <a:cxnSpLocks noChangeShapeType="1"/>
          </p:cNvCxnSpPr>
          <p:nvPr/>
        </p:nvCxnSpPr>
        <p:spPr bwMode="auto">
          <a:xfrm flipH="1">
            <a:off x="3130769" y="3052196"/>
            <a:ext cx="412817" cy="233067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20" name="直接连接符 19"/>
          <p:cNvCxnSpPr>
            <a:cxnSpLocks noChangeShapeType="1"/>
          </p:cNvCxnSpPr>
          <p:nvPr/>
        </p:nvCxnSpPr>
        <p:spPr bwMode="auto">
          <a:xfrm>
            <a:off x="5475964" y="3068334"/>
            <a:ext cx="388397" cy="233066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21" name="直接连接符 20"/>
          <p:cNvCxnSpPr>
            <a:cxnSpLocks noChangeShapeType="1"/>
          </p:cNvCxnSpPr>
          <p:nvPr/>
        </p:nvCxnSpPr>
        <p:spPr bwMode="auto">
          <a:xfrm>
            <a:off x="5669141" y="2697650"/>
            <a:ext cx="432585" cy="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22" name="直接连接符 21"/>
          <p:cNvCxnSpPr>
            <a:cxnSpLocks noChangeShapeType="1"/>
          </p:cNvCxnSpPr>
          <p:nvPr/>
        </p:nvCxnSpPr>
        <p:spPr bwMode="auto">
          <a:xfrm flipV="1">
            <a:off x="5459826" y="2033198"/>
            <a:ext cx="405781" cy="251513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grpSp>
        <p:nvGrpSpPr>
          <p:cNvPr id="23" name="组合 22"/>
          <p:cNvGrpSpPr/>
          <p:nvPr/>
        </p:nvGrpSpPr>
        <p:grpSpPr>
          <a:xfrm>
            <a:off x="3733348" y="1930076"/>
            <a:ext cx="1541958" cy="1549171"/>
            <a:chOff x="5014912" y="2584450"/>
            <a:chExt cx="2105025" cy="2105025"/>
          </a:xfrm>
        </p:grpSpPr>
        <p:sp>
          <p:nvSpPr>
            <p:cNvPr id="24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itchFamily="34" charset="0"/>
                  <a:ea typeface="微软雅黑" pitchFamily="34" charset="-122"/>
                </a:rPr>
                <a:t>应用前景</a:t>
              </a:r>
            </a:p>
          </p:txBody>
        </p:sp>
      </p:grp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2379772" y="1501309"/>
            <a:ext cx="726791" cy="730189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27" name="Oval 19"/>
          <p:cNvSpPr>
            <a:spLocks noChangeArrowheads="1"/>
          </p:cNvSpPr>
          <p:nvPr/>
        </p:nvSpPr>
        <p:spPr bwMode="auto">
          <a:xfrm>
            <a:off x="5936977" y="1512991"/>
            <a:ext cx="726791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28" name="Oval 19"/>
          <p:cNvSpPr>
            <a:spLocks noChangeArrowheads="1"/>
          </p:cNvSpPr>
          <p:nvPr/>
        </p:nvSpPr>
        <p:spPr bwMode="auto">
          <a:xfrm>
            <a:off x="6267230" y="2361180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29" name="Oval 19"/>
          <p:cNvSpPr>
            <a:spLocks noChangeArrowheads="1"/>
          </p:cNvSpPr>
          <p:nvPr/>
        </p:nvSpPr>
        <p:spPr bwMode="auto">
          <a:xfrm>
            <a:off x="5973024" y="3200022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30" name="Oval 19"/>
          <p:cNvSpPr>
            <a:spLocks noChangeArrowheads="1"/>
          </p:cNvSpPr>
          <p:nvPr/>
        </p:nvSpPr>
        <p:spPr bwMode="auto">
          <a:xfrm>
            <a:off x="2054169" y="2333141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31" name="Oval 19"/>
          <p:cNvSpPr>
            <a:spLocks noChangeArrowheads="1"/>
          </p:cNvSpPr>
          <p:nvPr/>
        </p:nvSpPr>
        <p:spPr bwMode="auto">
          <a:xfrm>
            <a:off x="2351864" y="3195348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23887" y="1523459"/>
            <a:ext cx="1212684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05562" y="1523459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8967" y="2486762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您的内容打在这里，或者通过复制您的文本后。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247944" y="2486762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924465" y="3325605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23886" y="3325605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应用前景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9" name="等腰三角形 3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16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应用前景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7" name="等腰三角形 16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03948" y="2342171"/>
            <a:ext cx="936104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应用前景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71600" y="1387781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sp>
        <p:nvSpPr>
          <p:cNvPr id="20" name="TextBox 19"/>
          <p:cNvSpPr txBox="1"/>
          <p:nvPr/>
        </p:nvSpPr>
        <p:spPr>
          <a:xfrm>
            <a:off x="6084168" y="1387781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sp>
        <p:nvSpPr>
          <p:cNvPr id="21" name="TextBox 20"/>
          <p:cNvSpPr txBox="1"/>
          <p:nvPr/>
        </p:nvSpPr>
        <p:spPr>
          <a:xfrm>
            <a:off x="971600" y="3327056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sp>
        <p:nvSpPr>
          <p:cNvPr id="22" name="TextBox 21"/>
          <p:cNvSpPr txBox="1"/>
          <p:nvPr/>
        </p:nvSpPr>
        <p:spPr>
          <a:xfrm>
            <a:off x="6084168" y="3327056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grpSp>
        <p:nvGrpSpPr>
          <p:cNvPr id="23" name="组合 22"/>
          <p:cNvGrpSpPr/>
          <p:nvPr/>
        </p:nvGrpSpPr>
        <p:grpSpPr>
          <a:xfrm>
            <a:off x="3325813" y="1583663"/>
            <a:ext cx="2492375" cy="2501901"/>
            <a:chOff x="3325813" y="1973262"/>
            <a:chExt cx="2492375" cy="2501901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3325813" y="3276600"/>
              <a:ext cx="1193800" cy="1198563"/>
            </a:xfrm>
            <a:custGeom>
              <a:avLst/>
              <a:gdLst>
                <a:gd name="T0" fmla="*/ 1809 w 4497"/>
                <a:gd name="T1" fmla="*/ 3511 h 4497"/>
                <a:gd name="T2" fmla="*/ 986 w 4497"/>
                <a:gd name="T3" fmla="*/ 3511 h 4497"/>
                <a:gd name="T4" fmla="*/ 986 w 4497"/>
                <a:gd name="T5" fmla="*/ 2687 h 4497"/>
                <a:gd name="T6" fmla="*/ 0 w 4497"/>
                <a:gd name="T7" fmla="*/ 0 h 4497"/>
                <a:gd name="T8" fmla="*/ 1873 w 4497"/>
                <a:gd name="T9" fmla="*/ 0 h 4497"/>
                <a:gd name="T10" fmla="*/ 2721 w 4497"/>
                <a:gd name="T11" fmla="*/ 1776 h 4497"/>
                <a:gd name="T12" fmla="*/ 4497 w 4497"/>
                <a:gd name="T13" fmla="*/ 2624 h 4497"/>
                <a:gd name="T14" fmla="*/ 4497 w 4497"/>
                <a:gd name="T15" fmla="*/ 4497 h 4497"/>
                <a:gd name="T16" fmla="*/ 1809 w 4497"/>
                <a:gd name="T17" fmla="*/ 3511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1809" y="3511"/>
                  </a:moveTo>
                  <a:lnTo>
                    <a:pt x="986" y="3511"/>
                  </a:lnTo>
                  <a:lnTo>
                    <a:pt x="986" y="2687"/>
                  </a:lnTo>
                  <a:cubicBezTo>
                    <a:pt x="369" y="1896"/>
                    <a:pt x="40" y="953"/>
                    <a:pt x="0" y="0"/>
                  </a:cubicBezTo>
                  <a:lnTo>
                    <a:pt x="1873" y="0"/>
                  </a:lnTo>
                  <a:cubicBezTo>
                    <a:pt x="1938" y="644"/>
                    <a:pt x="2222" y="1276"/>
                    <a:pt x="2721" y="1776"/>
                  </a:cubicBezTo>
                  <a:cubicBezTo>
                    <a:pt x="3221" y="2275"/>
                    <a:pt x="3853" y="2558"/>
                    <a:pt x="4497" y="2624"/>
                  </a:cubicBezTo>
                  <a:lnTo>
                    <a:pt x="4497" y="4497"/>
                  </a:lnTo>
                  <a:cubicBezTo>
                    <a:pt x="3544" y="4457"/>
                    <a:pt x="2601" y="4128"/>
                    <a:pt x="1809" y="35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3325813" y="1973262"/>
              <a:ext cx="1193800" cy="1196975"/>
            </a:xfrm>
            <a:custGeom>
              <a:avLst/>
              <a:gdLst>
                <a:gd name="T0" fmla="*/ 986 w 4497"/>
                <a:gd name="T1" fmla="*/ 1809 h 4497"/>
                <a:gd name="T2" fmla="*/ 986 w 4497"/>
                <a:gd name="T3" fmla="*/ 986 h 4497"/>
                <a:gd name="T4" fmla="*/ 1809 w 4497"/>
                <a:gd name="T5" fmla="*/ 986 h 4497"/>
                <a:gd name="T6" fmla="*/ 4497 w 4497"/>
                <a:gd name="T7" fmla="*/ 0 h 4497"/>
                <a:gd name="T8" fmla="*/ 4497 w 4497"/>
                <a:gd name="T9" fmla="*/ 1861 h 4497"/>
                <a:gd name="T10" fmla="*/ 2659 w 4497"/>
                <a:gd name="T11" fmla="*/ 2659 h 4497"/>
                <a:gd name="T12" fmla="*/ 1861 w 4497"/>
                <a:gd name="T13" fmla="*/ 4497 h 4497"/>
                <a:gd name="T14" fmla="*/ 0 w 4497"/>
                <a:gd name="T15" fmla="*/ 4497 h 4497"/>
                <a:gd name="T16" fmla="*/ 986 w 4497"/>
                <a:gd name="T17" fmla="*/ 1809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986" y="1809"/>
                  </a:moveTo>
                  <a:lnTo>
                    <a:pt x="986" y="986"/>
                  </a:lnTo>
                  <a:lnTo>
                    <a:pt x="1809" y="986"/>
                  </a:lnTo>
                  <a:cubicBezTo>
                    <a:pt x="2601" y="369"/>
                    <a:pt x="3544" y="40"/>
                    <a:pt x="4497" y="0"/>
                  </a:cubicBezTo>
                  <a:lnTo>
                    <a:pt x="4497" y="1861"/>
                  </a:lnTo>
                  <a:cubicBezTo>
                    <a:pt x="3824" y="1887"/>
                    <a:pt x="3165" y="2152"/>
                    <a:pt x="2659" y="2659"/>
                  </a:cubicBezTo>
                  <a:cubicBezTo>
                    <a:pt x="2152" y="3165"/>
                    <a:pt x="1887" y="3824"/>
                    <a:pt x="1861" y="4497"/>
                  </a:cubicBezTo>
                  <a:lnTo>
                    <a:pt x="0" y="4497"/>
                  </a:lnTo>
                  <a:cubicBezTo>
                    <a:pt x="40" y="3544"/>
                    <a:pt x="369" y="2601"/>
                    <a:pt x="986" y="180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4624388" y="3276600"/>
              <a:ext cx="1193800" cy="1198563"/>
            </a:xfrm>
            <a:custGeom>
              <a:avLst/>
              <a:gdLst>
                <a:gd name="T0" fmla="*/ 3511 w 4497"/>
                <a:gd name="T1" fmla="*/ 3511 h 4497"/>
                <a:gd name="T2" fmla="*/ 2687 w 4497"/>
                <a:gd name="T3" fmla="*/ 3511 h 4497"/>
                <a:gd name="T4" fmla="*/ 0 w 4497"/>
                <a:gd name="T5" fmla="*/ 4497 h 4497"/>
                <a:gd name="T6" fmla="*/ 0 w 4497"/>
                <a:gd name="T7" fmla="*/ 2636 h 4497"/>
                <a:gd name="T8" fmla="*/ 1838 w 4497"/>
                <a:gd name="T9" fmla="*/ 1838 h 4497"/>
                <a:gd name="T10" fmla="*/ 2636 w 4497"/>
                <a:gd name="T11" fmla="*/ 0 h 4497"/>
                <a:gd name="T12" fmla="*/ 4497 w 4497"/>
                <a:gd name="T13" fmla="*/ 0 h 4497"/>
                <a:gd name="T14" fmla="*/ 3511 w 4497"/>
                <a:gd name="T15" fmla="*/ 2687 h 4497"/>
                <a:gd name="T16" fmla="*/ 3511 w 4497"/>
                <a:gd name="T17" fmla="*/ 3511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3511" y="3511"/>
                  </a:moveTo>
                  <a:lnTo>
                    <a:pt x="2687" y="3511"/>
                  </a:lnTo>
                  <a:cubicBezTo>
                    <a:pt x="1896" y="4128"/>
                    <a:pt x="953" y="4457"/>
                    <a:pt x="0" y="4497"/>
                  </a:cubicBezTo>
                  <a:lnTo>
                    <a:pt x="0" y="2636"/>
                  </a:lnTo>
                  <a:cubicBezTo>
                    <a:pt x="673" y="2610"/>
                    <a:pt x="1332" y="2345"/>
                    <a:pt x="1838" y="1838"/>
                  </a:cubicBezTo>
                  <a:cubicBezTo>
                    <a:pt x="2345" y="1332"/>
                    <a:pt x="2610" y="673"/>
                    <a:pt x="2636" y="0"/>
                  </a:cubicBezTo>
                  <a:lnTo>
                    <a:pt x="4497" y="0"/>
                  </a:lnTo>
                  <a:cubicBezTo>
                    <a:pt x="4457" y="953"/>
                    <a:pt x="4128" y="1896"/>
                    <a:pt x="3511" y="2687"/>
                  </a:cubicBezTo>
                  <a:lnTo>
                    <a:pt x="3511" y="351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4624388" y="1973262"/>
              <a:ext cx="1193800" cy="1196975"/>
            </a:xfrm>
            <a:custGeom>
              <a:avLst/>
              <a:gdLst>
                <a:gd name="T0" fmla="*/ 3511 w 4497"/>
                <a:gd name="T1" fmla="*/ 1809 h 4497"/>
                <a:gd name="T2" fmla="*/ 4497 w 4497"/>
                <a:gd name="T3" fmla="*/ 4497 h 4497"/>
                <a:gd name="T4" fmla="*/ 2624 w 4497"/>
                <a:gd name="T5" fmla="*/ 4497 h 4497"/>
                <a:gd name="T6" fmla="*/ 1776 w 4497"/>
                <a:gd name="T7" fmla="*/ 2721 h 4497"/>
                <a:gd name="T8" fmla="*/ 0 w 4497"/>
                <a:gd name="T9" fmla="*/ 1873 h 4497"/>
                <a:gd name="T10" fmla="*/ 0 w 4497"/>
                <a:gd name="T11" fmla="*/ 0 h 4497"/>
                <a:gd name="T12" fmla="*/ 2687 w 4497"/>
                <a:gd name="T13" fmla="*/ 986 h 4497"/>
                <a:gd name="T14" fmla="*/ 3511 w 4497"/>
                <a:gd name="T15" fmla="*/ 986 h 4497"/>
                <a:gd name="T16" fmla="*/ 3511 w 4497"/>
                <a:gd name="T17" fmla="*/ 1809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3511" y="1809"/>
                  </a:moveTo>
                  <a:cubicBezTo>
                    <a:pt x="4128" y="2601"/>
                    <a:pt x="4457" y="3544"/>
                    <a:pt x="4497" y="4497"/>
                  </a:cubicBezTo>
                  <a:lnTo>
                    <a:pt x="2624" y="4497"/>
                  </a:lnTo>
                  <a:cubicBezTo>
                    <a:pt x="2558" y="3853"/>
                    <a:pt x="2275" y="3221"/>
                    <a:pt x="1776" y="2721"/>
                  </a:cubicBezTo>
                  <a:cubicBezTo>
                    <a:pt x="1276" y="2222"/>
                    <a:pt x="644" y="1938"/>
                    <a:pt x="0" y="1873"/>
                  </a:cubicBezTo>
                  <a:lnTo>
                    <a:pt x="0" y="0"/>
                  </a:lnTo>
                  <a:cubicBezTo>
                    <a:pt x="953" y="40"/>
                    <a:pt x="1896" y="369"/>
                    <a:pt x="2687" y="986"/>
                  </a:cubicBezTo>
                  <a:lnTo>
                    <a:pt x="3511" y="986"/>
                  </a:lnTo>
                  <a:lnTo>
                    <a:pt x="3511" y="18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786883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251579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86883" y="3767794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251579" y="3767794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680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/>
      <p:bldP spid="19" grpId="0"/>
      <p:bldP spid="20" grpId="0"/>
      <p:bldP spid="21" grpId="0"/>
      <p:bldP spid="2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>
                <a:solidFill>
                  <a:schemeClr val="bg1"/>
                </a:solidFill>
              </a:rPr>
              <a:t>5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446824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建议与总结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081223" y="1774521"/>
            <a:ext cx="1404084" cy="1175807"/>
            <a:chOff x="5838755" y="1774521"/>
            <a:chExt cx="1404084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>
                    <a:solidFill>
                      <a:schemeClr val="bg1"/>
                    </a:solidFill>
                  </a:rPr>
                  <a:t>5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问题评估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5-2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相关对策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>
                    <a:solidFill>
                      <a:schemeClr val="bg1"/>
                    </a:solidFill>
                  </a:rPr>
                  <a:t>5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研究总结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3901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5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成绩与思考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878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问题评估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50" name="等腰三角形 4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60" name="Freeform 7"/>
          <p:cNvSpPr>
            <a:spLocks noChangeArrowheads="1"/>
          </p:cNvSpPr>
          <p:nvPr/>
        </p:nvSpPr>
        <p:spPr bwMode="auto">
          <a:xfrm>
            <a:off x="3965575" y="1507734"/>
            <a:ext cx="1038225" cy="915987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1" name="Freeform 8"/>
          <p:cNvSpPr>
            <a:spLocks noChangeArrowheads="1"/>
          </p:cNvSpPr>
          <p:nvPr/>
        </p:nvSpPr>
        <p:spPr bwMode="auto">
          <a:xfrm>
            <a:off x="2936875" y="2423721"/>
            <a:ext cx="1028700" cy="990600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2" name="Freeform 9"/>
          <p:cNvSpPr>
            <a:spLocks noChangeArrowheads="1"/>
          </p:cNvSpPr>
          <p:nvPr/>
        </p:nvSpPr>
        <p:spPr bwMode="auto">
          <a:xfrm>
            <a:off x="3527425" y="3414321"/>
            <a:ext cx="955675" cy="1044575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3" name="Freeform 10"/>
          <p:cNvSpPr>
            <a:spLocks noChangeArrowheads="1"/>
          </p:cNvSpPr>
          <p:nvPr/>
        </p:nvSpPr>
        <p:spPr bwMode="auto">
          <a:xfrm>
            <a:off x="4483100" y="3414321"/>
            <a:ext cx="958850" cy="1044575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4" name="Freeform 11"/>
          <p:cNvSpPr>
            <a:spLocks noChangeArrowheads="1"/>
          </p:cNvSpPr>
          <p:nvPr/>
        </p:nvSpPr>
        <p:spPr bwMode="auto">
          <a:xfrm>
            <a:off x="5003800" y="2423721"/>
            <a:ext cx="1028700" cy="990600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4303713" y="1926834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01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6" name="矩形 8"/>
          <p:cNvSpPr>
            <a:spLocks noChangeArrowheads="1"/>
          </p:cNvSpPr>
          <p:nvPr/>
        </p:nvSpPr>
        <p:spPr bwMode="auto">
          <a:xfrm>
            <a:off x="5264150" y="2611046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02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7" name="矩形 9"/>
          <p:cNvSpPr>
            <a:spLocks noChangeArrowheads="1"/>
          </p:cNvSpPr>
          <p:nvPr/>
        </p:nvSpPr>
        <p:spPr bwMode="auto">
          <a:xfrm>
            <a:off x="4905375" y="3750871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03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8" name="矩形 10"/>
          <p:cNvSpPr>
            <a:spLocks noChangeArrowheads="1"/>
          </p:cNvSpPr>
          <p:nvPr/>
        </p:nvSpPr>
        <p:spPr bwMode="auto">
          <a:xfrm>
            <a:off x="3646488" y="3765159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9" name="矩形 11"/>
          <p:cNvSpPr>
            <a:spLocks noChangeArrowheads="1"/>
          </p:cNvSpPr>
          <p:nvPr/>
        </p:nvSpPr>
        <p:spPr bwMode="auto">
          <a:xfrm>
            <a:off x="3348038" y="2620571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05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70" name="TextBox 12"/>
          <p:cNvSpPr>
            <a:spLocks noChangeArrowheads="1"/>
          </p:cNvSpPr>
          <p:nvPr/>
        </p:nvSpPr>
        <p:spPr bwMode="auto">
          <a:xfrm>
            <a:off x="4879975" y="1356921"/>
            <a:ext cx="257175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TextBox 13"/>
          <p:cNvSpPr>
            <a:spLocks noChangeArrowheads="1"/>
          </p:cNvSpPr>
          <p:nvPr/>
        </p:nvSpPr>
        <p:spPr bwMode="auto">
          <a:xfrm>
            <a:off x="6138863" y="2580884"/>
            <a:ext cx="2109787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TextBox 14"/>
          <p:cNvSpPr>
            <a:spLocks noChangeArrowheads="1"/>
          </p:cNvSpPr>
          <p:nvPr/>
        </p:nvSpPr>
        <p:spPr bwMode="auto">
          <a:xfrm>
            <a:off x="5622925" y="4027096"/>
            <a:ext cx="210978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TextBox 15"/>
          <p:cNvSpPr>
            <a:spLocks noChangeArrowheads="1"/>
          </p:cNvSpPr>
          <p:nvPr/>
        </p:nvSpPr>
        <p:spPr bwMode="auto">
          <a:xfrm>
            <a:off x="1136650" y="3725471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TextBox 16"/>
          <p:cNvSpPr>
            <a:spLocks noChangeArrowheads="1"/>
          </p:cNvSpPr>
          <p:nvPr/>
        </p:nvSpPr>
        <p:spPr bwMode="auto">
          <a:xfrm>
            <a:off x="1136650" y="1977634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TextBox 17"/>
          <p:cNvSpPr>
            <a:spLocks noChangeArrowheads="1"/>
          </p:cNvSpPr>
          <p:nvPr/>
        </p:nvSpPr>
        <p:spPr bwMode="auto">
          <a:xfrm>
            <a:off x="4879975" y="1083871"/>
            <a:ext cx="126206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起步太晚</a:t>
            </a:r>
          </a:p>
        </p:txBody>
      </p:sp>
      <p:sp>
        <p:nvSpPr>
          <p:cNvPr id="76" name="TextBox 18"/>
          <p:cNvSpPr>
            <a:spLocks noChangeArrowheads="1"/>
          </p:cNvSpPr>
          <p:nvPr/>
        </p:nvSpPr>
        <p:spPr bwMode="auto">
          <a:xfrm>
            <a:off x="6138863" y="2285609"/>
            <a:ext cx="12620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政府支持不够</a:t>
            </a:r>
          </a:p>
        </p:txBody>
      </p:sp>
      <p:sp>
        <p:nvSpPr>
          <p:cNvPr id="77" name="TextBox 19"/>
          <p:cNvSpPr>
            <a:spLocks noChangeArrowheads="1"/>
          </p:cNvSpPr>
          <p:nvPr/>
        </p:nvSpPr>
        <p:spPr bwMode="auto">
          <a:xfrm>
            <a:off x="5622925" y="3733409"/>
            <a:ext cx="1262063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创新亮点多</a:t>
            </a:r>
          </a:p>
        </p:txBody>
      </p:sp>
      <p:sp>
        <p:nvSpPr>
          <p:cNvPr id="78" name="TextBox 20"/>
          <p:cNvSpPr>
            <a:spLocks noChangeArrowheads="1"/>
          </p:cNvSpPr>
          <p:nvPr/>
        </p:nvSpPr>
        <p:spPr bwMode="auto">
          <a:xfrm>
            <a:off x="1136650" y="3428609"/>
            <a:ext cx="9017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人才匮乏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9" name="TextBox 21"/>
          <p:cNvSpPr>
            <a:spLocks noChangeArrowheads="1"/>
          </p:cNvSpPr>
          <p:nvPr/>
        </p:nvSpPr>
        <p:spPr bwMode="auto">
          <a:xfrm>
            <a:off x="1136650" y="1674421"/>
            <a:ext cx="10810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发展潜力大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0" name="TextBox 22"/>
          <p:cNvSpPr>
            <a:spLocks noChangeArrowheads="1"/>
          </p:cNvSpPr>
          <p:nvPr/>
        </p:nvSpPr>
        <p:spPr bwMode="auto">
          <a:xfrm>
            <a:off x="4092575" y="2776146"/>
            <a:ext cx="865188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2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04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60" grpId="0" bldLvl="0" animBg="1" autoUpdateAnimBg="0"/>
      <p:bldP spid="61" grpId="0" bldLvl="0" animBg="1" autoUpdateAnimBg="0"/>
      <p:bldP spid="62" grpId="0" bldLvl="0" animBg="1" autoUpdateAnimBg="0"/>
      <p:bldP spid="63" grpId="0" bldLvl="0" animBg="1" autoUpdateAnimBg="0"/>
      <p:bldP spid="64" grpId="0" bldLvl="0" animBg="1" autoUpdateAnimBg="0"/>
      <p:bldP spid="65" grpId="0" bldLvl="0" autoUpdateAnimBg="0"/>
      <p:bldP spid="66" grpId="0" bldLvl="0" autoUpdateAnimBg="0"/>
      <p:bldP spid="67" grpId="0" bldLvl="0" autoUpdateAnimBg="0"/>
      <p:bldP spid="68" grpId="0" bldLvl="0" autoUpdateAnimBg="0"/>
      <p:bldP spid="69" grpId="0" bldLvl="0" autoUpdateAnimBg="0"/>
      <p:bldP spid="7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  <p:bldP spid="77" grpId="0" bldLvl="0" autoUpdateAnimBg="0"/>
      <p:bldP spid="78" grpId="0" bldLvl="0" autoUpdateAnimBg="0"/>
      <p:bldP spid="79" grpId="0" bldLvl="0" autoUpdateAnimBg="0"/>
      <p:bldP spid="80" grpId="0" bldLvl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27"/>
          <p:cNvSpPr txBox="1"/>
          <p:nvPr/>
        </p:nvSpPr>
        <p:spPr>
          <a:xfrm>
            <a:off x="1210656" y="136925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矩形 6"/>
          <p:cNvSpPr/>
          <p:nvPr/>
        </p:nvSpPr>
        <p:spPr bwMode="auto">
          <a:xfrm>
            <a:off x="894812" y="1055293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</p:txBody>
      </p:sp>
      <p:sp>
        <p:nvSpPr>
          <p:cNvPr id="8" name="文本框 15"/>
          <p:cNvSpPr txBox="1"/>
          <p:nvPr/>
        </p:nvSpPr>
        <p:spPr>
          <a:xfrm>
            <a:off x="1210656" y="2626631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9" name="矩形 8"/>
          <p:cNvSpPr/>
          <p:nvPr/>
        </p:nvSpPr>
        <p:spPr bwMode="auto">
          <a:xfrm>
            <a:off x="894812" y="2312665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</a:p>
        </p:txBody>
      </p:sp>
      <p:sp>
        <p:nvSpPr>
          <p:cNvPr id="10" name="文本框 24"/>
          <p:cNvSpPr txBox="1"/>
          <p:nvPr/>
        </p:nvSpPr>
        <p:spPr>
          <a:xfrm>
            <a:off x="1210656" y="389153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1" name="矩形 10"/>
          <p:cNvSpPr/>
          <p:nvPr/>
        </p:nvSpPr>
        <p:spPr bwMode="auto">
          <a:xfrm>
            <a:off x="894812" y="3570037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相关对策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926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94977" y="1127811"/>
            <a:ext cx="7161337" cy="1157733"/>
            <a:chOff x="2954339" y="1292764"/>
            <a:chExt cx="7162269" cy="1157466"/>
          </a:xfrm>
        </p:grpSpPr>
        <p:sp>
          <p:nvSpPr>
            <p:cNvPr id="7" name="矩形 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812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963100" y="1292764"/>
              <a:ext cx="1005534" cy="3384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研究结论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62757" y="2525024"/>
            <a:ext cx="6839870" cy="20635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10158" y="2835506"/>
            <a:ext cx="5557569" cy="1454244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657111" y="2465591"/>
            <a:ext cx="1417235" cy="1360008"/>
            <a:chOff x="8876147" y="3192042"/>
            <a:chExt cx="1889647" cy="1813344"/>
          </a:xfrm>
        </p:grpSpPr>
        <p:sp>
          <p:nvSpPr>
            <p:cNvPr id="12" name="任意多边形 11"/>
            <p:cNvSpPr/>
            <p:nvPr/>
          </p:nvSpPr>
          <p:spPr>
            <a:xfrm>
              <a:off x="10622170" y="4830722"/>
              <a:ext cx="136506" cy="174664"/>
            </a:xfrm>
            <a:custGeom>
              <a:avLst/>
              <a:gdLst>
                <a:gd name="connsiteX0" fmla="*/ 102393 w 102393"/>
                <a:gd name="connsiteY0" fmla="*/ 130968 h 130968"/>
                <a:gd name="connsiteX1" fmla="*/ 0 w 102393"/>
                <a:gd name="connsiteY1" fmla="*/ 130968 h 130968"/>
                <a:gd name="connsiteX2" fmla="*/ 0 w 102393"/>
                <a:gd name="connsiteY2" fmla="*/ 0 h 130968"/>
                <a:gd name="connsiteX3" fmla="*/ 102393 w 102393"/>
                <a:gd name="connsiteY3" fmla="*/ 130968 h 130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393" h="130968">
                  <a:moveTo>
                    <a:pt x="102393" y="130968"/>
                  </a:moveTo>
                  <a:lnTo>
                    <a:pt x="0" y="130968"/>
                  </a:lnTo>
                  <a:lnTo>
                    <a:pt x="0" y="0"/>
                  </a:lnTo>
                  <a:lnTo>
                    <a:pt x="102393" y="130968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8876147" y="3192042"/>
              <a:ext cx="152380" cy="95271"/>
            </a:xfrm>
            <a:custGeom>
              <a:avLst/>
              <a:gdLst>
                <a:gd name="connsiteX0" fmla="*/ 19050 w 114300"/>
                <a:gd name="connsiteY0" fmla="*/ 0 h 71437"/>
                <a:gd name="connsiteX1" fmla="*/ 0 w 114300"/>
                <a:gd name="connsiteY1" fmla="*/ 71437 h 71437"/>
                <a:gd name="connsiteX2" fmla="*/ 114300 w 114300"/>
                <a:gd name="connsiteY2" fmla="*/ 71437 h 71437"/>
                <a:gd name="connsiteX3" fmla="*/ 19050 w 114300"/>
                <a:gd name="connsiteY3" fmla="*/ 0 h 71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71437">
                  <a:moveTo>
                    <a:pt x="19050" y="0"/>
                  </a:moveTo>
                  <a:lnTo>
                    <a:pt x="0" y="71437"/>
                  </a:lnTo>
                  <a:lnTo>
                    <a:pt x="114300" y="71437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8903430" y="3192042"/>
              <a:ext cx="1862364" cy="1812286"/>
              <a:chOff x="6950444" y="2300288"/>
              <a:chExt cx="1396955" cy="1358900"/>
            </a:xfrm>
            <a:solidFill>
              <a:srgbClr val="92D050"/>
            </a:solidFill>
          </p:grpSpPr>
          <p:sp>
            <p:nvSpPr>
              <p:cNvPr id="17" name="任意多边形 16"/>
              <p:cNvSpPr/>
              <p:nvPr/>
            </p:nvSpPr>
            <p:spPr>
              <a:xfrm>
                <a:off x="6950444" y="2300288"/>
                <a:ext cx="1396955" cy="1358900"/>
              </a:xfrm>
              <a:custGeom>
                <a:avLst/>
                <a:gdLst>
                  <a:gd name="connsiteX0" fmla="*/ 0 w 1319348"/>
                  <a:gd name="connsiteY0" fmla="*/ 0 h 1293223"/>
                  <a:gd name="connsiteX1" fmla="*/ 1319348 w 1319348"/>
                  <a:gd name="connsiteY1" fmla="*/ 1293223 h 1293223"/>
                  <a:gd name="connsiteX2" fmla="*/ 1319348 w 1319348"/>
                  <a:gd name="connsiteY2" fmla="*/ 391886 h 1293223"/>
                  <a:gd name="connsiteX3" fmla="*/ 927463 w 1319348"/>
                  <a:gd name="connsiteY3" fmla="*/ 13063 h 1293223"/>
                  <a:gd name="connsiteX4" fmla="*/ 0 w 1319348"/>
                  <a:gd name="connsiteY4" fmla="*/ 0 h 1293223"/>
                  <a:gd name="connsiteX0" fmla="*/ 0 w 1319348"/>
                  <a:gd name="connsiteY0" fmla="*/ 5987 h 1299210"/>
                  <a:gd name="connsiteX1" fmla="*/ 1319348 w 1319348"/>
                  <a:gd name="connsiteY1" fmla="*/ 1299210 h 1299210"/>
                  <a:gd name="connsiteX2" fmla="*/ 1319348 w 1319348"/>
                  <a:gd name="connsiteY2" fmla="*/ 397873 h 1299210"/>
                  <a:gd name="connsiteX3" fmla="*/ 908413 w 1319348"/>
                  <a:gd name="connsiteY3" fmla="*/ 0 h 1299210"/>
                  <a:gd name="connsiteX4" fmla="*/ 0 w 1319348"/>
                  <a:gd name="connsiteY4" fmla="*/ 5987 h 1299210"/>
                  <a:gd name="connsiteX0" fmla="*/ 0 w 1333635"/>
                  <a:gd name="connsiteY0" fmla="*/ 1225 h 1299210"/>
                  <a:gd name="connsiteX1" fmla="*/ 1333635 w 1333635"/>
                  <a:gd name="connsiteY1" fmla="*/ 1299210 h 1299210"/>
                  <a:gd name="connsiteX2" fmla="*/ 1333635 w 1333635"/>
                  <a:gd name="connsiteY2" fmla="*/ 397873 h 1299210"/>
                  <a:gd name="connsiteX3" fmla="*/ 922700 w 1333635"/>
                  <a:gd name="connsiteY3" fmla="*/ 0 h 1299210"/>
                  <a:gd name="connsiteX4" fmla="*/ 0 w 1333635"/>
                  <a:gd name="connsiteY4" fmla="*/ 1225 h 1299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33635" h="1299210">
                    <a:moveTo>
                      <a:pt x="0" y="1225"/>
                    </a:moveTo>
                    <a:lnTo>
                      <a:pt x="1333635" y="1299210"/>
                    </a:lnTo>
                    <a:lnTo>
                      <a:pt x="1333635" y="397873"/>
                    </a:lnTo>
                    <a:lnTo>
                      <a:pt x="922700" y="0"/>
                    </a:lnTo>
                    <a:lnTo>
                      <a:pt x="0" y="122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44455"/>
                  </a:solidFill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 rot="2637414">
                <a:off x="7328351" y="2605819"/>
                <a:ext cx="954231" cy="32309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</p:grp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493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/>
      <p:bldP spid="19" grpId="0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1156410" y="2033229"/>
            <a:ext cx="1679368" cy="151413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541751" y="2359410"/>
            <a:ext cx="908686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2800" b="1" dirty="0" smtClean="0"/>
              <a:t>总结观点</a:t>
            </a:r>
            <a:endParaRPr lang="zh-CN" altLang="en-US" sz="2800" b="1" dirty="0"/>
          </a:p>
        </p:txBody>
      </p:sp>
      <p:sp>
        <p:nvSpPr>
          <p:cNvPr id="23" name="圆角矩形 22"/>
          <p:cNvSpPr/>
          <p:nvPr/>
        </p:nvSpPr>
        <p:spPr>
          <a:xfrm>
            <a:off x="3559080" y="1462699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2913464" y="1666788"/>
            <a:ext cx="547516" cy="224701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3559080" y="2197093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3559080" y="2931487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>
            <a:off x="3559080" y="3665880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3877592" y="161076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总结性观点之一，条目根据您的需求请酌情增减。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877592" y="2339579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</a:t>
            </a:r>
            <a:r>
              <a:rPr lang="zh-CN" altLang="en-US" sz="1200" dirty="0">
                <a:solidFill>
                  <a:schemeClr val="bg1"/>
                </a:solidFill>
              </a:rPr>
              <a:t>二</a:t>
            </a:r>
            <a:r>
              <a:rPr lang="zh-CN" altLang="en-US" sz="1200" dirty="0" smtClean="0">
                <a:solidFill>
                  <a:schemeClr val="bg1"/>
                </a:solidFill>
              </a:rPr>
              <a:t>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77592" y="307397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总结性观点之三，条目根据您的需求请酌情增减。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77592" y="3808366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总结性观点之四，条目根据您的需求请酌情增减。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94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 animBg="1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23285" y="1325667"/>
            <a:ext cx="1197301" cy="779546"/>
            <a:chOff x="2660401" y="1629745"/>
            <a:chExt cx="1596400" cy="1039397"/>
          </a:xfrm>
        </p:grpSpPr>
        <p:sp>
          <p:nvSpPr>
            <p:cNvPr id="13" name="矩形 12"/>
            <p:cNvSpPr/>
            <p:nvPr/>
          </p:nvSpPr>
          <p:spPr>
            <a:xfrm>
              <a:off x="2702188" y="2258773"/>
              <a:ext cx="1554613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Innovation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660401" y="1629745"/>
              <a:ext cx="1203747" cy="697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357251" y="1096576"/>
            <a:ext cx="6187936" cy="1905068"/>
            <a:chOff x="4238859" y="1324283"/>
            <a:chExt cx="8250581" cy="2540091"/>
          </a:xfrm>
        </p:grpSpPr>
        <p:sp>
          <p:nvSpPr>
            <p:cNvPr id="11" name="矩形 3"/>
            <p:cNvSpPr/>
            <p:nvPr/>
          </p:nvSpPr>
          <p:spPr>
            <a:xfrm>
              <a:off x="5026257" y="1858753"/>
              <a:ext cx="7463183" cy="1836423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直角三角形 2"/>
            <p:cNvSpPr/>
            <p:nvPr/>
          </p:nvSpPr>
          <p:spPr>
            <a:xfrm rot="17117050" flipH="1">
              <a:off x="5042291" y="2515071"/>
              <a:ext cx="1386578" cy="1312027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238859" y="1324283"/>
              <a:ext cx="2314575" cy="1370013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7"/>
            <p:cNvSpPr txBox="1"/>
            <p:nvPr/>
          </p:nvSpPr>
          <p:spPr>
            <a:xfrm>
              <a:off x="4412243" y="1748102"/>
              <a:ext cx="1760683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点击此处添加“标题内容”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gray">
            <a:xfrm>
              <a:off x="6569956" y="2139523"/>
              <a:ext cx="5742542" cy="1354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 algn="just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97687" y="2800913"/>
            <a:ext cx="6440486" cy="1922836"/>
            <a:chOff x="1706779" y="3596733"/>
            <a:chExt cx="8587315" cy="2563781"/>
          </a:xfrm>
        </p:grpSpPr>
        <p:sp>
          <p:nvSpPr>
            <p:cNvPr id="19" name="矩形 3"/>
            <p:cNvSpPr/>
            <p:nvPr/>
          </p:nvSpPr>
          <p:spPr>
            <a:xfrm>
              <a:off x="2474753" y="4174210"/>
              <a:ext cx="7819341" cy="1819058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直角三角形 2"/>
            <p:cNvSpPr/>
            <p:nvPr/>
          </p:nvSpPr>
          <p:spPr>
            <a:xfrm rot="17117050" flipH="1">
              <a:off x="2486725" y="4791148"/>
              <a:ext cx="1408213" cy="1330520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706779" y="3596733"/>
              <a:ext cx="2314575" cy="1370012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864171" y="3987849"/>
              <a:ext cx="1867972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b="1">
                  <a:solidFill>
                    <a:schemeClr val="tx2"/>
                  </a:solidFill>
                  <a:latin typeface="微软雅黑"/>
                  <a:ea typeface="微软雅黑"/>
                  <a:cs typeface="微软雅黑"/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点击此处添加“标题内容”</a:t>
              </a:r>
            </a:p>
          </p:txBody>
        </p:sp>
        <p:sp>
          <p:nvSpPr>
            <p:cNvPr id="23" name="Text Box 13"/>
            <p:cNvSpPr txBox="1">
              <a:spLocks noChangeArrowheads="1"/>
            </p:cNvSpPr>
            <p:nvPr/>
          </p:nvSpPr>
          <p:spPr bwMode="gray">
            <a:xfrm>
              <a:off x="4141446" y="4445300"/>
              <a:ext cx="5878956" cy="1354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720343" y="1252754"/>
            <a:ext cx="454292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8299" y="2933794"/>
            <a:ext cx="494366" cy="76174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0" name="等腰三角形 2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188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9" grpId="0"/>
      <p:bldP spid="3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8" name="等腰三角形 2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727365" y="1944487"/>
            <a:ext cx="1787236" cy="1787236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4620983" y="1566351"/>
            <a:ext cx="0" cy="558958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4620983" y="3531998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6" name="直接连接符 25"/>
          <p:cNvCxnSpPr/>
          <p:nvPr/>
        </p:nvCxnSpPr>
        <p:spPr>
          <a:xfrm rot="5400000">
            <a:off x="5620062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 rot="5400000">
            <a:off x="3620424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1" name="TextBox 30"/>
          <p:cNvSpPr txBox="1"/>
          <p:nvPr/>
        </p:nvSpPr>
        <p:spPr>
          <a:xfrm>
            <a:off x="5231308" y="1003920"/>
            <a:ext cx="212597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31308" y="1345303"/>
            <a:ext cx="2946441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 smtClean="0">
                <a:latin typeface="+mn-ea"/>
              </a:rPr>
              <a:t>点击输入你</a:t>
            </a:r>
            <a:r>
              <a:rPr lang="zh-CN" altLang="en-US" sz="1000" dirty="0">
                <a:latin typeface="+mn-ea"/>
              </a:rPr>
              <a:t>所研究项目的几</a:t>
            </a:r>
            <a:r>
              <a:rPr lang="zh-CN" altLang="en-US" sz="1000" dirty="0" smtClean="0">
                <a:latin typeface="+mn-ea"/>
              </a:rPr>
              <a:t>个具体意义所在，在不改动排版的情况下，尽量控制在四点内说明，标题将每个具体意义概括提出观点。</a:t>
            </a:r>
            <a:endParaRPr lang="en-US" altLang="zh-CN" sz="1000" dirty="0" smtClean="0"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81638" y="1067906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971070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788323" y="2392131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788324" y="2698479"/>
            <a:ext cx="1389426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381638" y="4173122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35027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5120828" y="1003920"/>
            <a:ext cx="0" cy="84191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>
            <a:stCxn id="33" idx="3"/>
          </p:cNvCxnSpPr>
          <p:nvPr/>
        </p:nvCxnSpPr>
        <p:spPr>
          <a:xfrm>
            <a:off x="4860327" y="1252572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697288" y="2407509"/>
            <a:ext cx="0" cy="144243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436786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4075363" y="3894122"/>
            <a:ext cx="0" cy="797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075363" y="4357788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83484" y="3862644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43608" y="4204027"/>
            <a:ext cx="2915448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</a:t>
            </a:r>
            <a:r>
              <a:rPr lang="zh-CN" altLang="en-US" sz="1000" dirty="0" smtClean="0">
                <a:latin typeface="+mn-ea"/>
              </a:rPr>
              <a:t>。</a:t>
            </a:r>
            <a:endParaRPr lang="en-US" altLang="zh-CN" sz="1000" dirty="0">
              <a:latin typeface="+mn-ea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2544269" y="1942325"/>
            <a:ext cx="0" cy="150510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>
            <a:off x="2544269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043608" y="1921162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43608" y="2293146"/>
            <a:ext cx="1375572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797071" y="2014193"/>
            <a:ext cx="1647824" cy="1647824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4021945" y="2299496"/>
            <a:ext cx="1198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成绩思考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725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"/>
                            </p:stCondLst>
                            <p:childTnLst>
                              <p:par>
                                <p:cTn id="9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2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5" grpId="0"/>
      <p:bldP spid="46" grpId="0"/>
      <p:bldP spid="49" grpId="0"/>
      <p:bldP spid="50" grpId="0"/>
      <p:bldP spid="23" grpId="0" animBg="1"/>
      <p:bldP spid="3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98832" y="1049644"/>
            <a:ext cx="7838852" cy="362406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[1][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瑞士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 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亚历山大·奥斯特瓦德（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AlexanderOsterwalder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，（比利时）伊夫·皮尼厄（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YvesPigneur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Business Model Generation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出版社：机械工业出版社，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2011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[2]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C. K. Prahalad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K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·普拉哈拉德），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Venkat Ramaswamy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（文卡特·拉马斯瓦米） 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The Future of Competition: Co-Creating Unique Value With Customers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Harvard Business Press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[3]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胡世良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《移动互联网商业模式创新与变革》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出版社：人民邮电出版社，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[4]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陈洪等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《游戏运营管理》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出版社：清华大学出版社，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[5]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许可，张春鹏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《移动运营商手机游戏业务的战略定位和发展策略探讨》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世界电信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年第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10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期，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[6]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网络评论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《深入解读国产手机游戏盈利模式和市场前景》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OL]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[7]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32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[8]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33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次中国互联网络发展状况统计报告》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[9]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百度移动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《移动互联网发展趋势报告》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2012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[10]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艾媒咨询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《中国手机游戏市场年度报告》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[11]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李振勇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《商业模式创新与战略转型》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出版社：国家行政学院音像出版社，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[12]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付玉辉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4G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时代的手机游戏裂变》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[J].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广告大观综合版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2014-1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>
                <a:solidFill>
                  <a:schemeClr val="accent1"/>
                </a:solidFill>
              </a:rPr>
              <a:t>附录：参考</a:t>
            </a:r>
            <a:r>
              <a:rPr lang="zh-CN" altLang="en-US" sz="2400" b="1" dirty="0" smtClean="0">
                <a:solidFill>
                  <a:schemeClr val="accent1"/>
                </a:solidFill>
              </a:rPr>
              <a:t>文献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995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5"/>
          <p:cNvSpPr txBox="1"/>
          <p:nvPr/>
        </p:nvSpPr>
        <p:spPr>
          <a:xfrm>
            <a:off x="4136861" y="3501938"/>
            <a:ext cx="1215717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dirty="0" smtClean="0">
                <a:solidFill>
                  <a:srgbClr val="071F6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导师：代用名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542581" y="3501938"/>
            <a:ext cx="1395254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kumimoji="1" lang="zh-CN" altLang="en-US" b="1" dirty="0">
                <a:solidFill>
                  <a:srgbClr val="071F6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答辩</a:t>
            </a:r>
            <a:r>
              <a:rPr kumimoji="1" lang="zh-CN" altLang="en-US" b="1" dirty="0" smtClean="0">
                <a:solidFill>
                  <a:srgbClr val="071F6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人：代用名</a:t>
            </a:r>
            <a:endParaRPr kumimoji="1"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458991" y="1941827"/>
            <a:ext cx="5839485" cy="83099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5000" b="1" dirty="0" smtClean="0">
                <a:solidFill>
                  <a:srgbClr val="071F65"/>
                </a:solidFill>
                <a:latin typeface="+mj-ea"/>
                <a:ea typeface="+mj-ea"/>
              </a:rPr>
              <a:t>演示完毕 请多指点</a:t>
            </a:r>
            <a:endParaRPr lang="zh-CN" altLang="en-US" sz="5000" b="1" dirty="0">
              <a:solidFill>
                <a:srgbClr val="071F65"/>
              </a:solidFill>
              <a:latin typeface="+mj-ea"/>
              <a:ea typeface="+mj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 flipH="1">
            <a:off x="2542581" y="2900164"/>
            <a:ext cx="50318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图片 2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936" y="475379"/>
            <a:ext cx="2248145" cy="666258"/>
          </a:xfrm>
          <a:prstGeom prst="rect">
            <a:avLst/>
          </a:prstGeom>
        </p:spPr>
      </p:pic>
      <p:sp>
        <p:nvSpPr>
          <p:cNvPr id="31" name="Freeform 5"/>
          <p:cNvSpPr>
            <a:spLocks noEditPoints="1"/>
          </p:cNvSpPr>
          <p:nvPr/>
        </p:nvSpPr>
        <p:spPr bwMode="auto">
          <a:xfrm>
            <a:off x="0" y="1164127"/>
            <a:ext cx="1790977" cy="2869814"/>
          </a:xfrm>
          <a:custGeom>
            <a:avLst/>
            <a:gdLst>
              <a:gd name="T0" fmla="*/ 0 w 7449"/>
              <a:gd name="T1" fmla="*/ 0 h 11906"/>
              <a:gd name="T2" fmla="*/ 7449 w 7449"/>
              <a:gd name="T3" fmla="*/ 4223 h 11906"/>
              <a:gd name="T4" fmla="*/ 0 w 7449"/>
              <a:gd name="T5" fmla="*/ 4223 h 11906"/>
              <a:gd name="T6" fmla="*/ 0 w 7449"/>
              <a:gd name="T7" fmla="*/ 0 h 11906"/>
              <a:gd name="T8" fmla="*/ 7449 w 7449"/>
              <a:gd name="T9" fmla="*/ 4302 h 11906"/>
              <a:gd name="T10" fmla="*/ 0 w 7449"/>
              <a:gd name="T11" fmla="*/ 8525 h 11906"/>
              <a:gd name="T12" fmla="*/ 0 w 7449"/>
              <a:gd name="T13" fmla="*/ 4302 h 11906"/>
              <a:gd name="T14" fmla="*/ 7449 w 7449"/>
              <a:gd name="T15" fmla="*/ 4302 h 11906"/>
              <a:gd name="T16" fmla="*/ 2857 w 7449"/>
              <a:gd name="T17" fmla="*/ 10038 h 11906"/>
              <a:gd name="T18" fmla="*/ 5 w 7449"/>
              <a:gd name="T19" fmla="*/ 11903 h 11906"/>
              <a:gd name="T20" fmla="*/ 0 w 7449"/>
              <a:gd name="T21" fmla="*/ 11906 h 11906"/>
              <a:gd name="T22" fmla="*/ 0 w 7449"/>
              <a:gd name="T23" fmla="*/ 8789 h 11906"/>
              <a:gd name="T24" fmla="*/ 2857 w 7449"/>
              <a:gd name="T25" fmla="*/ 7136 h 11906"/>
              <a:gd name="T26" fmla="*/ 2857 w 7449"/>
              <a:gd name="T27" fmla="*/ 10038 h 1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449" h="11906">
                <a:moveTo>
                  <a:pt x="0" y="0"/>
                </a:moveTo>
                <a:lnTo>
                  <a:pt x="7449" y="4223"/>
                </a:lnTo>
                <a:lnTo>
                  <a:pt x="0" y="4223"/>
                </a:lnTo>
                <a:lnTo>
                  <a:pt x="0" y="0"/>
                </a:lnTo>
                <a:close/>
                <a:moveTo>
                  <a:pt x="7449" y="4302"/>
                </a:moveTo>
                <a:lnTo>
                  <a:pt x="0" y="8525"/>
                </a:lnTo>
                <a:lnTo>
                  <a:pt x="0" y="4302"/>
                </a:lnTo>
                <a:lnTo>
                  <a:pt x="7449" y="4302"/>
                </a:lnTo>
                <a:close/>
                <a:moveTo>
                  <a:pt x="2857" y="10038"/>
                </a:moveTo>
                <a:cubicBezTo>
                  <a:pt x="2537" y="11326"/>
                  <a:pt x="721" y="11825"/>
                  <a:pt x="5" y="11903"/>
                </a:cubicBezTo>
                <a:lnTo>
                  <a:pt x="0" y="11906"/>
                </a:lnTo>
                <a:lnTo>
                  <a:pt x="0" y="8789"/>
                </a:lnTo>
                <a:lnTo>
                  <a:pt x="2857" y="7136"/>
                </a:lnTo>
                <a:lnTo>
                  <a:pt x="2857" y="10038"/>
                </a:lnTo>
                <a:close/>
              </a:path>
            </a:pathLst>
          </a:custGeom>
          <a:solidFill>
            <a:schemeClr val="accent1"/>
          </a:solidFill>
          <a:ln w="5" cap="flat">
            <a:solidFill>
              <a:srgbClr val="24211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6"/>
          <p:cNvSpPr>
            <a:spLocks noEditPoints="1"/>
          </p:cNvSpPr>
          <p:nvPr/>
        </p:nvSpPr>
        <p:spPr bwMode="auto">
          <a:xfrm>
            <a:off x="1722420" y="2203161"/>
            <a:ext cx="137114" cy="1694253"/>
          </a:xfrm>
          <a:custGeom>
            <a:avLst/>
            <a:gdLst>
              <a:gd name="T0" fmla="*/ 246 w 571"/>
              <a:gd name="T1" fmla="*/ 0 h 7028"/>
              <a:gd name="T2" fmla="*/ 246 w 571"/>
              <a:gd name="T3" fmla="*/ 2716 h 7028"/>
              <a:gd name="T4" fmla="*/ 178 w 571"/>
              <a:gd name="T5" fmla="*/ 2816 h 7028"/>
              <a:gd name="T6" fmla="*/ 286 w 571"/>
              <a:gd name="T7" fmla="*/ 2924 h 7028"/>
              <a:gd name="T8" fmla="*/ 394 w 571"/>
              <a:gd name="T9" fmla="*/ 2816 h 7028"/>
              <a:gd name="T10" fmla="*/ 325 w 571"/>
              <a:gd name="T11" fmla="*/ 2716 h 7028"/>
              <a:gd name="T12" fmla="*/ 325 w 571"/>
              <a:gd name="T13" fmla="*/ 0 h 7028"/>
              <a:gd name="T14" fmla="*/ 246 w 571"/>
              <a:gd name="T15" fmla="*/ 0 h 7028"/>
              <a:gd name="T16" fmla="*/ 0 w 571"/>
              <a:gd name="T17" fmla="*/ 3749 h 7028"/>
              <a:gd name="T18" fmla="*/ 571 w 571"/>
              <a:gd name="T19" fmla="*/ 3749 h 7028"/>
              <a:gd name="T20" fmla="*/ 571 w 571"/>
              <a:gd name="T21" fmla="*/ 3790 h 7028"/>
              <a:gd name="T22" fmla="*/ 0 w 571"/>
              <a:gd name="T23" fmla="*/ 3790 h 7028"/>
              <a:gd name="T24" fmla="*/ 0 w 571"/>
              <a:gd name="T25" fmla="*/ 3749 h 7028"/>
              <a:gd name="T26" fmla="*/ 0 w 571"/>
              <a:gd name="T27" fmla="*/ 3323 h 7028"/>
              <a:gd name="T28" fmla="*/ 0 w 571"/>
              <a:gd name="T29" fmla="*/ 3323 h 7028"/>
              <a:gd name="T30" fmla="*/ 0 w 571"/>
              <a:gd name="T31" fmla="*/ 3323 h 7028"/>
              <a:gd name="T32" fmla="*/ 286 w 571"/>
              <a:gd name="T33" fmla="*/ 3037 h 7028"/>
              <a:gd name="T34" fmla="*/ 571 w 571"/>
              <a:gd name="T35" fmla="*/ 3323 h 7028"/>
              <a:gd name="T36" fmla="*/ 571 w 571"/>
              <a:gd name="T37" fmla="*/ 3323 h 7028"/>
              <a:gd name="T38" fmla="*/ 571 w 571"/>
              <a:gd name="T39" fmla="*/ 3323 h 7028"/>
              <a:gd name="T40" fmla="*/ 571 w 571"/>
              <a:gd name="T41" fmla="*/ 3683 h 7028"/>
              <a:gd name="T42" fmla="*/ 0 w 571"/>
              <a:gd name="T43" fmla="*/ 3683 h 7028"/>
              <a:gd name="T44" fmla="*/ 0 w 571"/>
              <a:gd name="T45" fmla="*/ 3323 h 7028"/>
              <a:gd name="T46" fmla="*/ 37 w 571"/>
              <a:gd name="T47" fmla="*/ 3885 h 7028"/>
              <a:gd name="T48" fmla="*/ 0 w 571"/>
              <a:gd name="T49" fmla="*/ 3885 h 7028"/>
              <a:gd name="T50" fmla="*/ 0 w 571"/>
              <a:gd name="T51" fmla="*/ 7028 h 7028"/>
              <a:gd name="T52" fmla="*/ 37 w 571"/>
              <a:gd name="T53" fmla="*/ 7028 h 7028"/>
              <a:gd name="T54" fmla="*/ 37 w 571"/>
              <a:gd name="T55" fmla="*/ 3885 h 7028"/>
              <a:gd name="T56" fmla="*/ 126 w 571"/>
              <a:gd name="T57" fmla="*/ 3885 h 7028"/>
              <a:gd name="T58" fmla="*/ 89 w 571"/>
              <a:gd name="T59" fmla="*/ 3885 h 7028"/>
              <a:gd name="T60" fmla="*/ 89 w 571"/>
              <a:gd name="T61" fmla="*/ 7028 h 7028"/>
              <a:gd name="T62" fmla="*/ 126 w 571"/>
              <a:gd name="T63" fmla="*/ 7028 h 7028"/>
              <a:gd name="T64" fmla="*/ 126 w 571"/>
              <a:gd name="T65" fmla="*/ 3885 h 7028"/>
              <a:gd name="T66" fmla="*/ 215 w 571"/>
              <a:gd name="T67" fmla="*/ 3885 h 7028"/>
              <a:gd name="T68" fmla="*/ 178 w 571"/>
              <a:gd name="T69" fmla="*/ 3885 h 7028"/>
              <a:gd name="T70" fmla="*/ 178 w 571"/>
              <a:gd name="T71" fmla="*/ 7028 h 7028"/>
              <a:gd name="T72" fmla="*/ 215 w 571"/>
              <a:gd name="T73" fmla="*/ 7028 h 7028"/>
              <a:gd name="T74" fmla="*/ 215 w 571"/>
              <a:gd name="T75" fmla="*/ 3885 h 7028"/>
              <a:gd name="T76" fmla="*/ 304 w 571"/>
              <a:gd name="T77" fmla="*/ 3885 h 7028"/>
              <a:gd name="T78" fmla="*/ 267 w 571"/>
              <a:gd name="T79" fmla="*/ 3885 h 7028"/>
              <a:gd name="T80" fmla="*/ 267 w 571"/>
              <a:gd name="T81" fmla="*/ 7028 h 7028"/>
              <a:gd name="T82" fmla="*/ 304 w 571"/>
              <a:gd name="T83" fmla="*/ 7028 h 7028"/>
              <a:gd name="T84" fmla="*/ 304 w 571"/>
              <a:gd name="T85" fmla="*/ 3885 h 7028"/>
              <a:gd name="T86" fmla="*/ 393 w 571"/>
              <a:gd name="T87" fmla="*/ 3885 h 7028"/>
              <a:gd name="T88" fmla="*/ 356 w 571"/>
              <a:gd name="T89" fmla="*/ 3885 h 7028"/>
              <a:gd name="T90" fmla="*/ 356 w 571"/>
              <a:gd name="T91" fmla="*/ 7028 h 7028"/>
              <a:gd name="T92" fmla="*/ 393 w 571"/>
              <a:gd name="T93" fmla="*/ 7028 h 7028"/>
              <a:gd name="T94" fmla="*/ 393 w 571"/>
              <a:gd name="T95" fmla="*/ 3885 h 7028"/>
              <a:gd name="T96" fmla="*/ 482 w 571"/>
              <a:gd name="T97" fmla="*/ 3885 h 7028"/>
              <a:gd name="T98" fmla="*/ 445 w 571"/>
              <a:gd name="T99" fmla="*/ 3885 h 7028"/>
              <a:gd name="T100" fmla="*/ 445 w 571"/>
              <a:gd name="T101" fmla="*/ 7028 h 7028"/>
              <a:gd name="T102" fmla="*/ 482 w 571"/>
              <a:gd name="T103" fmla="*/ 7028 h 7028"/>
              <a:gd name="T104" fmla="*/ 482 w 571"/>
              <a:gd name="T105" fmla="*/ 3885 h 7028"/>
              <a:gd name="T106" fmla="*/ 571 w 571"/>
              <a:gd name="T107" fmla="*/ 3885 h 7028"/>
              <a:gd name="T108" fmla="*/ 534 w 571"/>
              <a:gd name="T109" fmla="*/ 3885 h 7028"/>
              <a:gd name="T110" fmla="*/ 534 w 571"/>
              <a:gd name="T111" fmla="*/ 7028 h 7028"/>
              <a:gd name="T112" fmla="*/ 571 w 571"/>
              <a:gd name="T113" fmla="*/ 7028 h 7028"/>
              <a:gd name="T114" fmla="*/ 571 w 571"/>
              <a:gd name="T115" fmla="*/ 3885 h 7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71" h="7028">
                <a:moveTo>
                  <a:pt x="246" y="0"/>
                </a:moveTo>
                <a:lnTo>
                  <a:pt x="246" y="2716"/>
                </a:lnTo>
                <a:cubicBezTo>
                  <a:pt x="206" y="2731"/>
                  <a:pt x="178" y="2770"/>
                  <a:pt x="178" y="2816"/>
                </a:cubicBezTo>
                <a:cubicBezTo>
                  <a:pt x="178" y="2876"/>
                  <a:pt x="226" y="2924"/>
                  <a:pt x="286" y="2924"/>
                </a:cubicBezTo>
                <a:cubicBezTo>
                  <a:pt x="345" y="2924"/>
                  <a:pt x="394" y="2876"/>
                  <a:pt x="394" y="2816"/>
                </a:cubicBezTo>
                <a:cubicBezTo>
                  <a:pt x="394" y="2770"/>
                  <a:pt x="365" y="2731"/>
                  <a:pt x="325" y="2716"/>
                </a:cubicBezTo>
                <a:lnTo>
                  <a:pt x="325" y="0"/>
                </a:lnTo>
                <a:lnTo>
                  <a:pt x="246" y="0"/>
                </a:lnTo>
                <a:close/>
                <a:moveTo>
                  <a:pt x="0" y="3749"/>
                </a:moveTo>
                <a:lnTo>
                  <a:pt x="571" y="3749"/>
                </a:lnTo>
                <a:lnTo>
                  <a:pt x="571" y="3790"/>
                </a:lnTo>
                <a:lnTo>
                  <a:pt x="0" y="3790"/>
                </a:lnTo>
                <a:lnTo>
                  <a:pt x="0" y="3749"/>
                </a:lnTo>
                <a:close/>
                <a:moveTo>
                  <a:pt x="0" y="3323"/>
                </a:moveTo>
                <a:lnTo>
                  <a:pt x="0" y="3323"/>
                </a:lnTo>
                <a:lnTo>
                  <a:pt x="0" y="3323"/>
                </a:lnTo>
                <a:cubicBezTo>
                  <a:pt x="0" y="3165"/>
                  <a:pt x="128" y="3037"/>
                  <a:pt x="286" y="3037"/>
                </a:cubicBezTo>
                <a:cubicBezTo>
                  <a:pt x="443" y="3037"/>
                  <a:pt x="571" y="3165"/>
                  <a:pt x="571" y="3323"/>
                </a:cubicBezTo>
                <a:lnTo>
                  <a:pt x="571" y="3323"/>
                </a:lnTo>
                <a:lnTo>
                  <a:pt x="571" y="3323"/>
                </a:lnTo>
                <a:lnTo>
                  <a:pt x="571" y="3683"/>
                </a:lnTo>
                <a:lnTo>
                  <a:pt x="0" y="3683"/>
                </a:lnTo>
                <a:lnTo>
                  <a:pt x="0" y="3323"/>
                </a:lnTo>
                <a:close/>
                <a:moveTo>
                  <a:pt x="37" y="3885"/>
                </a:moveTo>
                <a:lnTo>
                  <a:pt x="0" y="3885"/>
                </a:lnTo>
                <a:lnTo>
                  <a:pt x="0" y="7028"/>
                </a:lnTo>
                <a:lnTo>
                  <a:pt x="37" y="7028"/>
                </a:lnTo>
                <a:lnTo>
                  <a:pt x="37" y="3885"/>
                </a:lnTo>
                <a:close/>
                <a:moveTo>
                  <a:pt x="126" y="3885"/>
                </a:moveTo>
                <a:lnTo>
                  <a:pt x="89" y="3885"/>
                </a:lnTo>
                <a:lnTo>
                  <a:pt x="89" y="7028"/>
                </a:lnTo>
                <a:lnTo>
                  <a:pt x="126" y="7028"/>
                </a:lnTo>
                <a:lnTo>
                  <a:pt x="126" y="3885"/>
                </a:lnTo>
                <a:close/>
                <a:moveTo>
                  <a:pt x="215" y="3885"/>
                </a:moveTo>
                <a:lnTo>
                  <a:pt x="178" y="3885"/>
                </a:lnTo>
                <a:lnTo>
                  <a:pt x="178" y="7028"/>
                </a:lnTo>
                <a:lnTo>
                  <a:pt x="215" y="7028"/>
                </a:lnTo>
                <a:lnTo>
                  <a:pt x="215" y="3885"/>
                </a:lnTo>
                <a:close/>
                <a:moveTo>
                  <a:pt x="304" y="3885"/>
                </a:moveTo>
                <a:lnTo>
                  <a:pt x="267" y="3885"/>
                </a:lnTo>
                <a:lnTo>
                  <a:pt x="267" y="7028"/>
                </a:lnTo>
                <a:lnTo>
                  <a:pt x="304" y="7028"/>
                </a:lnTo>
                <a:lnTo>
                  <a:pt x="304" y="3885"/>
                </a:lnTo>
                <a:close/>
                <a:moveTo>
                  <a:pt x="393" y="3885"/>
                </a:moveTo>
                <a:lnTo>
                  <a:pt x="356" y="3885"/>
                </a:lnTo>
                <a:lnTo>
                  <a:pt x="356" y="7028"/>
                </a:lnTo>
                <a:lnTo>
                  <a:pt x="393" y="7028"/>
                </a:lnTo>
                <a:lnTo>
                  <a:pt x="393" y="3885"/>
                </a:lnTo>
                <a:close/>
                <a:moveTo>
                  <a:pt x="482" y="3885"/>
                </a:moveTo>
                <a:lnTo>
                  <a:pt x="445" y="3885"/>
                </a:lnTo>
                <a:lnTo>
                  <a:pt x="445" y="7028"/>
                </a:lnTo>
                <a:lnTo>
                  <a:pt x="482" y="7028"/>
                </a:lnTo>
                <a:lnTo>
                  <a:pt x="482" y="3885"/>
                </a:lnTo>
                <a:close/>
                <a:moveTo>
                  <a:pt x="571" y="3885"/>
                </a:moveTo>
                <a:lnTo>
                  <a:pt x="534" y="3885"/>
                </a:lnTo>
                <a:lnTo>
                  <a:pt x="534" y="7028"/>
                </a:lnTo>
                <a:lnTo>
                  <a:pt x="571" y="7028"/>
                </a:lnTo>
                <a:lnTo>
                  <a:pt x="571" y="38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5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6" grpId="0"/>
      <p:bldP spid="27" grpId="0"/>
      <p:bldP spid="31" grpId="0" animBg="1"/>
      <p:bldP spid="3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实用开题报告PPT模板2"/>
</p:tagLst>
</file>

<file path=ppt/theme/theme1.xml><?xml version="1.0" encoding="utf-8"?>
<a:theme xmlns:a="http://schemas.openxmlformats.org/drawingml/2006/main" name="第一PPT，www.1ppt.com">
  <a:themeElements>
    <a:clrScheme name="自定义 95">
      <a:dk1>
        <a:sysClr val="windowText" lastClr="000000"/>
      </a:dk1>
      <a:lt1>
        <a:sysClr val="window" lastClr="FFFFFF"/>
      </a:lt1>
      <a:dk2>
        <a:srgbClr val="3F3F3F"/>
      </a:dk2>
      <a:lt2>
        <a:srgbClr val="E3DED1"/>
      </a:lt2>
      <a:accent1>
        <a:srgbClr val="071F65"/>
      </a:accent1>
      <a:accent2>
        <a:srgbClr val="7F7F7F"/>
      </a:accent2>
      <a:accent3>
        <a:srgbClr val="414456"/>
      </a:accent3>
      <a:accent4>
        <a:srgbClr val="444455"/>
      </a:accent4>
      <a:accent5>
        <a:srgbClr val="444455"/>
      </a:accent5>
      <a:accent6>
        <a:srgbClr val="7F7F7F"/>
      </a:accent6>
      <a:hlink>
        <a:srgbClr val="002060"/>
      </a:hlink>
      <a:folHlink>
        <a:srgbClr val="B26B0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A000120140627A33KPBG</Template>
  <TotalTime>7538</TotalTime>
  <Words>3981</Words>
  <Application>Microsoft Office PowerPoint</Application>
  <PresentationFormat>全屏显示(16:9)</PresentationFormat>
  <Paragraphs>398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8" baseType="lpstr">
      <vt:lpstr>Swiss911 UCm BT</vt:lpstr>
      <vt:lpstr>华文黑体</vt:lpstr>
      <vt:lpstr>宋体</vt:lpstr>
      <vt:lpstr>微软雅黑</vt:lpstr>
      <vt:lpstr>幼圆</vt:lpstr>
      <vt:lpstr>Arial</vt:lpstr>
      <vt:lpstr>Arial Black</vt:lpstr>
      <vt:lpstr>Calibri</vt:lpstr>
      <vt:lpstr>Impact</vt:lpstr>
      <vt:lpstr>Times New Roman</vt:lpstr>
      <vt:lpstr>Wingdings 2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简约实用开题报告PPT模板2</dc:title>
  <dc:creator>第一PPT</dc:creator>
  <cp:keywords>www.1ppt.com</cp:keywords>
  <dc:description>www.1ppt.com</dc:description>
  <cp:lastModifiedBy>faith123</cp:lastModifiedBy>
  <cp:revision>460</cp:revision>
  <dcterms:created xsi:type="dcterms:W3CDTF">2014-06-03T07:56:23Z</dcterms:created>
  <dcterms:modified xsi:type="dcterms:W3CDTF">2019-12-18T05:55:44Z</dcterms:modified>
</cp:coreProperties>
</file>