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4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5" autoAdjust="0"/>
    <p:restoredTop sz="91262" autoAdjust="0"/>
  </p:normalViewPr>
  <p:slideViewPr>
    <p:cSldViewPr snapToGrid="0">
      <p:cViewPr varScale="1">
        <p:scale>
          <a:sx n="118" d="100"/>
          <a:sy n="118" d="100"/>
        </p:scale>
        <p:origin x="16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0ABBE-C9D7-41BB-89C0-FAE3C2FBE55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D8D5A-8C1C-4BFE-81EB-A1BF4854C5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202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994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994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731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836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72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90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82028" y="48790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1497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21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39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289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61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35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7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02B17-D7FF-4C39-8F3D-F8D75D80E9D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05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1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5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6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56003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234218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425700" y="1746372"/>
            <a:ext cx="6718300" cy="1332000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152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0" y="1752206"/>
            <a:ext cx="2146300" cy="1332000"/>
            <a:chOff x="0" y="1619854"/>
            <a:chExt cx="2146300" cy="1332000"/>
          </a:xfrm>
        </p:grpSpPr>
        <p:sp>
          <p:nvSpPr>
            <p:cNvPr id="4" name="矩形 3"/>
            <p:cNvSpPr/>
            <p:nvPr/>
          </p:nvSpPr>
          <p:spPr>
            <a:xfrm>
              <a:off x="0" y="1619854"/>
              <a:ext cx="2146300" cy="13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9" name="Picture 5" descr="C:\Documents and Settings\Administrator\桌面\45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19854"/>
              <a:ext cx="1611812" cy="13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588343" y="1752206"/>
            <a:ext cx="61061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硕士毕业设计</a:t>
            </a:r>
            <a:r>
              <a:rPr lang="en-US" altLang="zh-CN" sz="4800" dirty="0" err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</a:t>
            </a:r>
            <a:endParaRPr lang="zh-CN" altLang="en-US" sz="48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24720" y="283244"/>
            <a:ext cx="3264942" cy="1125797"/>
            <a:chOff x="3028949" y="58335"/>
            <a:chExt cx="2560130" cy="882768"/>
          </a:xfrm>
        </p:grpSpPr>
        <p:pic>
          <p:nvPicPr>
            <p:cNvPr id="1030" name="Picture 6" descr="C:\Documents and Settings\Administrator\桌面\北京大学2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6219" y="58335"/>
              <a:ext cx="1780963" cy="7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Documents and Settings\Administrator\桌面\北京大学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49" y="194436"/>
              <a:ext cx="725323" cy="719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806219" y="671799"/>
              <a:ext cx="1782860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50" dirty="0" smtClean="0">
                  <a:solidFill>
                    <a:srgbClr val="414455"/>
                  </a:solidFill>
                  <a:latin typeface="High Tower Text" pitchFamily="18" charset="0"/>
                  <a:ea typeface="有澤行書" pitchFamily="65" charset="-128"/>
                </a:rPr>
                <a:t>PEKING UNIVERSITY</a:t>
              </a:r>
              <a:endParaRPr lang="zh-CN" altLang="en-US" sz="1150" dirty="0">
                <a:solidFill>
                  <a:srgbClr val="414455"/>
                </a:solidFill>
                <a:latin typeface="High Tower Text" pitchFamily="18" charset="0"/>
                <a:ea typeface="方正宋三简体" pitchFamily="2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116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7142954" y="4321479"/>
            <a:ext cx="2001046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 flipV="1">
            <a:off x="3928135" y="1242736"/>
            <a:ext cx="3201673" cy="3078746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942975" y="1236314"/>
            <a:ext cx="298516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>
            <a:off x="753931" y="305882"/>
            <a:ext cx="1810761" cy="1810761"/>
          </a:xfrm>
          <a:prstGeom prst="ellipse">
            <a:avLst/>
          </a:prstGeom>
          <a:solidFill>
            <a:schemeClr val="bg1"/>
          </a:solidFill>
          <a:ln w="38100">
            <a:solidFill>
              <a:srgbClr val="414455"/>
            </a:solidFill>
          </a:ln>
          <a:effectLst>
            <a:outerShdw blurRad="266700" dist="1778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4409926" y="101693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课题背景及内容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3649" y="2176415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总目录</a:t>
            </a:r>
            <a:endParaRPr lang="zh-CN" altLang="en-US" sz="4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024978" y="162033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课题现状及发展情况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663436" y="2236259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研究思路及过程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298859" y="285218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实验数据结果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40804" y="349316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解决方案及总结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pic>
        <p:nvPicPr>
          <p:cNvPr id="2050" name="Picture 2" descr="F:\0PPT素材\z00234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4025" y="613809"/>
            <a:ext cx="708576" cy="70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911535" y="1462868"/>
            <a:ext cx="1513556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CONTENTS</a:t>
            </a:r>
            <a:endParaRPr lang="zh-CN" altLang="en-US" sz="16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658913" y="921296"/>
            <a:ext cx="579934" cy="57993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6" name="组合 85"/>
          <p:cNvGrpSpPr/>
          <p:nvPr/>
        </p:nvGrpSpPr>
        <p:grpSpPr>
          <a:xfrm>
            <a:off x="4289520" y="1537222"/>
            <a:ext cx="579934" cy="579934"/>
            <a:chOff x="4289520" y="1537222"/>
            <a:chExt cx="579934" cy="579934"/>
          </a:xfrm>
        </p:grpSpPr>
        <p:sp>
          <p:nvSpPr>
            <p:cNvPr id="68" name="椭圆 67"/>
            <p:cNvSpPr/>
            <p:nvPr/>
          </p:nvSpPr>
          <p:spPr>
            <a:xfrm>
              <a:off x="4289520" y="1537222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2" name="Picture 4" descr="F:\0PPT素材\课题现状及发展情况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1753" y="1623887"/>
              <a:ext cx="370708" cy="402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1" name="组合 90"/>
          <p:cNvGrpSpPr/>
          <p:nvPr/>
        </p:nvGrpSpPr>
        <p:grpSpPr>
          <a:xfrm>
            <a:off x="4930438" y="2153148"/>
            <a:ext cx="579934" cy="579934"/>
            <a:chOff x="4930438" y="2153148"/>
            <a:chExt cx="579934" cy="579934"/>
          </a:xfrm>
        </p:grpSpPr>
        <p:sp>
          <p:nvSpPr>
            <p:cNvPr id="69" name="椭圆 68"/>
            <p:cNvSpPr/>
            <p:nvPr/>
          </p:nvSpPr>
          <p:spPr>
            <a:xfrm>
              <a:off x="4930438" y="2153148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3" name="Picture 5" descr="F:\0PPT素材\研究思路及过程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8319" y="2285890"/>
              <a:ext cx="328072" cy="329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3" name="组合 92"/>
          <p:cNvGrpSpPr/>
          <p:nvPr/>
        </p:nvGrpSpPr>
        <p:grpSpPr>
          <a:xfrm>
            <a:off x="5568613" y="2769074"/>
            <a:ext cx="579934" cy="579934"/>
            <a:chOff x="5568613" y="2769074"/>
            <a:chExt cx="579934" cy="579934"/>
          </a:xfrm>
        </p:grpSpPr>
        <p:sp>
          <p:nvSpPr>
            <p:cNvPr id="71" name="椭圆 70"/>
            <p:cNvSpPr/>
            <p:nvPr/>
          </p:nvSpPr>
          <p:spPr>
            <a:xfrm>
              <a:off x="5568613" y="2769074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4" name="Picture 6" descr="F:\0PPT素材\实验数据结果.png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2586" y="2888665"/>
              <a:ext cx="325262" cy="340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6216313" y="3384999"/>
            <a:ext cx="579934" cy="579934"/>
            <a:chOff x="6216313" y="3384999"/>
            <a:chExt cx="579934" cy="579934"/>
          </a:xfrm>
        </p:grpSpPr>
        <p:sp>
          <p:nvSpPr>
            <p:cNvPr id="70" name="椭圆 69"/>
            <p:cNvSpPr/>
            <p:nvPr/>
          </p:nvSpPr>
          <p:spPr>
            <a:xfrm>
              <a:off x="6216313" y="3384999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5" name="Picture 7" descr="F:\0PPT素材\解决方案及总结.png"/>
            <p:cNvPicPr>
              <a:picLocks noChangeAspect="1" noChangeArrowheads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8263" y="3514107"/>
              <a:ext cx="298931" cy="340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50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1" grpId="0"/>
      <p:bldP spid="73" grpId="0"/>
      <p:bldP spid="87" grpId="0"/>
      <p:bldP spid="88" grpId="0"/>
      <p:bldP spid="89" grpId="0"/>
      <p:bldP spid="90" grpId="0"/>
      <p:bldP spid="95" grpId="0"/>
      <p:bldP spid="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0" y="4321479"/>
            <a:ext cx="152817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162014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课题背景及内容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528175" y="921296"/>
            <a:ext cx="0" cy="34001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1528175" y="921296"/>
            <a:ext cx="761582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530193" y="1881759"/>
            <a:ext cx="2133599" cy="2051682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1336245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椭圆 41"/>
          <p:cNvSpPr/>
          <p:nvPr/>
        </p:nvSpPr>
        <p:spPr>
          <a:xfrm>
            <a:off x="3517724" y="3788382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4" name="椭圆 43"/>
          <p:cNvSpPr/>
          <p:nvPr/>
        </p:nvSpPr>
        <p:spPr>
          <a:xfrm>
            <a:off x="2100404" y="243004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78446" y="2882827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8" name="椭圆 47"/>
          <p:cNvSpPr/>
          <p:nvPr/>
        </p:nvSpPr>
        <p:spPr>
          <a:xfrm>
            <a:off x="3057079" y="3335605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624583" y="23528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95915" y="28056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524830" y="328550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18002" y="374978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48380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2" grpId="0" animBg="1"/>
      <p:bldP spid="44" grpId="0" animBg="1"/>
      <p:bldP spid="46" grpId="0" animBg="1"/>
      <p:bldP spid="48" grpId="0" animBg="1"/>
      <p:bldP spid="50" grpId="0"/>
      <p:bldP spid="51" grpId="0"/>
      <p:bldP spid="53" grpId="0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9" name="圆角矩形 48"/>
          <p:cNvSpPr/>
          <p:nvPr/>
        </p:nvSpPr>
        <p:spPr>
          <a:xfrm>
            <a:off x="1088137" y="1219528"/>
            <a:ext cx="3466427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2620360" y="2465937"/>
            <a:ext cx="3674835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Picture 3" descr="F:\PPT素材\5689486_142912225111_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6478" y="2590239"/>
            <a:ext cx="1505883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F:\PPT素材\738517296229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4880" y="1340468"/>
            <a:ext cx="1298078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圆角矩形 56"/>
          <p:cNvSpPr/>
          <p:nvPr/>
        </p:nvSpPr>
        <p:spPr>
          <a:xfrm>
            <a:off x="4423421" y="3721316"/>
            <a:ext cx="3743549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8" name="Picture 4" descr="F:\PPT素材\12316844_150013306151_2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4564" y="3845262"/>
            <a:ext cx="1609811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2701830" y="1297164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60256" y="2538099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340261" y="3796738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56279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9" grpId="0" animBg="1"/>
      <p:bldP spid="52" grpId="0" animBg="1"/>
      <p:bldP spid="57" grpId="0" animBg="1"/>
      <p:bldP spid="59" grpId="0"/>
      <p:bldP spid="60" grpId="0"/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0" name="组合 19"/>
          <p:cNvGrpSpPr/>
          <p:nvPr/>
        </p:nvGrpSpPr>
        <p:grpSpPr>
          <a:xfrm>
            <a:off x="1052330" y="4113162"/>
            <a:ext cx="2715517" cy="330049"/>
            <a:chOff x="927070" y="3812538"/>
            <a:chExt cx="2715517" cy="330049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934471" y="4120901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3205498" y="381253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 flipV="1">
              <a:off x="927070" y="4096868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63944" y="2201737"/>
            <a:ext cx="2715517" cy="330049"/>
            <a:chOff x="5338684" y="1901113"/>
            <a:chExt cx="2715517" cy="330049"/>
          </a:xfrm>
        </p:grpSpPr>
        <p:cxnSp>
          <p:nvCxnSpPr>
            <p:cNvPr id="26" name="直接连接符 25"/>
            <p:cNvCxnSpPr/>
            <p:nvPr/>
          </p:nvCxnSpPr>
          <p:spPr>
            <a:xfrm flipH="1">
              <a:off x="5768629" y="1922799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H="1">
              <a:off x="5338684" y="192041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椭圆 28"/>
            <p:cNvSpPr/>
            <p:nvPr/>
          </p:nvSpPr>
          <p:spPr>
            <a:xfrm flipH="1">
              <a:off x="8008482" y="1901113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3944" y="4117953"/>
            <a:ext cx="2715517" cy="330049"/>
            <a:chOff x="5338684" y="3817329"/>
            <a:chExt cx="2715517" cy="330049"/>
          </a:xfrm>
        </p:grpSpPr>
        <p:cxnSp>
          <p:nvCxnSpPr>
            <p:cNvPr id="31" name="直接连接符 30"/>
            <p:cNvCxnSpPr/>
            <p:nvPr/>
          </p:nvCxnSpPr>
          <p:spPr>
            <a:xfrm flipH="1" flipV="1">
              <a:off x="5768629" y="4125692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H="1" flipV="1">
              <a:off x="5338684" y="381732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flipH="1" flipV="1">
              <a:off x="8008482" y="410165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073012" y="3322304"/>
            <a:ext cx="2402531" cy="45719"/>
            <a:chOff x="947752" y="3021680"/>
            <a:chExt cx="2402531" cy="45719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955153" y="3045713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椭圆 38"/>
            <p:cNvSpPr/>
            <p:nvPr/>
          </p:nvSpPr>
          <p:spPr>
            <a:xfrm flipV="1">
              <a:off x="947752" y="3021680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51878" y="3326913"/>
            <a:ext cx="2402531" cy="45719"/>
            <a:chOff x="5651670" y="3026289"/>
            <a:chExt cx="2402531" cy="45719"/>
          </a:xfrm>
        </p:grpSpPr>
        <p:cxnSp>
          <p:nvCxnSpPr>
            <p:cNvPr id="41" name="直接连接符 40"/>
            <p:cNvCxnSpPr/>
            <p:nvPr/>
          </p:nvCxnSpPr>
          <p:spPr>
            <a:xfrm flipH="1">
              <a:off x="5651670" y="3050322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 flipH="1" flipV="1">
              <a:off x="8008482" y="302628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073013" y="2156928"/>
            <a:ext cx="2715517" cy="330049"/>
            <a:chOff x="947753" y="1856304"/>
            <a:chExt cx="2715517" cy="330049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955154" y="1877990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226181" y="187560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椭圆 47"/>
            <p:cNvSpPr/>
            <p:nvPr/>
          </p:nvSpPr>
          <p:spPr>
            <a:xfrm>
              <a:off x="947753" y="1856304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415796" y="2127446"/>
            <a:ext cx="2424543" cy="2422670"/>
            <a:chOff x="3290536" y="1826822"/>
            <a:chExt cx="2424543" cy="242267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grpSp>
          <p:nvGrpSpPr>
            <p:cNvPr id="51" name="组合 50"/>
            <p:cNvGrpSpPr/>
            <p:nvPr/>
          </p:nvGrpSpPr>
          <p:grpSpPr>
            <a:xfrm>
              <a:off x="4003887" y="2519407"/>
              <a:ext cx="997843" cy="1017671"/>
              <a:chOff x="3793073" y="1761868"/>
              <a:chExt cx="1557850" cy="1588806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793073" y="1792824"/>
                <a:ext cx="1557850" cy="155785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4154760" y="1761868"/>
                <a:ext cx="184731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96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等腰三角形 63"/>
            <p:cNvSpPr/>
            <p:nvPr/>
          </p:nvSpPr>
          <p:spPr>
            <a:xfrm rot="5400000" flipH="1" flipV="1">
              <a:off x="3291473" y="1825885"/>
              <a:ext cx="2422670" cy="2424543"/>
            </a:xfrm>
            <a:custGeom>
              <a:avLst/>
              <a:gdLst/>
              <a:ahLst/>
              <a:cxnLst/>
              <a:rect l="l" t="t" r="r" b="b"/>
              <a:pathLst>
                <a:path w="2422670" h="2424543">
                  <a:moveTo>
                    <a:pt x="759971" y="1944015"/>
                  </a:moveTo>
                  <a:lnTo>
                    <a:pt x="584277" y="2248328"/>
                  </a:lnTo>
                  <a:cubicBezTo>
                    <a:pt x="238106" y="2040014"/>
                    <a:pt x="5682" y="1662800"/>
                    <a:pt x="0" y="1230808"/>
                  </a:cubicBezTo>
                  <a:lnTo>
                    <a:pt x="349958" y="1230808"/>
                  </a:lnTo>
                  <a:cubicBezTo>
                    <a:pt x="355601" y="1533265"/>
                    <a:pt x="517697" y="1797404"/>
                    <a:pt x="759971" y="1944015"/>
                  </a:cubicBezTo>
                  <a:close/>
                  <a:moveTo>
                    <a:pt x="763773" y="478466"/>
                  </a:moveTo>
                  <a:cubicBezTo>
                    <a:pt x="521662" y="623037"/>
                    <a:pt x="358754" y="884703"/>
                    <a:pt x="350394" y="1185090"/>
                  </a:cubicBezTo>
                  <a:lnTo>
                    <a:pt x="436" y="1185090"/>
                  </a:lnTo>
                  <a:cubicBezTo>
                    <a:pt x="8829" y="755168"/>
                    <a:pt x="242084" y="380444"/>
                    <a:pt x="587973" y="173971"/>
                  </a:cubicBezTo>
                  <a:close/>
                  <a:moveTo>
                    <a:pt x="853160" y="1782607"/>
                  </a:moveTo>
                  <a:lnTo>
                    <a:pt x="813552" y="1851210"/>
                  </a:lnTo>
                  <a:cubicBezTo>
                    <a:pt x="729964" y="1800075"/>
                    <a:pt x="657382" y="1732921"/>
                    <a:pt x="600638" y="1653520"/>
                  </a:cubicBezTo>
                  <a:lnTo>
                    <a:pt x="503345" y="1653520"/>
                  </a:lnTo>
                  <a:lnTo>
                    <a:pt x="549875" y="1573296"/>
                  </a:lnTo>
                  <a:cubicBezTo>
                    <a:pt x="493011" y="1471646"/>
                    <a:pt x="460224" y="1354942"/>
                    <a:pt x="457566" y="1230809"/>
                  </a:cubicBezTo>
                  <a:lnTo>
                    <a:pt x="538044" y="1230809"/>
                  </a:lnTo>
                  <a:cubicBezTo>
                    <a:pt x="542728" y="1464024"/>
                    <a:pt x="667247" y="1667699"/>
                    <a:pt x="853160" y="1782607"/>
                  </a:cubicBezTo>
                  <a:close/>
                  <a:moveTo>
                    <a:pt x="856963" y="639874"/>
                  </a:moveTo>
                  <a:cubicBezTo>
                    <a:pt x="671207" y="752726"/>
                    <a:pt x="545897" y="953932"/>
                    <a:pt x="538917" y="1185090"/>
                  </a:cubicBezTo>
                  <a:lnTo>
                    <a:pt x="458002" y="1185090"/>
                  </a:lnTo>
                  <a:cubicBezTo>
                    <a:pt x="461801" y="1066449"/>
                    <a:pt x="493163" y="954783"/>
                    <a:pt x="547153" y="857032"/>
                  </a:cubicBezTo>
                  <a:lnTo>
                    <a:pt x="501094" y="777255"/>
                  </a:lnTo>
                  <a:lnTo>
                    <a:pt x="596544" y="777444"/>
                  </a:lnTo>
                  <a:cubicBezTo>
                    <a:pt x="654482" y="694006"/>
                    <a:pt x="729979" y="623909"/>
                    <a:pt x="817354" y="571271"/>
                  </a:cubicBezTo>
                  <a:close/>
                  <a:moveTo>
                    <a:pt x="1565121" y="549455"/>
                  </a:moveTo>
                  <a:lnTo>
                    <a:pt x="1525515" y="618058"/>
                  </a:lnTo>
                  <a:cubicBezTo>
                    <a:pt x="1432784" y="565382"/>
                    <a:pt x="1325361" y="537114"/>
                    <a:pt x="1211334" y="537114"/>
                  </a:cubicBezTo>
                  <a:cubicBezTo>
                    <a:pt x="1097309" y="537114"/>
                    <a:pt x="989887" y="565380"/>
                    <a:pt x="897158" y="618057"/>
                  </a:cubicBezTo>
                  <a:lnTo>
                    <a:pt x="857550" y="549454"/>
                  </a:lnTo>
                  <a:cubicBezTo>
                    <a:pt x="948341" y="497410"/>
                    <a:pt x="1051839" y="466328"/>
                    <a:pt x="1162031" y="460664"/>
                  </a:cubicBezTo>
                  <a:lnTo>
                    <a:pt x="1211334" y="375658"/>
                  </a:lnTo>
                  <a:lnTo>
                    <a:pt x="1260637" y="460663"/>
                  </a:lnTo>
                  <a:cubicBezTo>
                    <a:pt x="1370831" y="466327"/>
                    <a:pt x="1474330" y="497410"/>
                    <a:pt x="1565121" y="549455"/>
                  </a:cubicBezTo>
                  <a:close/>
                  <a:moveTo>
                    <a:pt x="1568922" y="1873026"/>
                  </a:moveTo>
                  <a:cubicBezTo>
                    <a:pt x="1477445" y="1926141"/>
                    <a:pt x="1372915" y="1957951"/>
                    <a:pt x="1261527" y="1963788"/>
                  </a:cubicBezTo>
                  <a:lnTo>
                    <a:pt x="1212479" y="2048353"/>
                  </a:lnTo>
                  <a:lnTo>
                    <a:pt x="1163519" y="1963939"/>
                  </a:lnTo>
                  <a:cubicBezTo>
                    <a:pt x="1051246" y="1958402"/>
                    <a:pt x="945878" y="1926521"/>
                    <a:pt x="853749" y="1873028"/>
                  </a:cubicBezTo>
                  <a:lnTo>
                    <a:pt x="893357" y="1804425"/>
                  </a:lnTo>
                  <a:cubicBezTo>
                    <a:pt x="986968" y="1858391"/>
                    <a:pt x="1095760" y="1887430"/>
                    <a:pt x="1211334" y="1887430"/>
                  </a:cubicBezTo>
                  <a:cubicBezTo>
                    <a:pt x="1326910" y="1887429"/>
                    <a:pt x="1435703" y="1858389"/>
                    <a:pt x="1529315" y="1804423"/>
                  </a:cubicBezTo>
                  <a:close/>
                  <a:moveTo>
                    <a:pt x="1795616" y="150227"/>
                  </a:moveTo>
                  <a:lnTo>
                    <a:pt x="1618702" y="456650"/>
                  </a:lnTo>
                  <a:cubicBezTo>
                    <a:pt x="1498852" y="387305"/>
                    <a:pt x="1359455" y="349959"/>
                    <a:pt x="1211334" y="349958"/>
                  </a:cubicBezTo>
                  <a:cubicBezTo>
                    <a:pt x="1063214" y="349958"/>
                    <a:pt x="923819" y="387304"/>
                    <a:pt x="803969" y="456649"/>
                  </a:cubicBezTo>
                  <a:lnTo>
                    <a:pt x="627056" y="150226"/>
                  </a:lnTo>
                  <a:cubicBezTo>
                    <a:pt x="800213" y="54374"/>
                    <a:pt x="999424" y="1"/>
                    <a:pt x="1211335" y="0"/>
                  </a:cubicBezTo>
                  <a:cubicBezTo>
                    <a:pt x="1423247" y="0"/>
                    <a:pt x="1622459" y="54374"/>
                    <a:pt x="1795616" y="150227"/>
                  </a:cubicBezTo>
                  <a:close/>
                  <a:moveTo>
                    <a:pt x="1799311" y="2272071"/>
                  </a:moveTo>
                  <a:cubicBezTo>
                    <a:pt x="1625358" y="2369376"/>
                    <a:pt x="1424789" y="2424543"/>
                    <a:pt x="1211334" y="2424543"/>
                  </a:cubicBezTo>
                  <a:cubicBezTo>
                    <a:pt x="997881" y="2424544"/>
                    <a:pt x="797313" y="2369376"/>
                    <a:pt x="623360" y="2272071"/>
                  </a:cubicBezTo>
                  <a:lnTo>
                    <a:pt x="800168" y="1965833"/>
                  </a:lnTo>
                  <a:cubicBezTo>
                    <a:pt x="920902" y="2036454"/>
                    <a:pt x="1061665" y="2074585"/>
                    <a:pt x="1211333" y="2074585"/>
                  </a:cubicBezTo>
                  <a:cubicBezTo>
                    <a:pt x="1361005" y="2074585"/>
                    <a:pt x="1501769" y="2036453"/>
                    <a:pt x="1622503" y="1965831"/>
                  </a:cubicBezTo>
                  <a:close/>
                  <a:moveTo>
                    <a:pt x="1964666" y="1185089"/>
                  </a:moveTo>
                  <a:lnTo>
                    <a:pt x="1883753" y="1185089"/>
                  </a:lnTo>
                  <a:cubicBezTo>
                    <a:pt x="1876773" y="953931"/>
                    <a:pt x="1751463" y="752728"/>
                    <a:pt x="1565709" y="639875"/>
                  </a:cubicBezTo>
                  <a:lnTo>
                    <a:pt x="1605317" y="571274"/>
                  </a:lnTo>
                  <a:cubicBezTo>
                    <a:pt x="1691734" y="623336"/>
                    <a:pt x="1766533" y="692474"/>
                    <a:pt x="1824246" y="774692"/>
                  </a:cubicBezTo>
                  <a:lnTo>
                    <a:pt x="1925063" y="774692"/>
                  </a:lnTo>
                  <a:lnTo>
                    <a:pt x="1876356" y="858668"/>
                  </a:lnTo>
                  <a:cubicBezTo>
                    <a:pt x="1929848" y="956012"/>
                    <a:pt x="1960887" y="1067100"/>
                    <a:pt x="1964666" y="1185089"/>
                  </a:cubicBezTo>
                  <a:close/>
                  <a:moveTo>
                    <a:pt x="1965103" y="1230810"/>
                  </a:moveTo>
                  <a:cubicBezTo>
                    <a:pt x="1962485" y="1353097"/>
                    <a:pt x="1930627" y="1468176"/>
                    <a:pt x="1875129" y="1568661"/>
                  </a:cubicBezTo>
                  <a:lnTo>
                    <a:pt x="1921357" y="1649100"/>
                  </a:lnTo>
                  <a:lnTo>
                    <a:pt x="1824867" y="1649292"/>
                  </a:lnTo>
                  <a:cubicBezTo>
                    <a:pt x="1767810" y="1730578"/>
                    <a:pt x="1694160" y="1799185"/>
                    <a:pt x="1609118" y="1851208"/>
                  </a:cubicBezTo>
                  <a:lnTo>
                    <a:pt x="1569510" y="1782605"/>
                  </a:lnTo>
                  <a:cubicBezTo>
                    <a:pt x="1755423" y="1667695"/>
                    <a:pt x="1879943" y="1464023"/>
                    <a:pt x="1884623" y="1230809"/>
                  </a:cubicBezTo>
                  <a:close/>
                  <a:moveTo>
                    <a:pt x="2422233" y="1185089"/>
                  </a:moveTo>
                  <a:lnTo>
                    <a:pt x="2072275" y="1185090"/>
                  </a:lnTo>
                  <a:cubicBezTo>
                    <a:pt x="2063917" y="884702"/>
                    <a:pt x="1901008" y="623039"/>
                    <a:pt x="1658898" y="478469"/>
                  </a:cubicBezTo>
                  <a:lnTo>
                    <a:pt x="1834700" y="173971"/>
                  </a:lnTo>
                  <a:cubicBezTo>
                    <a:pt x="2180586" y="380445"/>
                    <a:pt x="2413840" y="755170"/>
                    <a:pt x="2422233" y="1185089"/>
                  </a:cubicBezTo>
                  <a:close/>
                  <a:moveTo>
                    <a:pt x="2422670" y="1230808"/>
                  </a:moveTo>
                  <a:cubicBezTo>
                    <a:pt x="2416988" y="1662798"/>
                    <a:pt x="2184565" y="2040012"/>
                    <a:pt x="1838396" y="2248327"/>
                  </a:cubicBezTo>
                  <a:lnTo>
                    <a:pt x="1662699" y="1944013"/>
                  </a:lnTo>
                  <a:cubicBezTo>
                    <a:pt x="1904974" y="1797402"/>
                    <a:pt x="2067069" y="1533266"/>
                    <a:pt x="2072711" y="1230809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4143984" y="317082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研究意义</a:t>
            </a:r>
            <a:endParaRPr lang="zh-CN" altLang="en-US" sz="16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985951" y="1621000"/>
            <a:ext cx="1894386" cy="506445"/>
            <a:chOff x="1936570" y="360433"/>
            <a:chExt cx="1894386" cy="506445"/>
          </a:xfrm>
        </p:grpSpPr>
        <p:sp>
          <p:nvSpPr>
            <p:cNvPr id="68" name="圆角矩形 6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985951" y="2775969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85951" y="3862359"/>
            <a:ext cx="1894386" cy="506445"/>
            <a:chOff x="1936570" y="360433"/>
            <a:chExt cx="1894386" cy="506445"/>
          </a:xfrm>
        </p:grpSpPr>
        <p:sp>
          <p:nvSpPr>
            <p:cNvPr id="76" name="圆角矩形 7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193082" y="1680731"/>
            <a:ext cx="1894386" cy="506445"/>
            <a:chOff x="1936570" y="360433"/>
            <a:chExt cx="1894386" cy="506445"/>
          </a:xfrm>
        </p:grpSpPr>
        <p:sp>
          <p:nvSpPr>
            <p:cNvPr id="80" name="圆角矩形 7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193082" y="2789865"/>
            <a:ext cx="1894386" cy="506445"/>
            <a:chOff x="1936570" y="360433"/>
            <a:chExt cx="1894386" cy="506445"/>
          </a:xfrm>
        </p:grpSpPr>
        <p:sp>
          <p:nvSpPr>
            <p:cNvPr id="84" name="圆角矩形 83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193082" y="3874465"/>
            <a:ext cx="1894386" cy="506445"/>
            <a:chOff x="1936570" y="360433"/>
            <a:chExt cx="1894386" cy="506445"/>
          </a:xfrm>
        </p:grpSpPr>
        <p:sp>
          <p:nvSpPr>
            <p:cNvPr id="88" name="圆角矩形 8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36997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6" grpId="0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18" name="矩形 117"/>
          <p:cNvSpPr/>
          <p:nvPr/>
        </p:nvSpPr>
        <p:spPr>
          <a:xfrm>
            <a:off x="1004501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flipV="1">
            <a:off x="1004501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2877119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4"/>
          <p:cNvSpPr/>
          <p:nvPr/>
        </p:nvSpPr>
        <p:spPr>
          <a:xfrm flipV="1">
            <a:off x="2877119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122"/>
          <p:cNvSpPr/>
          <p:nvPr/>
        </p:nvSpPr>
        <p:spPr>
          <a:xfrm>
            <a:off x="4749737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等腰三角形 4"/>
          <p:cNvSpPr/>
          <p:nvPr/>
        </p:nvSpPr>
        <p:spPr>
          <a:xfrm flipV="1">
            <a:off x="4749737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6622354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等腰三角形 4"/>
          <p:cNvSpPr/>
          <p:nvPr/>
        </p:nvSpPr>
        <p:spPr>
          <a:xfrm flipV="1">
            <a:off x="6622354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32132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004750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877368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749985" y="150166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675529" y="2162981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063764" y="2126629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940332" y="2148885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804452" y="2148884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36" name="直接连接符 135"/>
          <p:cNvCxnSpPr/>
          <p:nvPr/>
        </p:nvCxnSpPr>
        <p:spPr>
          <a:xfrm>
            <a:off x="1002848" y="3805144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圆角矩形 138"/>
          <p:cNvSpPr/>
          <p:nvPr/>
        </p:nvSpPr>
        <p:spPr>
          <a:xfrm>
            <a:off x="1123455" y="3908121"/>
            <a:ext cx="6897090" cy="93110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1208051" y="4019728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4058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18" grpId="0" animBg="1"/>
      <p:bldP spid="5" grpId="0" animBg="1"/>
      <p:bldP spid="120" grpId="0" animBg="1"/>
      <p:bldP spid="121" grpId="0" animBg="1"/>
      <p:bldP spid="123" grpId="0" animBg="1"/>
      <p:bldP spid="124" grpId="0" animBg="1"/>
      <p:bldP spid="126" grpId="0" animBg="1"/>
      <p:bldP spid="127" grpId="0" animBg="1"/>
      <p:bldP spid="8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9" grpId="0" animBg="1"/>
      <p:bldP spid="137" grpId="0"/>
      <p:bldP spid="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0" name="环形箭头 29"/>
          <p:cNvSpPr/>
          <p:nvPr/>
        </p:nvSpPr>
        <p:spPr>
          <a:xfrm rot="5821583">
            <a:off x="1552926" y="1444714"/>
            <a:ext cx="1422919" cy="1422919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4790682"/>
              <a:gd name="adj5" fmla="val 10014"/>
            </a:avLst>
          </a:pr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环形箭头 30"/>
          <p:cNvSpPr/>
          <p:nvPr/>
        </p:nvSpPr>
        <p:spPr>
          <a:xfrm rot="15407819" flipH="1">
            <a:off x="1116261" y="2288851"/>
            <a:ext cx="1422920" cy="1422920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7214319"/>
              <a:gd name="adj5" fmla="val 10014"/>
            </a:avLst>
          </a:prstGeom>
          <a:solidFill>
            <a:srgbClr val="414455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同心圆 4"/>
          <p:cNvSpPr/>
          <p:nvPr/>
        </p:nvSpPr>
        <p:spPr>
          <a:xfrm>
            <a:off x="1635818" y="3211344"/>
            <a:ext cx="1279169" cy="1310272"/>
          </a:xfrm>
          <a:custGeom>
            <a:avLst/>
            <a:gdLst/>
            <a:ahLst/>
            <a:cxnLst/>
            <a:rect l="l" t="t" r="r" b="b"/>
            <a:pathLst>
              <a:path w="1505802" h="1542416">
                <a:moveTo>
                  <a:pt x="752901" y="0"/>
                </a:moveTo>
                <a:cubicBezTo>
                  <a:pt x="1168717" y="0"/>
                  <a:pt x="1505802" y="345282"/>
                  <a:pt x="1505802" y="771208"/>
                </a:cubicBezTo>
                <a:cubicBezTo>
                  <a:pt x="1505802" y="1197134"/>
                  <a:pt x="1168717" y="1542416"/>
                  <a:pt x="752901" y="1542416"/>
                </a:cubicBezTo>
                <a:cubicBezTo>
                  <a:pt x="337085" y="1542416"/>
                  <a:pt x="0" y="1197134"/>
                  <a:pt x="0" y="771208"/>
                </a:cubicBezTo>
                <a:lnTo>
                  <a:pt x="939" y="752159"/>
                </a:lnTo>
                <a:lnTo>
                  <a:pt x="192314" y="752159"/>
                </a:lnTo>
                <a:lnTo>
                  <a:pt x="190454" y="771208"/>
                </a:lnTo>
                <a:cubicBezTo>
                  <a:pt x="190454" y="1091950"/>
                  <a:pt x="442270" y="1351962"/>
                  <a:pt x="752901" y="1351962"/>
                </a:cubicBezTo>
                <a:cubicBezTo>
                  <a:pt x="1063532" y="1351962"/>
                  <a:pt x="1315348" y="1091950"/>
                  <a:pt x="1315348" y="771208"/>
                </a:cubicBezTo>
                <a:cubicBezTo>
                  <a:pt x="1315348" y="450466"/>
                  <a:pt x="1063532" y="190454"/>
                  <a:pt x="752901" y="190454"/>
                </a:cubicBezTo>
                <a:cubicBezTo>
                  <a:pt x="618068" y="190454"/>
                  <a:pt x="494315" y="239443"/>
                  <a:pt x="399119" y="323129"/>
                </a:cubicBezTo>
                <a:lnTo>
                  <a:pt x="237651" y="211403"/>
                </a:lnTo>
                <a:cubicBezTo>
                  <a:pt x="371203" y="79840"/>
                  <a:pt x="552949" y="0"/>
                  <a:pt x="75290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14640" y="18545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01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539833" y="272076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</a:rPr>
              <a:t>02</a:t>
            </a:r>
            <a:endParaRPr lang="zh-CN" altLang="en-US" sz="2800" dirty="0">
              <a:solidFill>
                <a:srgbClr val="414455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89309" y="359385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03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26138" y="2600673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3721354" y="2620105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01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726138" y="3266316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3713734" y="3285748"/>
            <a:ext cx="393056" cy="338554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02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726138" y="3936888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3713734" y="3956320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03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3713734" y="4336380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3713734" y="3664698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V="1">
            <a:off x="3726138" y="2999349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106790" y="2593549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06790" y="3250411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3726138" y="1752876"/>
            <a:ext cx="3891259" cy="57884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4114410" y="3916750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930822" y="1903797"/>
            <a:ext cx="295465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添加文字标题内容，详尽表达内容概要。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6858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0" grpId="0" animBg="1"/>
      <p:bldP spid="31" grpId="0" animBg="1"/>
      <p:bldP spid="32" grpId="0" animBg="1"/>
      <p:bldP spid="34" grpId="0"/>
      <p:bldP spid="36" grpId="0"/>
      <p:bldP spid="37" grpId="0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50" grpId="0"/>
      <p:bldP spid="51" grpId="0"/>
      <p:bldP spid="52" grpId="0" animBg="1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课题现状及发展情况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31117" y="1087288"/>
              <a:ext cx="23766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TextBox 37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635878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3" name="组合 2"/>
          <p:cNvGrpSpPr/>
          <p:nvPr/>
        </p:nvGrpSpPr>
        <p:grpSpPr>
          <a:xfrm>
            <a:off x="1797130" y="2822743"/>
            <a:ext cx="1965026" cy="769651"/>
            <a:chOff x="1797130" y="2822743"/>
            <a:chExt cx="1965026" cy="769651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7" name="流程图: 手动操作 9"/>
            <p:cNvSpPr/>
            <p:nvPr/>
          </p:nvSpPr>
          <p:spPr>
            <a:xfrm flipV="1">
              <a:off x="2786161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流程图: 手动操作 9"/>
            <p:cNvSpPr/>
            <p:nvPr/>
          </p:nvSpPr>
          <p:spPr>
            <a:xfrm flipH="1" flipV="1">
              <a:off x="1797130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52546" y="3319019"/>
            <a:ext cx="2652289" cy="896438"/>
            <a:chOff x="1452546" y="3319019"/>
            <a:chExt cx="2652289" cy="896438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8" name="流程图: 手动操作 10"/>
            <p:cNvSpPr/>
            <p:nvPr/>
          </p:nvSpPr>
          <p:spPr>
            <a:xfrm flipV="1">
              <a:off x="2783008" y="3319019"/>
              <a:ext cx="1321827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3 w 10003"/>
                <a:gd name="connsiteY0" fmla="*/ 0 h 10000"/>
                <a:gd name="connsiteX1" fmla="*/ 10003 w 10003"/>
                <a:gd name="connsiteY1" fmla="*/ 5366 h 10000"/>
                <a:gd name="connsiteX2" fmla="*/ 7862 w 10003"/>
                <a:gd name="connsiteY2" fmla="*/ 10000 h 10000"/>
                <a:gd name="connsiteX3" fmla="*/ 5 w 10003"/>
                <a:gd name="connsiteY3" fmla="*/ 5945 h 10000"/>
                <a:gd name="connsiteX4" fmla="*/ 3 w 10003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3" h="10000">
                  <a:moveTo>
                    <a:pt x="3" y="0"/>
                  </a:moveTo>
                  <a:lnTo>
                    <a:pt x="10003" y="5366"/>
                  </a:lnTo>
                  <a:lnTo>
                    <a:pt x="7862" y="10000"/>
                  </a:lnTo>
                  <a:lnTo>
                    <a:pt x="5" y="5945"/>
                  </a:lnTo>
                  <a:cubicBezTo>
                    <a:pt x="-12" y="4011"/>
                    <a:pt x="20" y="1934"/>
                    <a:pt x="3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流程图: 手动操作 10"/>
            <p:cNvSpPr/>
            <p:nvPr/>
          </p:nvSpPr>
          <p:spPr>
            <a:xfrm flipH="1" flipV="1">
              <a:off x="1452546" y="3319019"/>
              <a:ext cx="1321431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0 w 10000"/>
                <a:gd name="connsiteY0" fmla="*/ 0 h 10000"/>
                <a:gd name="connsiteX1" fmla="*/ 10000 w 10000"/>
                <a:gd name="connsiteY1" fmla="*/ 5366 h 10000"/>
                <a:gd name="connsiteX2" fmla="*/ 7859 w 10000"/>
                <a:gd name="connsiteY2" fmla="*/ 10000 h 10000"/>
                <a:gd name="connsiteX3" fmla="*/ 26 w 10000"/>
                <a:gd name="connsiteY3" fmla="*/ 5909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lnTo>
                    <a:pt x="10000" y="5366"/>
                  </a:lnTo>
                  <a:lnTo>
                    <a:pt x="7859" y="10000"/>
                  </a:lnTo>
                  <a:lnTo>
                    <a:pt x="26" y="5909"/>
                  </a:lnTo>
                  <a:cubicBezTo>
                    <a:pt x="9" y="3975"/>
                    <a:pt x="17" y="1934"/>
                    <a:pt x="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43034" y="2354124"/>
            <a:ext cx="1272413" cy="642276"/>
            <a:chOff x="2143034" y="2354124"/>
            <a:chExt cx="1272413" cy="64227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6" name="流程图: 手动操作 8"/>
            <p:cNvSpPr/>
            <p:nvPr/>
          </p:nvSpPr>
          <p:spPr>
            <a:xfrm flipV="1">
              <a:off x="2785786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流程图: 手动操作 8"/>
            <p:cNvSpPr/>
            <p:nvPr/>
          </p:nvSpPr>
          <p:spPr>
            <a:xfrm flipH="1" flipV="1">
              <a:off x="2143034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61524" y="1826267"/>
            <a:ext cx="623353" cy="571086"/>
            <a:chOff x="2461524" y="1826267"/>
            <a:chExt cx="623353" cy="57108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9" name="直角三角形 7"/>
            <p:cNvSpPr/>
            <p:nvPr/>
          </p:nvSpPr>
          <p:spPr>
            <a:xfrm flipH="1">
              <a:off x="2461524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直角三角形 7"/>
            <p:cNvSpPr/>
            <p:nvPr/>
          </p:nvSpPr>
          <p:spPr>
            <a:xfrm>
              <a:off x="2780330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5" name="Straight Connector 298"/>
          <p:cNvCxnSpPr/>
          <p:nvPr/>
        </p:nvCxnSpPr>
        <p:spPr>
          <a:xfrm>
            <a:off x="3149230" y="3196259"/>
            <a:ext cx="2629597" cy="1200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297"/>
          <p:cNvCxnSpPr/>
          <p:nvPr/>
        </p:nvCxnSpPr>
        <p:spPr>
          <a:xfrm>
            <a:off x="3313814" y="3766201"/>
            <a:ext cx="2436139" cy="1199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152"/>
          <p:cNvCxnSpPr/>
          <p:nvPr/>
        </p:nvCxnSpPr>
        <p:spPr>
          <a:xfrm flipH="1">
            <a:off x="1370870" y="1799379"/>
            <a:ext cx="1319478" cy="1906779"/>
          </a:xfrm>
          <a:prstGeom prst="line">
            <a:avLst/>
          </a:prstGeom>
          <a:ln w="12700">
            <a:solidFill>
              <a:srgbClr val="414455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54"/>
          <p:cNvSpPr txBox="1">
            <a:spLocks noChangeArrowheads="1"/>
          </p:cNvSpPr>
          <p:nvPr/>
        </p:nvSpPr>
        <p:spPr bwMode="auto">
          <a:xfrm rot="18300000">
            <a:off x="692371" y="2570302"/>
            <a:ext cx="246207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  <a:cs typeface="Calibri" pitchFamily="34" charset="0"/>
              </a:rPr>
              <a:t>点击此处添加文本详细的内容</a:t>
            </a:r>
            <a:endParaRPr lang="en-GB" altLang="zh-CN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  <a:cs typeface="Calibri" pitchFamily="34" charset="0"/>
            </a:endParaRPr>
          </a:p>
        </p:txBody>
      </p:sp>
      <p:cxnSp>
        <p:nvCxnSpPr>
          <p:cNvPr id="69" name="Straight Connector 299"/>
          <p:cNvCxnSpPr/>
          <p:nvPr/>
        </p:nvCxnSpPr>
        <p:spPr>
          <a:xfrm>
            <a:off x="2876421" y="2132705"/>
            <a:ext cx="2903835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1" name="组合 70"/>
          <p:cNvGrpSpPr/>
          <p:nvPr/>
        </p:nvGrpSpPr>
        <p:grpSpPr>
          <a:xfrm>
            <a:off x="5732973" y="1934216"/>
            <a:ext cx="1937888" cy="338023"/>
            <a:chOff x="5694873" y="1819916"/>
            <a:chExt cx="1937888" cy="338023"/>
          </a:xfrm>
        </p:grpSpPr>
        <p:sp>
          <p:nvSpPr>
            <p:cNvPr id="72" name="圆角矩形 71"/>
            <p:cNvSpPr/>
            <p:nvPr/>
          </p:nvSpPr>
          <p:spPr>
            <a:xfrm>
              <a:off x="5694873" y="1819916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972148" y="18403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32973" y="3052012"/>
            <a:ext cx="1937888" cy="338023"/>
            <a:chOff x="5694873" y="2937712"/>
            <a:chExt cx="1937888" cy="338023"/>
          </a:xfrm>
        </p:grpSpPr>
        <p:sp>
          <p:nvSpPr>
            <p:cNvPr id="78" name="圆角矩形 77"/>
            <p:cNvSpPr/>
            <p:nvPr/>
          </p:nvSpPr>
          <p:spPr>
            <a:xfrm>
              <a:off x="5694873" y="2937712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972148" y="2955596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732973" y="3610910"/>
            <a:ext cx="1937888" cy="338023"/>
            <a:chOff x="5694873" y="3496610"/>
            <a:chExt cx="1937888" cy="338023"/>
          </a:xfrm>
        </p:grpSpPr>
        <p:sp>
          <p:nvSpPr>
            <p:cNvPr id="81" name="圆角矩形 80"/>
            <p:cNvSpPr/>
            <p:nvPr/>
          </p:nvSpPr>
          <p:spPr>
            <a:xfrm>
              <a:off x="5694873" y="3496610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972148" y="3534557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cxnSp>
        <p:nvCxnSpPr>
          <p:cNvPr id="70" name="Straight Connector 300"/>
          <p:cNvCxnSpPr/>
          <p:nvPr/>
        </p:nvCxnSpPr>
        <p:spPr>
          <a:xfrm>
            <a:off x="3036020" y="2668959"/>
            <a:ext cx="2756487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5732973" y="2493114"/>
            <a:ext cx="1937888" cy="338023"/>
            <a:chOff x="5694873" y="2378814"/>
            <a:chExt cx="1937888" cy="338023"/>
          </a:xfrm>
        </p:grpSpPr>
        <p:sp>
          <p:nvSpPr>
            <p:cNvPr id="75" name="圆角矩形 74"/>
            <p:cNvSpPr/>
            <p:nvPr/>
          </p:nvSpPr>
          <p:spPr>
            <a:xfrm>
              <a:off x="5694873" y="2378814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972148" y="24020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278778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泪滴形 40"/>
          <p:cNvSpPr/>
          <p:nvPr/>
        </p:nvSpPr>
        <p:spPr>
          <a:xfrm>
            <a:off x="3060647" y="3098327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泪滴形 41"/>
          <p:cNvSpPr/>
          <p:nvPr/>
        </p:nvSpPr>
        <p:spPr>
          <a:xfrm flipH="1" flipV="1">
            <a:off x="4532459" y="1624922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泪滴形 44"/>
          <p:cNvSpPr/>
          <p:nvPr/>
        </p:nvSpPr>
        <p:spPr>
          <a:xfrm flipV="1">
            <a:off x="3316526" y="1880803"/>
            <a:ext cx="1142613" cy="1142613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772415" y="1743154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228042" y="3334957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3447739" y="1986892"/>
            <a:ext cx="755417" cy="75541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泪滴形 48"/>
          <p:cNvSpPr/>
          <p:nvPr/>
        </p:nvSpPr>
        <p:spPr>
          <a:xfrm flipH="1">
            <a:off x="4532460" y="3098327"/>
            <a:ext cx="1398494" cy="1398494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2D050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4761657" y="3346345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3420222" y="2209223"/>
            <a:ext cx="800219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718625" y="2100560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185385" y="3706906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749639" y="371818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环形箭头 85"/>
          <p:cNvSpPr/>
          <p:nvPr/>
        </p:nvSpPr>
        <p:spPr>
          <a:xfrm>
            <a:off x="5664438" y="3218714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7" name="环形箭头 86"/>
          <p:cNvSpPr/>
          <p:nvPr/>
        </p:nvSpPr>
        <p:spPr>
          <a:xfrm flipV="1">
            <a:off x="5640456" y="2068286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环形箭头 87"/>
          <p:cNvSpPr/>
          <p:nvPr/>
        </p:nvSpPr>
        <p:spPr>
          <a:xfrm flipH="1">
            <a:off x="2381385" y="3180319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9" name="环形箭头 88"/>
          <p:cNvSpPr/>
          <p:nvPr/>
        </p:nvSpPr>
        <p:spPr>
          <a:xfrm flipH="1" flipV="1">
            <a:off x="2357403" y="202989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514507" y="387588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65142" y="394541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97" name="圆角矩形 96"/>
          <p:cNvSpPr/>
          <p:nvPr/>
        </p:nvSpPr>
        <p:spPr>
          <a:xfrm>
            <a:off x="6178869" y="391049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229504" y="398002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0" name="圆角矩形 99"/>
          <p:cNvSpPr/>
          <p:nvPr/>
        </p:nvSpPr>
        <p:spPr>
          <a:xfrm>
            <a:off x="521429" y="1474790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72064" y="1544320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2" name="圆角矩形 101"/>
          <p:cNvSpPr/>
          <p:nvPr/>
        </p:nvSpPr>
        <p:spPr>
          <a:xfrm>
            <a:off x="6176928" y="1427033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227563" y="1496563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024196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86" grpId="0" animBg="1"/>
      <p:bldP spid="87" grpId="0" animBg="1"/>
      <p:bldP spid="88" grpId="0" animBg="1"/>
      <p:bldP spid="89" grpId="0" animBg="1"/>
      <p:bldP spid="94" grpId="0" animBg="1"/>
      <p:bldP spid="96" grpId="0"/>
      <p:bldP spid="97" grpId="0" animBg="1"/>
      <p:bldP spid="99" grpId="0"/>
      <p:bldP spid="100" grpId="0" animBg="1"/>
      <p:bldP spid="101" grpId="0"/>
      <p:bldP spid="102" grpId="0" animBg="1"/>
      <p:bldP spid="103" grpId="0"/>
      <p:bldP spid="1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797265" y="7529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921296"/>
            <a:ext cx="9144000" cy="2135215"/>
            <a:chOff x="0" y="921296"/>
            <a:chExt cx="9144000" cy="2135215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4826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23300" y="921296"/>
              <a:ext cx="5207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482600" y="928123"/>
              <a:ext cx="0" cy="211255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82600" y="3050305"/>
              <a:ext cx="2045091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6597416" y="1969556"/>
              <a:ext cx="2025884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527691" y="1969432"/>
              <a:ext cx="2044309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2527691" y="1969556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572000" y="3046251"/>
              <a:ext cx="2025416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4572000" y="197576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597416" y="196550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8623300" y="928123"/>
              <a:ext cx="0" cy="1056275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矩形 59"/>
          <p:cNvSpPr/>
          <p:nvPr/>
        </p:nvSpPr>
        <p:spPr>
          <a:xfrm>
            <a:off x="756403" y="2326172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56403" y="2326172"/>
            <a:ext cx="1506368" cy="432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070358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2012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97265" y="284028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798300" y="1245986"/>
            <a:ext cx="1500680" cy="1440161"/>
          </a:xfrm>
          <a:prstGeom prst="rect">
            <a:avLst/>
          </a:prstGeom>
          <a:solidFill>
            <a:srgbClr val="F9F9F9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798300" y="1245986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12778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2013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830783" y="176699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4826128" y="2326171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826128" y="2326171"/>
            <a:ext cx="1506368" cy="43266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127906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2014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864777" y="284981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868025" y="1245985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868025" y="1245985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169803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2015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901637" y="177652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26015" y="727022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82" name="TextBox 81"/>
          <p:cNvSpPr txBox="1"/>
          <p:nvPr/>
        </p:nvSpPr>
        <p:spPr>
          <a:xfrm>
            <a:off x="10835406" y="563587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78033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0" grpId="0" animBg="1"/>
      <p:bldP spid="62" grpId="1" animBg="1"/>
      <p:bldP spid="63" grpId="0"/>
      <p:bldP spid="64" grpId="0"/>
      <p:bldP spid="66" grpId="0" animBg="1"/>
      <p:bldP spid="67" grpId="1" animBg="1"/>
      <p:bldP spid="68" grpId="0"/>
      <p:bldP spid="69" grpId="0"/>
      <p:bldP spid="71" grpId="0" animBg="1"/>
      <p:bldP spid="72" grpId="1" animBg="1"/>
      <p:bldP spid="73" grpId="0"/>
      <p:bldP spid="74" grpId="0"/>
      <p:bldP spid="76" grpId="0" animBg="1"/>
      <p:bldP spid="77" grpId="1" animBg="1"/>
      <p:bldP spid="78" grpId="0"/>
      <p:bldP spid="79" grpId="0"/>
      <p:bldP spid="44" grpId="0" animBg="1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研究思路及过程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1296"/>
            <a:ext cx="0" cy="29683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1600" y="1087288"/>
              <a:ext cx="256698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80564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右箭头 40"/>
          <p:cNvSpPr/>
          <p:nvPr/>
        </p:nvSpPr>
        <p:spPr>
          <a:xfrm>
            <a:off x="4361952" y="193337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2" name="右箭头 41"/>
          <p:cNvSpPr/>
          <p:nvPr/>
        </p:nvSpPr>
        <p:spPr>
          <a:xfrm flipH="1">
            <a:off x="4341291" y="3755656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5" name="右箭头 44"/>
          <p:cNvSpPr/>
          <p:nvPr/>
        </p:nvSpPr>
        <p:spPr>
          <a:xfrm rot="5400000" flipH="1">
            <a:off x="3418915" y="277968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6" name="右箭头 45"/>
          <p:cNvSpPr/>
          <p:nvPr/>
        </p:nvSpPr>
        <p:spPr>
          <a:xfrm rot="16200000" flipH="1" flipV="1">
            <a:off x="5246382" y="2804741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187171" y="1779417"/>
            <a:ext cx="2056724" cy="691111"/>
            <a:chOff x="6187171" y="1779417"/>
            <a:chExt cx="2056724" cy="691111"/>
          </a:xfrm>
        </p:grpSpPr>
        <p:sp>
          <p:nvSpPr>
            <p:cNvPr id="48" name="圆角矩形 47"/>
            <p:cNvSpPr/>
            <p:nvPr/>
          </p:nvSpPr>
          <p:spPr>
            <a:xfrm>
              <a:off x="6212570" y="1779417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187171" y="1813052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203321" y="3524705"/>
            <a:ext cx="2040574" cy="720735"/>
            <a:chOff x="6203321" y="3524705"/>
            <a:chExt cx="2040574" cy="720735"/>
          </a:xfrm>
        </p:grpSpPr>
        <p:sp>
          <p:nvSpPr>
            <p:cNvPr id="51" name="圆角矩形 50"/>
            <p:cNvSpPr/>
            <p:nvPr/>
          </p:nvSpPr>
          <p:spPr>
            <a:xfrm>
              <a:off x="6203321" y="3524705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12570" y="3599109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47086" y="3547979"/>
            <a:ext cx="2031326" cy="694285"/>
            <a:chOff x="847086" y="3547979"/>
            <a:chExt cx="2031326" cy="694285"/>
          </a:xfrm>
        </p:grpSpPr>
        <p:sp>
          <p:nvSpPr>
            <p:cNvPr id="54" name="圆角矩形 53"/>
            <p:cNvSpPr/>
            <p:nvPr/>
          </p:nvSpPr>
          <p:spPr>
            <a:xfrm>
              <a:off x="847086" y="3547979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47087" y="3595933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847085" y="1716833"/>
            <a:ext cx="2031326" cy="695622"/>
            <a:chOff x="847085" y="1716833"/>
            <a:chExt cx="2031326" cy="695622"/>
          </a:xfrm>
        </p:grpSpPr>
        <p:sp>
          <p:nvSpPr>
            <p:cNvPr id="82" name="圆角矩形 81"/>
            <p:cNvSpPr/>
            <p:nvPr/>
          </p:nvSpPr>
          <p:spPr>
            <a:xfrm>
              <a:off x="847085" y="1716833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47086" y="1766124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949740" y="3392050"/>
            <a:ext cx="1023522" cy="1023522"/>
            <a:chOff x="4949740" y="3392050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5" name="椭圆 84"/>
            <p:cNvSpPr/>
            <p:nvPr/>
          </p:nvSpPr>
          <p:spPr>
            <a:xfrm>
              <a:off x="4949740" y="3392050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6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32045" y="3556924"/>
              <a:ext cx="449361" cy="67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组合 87"/>
          <p:cNvGrpSpPr/>
          <p:nvPr/>
        </p:nvGrpSpPr>
        <p:grpSpPr>
          <a:xfrm>
            <a:off x="3114140" y="3386763"/>
            <a:ext cx="1023522" cy="1023522"/>
            <a:chOff x="3114140" y="3386763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9" name="椭圆 88"/>
            <p:cNvSpPr/>
            <p:nvPr/>
          </p:nvSpPr>
          <p:spPr>
            <a:xfrm>
              <a:off x="3114140" y="3386763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0" name="Picture 4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350035" y="3577933"/>
              <a:ext cx="551732" cy="63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" name="组合 91"/>
          <p:cNvGrpSpPr/>
          <p:nvPr/>
        </p:nvGrpSpPr>
        <p:grpSpPr>
          <a:xfrm>
            <a:off x="3133775" y="1603105"/>
            <a:ext cx="1023522" cy="1023522"/>
            <a:chOff x="3133775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3" name="椭圆 92"/>
            <p:cNvSpPr/>
            <p:nvPr/>
          </p:nvSpPr>
          <p:spPr>
            <a:xfrm>
              <a:off x="3133775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405418" y="1773664"/>
              <a:ext cx="568133" cy="668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6" name="组合 95"/>
          <p:cNvGrpSpPr/>
          <p:nvPr/>
        </p:nvGrpSpPr>
        <p:grpSpPr>
          <a:xfrm>
            <a:off x="4937214" y="1603105"/>
            <a:ext cx="1023522" cy="1023522"/>
            <a:chOff x="4937214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7" name="椭圆 96"/>
            <p:cNvSpPr/>
            <p:nvPr/>
          </p:nvSpPr>
          <p:spPr>
            <a:xfrm>
              <a:off x="4937214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8" name="Picture 5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10713" y="1831174"/>
              <a:ext cx="481060" cy="58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59023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"/>
                            </p:stCondLst>
                            <p:childTnLst>
                              <p:par>
                                <p:cTn id="6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"/>
                            </p:stCondLst>
                            <p:childTnLst>
                              <p:par>
                                <p:cTn id="8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9" name="圆角右箭头 38"/>
          <p:cNvSpPr/>
          <p:nvPr/>
        </p:nvSpPr>
        <p:spPr>
          <a:xfrm>
            <a:off x="6362288" y="1326312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圆角右箭头 39"/>
          <p:cNvSpPr/>
          <p:nvPr/>
        </p:nvSpPr>
        <p:spPr>
          <a:xfrm>
            <a:off x="4584288" y="1734981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圆角右箭头 54"/>
          <p:cNvSpPr/>
          <p:nvPr/>
        </p:nvSpPr>
        <p:spPr>
          <a:xfrm>
            <a:off x="2806288" y="2155893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961725" y="3979178"/>
            <a:ext cx="6973492" cy="76751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右箭头 56"/>
          <p:cNvSpPr/>
          <p:nvPr/>
        </p:nvSpPr>
        <p:spPr>
          <a:xfrm>
            <a:off x="1025304" y="2596850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914664" y="3867106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082059" y="4016757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167153" y="2820977"/>
            <a:ext cx="446668" cy="48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32751" y="3259290"/>
            <a:ext cx="487979" cy="46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962598" y="2379895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7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727898" y="1959796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>
          <a:xfrm>
            <a:off x="1625941" y="3559175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48181" y="313223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257387" y="2712960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122681" y="228218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42211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9" grpId="0" animBg="1"/>
      <p:bldP spid="40" grpId="0" animBg="1"/>
      <p:bldP spid="55" grpId="0" animBg="1"/>
      <p:bldP spid="56" grpId="0" animBg="1"/>
      <p:bldP spid="57" grpId="0" animBg="1"/>
      <p:bldP spid="59" grpId="0"/>
      <p:bldP spid="65" grpId="0"/>
      <p:bldP spid="66" grpId="0"/>
      <p:bldP spid="67" grpId="0"/>
      <p:bldP spid="68" grpId="0"/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实验数据结果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2851"/>
            <a:ext cx="0" cy="2966828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407880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059575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6591063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同心圆 28"/>
          <p:cNvSpPr/>
          <p:nvPr/>
        </p:nvSpPr>
        <p:spPr>
          <a:xfrm>
            <a:off x="1074708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2913493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同心圆 30"/>
          <p:cNvSpPr/>
          <p:nvPr/>
        </p:nvSpPr>
        <p:spPr>
          <a:xfrm>
            <a:off x="4752278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11"/>
          <p:cNvSpPr/>
          <p:nvPr/>
        </p:nvSpPr>
        <p:spPr>
          <a:xfrm flipH="1">
            <a:off x="4753625" y="1874512"/>
            <a:ext cx="1326944" cy="1326549"/>
          </a:xfrm>
          <a:custGeom>
            <a:avLst/>
            <a:gdLst/>
            <a:ahLst/>
            <a:cxnLst/>
            <a:rect l="l" t="t" r="r" b="b"/>
            <a:pathLst>
              <a:path w="1475666" h="1475225">
                <a:moveTo>
                  <a:pt x="729096" y="0"/>
                </a:moveTo>
                <a:lnTo>
                  <a:pt x="729096" y="87283"/>
                </a:lnTo>
                <a:cubicBezTo>
                  <a:pt x="373585" y="91142"/>
                  <a:pt x="86843" y="380781"/>
                  <a:pt x="86843" y="737392"/>
                </a:cubicBezTo>
                <a:cubicBezTo>
                  <a:pt x="86843" y="1096924"/>
                  <a:pt x="378301" y="1388382"/>
                  <a:pt x="737833" y="1388382"/>
                </a:cubicBezTo>
                <a:cubicBezTo>
                  <a:pt x="1097365" y="1388382"/>
                  <a:pt x="1388823" y="1096924"/>
                  <a:pt x="1388823" y="737392"/>
                </a:cubicBezTo>
                <a:cubicBezTo>
                  <a:pt x="1388823" y="463479"/>
                  <a:pt x="1219652" y="229079"/>
                  <a:pt x="979688" y="133978"/>
                </a:cubicBezTo>
                <a:lnTo>
                  <a:pt x="1012985" y="53802"/>
                </a:lnTo>
                <a:cubicBezTo>
                  <a:pt x="1284399" y="161922"/>
                  <a:pt x="1475666" y="427321"/>
                  <a:pt x="1475666" y="737392"/>
                </a:cubicBezTo>
                <a:cubicBezTo>
                  <a:pt x="1475666" y="1144886"/>
                  <a:pt x="1145327" y="1475225"/>
                  <a:pt x="737833" y="1475225"/>
                </a:cubicBezTo>
                <a:cubicBezTo>
                  <a:pt x="330339" y="1475225"/>
                  <a:pt x="0" y="1144886"/>
                  <a:pt x="0" y="737392"/>
                </a:cubicBezTo>
                <a:cubicBezTo>
                  <a:pt x="0" y="332816"/>
                  <a:pt x="325625" y="4294"/>
                  <a:pt x="7290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2892810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4773958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7" name="饼形 13"/>
          <p:cNvSpPr/>
          <p:nvPr/>
        </p:nvSpPr>
        <p:spPr>
          <a:xfrm flipH="1">
            <a:off x="2910317" y="1887038"/>
            <a:ext cx="1326946" cy="1326523"/>
          </a:xfrm>
          <a:custGeom>
            <a:avLst/>
            <a:gdLst/>
            <a:ahLst/>
            <a:cxnLst/>
            <a:rect l="l" t="t" r="r" b="b"/>
            <a:pathLst>
              <a:path w="1475666" h="1475196">
                <a:moveTo>
                  <a:pt x="728532" y="0"/>
                </a:moveTo>
                <a:lnTo>
                  <a:pt x="728532" y="87311"/>
                </a:lnTo>
                <a:cubicBezTo>
                  <a:pt x="373281" y="91420"/>
                  <a:pt x="86843" y="380941"/>
                  <a:pt x="86843" y="737363"/>
                </a:cubicBezTo>
                <a:cubicBezTo>
                  <a:pt x="86843" y="1096895"/>
                  <a:pt x="378301" y="1388353"/>
                  <a:pt x="737833" y="1388353"/>
                </a:cubicBezTo>
                <a:cubicBezTo>
                  <a:pt x="1097365" y="1388353"/>
                  <a:pt x="1388823" y="1096895"/>
                  <a:pt x="1388823" y="737363"/>
                </a:cubicBezTo>
                <a:lnTo>
                  <a:pt x="1388654" y="735682"/>
                </a:lnTo>
                <a:lnTo>
                  <a:pt x="1475581" y="735682"/>
                </a:lnTo>
                <a:cubicBezTo>
                  <a:pt x="1475665" y="736242"/>
                  <a:pt x="1475666" y="736803"/>
                  <a:pt x="1475666" y="737363"/>
                </a:cubicBezTo>
                <a:cubicBezTo>
                  <a:pt x="1475666" y="1144857"/>
                  <a:pt x="1145327" y="1475196"/>
                  <a:pt x="737833" y="1475196"/>
                </a:cubicBezTo>
                <a:cubicBezTo>
                  <a:pt x="330339" y="1475196"/>
                  <a:pt x="0" y="1144857"/>
                  <a:pt x="0" y="737363"/>
                </a:cubicBezTo>
                <a:cubicBezTo>
                  <a:pt x="0" y="332976"/>
                  <a:pt x="325322" y="4571"/>
                  <a:pt x="7285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12"/>
          <p:cNvSpPr/>
          <p:nvPr/>
        </p:nvSpPr>
        <p:spPr>
          <a:xfrm flipH="1">
            <a:off x="6591062" y="1874090"/>
            <a:ext cx="1326945" cy="1326830"/>
          </a:xfrm>
          <a:custGeom>
            <a:avLst/>
            <a:gdLst/>
            <a:ahLst/>
            <a:cxnLst/>
            <a:rect l="l" t="t" r="r" b="b"/>
            <a:pathLst>
              <a:path w="1475666" h="1475537">
                <a:moveTo>
                  <a:pt x="735279" y="0"/>
                </a:moveTo>
                <a:lnTo>
                  <a:pt x="735279" y="86972"/>
                </a:lnTo>
                <a:cubicBezTo>
                  <a:pt x="376921" y="88096"/>
                  <a:pt x="86843" y="379024"/>
                  <a:pt x="86843" y="737704"/>
                </a:cubicBezTo>
                <a:cubicBezTo>
                  <a:pt x="86843" y="1097236"/>
                  <a:pt x="378301" y="1388694"/>
                  <a:pt x="737833" y="1388694"/>
                </a:cubicBezTo>
                <a:cubicBezTo>
                  <a:pt x="1097365" y="1388694"/>
                  <a:pt x="1388823" y="1097236"/>
                  <a:pt x="1388823" y="737704"/>
                </a:cubicBezTo>
                <a:cubicBezTo>
                  <a:pt x="1388823" y="680887"/>
                  <a:pt x="1381544" y="625771"/>
                  <a:pt x="1365464" y="573862"/>
                </a:cubicBezTo>
                <a:lnTo>
                  <a:pt x="1448299" y="549133"/>
                </a:lnTo>
                <a:cubicBezTo>
                  <a:pt x="1467145" y="608797"/>
                  <a:pt x="1475666" y="672256"/>
                  <a:pt x="1475666" y="737704"/>
                </a:cubicBezTo>
                <a:cubicBezTo>
                  <a:pt x="1475666" y="1145198"/>
                  <a:pt x="1145327" y="1475537"/>
                  <a:pt x="737833" y="1475537"/>
                </a:cubicBezTo>
                <a:cubicBezTo>
                  <a:pt x="330339" y="1475537"/>
                  <a:pt x="0" y="1145198"/>
                  <a:pt x="0" y="737704"/>
                </a:cubicBezTo>
                <a:cubicBezTo>
                  <a:pt x="0" y="331062"/>
                  <a:pt x="328959" y="1253"/>
                  <a:pt x="735279" y="0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26"/>
          <p:cNvSpPr/>
          <p:nvPr/>
        </p:nvSpPr>
        <p:spPr>
          <a:xfrm flipH="1">
            <a:off x="1243319" y="1886874"/>
            <a:ext cx="1158334" cy="1326687"/>
          </a:xfrm>
          <a:custGeom>
            <a:avLst/>
            <a:gdLst/>
            <a:ahLst/>
            <a:cxnLst/>
            <a:rect l="l" t="t" r="r" b="b"/>
            <a:pathLst>
              <a:path w="1288156" h="1475378">
                <a:moveTo>
                  <a:pt x="732132" y="0"/>
                </a:moveTo>
                <a:lnTo>
                  <a:pt x="732132" y="87130"/>
                </a:lnTo>
                <a:cubicBezTo>
                  <a:pt x="375223" y="89644"/>
                  <a:pt x="86843" y="379917"/>
                  <a:pt x="86843" y="737545"/>
                </a:cubicBezTo>
                <a:cubicBezTo>
                  <a:pt x="86843" y="1097077"/>
                  <a:pt x="378301" y="1388535"/>
                  <a:pt x="737833" y="1388535"/>
                </a:cubicBezTo>
                <a:cubicBezTo>
                  <a:pt x="931636" y="1388535"/>
                  <a:pt x="1105659" y="1303847"/>
                  <a:pt x="1222994" y="1167757"/>
                </a:cubicBezTo>
                <a:lnTo>
                  <a:pt x="1288156" y="1224613"/>
                </a:lnTo>
                <a:cubicBezTo>
                  <a:pt x="1155176" y="1379174"/>
                  <a:pt x="957739" y="1475378"/>
                  <a:pt x="737833" y="1475378"/>
                </a:cubicBezTo>
                <a:cubicBezTo>
                  <a:pt x="330339" y="1475378"/>
                  <a:pt x="0" y="1145039"/>
                  <a:pt x="0" y="737545"/>
                </a:cubicBezTo>
                <a:cubicBezTo>
                  <a:pt x="0" y="331954"/>
                  <a:pt x="327261" y="2799"/>
                  <a:pt x="7321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 flipV="1">
            <a:off x="4500639" y="1702256"/>
            <a:ext cx="0" cy="242937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V="1">
            <a:off x="2648283" y="1689286"/>
            <a:ext cx="0" cy="244234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6402907" y="1718622"/>
            <a:ext cx="0" cy="2413006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205802" y="254564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75%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367017" y="2550031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64%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55459" y="252518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90%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02421" y="250739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  <a:latin typeface="GulimChe" pitchFamily="49" charset="-127"/>
                <a:ea typeface="GulimChe" pitchFamily="49" charset="-127"/>
              </a:rPr>
              <a:t>78%</a:t>
            </a:r>
            <a:endParaRPr lang="zh-CN" altLang="en-US" sz="2800" dirty="0">
              <a:solidFill>
                <a:srgbClr val="414455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87442" y="3385642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40662" y="3404533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圆角矩形 53"/>
          <p:cNvSpPr/>
          <p:nvPr/>
        </p:nvSpPr>
        <p:spPr>
          <a:xfrm>
            <a:off x="6618004" y="3285704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897171" y="340112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753331" y="338751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等腰三角形 70"/>
          <p:cNvSpPr/>
          <p:nvPr/>
        </p:nvSpPr>
        <p:spPr>
          <a:xfrm>
            <a:off x="1582013" y="2237402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>
            <a:off x="3409102" y="2226546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>
            <a:off x="5257413" y="2202679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 flipV="1">
            <a:off x="7096197" y="2214020"/>
            <a:ext cx="316673" cy="272994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841204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6" grpId="0" animBg="1"/>
      <p:bldP spid="37" grpId="0" animBg="1"/>
      <p:bldP spid="41" grpId="0" animBg="1"/>
      <p:bldP spid="42" grpId="0" animBg="1"/>
      <p:bldP spid="48" grpId="0"/>
      <p:bldP spid="49" grpId="0"/>
      <p:bldP spid="50" grpId="0"/>
      <p:bldP spid="51" grpId="0"/>
      <p:bldP spid="52" grpId="0"/>
      <p:bldP spid="53" grpId="0"/>
      <p:bldP spid="54" grpId="0" animBg="1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cxnSp>
        <p:nvCxnSpPr>
          <p:cNvPr id="39" name="直接连接符 38"/>
          <p:cNvCxnSpPr/>
          <p:nvPr/>
        </p:nvCxnSpPr>
        <p:spPr>
          <a:xfrm>
            <a:off x="1900654" y="4296930"/>
            <a:ext cx="5929828" cy="0"/>
          </a:xfrm>
          <a:prstGeom prst="line">
            <a:avLst/>
          </a:prstGeom>
          <a:ln w="19050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2031280" y="3285534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V="1">
            <a:off x="2533302" y="2943919"/>
            <a:ext cx="619125" cy="931069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3152427" y="2950269"/>
            <a:ext cx="555625" cy="41027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V="1">
            <a:off x="3708052" y="2877244"/>
            <a:ext cx="552450" cy="483298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4254152" y="2888657"/>
            <a:ext cx="347976" cy="344186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4602128" y="2397081"/>
            <a:ext cx="515810" cy="835763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5111588" y="2401356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5613610" y="2772469"/>
            <a:ext cx="548717" cy="218340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6162327" y="2761659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6672188" y="2943919"/>
            <a:ext cx="966514" cy="416624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等腰三角形 64"/>
          <p:cNvSpPr/>
          <p:nvPr/>
        </p:nvSpPr>
        <p:spPr>
          <a:xfrm>
            <a:off x="5016227" y="2257665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>
            <a:off x="4500417" y="3098906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等腰三角形 66"/>
          <p:cNvSpPr/>
          <p:nvPr/>
        </p:nvSpPr>
        <p:spPr>
          <a:xfrm>
            <a:off x="4130216" y="276165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等腰三角形 67"/>
          <p:cNvSpPr/>
          <p:nvPr/>
        </p:nvSpPr>
        <p:spPr>
          <a:xfrm>
            <a:off x="3606341" y="318992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等腰三角形 74"/>
          <p:cNvSpPr/>
          <p:nvPr/>
        </p:nvSpPr>
        <p:spPr>
          <a:xfrm>
            <a:off x="3060241" y="285327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等腰三角形 75"/>
          <p:cNvSpPr/>
          <p:nvPr/>
        </p:nvSpPr>
        <p:spPr>
          <a:xfrm>
            <a:off x="2431591" y="3720067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7" name="等腰三角形 76"/>
          <p:cNvSpPr/>
          <p:nvPr/>
        </p:nvSpPr>
        <p:spPr>
          <a:xfrm>
            <a:off x="5511899" y="283933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8" name="等腰三角形 77"/>
          <p:cNvSpPr/>
          <p:nvPr/>
        </p:nvSpPr>
        <p:spPr>
          <a:xfrm>
            <a:off x="6060616" y="2667051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9" name="等腰三角形 78"/>
          <p:cNvSpPr/>
          <p:nvPr/>
        </p:nvSpPr>
        <p:spPr>
          <a:xfrm>
            <a:off x="6570477" y="3208765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868990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1996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63391" y="4287478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2003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920202" y="4287478"/>
            <a:ext cx="5277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2009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413338" y="4287478"/>
            <a:ext cx="5245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35197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1990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96646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1988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887185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1970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3442593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1979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267844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1966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9" name="直接连接符 88"/>
          <p:cNvCxnSpPr>
            <a:stCxn id="76" idx="3"/>
          </p:cNvCxnSpPr>
          <p:nvPr/>
        </p:nvCxnSpPr>
        <p:spPr>
          <a:xfrm>
            <a:off x="2533302" y="3939785"/>
            <a:ext cx="0" cy="355009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75" idx="3"/>
          </p:cNvCxnSpPr>
          <p:nvPr/>
        </p:nvCxnSpPr>
        <p:spPr>
          <a:xfrm>
            <a:off x="3161952" y="3072997"/>
            <a:ext cx="449" cy="1221797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68" idx="3"/>
          </p:cNvCxnSpPr>
          <p:nvPr/>
        </p:nvCxnSpPr>
        <p:spPr>
          <a:xfrm>
            <a:off x="3708052" y="3409642"/>
            <a:ext cx="0" cy="88515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4231926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66" idx="3"/>
          </p:cNvCxnSpPr>
          <p:nvPr/>
        </p:nvCxnSpPr>
        <p:spPr>
          <a:xfrm>
            <a:off x="4602128" y="3318624"/>
            <a:ext cx="6800" cy="976170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65" idx="3"/>
          </p:cNvCxnSpPr>
          <p:nvPr/>
        </p:nvCxnSpPr>
        <p:spPr>
          <a:xfrm>
            <a:off x="5117938" y="2477383"/>
            <a:ext cx="7882" cy="181741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77" idx="3"/>
          </p:cNvCxnSpPr>
          <p:nvPr/>
        </p:nvCxnSpPr>
        <p:spPr>
          <a:xfrm flipH="1">
            <a:off x="5611204" y="3059052"/>
            <a:ext cx="2406" cy="123574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6174265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79" idx="3"/>
          </p:cNvCxnSpPr>
          <p:nvPr/>
        </p:nvCxnSpPr>
        <p:spPr>
          <a:xfrm flipH="1">
            <a:off x="6664349" y="3428483"/>
            <a:ext cx="7839" cy="866311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矩形 97"/>
          <p:cNvSpPr/>
          <p:nvPr/>
        </p:nvSpPr>
        <p:spPr>
          <a:xfrm>
            <a:off x="4793710" y="198018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5300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5837464" y="236581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4200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3900715" y="2480299"/>
            <a:ext cx="6703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3900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2833339" y="2544059"/>
            <a:ext cx="667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334988" y="1540885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28072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00"/>
                            </p:stCondLst>
                            <p:childTnLst>
                              <p:par>
                                <p:cTn id="5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"/>
                            </p:stCondLst>
                            <p:childTnLst>
                              <p:par>
                                <p:cTn id="5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500"/>
                            </p:stCondLst>
                            <p:childTnLst>
                              <p:par>
                                <p:cTn id="1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0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2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5" grpId="0" animBg="1"/>
      <p:bldP spid="66" grpId="0" animBg="1"/>
      <p:bldP spid="67" grpId="0" animBg="1"/>
      <p:bldP spid="68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4" name="流程图: 数据 6"/>
          <p:cNvSpPr/>
          <p:nvPr/>
        </p:nvSpPr>
        <p:spPr>
          <a:xfrm>
            <a:off x="1313547" y="4037389"/>
            <a:ext cx="6847788" cy="453997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8725"/>
              <a:gd name="connsiteY0" fmla="*/ 10441 h 10441"/>
              <a:gd name="connsiteX1" fmla="*/ 2000 w 8725"/>
              <a:gd name="connsiteY1" fmla="*/ 441 h 10441"/>
              <a:gd name="connsiteX2" fmla="*/ 8725 w 8725"/>
              <a:gd name="connsiteY2" fmla="*/ 0 h 10441"/>
              <a:gd name="connsiteX3" fmla="*/ 8000 w 8725"/>
              <a:gd name="connsiteY3" fmla="*/ 10441 h 10441"/>
              <a:gd name="connsiteX4" fmla="*/ 0 w 8725"/>
              <a:gd name="connsiteY4" fmla="*/ 10441 h 10441"/>
              <a:gd name="connsiteX0" fmla="*/ 0 w 10000"/>
              <a:gd name="connsiteY0" fmla="*/ 10000 h 10000"/>
              <a:gd name="connsiteX1" fmla="*/ 1164 w 10000"/>
              <a:gd name="connsiteY1" fmla="*/ 563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000 h 10000"/>
              <a:gd name="connsiteX1" fmla="*/ 1158 w 10000"/>
              <a:gd name="connsiteY1" fmla="*/ 141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318"/>
              <a:gd name="connsiteY0" fmla="*/ 9859 h 9859"/>
              <a:gd name="connsiteX1" fmla="*/ 1158 w 10318"/>
              <a:gd name="connsiteY1" fmla="*/ 0 h 9859"/>
              <a:gd name="connsiteX2" fmla="*/ 10318 w 10318"/>
              <a:gd name="connsiteY2" fmla="*/ 0 h 9859"/>
              <a:gd name="connsiteX3" fmla="*/ 9169 w 10318"/>
              <a:gd name="connsiteY3" fmla="*/ 9859 h 9859"/>
              <a:gd name="connsiteX4" fmla="*/ 0 w 10318"/>
              <a:gd name="connsiteY4" fmla="*/ 9859 h 9859"/>
              <a:gd name="connsiteX0" fmla="*/ 0 w 10000"/>
              <a:gd name="connsiteY0" fmla="*/ 10000 h 10000"/>
              <a:gd name="connsiteX1" fmla="*/ 1595 w 10000"/>
              <a:gd name="connsiteY1" fmla="*/ 0 h 10000"/>
              <a:gd name="connsiteX2" fmla="*/ 10000 w 10000"/>
              <a:gd name="connsiteY2" fmla="*/ 0 h 10000"/>
              <a:gd name="connsiteX3" fmla="*/ 8886 w 10000"/>
              <a:gd name="connsiteY3" fmla="*/ 10000 h 10000"/>
              <a:gd name="connsiteX4" fmla="*/ 0 w 10000"/>
              <a:gd name="connsiteY4" fmla="*/ 10000 h 10000"/>
              <a:gd name="connsiteX0" fmla="*/ 0 w 10072"/>
              <a:gd name="connsiteY0" fmla="*/ 10000 h 10000"/>
              <a:gd name="connsiteX1" fmla="*/ 1595 w 10072"/>
              <a:gd name="connsiteY1" fmla="*/ 0 h 10000"/>
              <a:gd name="connsiteX2" fmla="*/ 10072 w 10072"/>
              <a:gd name="connsiteY2" fmla="*/ 0 h 10000"/>
              <a:gd name="connsiteX3" fmla="*/ 8886 w 10072"/>
              <a:gd name="connsiteY3" fmla="*/ 10000 h 10000"/>
              <a:gd name="connsiteX4" fmla="*/ 0 w 10072"/>
              <a:gd name="connsiteY4" fmla="*/ 10000 h 10000"/>
              <a:gd name="connsiteX0" fmla="*/ 0 w 9628"/>
              <a:gd name="connsiteY0" fmla="*/ 10214 h 10214"/>
              <a:gd name="connsiteX1" fmla="*/ 1595 w 9628"/>
              <a:gd name="connsiteY1" fmla="*/ 214 h 10214"/>
              <a:gd name="connsiteX2" fmla="*/ 9628 w 9628"/>
              <a:gd name="connsiteY2" fmla="*/ 0 h 10214"/>
              <a:gd name="connsiteX3" fmla="*/ 8886 w 9628"/>
              <a:gd name="connsiteY3" fmla="*/ 10214 h 10214"/>
              <a:gd name="connsiteX4" fmla="*/ 0 w 9628"/>
              <a:gd name="connsiteY4" fmla="*/ 10214 h 10214"/>
              <a:gd name="connsiteX0" fmla="*/ 0 w 10000"/>
              <a:gd name="connsiteY0" fmla="*/ 10000 h 10000"/>
              <a:gd name="connsiteX1" fmla="*/ 996 w 10000"/>
              <a:gd name="connsiteY1" fmla="*/ 105 h 10000"/>
              <a:gd name="connsiteX2" fmla="*/ 10000 w 10000"/>
              <a:gd name="connsiteY2" fmla="*/ 0 h 10000"/>
              <a:gd name="connsiteX3" fmla="*/ 9229 w 10000"/>
              <a:gd name="connsiteY3" fmla="*/ 10000 h 10000"/>
              <a:gd name="connsiteX4" fmla="*/ 0 w 10000"/>
              <a:gd name="connsiteY4" fmla="*/ 10000 h 10000"/>
              <a:gd name="connsiteX0" fmla="*/ 0 w 9783"/>
              <a:gd name="connsiteY0" fmla="*/ 10000 h 10000"/>
              <a:gd name="connsiteX1" fmla="*/ 996 w 9783"/>
              <a:gd name="connsiteY1" fmla="*/ 105 h 10000"/>
              <a:gd name="connsiteX2" fmla="*/ 9783 w 9783"/>
              <a:gd name="connsiteY2" fmla="*/ 0 h 10000"/>
              <a:gd name="connsiteX3" fmla="*/ 9229 w 9783"/>
              <a:gd name="connsiteY3" fmla="*/ 10000 h 10000"/>
              <a:gd name="connsiteX4" fmla="*/ 0 w 9783"/>
              <a:gd name="connsiteY4" fmla="*/ 10000 h 10000"/>
              <a:gd name="connsiteX0" fmla="*/ 0 w 9963"/>
              <a:gd name="connsiteY0" fmla="*/ 10000 h 10000"/>
              <a:gd name="connsiteX1" fmla="*/ 1018 w 9963"/>
              <a:gd name="connsiteY1" fmla="*/ 105 h 10000"/>
              <a:gd name="connsiteX2" fmla="*/ 9963 w 9963"/>
              <a:gd name="connsiteY2" fmla="*/ 0 h 10000"/>
              <a:gd name="connsiteX3" fmla="*/ 9434 w 9963"/>
              <a:gd name="connsiteY3" fmla="*/ 10000 h 10000"/>
              <a:gd name="connsiteX4" fmla="*/ 0 w 9963"/>
              <a:gd name="connsiteY4" fmla="*/ 10000 h 10000"/>
              <a:gd name="connsiteX0" fmla="*/ 0 w 10000"/>
              <a:gd name="connsiteY0" fmla="*/ 10000 h 10000"/>
              <a:gd name="connsiteX1" fmla="*/ 744 w 10000"/>
              <a:gd name="connsiteY1" fmla="*/ 105 h 10000"/>
              <a:gd name="connsiteX2" fmla="*/ 10000 w 10000"/>
              <a:gd name="connsiteY2" fmla="*/ 0 h 10000"/>
              <a:gd name="connsiteX3" fmla="*/ 9469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744" y="105"/>
                </a:lnTo>
                <a:lnTo>
                  <a:pt x="10000" y="0"/>
                </a:lnTo>
                <a:cubicBezTo>
                  <a:pt x="9810" y="3333"/>
                  <a:pt x="9659" y="6667"/>
                  <a:pt x="9469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7374190" y="2970380"/>
            <a:ext cx="528433" cy="1402372"/>
            <a:chOff x="7461274" y="2970380"/>
            <a:chExt cx="528433" cy="1402372"/>
          </a:xfrm>
        </p:grpSpPr>
        <p:sp>
          <p:nvSpPr>
            <p:cNvPr id="70" name="等腰三角形 69"/>
            <p:cNvSpPr/>
            <p:nvPr/>
          </p:nvSpPr>
          <p:spPr>
            <a:xfrm>
              <a:off x="7461274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直角三角形 4"/>
            <p:cNvSpPr/>
            <p:nvPr/>
          </p:nvSpPr>
          <p:spPr>
            <a:xfrm>
              <a:off x="7668545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333329" y="1758950"/>
            <a:ext cx="528433" cy="2613802"/>
            <a:chOff x="6420413" y="1758950"/>
            <a:chExt cx="528433" cy="2613802"/>
          </a:xfrm>
        </p:grpSpPr>
        <p:sp>
          <p:nvSpPr>
            <p:cNvPr id="73" name="等腰三角形 72"/>
            <p:cNvSpPr/>
            <p:nvPr/>
          </p:nvSpPr>
          <p:spPr>
            <a:xfrm>
              <a:off x="6420413" y="1772599"/>
              <a:ext cx="416268" cy="2592015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直角三角形 4"/>
            <p:cNvSpPr/>
            <p:nvPr/>
          </p:nvSpPr>
          <p:spPr>
            <a:xfrm>
              <a:off x="6627684" y="1758950"/>
              <a:ext cx="321162" cy="261380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292463" y="2925906"/>
            <a:ext cx="528433" cy="1446846"/>
            <a:chOff x="5379547" y="2925906"/>
            <a:chExt cx="528433" cy="1446846"/>
          </a:xfrm>
        </p:grpSpPr>
        <p:sp>
          <p:nvSpPr>
            <p:cNvPr id="104" name="等腰三角形 103"/>
            <p:cNvSpPr/>
            <p:nvPr/>
          </p:nvSpPr>
          <p:spPr>
            <a:xfrm>
              <a:off x="5379547" y="2933461"/>
              <a:ext cx="416268" cy="1434786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直角三角形 4"/>
            <p:cNvSpPr/>
            <p:nvPr/>
          </p:nvSpPr>
          <p:spPr>
            <a:xfrm>
              <a:off x="5586818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772030" y="2515829"/>
            <a:ext cx="528433" cy="1856923"/>
            <a:chOff x="4859114" y="2515829"/>
            <a:chExt cx="528433" cy="1856923"/>
          </a:xfrm>
        </p:grpSpPr>
        <p:sp>
          <p:nvSpPr>
            <p:cNvPr id="107" name="等腰三角形 106"/>
            <p:cNvSpPr/>
            <p:nvPr/>
          </p:nvSpPr>
          <p:spPr>
            <a:xfrm>
              <a:off x="4859114" y="2525525"/>
              <a:ext cx="416268" cy="1841445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4"/>
            <p:cNvSpPr/>
            <p:nvPr/>
          </p:nvSpPr>
          <p:spPr>
            <a:xfrm>
              <a:off x="5066385" y="2515829"/>
              <a:ext cx="321162" cy="1856923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6853762" y="2618683"/>
            <a:ext cx="528433" cy="1754069"/>
            <a:chOff x="6940846" y="2618683"/>
            <a:chExt cx="528433" cy="1754069"/>
          </a:xfrm>
        </p:grpSpPr>
        <p:sp>
          <p:nvSpPr>
            <p:cNvPr id="110" name="等腰三角形 109"/>
            <p:cNvSpPr/>
            <p:nvPr/>
          </p:nvSpPr>
          <p:spPr>
            <a:xfrm>
              <a:off x="6940846" y="2627842"/>
              <a:ext cx="416268" cy="173944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直角三角形 4"/>
            <p:cNvSpPr/>
            <p:nvPr/>
          </p:nvSpPr>
          <p:spPr>
            <a:xfrm>
              <a:off x="7148117" y="2618683"/>
              <a:ext cx="321162" cy="1754069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251597" y="2925906"/>
            <a:ext cx="528433" cy="1446846"/>
            <a:chOff x="4338681" y="2925906"/>
            <a:chExt cx="528433" cy="1446846"/>
          </a:xfrm>
        </p:grpSpPr>
        <p:sp>
          <p:nvSpPr>
            <p:cNvPr id="113" name="等腰三角形 112"/>
            <p:cNvSpPr/>
            <p:nvPr/>
          </p:nvSpPr>
          <p:spPr>
            <a:xfrm>
              <a:off x="4338681" y="2933461"/>
              <a:ext cx="416268" cy="1434786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直角三角形 4"/>
            <p:cNvSpPr/>
            <p:nvPr/>
          </p:nvSpPr>
          <p:spPr>
            <a:xfrm>
              <a:off x="4545952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5812896" y="2609476"/>
            <a:ext cx="528433" cy="1763276"/>
            <a:chOff x="5899980" y="2609476"/>
            <a:chExt cx="528433" cy="1763276"/>
          </a:xfrm>
        </p:grpSpPr>
        <p:sp>
          <p:nvSpPr>
            <p:cNvPr id="116" name="等腰三角形 115"/>
            <p:cNvSpPr/>
            <p:nvPr/>
          </p:nvSpPr>
          <p:spPr>
            <a:xfrm>
              <a:off x="5899980" y="2618683"/>
              <a:ext cx="416268" cy="1748579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直角三角形 4"/>
            <p:cNvSpPr/>
            <p:nvPr/>
          </p:nvSpPr>
          <p:spPr>
            <a:xfrm>
              <a:off x="6107251" y="2609476"/>
              <a:ext cx="321162" cy="176327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731164" y="3136600"/>
            <a:ext cx="528433" cy="1236151"/>
            <a:chOff x="3818248" y="3136600"/>
            <a:chExt cx="528433" cy="1236151"/>
          </a:xfrm>
        </p:grpSpPr>
        <p:sp>
          <p:nvSpPr>
            <p:cNvPr id="119" name="等腰三角形 118"/>
            <p:cNvSpPr/>
            <p:nvPr/>
          </p:nvSpPr>
          <p:spPr>
            <a:xfrm>
              <a:off x="3818248" y="3143055"/>
              <a:ext cx="416268" cy="1225847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直角三角形 4"/>
            <p:cNvSpPr/>
            <p:nvPr/>
          </p:nvSpPr>
          <p:spPr>
            <a:xfrm>
              <a:off x="4025519" y="3136600"/>
              <a:ext cx="321162" cy="1236151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690298" y="2125382"/>
            <a:ext cx="528433" cy="2247370"/>
            <a:chOff x="2777382" y="2125382"/>
            <a:chExt cx="528433" cy="2247370"/>
          </a:xfrm>
        </p:grpSpPr>
        <p:sp>
          <p:nvSpPr>
            <p:cNvPr id="122" name="等腰三角形 121"/>
            <p:cNvSpPr/>
            <p:nvPr/>
          </p:nvSpPr>
          <p:spPr>
            <a:xfrm>
              <a:off x="2777382" y="2137117"/>
              <a:ext cx="416268" cy="222863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直角三角形 4"/>
            <p:cNvSpPr/>
            <p:nvPr/>
          </p:nvSpPr>
          <p:spPr>
            <a:xfrm>
              <a:off x="2984653" y="2125382"/>
              <a:ext cx="321162" cy="22473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1649432" y="2925906"/>
            <a:ext cx="528433" cy="1446846"/>
            <a:chOff x="1736516" y="2925906"/>
            <a:chExt cx="528433" cy="1446846"/>
          </a:xfrm>
        </p:grpSpPr>
        <p:sp>
          <p:nvSpPr>
            <p:cNvPr id="125" name="等腰三角形 124"/>
            <p:cNvSpPr/>
            <p:nvPr/>
          </p:nvSpPr>
          <p:spPr>
            <a:xfrm>
              <a:off x="1736516" y="2933461"/>
              <a:ext cx="416268" cy="1434786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直角三角形 4"/>
            <p:cNvSpPr/>
            <p:nvPr/>
          </p:nvSpPr>
          <p:spPr>
            <a:xfrm>
              <a:off x="1943787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210731" y="2970380"/>
            <a:ext cx="528433" cy="1402372"/>
            <a:chOff x="3297815" y="2970380"/>
            <a:chExt cx="528433" cy="1402372"/>
          </a:xfrm>
        </p:grpSpPr>
        <p:sp>
          <p:nvSpPr>
            <p:cNvPr id="128" name="等腰三角形 127"/>
            <p:cNvSpPr/>
            <p:nvPr/>
          </p:nvSpPr>
          <p:spPr>
            <a:xfrm>
              <a:off x="3297815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2D2A19"/>
                </a:solidFill>
              </a:endParaRPr>
            </a:p>
          </p:txBody>
        </p:sp>
        <p:sp>
          <p:nvSpPr>
            <p:cNvPr id="129" name="直角三角形 4"/>
            <p:cNvSpPr/>
            <p:nvPr/>
          </p:nvSpPr>
          <p:spPr>
            <a:xfrm>
              <a:off x="3505086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2169865" y="2506082"/>
            <a:ext cx="528433" cy="1866670"/>
            <a:chOff x="2256949" y="2506082"/>
            <a:chExt cx="528433" cy="1866670"/>
          </a:xfrm>
        </p:grpSpPr>
        <p:sp>
          <p:nvSpPr>
            <p:cNvPr id="131" name="等腰三角形 130"/>
            <p:cNvSpPr/>
            <p:nvPr/>
          </p:nvSpPr>
          <p:spPr>
            <a:xfrm>
              <a:off x="2256949" y="2515829"/>
              <a:ext cx="416268" cy="1851111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直角三角形 4"/>
            <p:cNvSpPr/>
            <p:nvPr/>
          </p:nvSpPr>
          <p:spPr>
            <a:xfrm>
              <a:off x="2464220" y="2506082"/>
              <a:ext cx="321162" cy="18666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1626517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135846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645175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3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154504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4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3663833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5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173162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6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682491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7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5191820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8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5701149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9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6210478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10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6798353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7386225" y="4517039"/>
            <a:ext cx="468398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450097" y="141734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65675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4" grpId="0" animBg="1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直角三角形 61"/>
          <p:cNvSpPr/>
          <p:nvPr/>
        </p:nvSpPr>
        <p:spPr>
          <a:xfrm flipH="1">
            <a:off x="1560170" y="3103032"/>
            <a:ext cx="990600" cy="131140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flipH="1">
            <a:off x="2325302" y="2626429"/>
            <a:ext cx="990600" cy="1788008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直角三角形 63"/>
          <p:cNvSpPr/>
          <p:nvPr/>
        </p:nvSpPr>
        <p:spPr>
          <a:xfrm flipH="1">
            <a:off x="3090434" y="2421055"/>
            <a:ext cx="990600" cy="1993382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直角三角形 64"/>
          <p:cNvSpPr/>
          <p:nvPr/>
        </p:nvSpPr>
        <p:spPr>
          <a:xfrm flipH="1">
            <a:off x="3880618" y="1889112"/>
            <a:ext cx="990600" cy="252532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TextBox 65"/>
          <p:cNvSpPr txBox="1"/>
          <p:nvPr/>
        </p:nvSpPr>
        <p:spPr>
          <a:xfrm>
            <a:off x="1866088" y="4097008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18520" y="4096687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2013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345552" y="4096686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2014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135736" y="4096685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2015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2474971" y="303560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3232690" y="2583254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4003728" y="2383920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4797444" y="185527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914188" y="1867804"/>
            <a:ext cx="141577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zh-CN" altLang="en-US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>
            <a:off x="5787879" y="1855278"/>
            <a:ext cx="0" cy="2536184"/>
          </a:xfrm>
          <a:prstGeom prst="line">
            <a:avLst/>
          </a:prstGeom>
          <a:ln w="12700" cmpd="sng"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28158" y="182921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28158" y="282693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828158" y="382465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1372874" y="4412627"/>
            <a:ext cx="3782068" cy="0"/>
          </a:xfrm>
          <a:prstGeom prst="line">
            <a:avLst/>
          </a:prstGeom>
          <a:ln w="15875">
            <a:solidFill>
              <a:srgbClr val="2D2A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129004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5" grpId="0" animBg="1"/>
      <p:bldP spid="66" grpId="0"/>
      <p:bldP spid="67" grpId="0"/>
      <p:bldP spid="68" grpId="0"/>
      <p:bldP spid="75" grpId="0"/>
      <p:bldP spid="76" grpId="0" animBg="1"/>
      <p:bldP spid="77" grpId="0" animBg="1"/>
      <p:bldP spid="78" grpId="0" animBg="1"/>
      <p:bldP spid="79" grpId="0" animBg="1"/>
      <p:bldP spid="80" grpId="0"/>
      <p:bldP spid="82" grpId="0"/>
      <p:bldP spid="83" grpId="0"/>
      <p:bldP spid="84" grpId="0"/>
      <p:bldP spid="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9" name="组合 28"/>
          <p:cNvGrpSpPr/>
          <p:nvPr/>
        </p:nvGrpSpPr>
        <p:grpSpPr>
          <a:xfrm>
            <a:off x="3480592" y="1953793"/>
            <a:ext cx="2233616" cy="2245998"/>
            <a:chOff x="3480592" y="1740851"/>
            <a:chExt cx="2233616" cy="2245998"/>
          </a:xfrm>
          <a:effectLst>
            <a:outerShdw blurRad="127000" dist="101600" dir="13500000" algn="br" rotWithShape="0">
              <a:prstClr val="black">
                <a:alpha val="25000"/>
              </a:prstClr>
            </a:outerShdw>
          </a:effectLst>
        </p:grpSpPr>
        <p:sp>
          <p:nvSpPr>
            <p:cNvPr id="30" name="椭圆 8"/>
            <p:cNvSpPr/>
            <p:nvPr/>
          </p:nvSpPr>
          <p:spPr>
            <a:xfrm>
              <a:off x="3480592" y="176942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8"/>
            <p:cNvSpPr/>
            <p:nvPr/>
          </p:nvSpPr>
          <p:spPr>
            <a:xfrm rot="5400000">
              <a:off x="4477542" y="161543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8"/>
            <p:cNvSpPr/>
            <p:nvPr/>
          </p:nvSpPr>
          <p:spPr>
            <a:xfrm flipH="1">
              <a:off x="4631533" y="2624771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8"/>
            <p:cNvSpPr/>
            <p:nvPr/>
          </p:nvSpPr>
          <p:spPr>
            <a:xfrm rot="16200000" flipV="1">
              <a:off x="3625055" y="2778762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6" name="Picture 3" descr="F:\PPT素材\32323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291" y="2017808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4" descr="F:\PPT素材\3333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8458" y="326765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5" descr="F:\PPT素材\64433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1579" y="319653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6" descr="F:\PPT素材\9543341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6214" y="2055700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1" name="组合 40"/>
          <p:cNvGrpSpPr/>
          <p:nvPr/>
        </p:nvGrpSpPr>
        <p:grpSpPr>
          <a:xfrm rot="10800000">
            <a:off x="2755439" y="2379211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2" name="等腰三角形 41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 rot="10800000">
            <a:off x="2791119" y="3484785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7" name="等腰三角形 46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等腰三角形 47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885913" y="2311674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0" name="等腰三角形 49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921593" y="3417248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3" name="等腰三角形 52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53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03540" y="3349523"/>
            <a:ext cx="1894386" cy="506445"/>
            <a:chOff x="1936570" y="360433"/>
            <a:chExt cx="1894386" cy="506445"/>
          </a:xfrm>
        </p:grpSpPr>
        <p:sp>
          <p:nvSpPr>
            <p:cNvPr id="56" name="圆角矩形 5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503540" y="2223298"/>
            <a:ext cx="1894386" cy="506445"/>
            <a:chOff x="1936570" y="360433"/>
            <a:chExt cx="1894386" cy="506445"/>
          </a:xfrm>
        </p:grpSpPr>
        <p:sp>
          <p:nvSpPr>
            <p:cNvPr id="60" name="圆角矩形 5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5973" y="3437100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55973" y="2310875"/>
            <a:ext cx="1894386" cy="506445"/>
            <a:chOff x="1936570" y="360433"/>
            <a:chExt cx="1894386" cy="506445"/>
          </a:xfrm>
        </p:grpSpPr>
        <p:sp>
          <p:nvSpPr>
            <p:cNvPr id="87" name="圆角矩形 8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41357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Freeform 4"/>
          <p:cNvSpPr>
            <a:spLocks/>
          </p:cNvSpPr>
          <p:nvPr/>
        </p:nvSpPr>
        <p:spPr bwMode="blackWhite">
          <a:xfrm>
            <a:off x="3810028" y="2226936"/>
            <a:ext cx="1641835" cy="856300"/>
          </a:xfrm>
          <a:custGeom>
            <a:avLst/>
            <a:gdLst>
              <a:gd name="T0" fmla="*/ 1591 w 1717"/>
              <a:gd name="T1" fmla="*/ 589 h 887"/>
              <a:gd name="T2" fmla="*/ 1551 w 1717"/>
              <a:gd name="T3" fmla="*/ 480 h 887"/>
              <a:gd name="T4" fmla="*/ 1495 w 1717"/>
              <a:gd name="T5" fmla="*/ 378 h 887"/>
              <a:gd name="T6" fmla="*/ 1426 w 1717"/>
              <a:gd name="T7" fmla="*/ 284 h 887"/>
              <a:gd name="T8" fmla="*/ 1344 w 1717"/>
              <a:gd name="T9" fmla="*/ 201 h 887"/>
              <a:gd name="T10" fmla="*/ 1251 w 1717"/>
              <a:gd name="T11" fmla="*/ 131 h 887"/>
              <a:gd name="T12" fmla="*/ 1149 w 1717"/>
              <a:gd name="T13" fmla="*/ 75 h 887"/>
              <a:gd name="T14" fmla="*/ 1039 w 1717"/>
              <a:gd name="T15" fmla="*/ 34 h 887"/>
              <a:gd name="T16" fmla="*/ 926 w 1717"/>
              <a:gd name="T17" fmla="*/ 9 h 887"/>
              <a:gd name="T18" fmla="*/ 809 w 1717"/>
              <a:gd name="T19" fmla="*/ 0 h 887"/>
              <a:gd name="T20" fmla="*/ 694 w 1717"/>
              <a:gd name="T21" fmla="*/ 9 h 887"/>
              <a:gd name="T22" fmla="*/ 579 w 1717"/>
              <a:gd name="T23" fmla="*/ 33 h 887"/>
              <a:gd name="T24" fmla="*/ 470 w 1717"/>
              <a:gd name="T25" fmla="*/ 74 h 887"/>
              <a:gd name="T26" fmla="*/ 367 w 1717"/>
              <a:gd name="T27" fmla="*/ 130 h 887"/>
              <a:gd name="T28" fmla="*/ 275 w 1717"/>
              <a:gd name="T29" fmla="*/ 199 h 887"/>
              <a:gd name="T30" fmla="*/ 192 w 1717"/>
              <a:gd name="T31" fmla="*/ 282 h 887"/>
              <a:gd name="T32" fmla="*/ 122 w 1717"/>
              <a:gd name="T33" fmla="*/ 374 h 887"/>
              <a:gd name="T34" fmla="*/ 66 w 1717"/>
              <a:gd name="T35" fmla="*/ 477 h 887"/>
              <a:gd name="T36" fmla="*/ 25 w 1717"/>
              <a:gd name="T37" fmla="*/ 586 h 887"/>
              <a:gd name="T38" fmla="*/ 0 w 1717"/>
              <a:gd name="T39" fmla="*/ 699 h 887"/>
              <a:gd name="T40" fmla="*/ 237 w 1717"/>
              <a:gd name="T41" fmla="*/ 543 h 887"/>
              <a:gd name="T42" fmla="*/ 442 w 1717"/>
              <a:gd name="T43" fmla="*/ 660 h 887"/>
              <a:gd name="T44" fmla="*/ 484 w 1717"/>
              <a:gd name="T45" fmla="*/ 591 h 887"/>
              <a:gd name="T46" fmla="*/ 540 w 1717"/>
              <a:gd name="T47" fmla="*/ 531 h 887"/>
              <a:gd name="T48" fmla="*/ 605 w 1717"/>
              <a:gd name="T49" fmla="*/ 485 h 887"/>
              <a:gd name="T50" fmla="*/ 679 w 1717"/>
              <a:gd name="T51" fmla="*/ 451 h 887"/>
              <a:gd name="T52" fmla="*/ 758 w 1717"/>
              <a:gd name="T53" fmla="*/ 432 h 887"/>
              <a:gd name="T54" fmla="*/ 839 w 1717"/>
              <a:gd name="T55" fmla="*/ 430 h 887"/>
              <a:gd name="T56" fmla="*/ 919 w 1717"/>
              <a:gd name="T57" fmla="*/ 444 h 887"/>
              <a:gd name="T58" fmla="*/ 995 w 1717"/>
              <a:gd name="T59" fmla="*/ 473 h 887"/>
              <a:gd name="T60" fmla="*/ 1063 w 1717"/>
              <a:gd name="T61" fmla="*/ 516 h 887"/>
              <a:gd name="T62" fmla="*/ 1121 w 1717"/>
              <a:gd name="T63" fmla="*/ 573 h 887"/>
              <a:gd name="T64" fmla="*/ 1168 w 1717"/>
              <a:gd name="T65" fmla="*/ 640 h 887"/>
              <a:gd name="T66" fmla="*/ 1041 w 1717"/>
              <a:gd name="T67" fmla="*/ 646 h 887"/>
              <a:gd name="T68" fmla="*/ 1716 w 1717"/>
              <a:gd name="T69" fmla="*/ 646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17" h="887">
                <a:moveTo>
                  <a:pt x="1606" y="646"/>
                </a:moveTo>
                <a:lnTo>
                  <a:pt x="1591" y="589"/>
                </a:lnTo>
                <a:lnTo>
                  <a:pt x="1573" y="534"/>
                </a:lnTo>
                <a:lnTo>
                  <a:pt x="1551" y="480"/>
                </a:lnTo>
                <a:lnTo>
                  <a:pt x="1525" y="428"/>
                </a:lnTo>
                <a:lnTo>
                  <a:pt x="1495" y="378"/>
                </a:lnTo>
                <a:lnTo>
                  <a:pt x="1463" y="330"/>
                </a:lnTo>
                <a:lnTo>
                  <a:pt x="1426" y="284"/>
                </a:lnTo>
                <a:lnTo>
                  <a:pt x="1386" y="241"/>
                </a:lnTo>
                <a:lnTo>
                  <a:pt x="1344" y="201"/>
                </a:lnTo>
                <a:lnTo>
                  <a:pt x="1298" y="165"/>
                </a:lnTo>
                <a:lnTo>
                  <a:pt x="1251" y="131"/>
                </a:lnTo>
                <a:lnTo>
                  <a:pt x="1201" y="102"/>
                </a:lnTo>
                <a:lnTo>
                  <a:pt x="1149" y="75"/>
                </a:lnTo>
                <a:lnTo>
                  <a:pt x="1095" y="52"/>
                </a:lnTo>
                <a:lnTo>
                  <a:pt x="1039" y="34"/>
                </a:lnTo>
                <a:lnTo>
                  <a:pt x="983" y="20"/>
                </a:lnTo>
                <a:lnTo>
                  <a:pt x="926" y="9"/>
                </a:lnTo>
                <a:lnTo>
                  <a:pt x="867" y="2"/>
                </a:lnTo>
                <a:lnTo>
                  <a:pt x="809" y="0"/>
                </a:lnTo>
                <a:lnTo>
                  <a:pt x="752" y="2"/>
                </a:lnTo>
                <a:lnTo>
                  <a:pt x="694" y="9"/>
                </a:lnTo>
                <a:lnTo>
                  <a:pt x="636" y="19"/>
                </a:lnTo>
                <a:lnTo>
                  <a:pt x="579" y="33"/>
                </a:lnTo>
                <a:lnTo>
                  <a:pt x="523" y="51"/>
                </a:lnTo>
                <a:lnTo>
                  <a:pt x="470" y="74"/>
                </a:lnTo>
                <a:lnTo>
                  <a:pt x="418" y="99"/>
                </a:lnTo>
                <a:lnTo>
                  <a:pt x="367" y="130"/>
                </a:lnTo>
                <a:lnTo>
                  <a:pt x="320" y="163"/>
                </a:lnTo>
                <a:lnTo>
                  <a:pt x="275" y="199"/>
                </a:lnTo>
                <a:lnTo>
                  <a:pt x="231" y="239"/>
                </a:lnTo>
                <a:lnTo>
                  <a:pt x="192" y="282"/>
                </a:lnTo>
                <a:lnTo>
                  <a:pt x="155" y="326"/>
                </a:lnTo>
                <a:lnTo>
                  <a:pt x="122" y="374"/>
                </a:lnTo>
                <a:lnTo>
                  <a:pt x="93" y="425"/>
                </a:lnTo>
                <a:lnTo>
                  <a:pt x="66" y="477"/>
                </a:lnTo>
                <a:lnTo>
                  <a:pt x="44" y="530"/>
                </a:lnTo>
                <a:lnTo>
                  <a:pt x="25" y="586"/>
                </a:lnTo>
                <a:lnTo>
                  <a:pt x="11" y="643"/>
                </a:lnTo>
                <a:lnTo>
                  <a:pt x="0" y="699"/>
                </a:lnTo>
                <a:lnTo>
                  <a:pt x="120" y="623"/>
                </a:lnTo>
                <a:lnTo>
                  <a:pt x="237" y="543"/>
                </a:lnTo>
                <a:lnTo>
                  <a:pt x="426" y="697"/>
                </a:lnTo>
                <a:lnTo>
                  <a:pt x="442" y="660"/>
                </a:lnTo>
                <a:lnTo>
                  <a:pt x="461" y="624"/>
                </a:lnTo>
                <a:lnTo>
                  <a:pt x="484" y="591"/>
                </a:lnTo>
                <a:lnTo>
                  <a:pt x="510" y="560"/>
                </a:lnTo>
                <a:lnTo>
                  <a:pt x="540" y="531"/>
                </a:lnTo>
                <a:lnTo>
                  <a:pt x="572" y="506"/>
                </a:lnTo>
                <a:lnTo>
                  <a:pt x="605" y="485"/>
                </a:lnTo>
                <a:lnTo>
                  <a:pt x="641" y="466"/>
                </a:lnTo>
                <a:lnTo>
                  <a:pt x="679" y="451"/>
                </a:lnTo>
                <a:lnTo>
                  <a:pt x="718" y="440"/>
                </a:lnTo>
                <a:lnTo>
                  <a:pt x="758" y="432"/>
                </a:lnTo>
                <a:lnTo>
                  <a:pt x="798" y="429"/>
                </a:lnTo>
                <a:lnTo>
                  <a:pt x="839" y="430"/>
                </a:lnTo>
                <a:lnTo>
                  <a:pt x="879" y="435"/>
                </a:lnTo>
                <a:lnTo>
                  <a:pt x="919" y="444"/>
                </a:lnTo>
                <a:lnTo>
                  <a:pt x="958" y="456"/>
                </a:lnTo>
                <a:lnTo>
                  <a:pt x="995" y="473"/>
                </a:lnTo>
                <a:lnTo>
                  <a:pt x="1030" y="493"/>
                </a:lnTo>
                <a:lnTo>
                  <a:pt x="1063" y="516"/>
                </a:lnTo>
                <a:lnTo>
                  <a:pt x="1094" y="543"/>
                </a:lnTo>
                <a:lnTo>
                  <a:pt x="1121" y="573"/>
                </a:lnTo>
                <a:lnTo>
                  <a:pt x="1146" y="605"/>
                </a:lnTo>
                <a:lnTo>
                  <a:pt x="1168" y="640"/>
                </a:lnTo>
                <a:lnTo>
                  <a:pt x="1171" y="646"/>
                </a:lnTo>
                <a:lnTo>
                  <a:pt x="1041" y="646"/>
                </a:lnTo>
                <a:lnTo>
                  <a:pt x="1382" y="886"/>
                </a:lnTo>
                <a:lnTo>
                  <a:pt x="1716" y="646"/>
                </a:lnTo>
                <a:lnTo>
                  <a:pt x="1606" y="646"/>
                </a:lnTo>
              </a:path>
            </a:pathLst>
          </a:custGeom>
          <a:solidFill>
            <a:srgbClr val="00B0F0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5"/>
          <p:cNvSpPr>
            <a:spLocks/>
          </p:cNvSpPr>
          <p:nvPr/>
        </p:nvSpPr>
        <p:spPr bwMode="blackWhite">
          <a:xfrm>
            <a:off x="3673289" y="2810997"/>
            <a:ext cx="1698252" cy="1057101"/>
          </a:xfrm>
          <a:custGeom>
            <a:avLst/>
            <a:gdLst>
              <a:gd name="T0" fmla="*/ 1365 w 1776"/>
              <a:gd name="T1" fmla="*/ 265 h 1095"/>
              <a:gd name="T2" fmla="*/ 1360 w 1776"/>
              <a:gd name="T3" fmla="*/ 349 h 1095"/>
              <a:gd name="T4" fmla="*/ 1337 w 1776"/>
              <a:gd name="T5" fmla="*/ 429 h 1095"/>
              <a:gd name="T6" fmla="*/ 1299 w 1776"/>
              <a:gd name="T7" fmla="*/ 504 h 1095"/>
              <a:gd name="T8" fmla="*/ 1247 w 1776"/>
              <a:gd name="T9" fmla="*/ 569 h 1095"/>
              <a:gd name="T10" fmla="*/ 1183 w 1776"/>
              <a:gd name="T11" fmla="*/ 624 h 1095"/>
              <a:gd name="T12" fmla="*/ 1108 w 1776"/>
              <a:gd name="T13" fmla="*/ 663 h 1095"/>
              <a:gd name="T14" fmla="*/ 1028 w 1776"/>
              <a:gd name="T15" fmla="*/ 686 h 1095"/>
              <a:gd name="T16" fmla="*/ 945 w 1776"/>
              <a:gd name="T17" fmla="*/ 692 h 1095"/>
              <a:gd name="T18" fmla="*/ 861 w 1776"/>
              <a:gd name="T19" fmla="*/ 682 h 1095"/>
              <a:gd name="T20" fmla="*/ 782 w 1776"/>
              <a:gd name="T21" fmla="*/ 655 h 1095"/>
              <a:gd name="T22" fmla="*/ 709 w 1776"/>
              <a:gd name="T23" fmla="*/ 613 h 1095"/>
              <a:gd name="T24" fmla="*/ 647 w 1776"/>
              <a:gd name="T25" fmla="*/ 556 h 1095"/>
              <a:gd name="T26" fmla="*/ 598 w 1776"/>
              <a:gd name="T27" fmla="*/ 488 h 1095"/>
              <a:gd name="T28" fmla="*/ 563 w 1776"/>
              <a:gd name="T29" fmla="*/ 412 h 1095"/>
              <a:gd name="T30" fmla="*/ 544 w 1776"/>
              <a:gd name="T31" fmla="*/ 330 h 1095"/>
              <a:gd name="T32" fmla="*/ 543 w 1776"/>
              <a:gd name="T33" fmla="*/ 246 h 1095"/>
              <a:gd name="T34" fmla="*/ 379 w 1776"/>
              <a:gd name="T35" fmla="*/ 0 h 1095"/>
              <a:gd name="T36" fmla="*/ 134 w 1776"/>
              <a:gd name="T37" fmla="*/ 238 h 1095"/>
              <a:gd name="T38" fmla="*/ 138 w 1776"/>
              <a:gd name="T39" fmla="*/ 357 h 1095"/>
              <a:gd name="T40" fmla="*/ 158 w 1776"/>
              <a:gd name="T41" fmla="*/ 473 h 1095"/>
              <a:gd name="T42" fmla="*/ 195 w 1776"/>
              <a:gd name="T43" fmla="*/ 585 h 1095"/>
              <a:gd name="T44" fmla="*/ 248 w 1776"/>
              <a:gd name="T45" fmla="*/ 691 h 1095"/>
              <a:gd name="T46" fmla="*/ 315 w 1776"/>
              <a:gd name="T47" fmla="*/ 788 h 1095"/>
              <a:gd name="T48" fmla="*/ 396 w 1776"/>
              <a:gd name="T49" fmla="*/ 875 h 1095"/>
              <a:gd name="T50" fmla="*/ 489 w 1776"/>
              <a:gd name="T51" fmla="*/ 949 h 1095"/>
              <a:gd name="T52" fmla="*/ 590 w 1776"/>
              <a:gd name="T53" fmla="*/ 1009 h 1095"/>
              <a:gd name="T54" fmla="*/ 699 w 1776"/>
              <a:gd name="T55" fmla="*/ 1053 h 1095"/>
              <a:gd name="T56" fmla="*/ 815 w 1776"/>
              <a:gd name="T57" fmla="*/ 1082 h 1095"/>
              <a:gd name="T58" fmla="*/ 932 w 1776"/>
              <a:gd name="T59" fmla="*/ 1094 h 1095"/>
              <a:gd name="T60" fmla="*/ 1051 w 1776"/>
              <a:gd name="T61" fmla="*/ 1088 h 1095"/>
              <a:gd name="T62" fmla="*/ 1166 w 1776"/>
              <a:gd name="T63" fmla="*/ 1067 h 1095"/>
              <a:gd name="T64" fmla="*/ 1279 w 1776"/>
              <a:gd name="T65" fmla="*/ 1027 h 1095"/>
              <a:gd name="T66" fmla="*/ 1383 w 1776"/>
              <a:gd name="T67" fmla="*/ 973 h 1095"/>
              <a:gd name="T68" fmla="*/ 1479 w 1776"/>
              <a:gd name="T69" fmla="*/ 904 h 1095"/>
              <a:gd name="T70" fmla="*/ 1564 w 1776"/>
              <a:gd name="T71" fmla="*/ 822 h 1095"/>
              <a:gd name="T72" fmla="*/ 1636 w 1776"/>
              <a:gd name="T73" fmla="*/ 728 h 1095"/>
              <a:gd name="T74" fmla="*/ 1695 w 1776"/>
              <a:gd name="T75" fmla="*/ 626 h 1095"/>
              <a:gd name="T76" fmla="*/ 1738 w 1776"/>
              <a:gd name="T77" fmla="*/ 516 h 1095"/>
              <a:gd name="T78" fmla="*/ 1765 w 1776"/>
              <a:gd name="T79" fmla="*/ 400 h 1095"/>
              <a:gd name="T80" fmla="*/ 1775 w 1776"/>
              <a:gd name="T81" fmla="*/ 282 h 1095"/>
              <a:gd name="T82" fmla="*/ 1767 w 1776"/>
              <a:gd name="T83" fmla="*/ 164 h 1095"/>
              <a:gd name="T84" fmla="*/ 1361 w 1776"/>
              <a:gd name="T85" fmla="*/ 222 h 1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76" h="1095">
                <a:moveTo>
                  <a:pt x="1361" y="222"/>
                </a:moveTo>
                <a:lnTo>
                  <a:pt x="1365" y="265"/>
                </a:lnTo>
                <a:lnTo>
                  <a:pt x="1365" y="306"/>
                </a:lnTo>
                <a:lnTo>
                  <a:pt x="1360" y="349"/>
                </a:lnTo>
                <a:lnTo>
                  <a:pt x="1351" y="389"/>
                </a:lnTo>
                <a:lnTo>
                  <a:pt x="1337" y="429"/>
                </a:lnTo>
                <a:lnTo>
                  <a:pt x="1321" y="468"/>
                </a:lnTo>
                <a:lnTo>
                  <a:pt x="1299" y="504"/>
                </a:lnTo>
                <a:lnTo>
                  <a:pt x="1275" y="539"/>
                </a:lnTo>
                <a:lnTo>
                  <a:pt x="1247" y="569"/>
                </a:lnTo>
                <a:lnTo>
                  <a:pt x="1216" y="597"/>
                </a:lnTo>
                <a:lnTo>
                  <a:pt x="1183" y="624"/>
                </a:lnTo>
                <a:lnTo>
                  <a:pt x="1146" y="644"/>
                </a:lnTo>
                <a:lnTo>
                  <a:pt x="1108" y="663"/>
                </a:lnTo>
                <a:lnTo>
                  <a:pt x="1069" y="676"/>
                </a:lnTo>
                <a:lnTo>
                  <a:pt x="1028" y="686"/>
                </a:lnTo>
                <a:lnTo>
                  <a:pt x="986" y="691"/>
                </a:lnTo>
                <a:lnTo>
                  <a:pt x="945" y="692"/>
                </a:lnTo>
                <a:lnTo>
                  <a:pt x="902" y="689"/>
                </a:lnTo>
                <a:lnTo>
                  <a:pt x="861" y="682"/>
                </a:lnTo>
                <a:lnTo>
                  <a:pt x="820" y="670"/>
                </a:lnTo>
                <a:lnTo>
                  <a:pt x="782" y="655"/>
                </a:lnTo>
                <a:lnTo>
                  <a:pt x="744" y="636"/>
                </a:lnTo>
                <a:lnTo>
                  <a:pt x="709" y="613"/>
                </a:lnTo>
                <a:lnTo>
                  <a:pt x="676" y="585"/>
                </a:lnTo>
                <a:lnTo>
                  <a:pt x="647" y="556"/>
                </a:lnTo>
                <a:lnTo>
                  <a:pt x="621" y="523"/>
                </a:lnTo>
                <a:lnTo>
                  <a:pt x="598" y="488"/>
                </a:lnTo>
                <a:lnTo>
                  <a:pt x="578" y="451"/>
                </a:lnTo>
                <a:lnTo>
                  <a:pt x="563" y="412"/>
                </a:lnTo>
                <a:lnTo>
                  <a:pt x="552" y="372"/>
                </a:lnTo>
                <a:lnTo>
                  <a:pt x="544" y="330"/>
                </a:lnTo>
                <a:lnTo>
                  <a:pt x="542" y="288"/>
                </a:lnTo>
                <a:lnTo>
                  <a:pt x="543" y="246"/>
                </a:lnTo>
                <a:lnTo>
                  <a:pt x="680" y="246"/>
                </a:lnTo>
                <a:lnTo>
                  <a:pt x="379" y="0"/>
                </a:lnTo>
                <a:lnTo>
                  <a:pt x="0" y="237"/>
                </a:lnTo>
                <a:lnTo>
                  <a:pt x="134" y="238"/>
                </a:lnTo>
                <a:lnTo>
                  <a:pt x="134" y="297"/>
                </a:lnTo>
                <a:lnTo>
                  <a:pt x="138" y="357"/>
                </a:lnTo>
                <a:lnTo>
                  <a:pt x="146" y="415"/>
                </a:lnTo>
                <a:lnTo>
                  <a:pt x="158" y="473"/>
                </a:lnTo>
                <a:lnTo>
                  <a:pt x="175" y="530"/>
                </a:lnTo>
                <a:lnTo>
                  <a:pt x="195" y="585"/>
                </a:lnTo>
                <a:lnTo>
                  <a:pt x="219" y="640"/>
                </a:lnTo>
                <a:lnTo>
                  <a:pt x="248" y="691"/>
                </a:lnTo>
                <a:lnTo>
                  <a:pt x="280" y="741"/>
                </a:lnTo>
                <a:lnTo>
                  <a:pt x="315" y="788"/>
                </a:lnTo>
                <a:lnTo>
                  <a:pt x="355" y="833"/>
                </a:lnTo>
                <a:lnTo>
                  <a:pt x="396" y="875"/>
                </a:lnTo>
                <a:lnTo>
                  <a:pt x="441" y="914"/>
                </a:lnTo>
                <a:lnTo>
                  <a:pt x="489" y="949"/>
                </a:lnTo>
                <a:lnTo>
                  <a:pt x="538" y="980"/>
                </a:lnTo>
                <a:lnTo>
                  <a:pt x="590" y="1009"/>
                </a:lnTo>
                <a:lnTo>
                  <a:pt x="645" y="1033"/>
                </a:lnTo>
                <a:lnTo>
                  <a:pt x="699" y="1053"/>
                </a:lnTo>
                <a:lnTo>
                  <a:pt x="757" y="1070"/>
                </a:lnTo>
                <a:lnTo>
                  <a:pt x="815" y="1082"/>
                </a:lnTo>
                <a:lnTo>
                  <a:pt x="873" y="1089"/>
                </a:lnTo>
                <a:lnTo>
                  <a:pt x="932" y="1094"/>
                </a:lnTo>
                <a:lnTo>
                  <a:pt x="992" y="1093"/>
                </a:lnTo>
                <a:lnTo>
                  <a:pt x="1051" y="1088"/>
                </a:lnTo>
                <a:lnTo>
                  <a:pt x="1108" y="1080"/>
                </a:lnTo>
                <a:lnTo>
                  <a:pt x="1166" y="1067"/>
                </a:lnTo>
                <a:lnTo>
                  <a:pt x="1223" y="1049"/>
                </a:lnTo>
                <a:lnTo>
                  <a:pt x="1279" y="1027"/>
                </a:lnTo>
                <a:lnTo>
                  <a:pt x="1332" y="1002"/>
                </a:lnTo>
                <a:lnTo>
                  <a:pt x="1383" y="973"/>
                </a:lnTo>
                <a:lnTo>
                  <a:pt x="1432" y="940"/>
                </a:lnTo>
                <a:lnTo>
                  <a:pt x="1479" y="904"/>
                </a:lnTo>
                <a:lnTo>
                  <a:pt x="1523" y="865"/>
                </a:lnTo>
                <a:lnTo>
                  <a:pt x="1564" y="822"/>
                </a:lnTo>
                <a:lnTo>
                  <a:pt x="1602" y="776"/>
                </a:lnTo>
                <a:lnTo>
                  <a:pt x="1636" y="728"/>
                </a:lnTo>
                <a:lnTo>
                  <a:pt x="1668" y="678"/>
                </a:lnTo>
                <a:lnTo>
                  <a:pt x="1695" y="626"/>
                </a:lnTo>
                <a:lnTo>
                  <a:pt x="1719" y="571"/>
                </a:lnTo>
                <a:lnTo>
                  <a:pt x="1738" y="516"/>
                </a:lnTo>
                <a:lnTo>
                  <a:pt x="1754" y="459"/>
                </a:lnTo>
                <a:lnTo>
                  <a:pt x="1765" y="400"/>
                </a:lnTo>
                <a:lnTo>
                  <a:pt x="1772" y="342"/>
                </a:lnTo>
                <a:lnTo>
                  <a:pt x="1775" y="282"/>
                </a:lnTo>
                <a:lnTo>
                  <a:pt x="1774" y="223"/>
                </a:lnTo>
                <a:lnTo>
                  <a:pt x="1767" y="164"/>
                </a:lnTo>
                <a:lnTo>
                  <a:pt x="1529" y="342"/>
                </a:lnTo>
                <a:lnTo>
                  <a:pt x="1361" y="222"/>
                </a:lnTo>
              </a:path>
            </a:pathLst>
          </a:custGeom>
          <a:solidFill>
            <a:srgbClr val="414455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1045415" y="154158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114618" y="168819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75" name="圆角矩形 74"/>
          <p:cNvSpPr/>
          <p:nvPr/>
        </p:nvSpPr>
        <p:spPr>
          <a:xfrm>
            <a:off x="1025040" y="325333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94243" y="339994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872671" y="3054059"/>
            <a:ext cx="216231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环形箭头 77"/>
          <p:cNvSpPr/>
          <p:nvPr/>
        </p:nvSpPr>
        <p:spPr>
          <a:xfrm flipV="1">
            <a:off x="2780353" y="312145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9" name="环形箭头 78"/>
          <p:cNvSpPr/>
          <p:nvPr/>
        </p:nvSpPr>
        <p:spPr>
          <a:xfrm>
            <a:off x="2785399" y="1971023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" name="右箭头 81"/>
          <p:cNvSpPr/>
          <p:nvPr/>
        </p:nvSpPr>
        <p:spPr>
          <a:xfrm>
            <a:off x="5618755" y="284843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6286499" y="1693982"/>
            <a:ext cx="1915887" cy="2662118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74505" y="1796467"/>
            <a:ext cx="1723549" cy="249299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要详尽。点击添加文字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3245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6" grpId="0"/>
      <p:bldP spid="75" grpId="0" animBg="1"/>
      <p:bldP spid="76" grpId="0"/>
      <p:bldP spid="78" grpId="0" animBg="1"/>
      <p:bldP spid="79" grpId="0" animBg="1"/>
      <p:bldP spid="82" grpId="0" animBg="1"/>
      <p:bldP spid="83" grpId="0" animBg="1"/>
      <p:bldP spid="84" grpId="0"/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3" name="饼形 4"/>
          <p:cNvSpPr/>
          <p:nvPr/>
        </p:nvSpPr>
        <p:spPr>
          <a:xfrm rot="3634040">
            <a:off x="668150" y="2425074"/>
            <a:ext cx="2435410" cy="2097930"/>
          </a:xfrm>
          <a:custGeom>
            <a:avLst/>
            <a:gdLst/>
            <a:ahLst/>
            <a:cxnLst/>
            <a:rect l="l" t="t" r="r" b="b"/>
            <a:pathLst>
              <a:path w="2776165" h="2391466">
                <a:moveTo>
                  <a:pt x="1150483" y="1951363"/>
                </a:moveTo>
                <a:cubicBezTo>
                  <a:pt x="1465922" y="1736850"/>
                  <a:pt x="1736590" y="1447220"/>
                  <a:pt x="1936625" y="1092688"/>
                </a:cubicBezTo>
                <a:cubicBezTo>
                  <a:pt x="2132419" y="745672"/>
                  <a:pt x="2240002" y="372886"/>
                  <a:pt x="2263568" y="0"/>
                </a:cubicBezTo>
                <a:lnTo>
                  <a:pt x="2776165" y="0"/>
                </a:lnTo>
                <a:cubicBezTo>
                  <a:pt x="2776165" y="982785"/>
                  <a:pt x="2256557" y="1892329"/>
                  <a:pt x="1409959" y="2391466"/>
                </a:cubicBezTo>
                <a:close/>
                <a:moveTo>
                  <a:pt x="1638719" y="0"/>
                </a:moveTo>
                <a:lnTo>
                  <a:pt x="2228374" y="0"/>
                </a:lnTo>
                <a:cubicBezTo>
                  <a:pt x="2204804" y="367012"/>
                  <a:pt x="2098718" y="733866"/>
                  <a:pt x="1906009" y="1075413"/>
                </a:cubicBezTo>
                <a:cubicBezTo>
                  <a:pt x="1709126" y="1424360"/>
                  <a:pt x="1442881" y="1709573"/>
                  <a:pt x="1132596" y="1921024"/>
                </a:cubicBezTo>
                <a:lnTo>
                  <a:pt x="847085" y="1436761"/>
                </a:lnTo>
                <a:cubicBezTo>
                  <a:pt x="1077138" y="1291147"/>
                  <a:pt x="1275301" y="1088010"/>
                  <a:pt x="1418442" y="834314"/>
                </a:cubicBezTo>
                <a:cubicBezTo>
                  <a:pt x="1567505" y="570122"/>
                  <a:pt x="1638785" y="283205"/>
                  <a:pt x="1638719" y="0"/>
                </a:cubicBezTo>
                <a:close/>
                <a:moveTo>
                  <a:pt x="1047481" y="0"/>
                </a:moveTo>
                <a:lnTo>
                  <a:pt x="1602791" y="0"/>
                </a:lnTo>
                <a:cubicBezTo>
                  <a:pt x="1602828" y="277212"/>
                  <a:pt x="1533044" y="558052"/>
                  <a:pt x="1387136" y="816652"/>
                </a:cubicBezTo>
                <a:cubicBezTo>
                  <a:pt x="1247218" y="1064635"/>
                  <a:pt x="1053601" y="1263274"/>
                  <a:pt x="828794" y="1405739"/>
                </a:cubicBezTo>
                <a:lnTo>
                  <a:pt x="540306" y="916427"/>
                </a:lnTo>
                <a:cubicBezTo>
                  <a:pt x="697168" y="834023"/>
                  <a:pt x="832498" y="706671"/>
                  <a:pt x="926026" y="540908"/>
                </a:cubicBezTo>
                <a:cubicBezTo>
                  <a:pt x="1022475" y="369967"/>
                  <a:pt x="1060973" y="182095"/>
                  <a:pt x="1047481" y="0"/>
                </a:cubicBezTo>
                <a:close/>
                <a:moveTo>
                  <a:pt x="0" y="0"/>
                </a:moveTo>
                <a:lnTo>
                  <a:pt x="1012008" y="0"/>
                </a:lnTo>
                <a:cubicBezTo>
                  <a:pt x="1025436" y="176166"/>
                  <a:pt x="988449" y="358048"/>
                  <a:pt x="895115" y="523468"/>
                </a:cubicBezTo>
                <a:cubicBezTo>
                  <a:pt x="804770" y="683591"/>
                  <a:pt x="673923" y="806499"/>
                  <a:pt x="522295" y="88587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4" name="矩形 11"/>
          <p:cNvSpPr/>
          <p:nvPr/>
        </p:nvSpPr>
        <p:spPr>
          <a:xfrm>
            <a:off x="2235435" y="1898036"/>
            <a:ext cx="2573790" cy="751657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3790" h="751657">
                <a:moveTo>
                  <a:pt x="0" y="1588"/>
                </a:moveTo>
                <a:lnTo>
                  <a:pt x="2573790" y="0"/>
                </a:lnTo>
                <a:lnTo>
                  <a:pt x="2573790" y="750069"/>
                </a:lnTo>
                <a:lnTo>
                  <a:pt x="425450" y="751657"/>
                </a:lnTo>
                <a:lnTo>
                  <a:pt x="0" y="158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6" name="矩形 11"/>
          <p:cNvSpPr/>
          <p:nvPr/>
        </p:nvSpPr>
        <p:spPr>
          <a:xfrm>
            <a:off x="2679935" y="2677931"/>
            <a:ext cx="2128496" cy="42622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28496"/>
              <a:gd name="connsiteY0" fmla="*/ 7938 h 426220"/>
              <a:gd name="connsiteX1" fmla="*/ 2126115 w 2128496"/>
              <a:gd name="connsiteY1" fmla="*/ 0 h 426220"/>
              <a:gd name="connsiteX2" fmla="*/ 2128496 w 2128496"/>
              <a:gd name="connsiteY2" fmla="*/ 426219 h 426220"/>
              <a:gd name="connsiteX3" fmla="*/ 234950 w 2128496"/>
              <a:gd name="connsiteY3" fmla="*/ 426220 h 426220"/>
              <a:gd name="connsiteX4" fmla="*/ 0 w 2128496"/>
              <a:gd name="connsiteY4" fmla="*/ 7938 h 42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496" h="426220">
                <a:moveTo>
                  <a:pt x="0" y="7938"/>
                </a:moveTo>
                <a:lnTo>
                  <a:pt x="2126115" y="0"/>
                </a:lnTo>
                <a:cubicBezTo>
                  <a:pt x="2128232" y="186523"/>
                  <a:pt x="2126379" y="239696"/>
                  <a:pt x="2128496" y="426219"/>
                </a:cubicBezTo>
                <a:lnTo>
                  <a:pt x="234950" y="426220"/>
                </a:lnTo>
                <a:lnTo>
                  <a:pt x="0" y="79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矩形 11"/>
          <p:cNvSpPr/>
          <p:nvPr/>
        </p:nvSpPr>
        <p:spPr>
          <a:xfrm>
            <a:off x="2933935" y="3133927"/>
            <a:ext cx="1879077" cy="450032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78465"/>
              <a:gd name="connsiteY0" fmla="*/ 794 h 450032"/>
              <a:gd name="connsiteX1" fmla="*/ 1873703 w 1878465"/>
              <a:gd name="connsiteY1" fmla="*/ 0 h 450032"/>
              <a:gd name="connsiteX2" fmla="*/ 1878465 w 1878465"/>
              <a:gd name="connsiteY2" fmla="*/ 447650 h 450032"/>
              <a:gd name="connsiteX3" fmla="*/ 251618 w 1878465"/>
              <a:gd name="connsiteY3" fmla="*/ 450032 h 450032"/>
              <a:gd name="connsiteX4" fmla="*/ 0 w 1878465"/>
              <a:gd name="connsiteY4" fmla="*/ 794 h 450032"/>
              <a:gd name="connsiteX0" fmla="*/ 0 w 1879077"/>
              <a:gd name="connsiteY0" fmla="*/ 794 h 450032"/>
              <a:gd name="connsiteX1" fmla="*/ 1878466 w 1879077"/>
              <a:gd name="connsiteY1" fmla="*/ 0 h 450032"/>
              <a:gd name="connsiteX2" fmla="*/ 1878465 w 1879077"/>
              <a:gd name="connsiteY2" fmla="*/ 447650 h 450032"/>
              <a:gd name="connsiteX3" fmla="*/ 251618 w 1879077"/>
              <a:gd name="connsiteY3" fmla="*/ 450032 h 450032"/>
              <a:gd name="connsiteX4" fmla="*/ 0 w 1879077"/>
              <a:gd name="connsiteY4" fmla="*/ 794 h 45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9077" h="450032">
                <a:moveTo>
                  <a:pt x="0" y="794"/>
                </a:moveTo>
                <a:lnTo>
                  <a:pt x="1878466" y="0"/>
                </a:lnTo>
                <a:cubicBezTo>
                  <a:pt x="1880583" y="186523"/>
                  <a:pt x="1876348" y="261127"/>
                  <a:pt x="1878465" y="447650"/>
                </a:cubicBezTo>
                <a:lnTo>
                  <a:pt x="251618" y="450032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9" name="矩形 11"/>
          <p:cNvSpPr/>
          <p:nvPr/>
        </p:nvSpPr>
        <p:spPr>
          <a:xfrm>
            <a:off x="3207416" y="3609653"/>
            <a:ext cx="1608590" cy="39685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81269"/>
              <a:gd name="connsiteY0" fmla="*/ 794 h 447650"/>
              <a:gd name="connsiteX1" fmla="*/ 1880846 w 1881269"/>
              <a:gd name="connsiteY1" fmla="*/ 0 h 447650"/>
              <a:gd name="connsiteX2" fmla="*/ 1878465 w 1881269"/>
              <a:gd name="connsiteY2" fmla="*/ 447650 h 447650"/>
              <a:gd name="connsiteX3" fmla="*/ 220662 w 1881269"/>
              <a:gd name="connsiteY3" fmla="*/ 395264 h 447650"/>
              <a:gd name="connsiteX4" fmla="*/ 0 w 1881269"/>
              <a:gd name="connsiteY4" fmla="*/ 794 h 447650"/>
              <a:gd name="connsiteX0" fmla="*/ 0 w 1878465"/>
              <a:gd name="connsiteY0" fmla="*/ 794 h 447650"/>
              <a:gd name="connsiteX1" fmla="*/ 1604621 w 1878465"/>
              <a:gd name="connsiteY1" fmla="*/ 0 h 447650"/>
              <a:gd name="connsiteX2" fmla="*/ 1878465 w 1878465"/>
              <a:gd name="connsiteY2" fmla="*/ 447650 h 447650"/>
              <a:gd name="connsiteX3" fmla="*/ 220662 w 1878465"/>
              <a:gd name="connsiteY3" fmla="*/ 395264 h 447650"/>
              <a:gd name="connsiteX4" fmla="*/ 0 w 1878465"/>
              <a:gd name="connsiteY4" fmla="*/ 794 h 447650"/>
              <a:gd name="connsiteX0" fmla="*/ 0 w 1614940"/>
              <a:gd name="connsiteY0" fmla="*/ 794 h 395264"/>
              <a:gd name="connsiteX1" fmla="*/ 1604621 w 1614940"/>
              <a:gd name="connsiteY1" fmla="*/ 0 h 395264"/>
              <a:gd name="connsiteX2" fmla="*/ 1614940 w 1614940"/>
              <a:gd name="connsiteY2" fmla="*/ 384150 h 395264"/>
              <a:gd name="connsiteX3" fmla="*/ 220662 w 1614940"/>
              <a:gd name="connsiteY3" fmla="*/ 395264 h 395264"/>
              <a:gd name="connsiteX4" fmla="*/ 0 w 1614940"/>
              <a:gd name="connsiteY4" fmla="*/ 794 h 395264"/>
              <a:gd name="connsiteX0" fmla="*/ 0 w 1605044"/>
              <a:gd name="connsiteY0" fmla="*/ 794 h 395264"/>
              <a:gd name="connsiteX1" fmla="*/ 1604621 w 1605044"/>
              <a:gd name="connsiteY1" fmla="*/ 0 h 395264"/>
              <a:gd name="connsiteX2" fmla="*/ 1602240 w 1605044"/>
              <a:gd name="connsiteY2" fmla="*/ 377800 h 395264"/>
              <a:gd name="connsiteX3" fmla="*/ 220662 w 1605044"/>
              <a:gd name="connsiteY3" fmla="*/ 395264 h 395264"/>
              <a:gd name="connsiteX4" fmla="*/ 0 w 1605044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77800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87325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8590"/>
              <a:gd name="connsiteY0" fmla="*/ 794 h 396850"/>
              <a:gd name="connsiteX1" fmla="*/ 1604621 w 1608590"/>
              <a:gd name="connsiteY1" fmla="*/ 0 h 396850"/>
              <a:gd name="connsiteX2" fmla="*/ 1608590 w 1608590"/>
              <a:gd name="connsiteY2" fmla="*/ 396850 h 396850"/>
              <a:gd name="connsiteX3" fmla="*/ 220662 w 1608590"/>
              <a:gd name="connsiteY3" fmla="*/ 395264 h 396850"/>
              <a:gd name="connsiteX4" fmla="*/ 0 w 1608590"/>
              <a:gd name="connsiteY4" fmla="*/ 794 h 39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8590" h="396850">
                <a:moveTo>
                  <a:pt x="0" y="794"/>
                </a:moveTo>
                <a:lnTo>
                  <a:pt x="1604621" y="0"/>
                </a:lnTo>
                <a:cubicBezTo>
                  <a:pt x="1606738" y="186523"/>
                  <a:pt x="1606473" y="210327"/>
                  <a:pt x="1608590" y="396850"/>
                </a:cubicBezTo>
                <a:lnTo>
                  <a:pt x="220662" y="395264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07689" y="2520609"/>
            <a:ext cx="606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A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1920513" y="3035821"/>
            <a:ext cx="6046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B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57319" y="3613326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容简要详尽。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94865" y="354773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C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1901277" y="405881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D</a:t>
            </a:r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02591" y="2139986"/>
            <a:ext cx="2236510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点击添加文字内容，内容简要详尽。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</a:t>
            </a:r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00119" y="2696818"/>
            <a:ext cx="185178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82059" y="3168460"/>
            <a:ext cx="159530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362453" y="2421450"/>
            <a:ext cx="9290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300102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6857719" y="2421450"/>
            <a:ext cx="927277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795368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75801" y="3711217"/>
            <a:ext cx="915675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313450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</a:p>
        </p:txBody>
      </p:sp>
      <p:cxnSp>
        <p:nvCxnSpPr>
          <p:cNvPr id="49" name="直接连接符 48"/>
          <p:cNvCxnSpPr/>
          <p:nvPr/>
        </p:nvCxnSpPr>
        <p:spPr>
          <a:xfrm>
            <a:off x="6871067" y="3711217"/>
            <a:ext cx="913929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781271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084708" y="3190609"/>
            <a:ext cx="473298" cy="4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071214" y="1821266"/>
            <a:ext cx="486791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588718" y="1793264"/>
            <a:ext cx="531812" cy="51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588718" y="3153273"/>
            <a:ext cx="531814" cy="53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95168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3" grpId="0" animBg="1"/>
      <p:bldP spid="24" grpId="0" animBg="1"/>
      <p:bldP spid="26" grpId="0" animBg="1"/>
      <p:bldP spid="27" grpId="0" animBg="1"/>
      <p:bldP spid="29" grpId="0" animBg="1"/>
      <p:bldP spid="30" grpId="0"/>
      <p:bldP spid="31" grpId="0"/>
      <p:bldP spid="32" grpId="0"/>
      <p:bldP spid="34" grpId="0"/>
      <p:bldP spid="36" grpId="0"/>
      <p:bldP spid="37" grpId="0"/>
      <p:bldP spid="39" grpId="0"/>
      <p:bldP spid="40" grpId="0"/>
      <p:bldP spid="42" grpId="0"/>
      <p:bldP spid="46" grpId="0"/>
      <p:bldP spid="48" grpId="0"/>
      <p:bldP spid="50" grpId="0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梯形 54"/>
          <p:cNvSpPr/>
          <p:nvPr/>
        </p:nvSpPr>
        <p:spPr>
          <a:xfrm>
            <a:off x="4018306" y="2781580"/>
            <a:ext cx="1962980" cy="178602"/>
          </a:xfrm>
          <a:prstGeom prst="trapezoid">
            <a:avLst>
              <a:gd name="adj" fmla="val 299959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梯形 55"/>
          <p:cNvSpPr/>
          <p:nvPr/>
        </p:nvSpPr>
        <p:spPr>
          <a:xfrm>
            <a:off x="6087256" y="2350289"/>
            <a:ext cx="1670626" cy="152002"/>
          </a:xfrm>
          <a:prstGeom prst="trapezoid">
            <a:avLst>
              <a:gd name="adj" fmla="val 299959"/>
            </a:avLst>
          </a:prstGeom>
          <a:solidFill>
            <a:srgbClr val="00B0F0">
              <a:alpha val="4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1577484" y="3907759"/>
            <a:ext cx="2322281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109661" y="358646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4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4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4015305" y="3230754"/>
            <a:ext cx="1962980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435578" y="296354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6124834" y="2753250"/>
            <a:ext cx="1670626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476157" y="250229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1464000" y="4050516"/>
            <a:ext cx="2464739" cy="658923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05806" y="3337668"/>
            <a:ext cx="2068843" cy="553084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079827" y="2858354"/>
            <a:ext cx="1754253" cy="479343"/>
            <a:chOff x="1936570" y="360433"/>
            <a:chExt cx="1980318" cy="520068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153054" y="379613"/>
              <a:ext cx="1763834" cy="5008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容，内容简要。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366294" y="1468237"/>
            <a:ext cx="1271539" cy="1427643"/>
            <a:chOff x="4048794" y="1493637"/>
            <a:chExt cx="1271539" cy="1427643"/>
          </a:xfrm>
        </p:grpSpPr>
        <p:sp>
          <p:nvSpPr>
            <p:cNvPr id="77" name="等腰三角形 7"/>
            <p:cNvSpPr/>
            <p:nvPr/>
          </p:nvSpPr>
          <p:spPr>
            <a:xfrm flipV="1">
              <a:off x="4048794" y="1637895"/>
              <a:ext cx="1271539" cy="1283385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368895" y="1493637"/>
              <a:ext cx="65274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200" dirty="0" smtClean="0">
                  <a:solidFill>
                    <a:schemeClr val="bg1"/>
                  </a:solidFill>
                </a:rPr>
                <a:t>2</a:t>
              </a:r>
              <a:endParaRPr lang="zh-CN" altLang="en-US" sz="7200" dirty="0">
                <a:solidFill>
                  <a:schemeClr val="bg1"/>
                </a:solidFill>
              </a:endParaRPr>
            </a:p>
          </p:txBody>
        </p:sp>
      </p:grpSp>
      <p:sp>
        <p:nvSpPr>
          <p:cNvPr id="79" name="梯形 78"/>
          <p:cNvSpPr/>
          <p:nvPr/>
        </p:nvSpPr>
        <p:spPr>
          <a:xfrm>
            <a:off x="1577484" y="3366562"/>
            <a:ext cx="2322281" cy="211293"/>
          </a:xfrm>
          <a:prstGeom prst="trapezoid">
            <a:avLst>
              <a:gd name="adj" fmla="val 299959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1915457" y="1746108"/>
            <a:ext cx="1607234" cy="1752526"/>
            <a:chOff x="1597957" y="1771508"/>
            <a:chExt cx="1607234" cy="1752526"/>
          </a:xfrm>
        </p:grpSpPr>
        <p:sp>
          <p:nvSpPr>
            <p:cNvPr id="81" name="等腰三角形 7"/>
            <p:cNvSpPr/>
            <p:nvPr/>
          </p:nvSpPr>
          <p:spPr>
            <a:xfrm flipV="1">
              <a:off x="1597957" y="1901827"/>
              <a:ext cx="1607234" cy="1622207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09982" y="1771508"/>
              <a:ext cx="7569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dirty="0" smtClean="0">
                  <a:solidFill>
                    <a:schemeClr val="bg1"/>
                  </a:solidFill>
                </a:rPr>
                <a:t>1</a:t>
              </a:r>
              <a:endParaRPr lang="zh-CN" altLang="en-US" sz="8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425705" y="1300688"/>
            <a:ext cx="1016747" cy="1125801"/>
            <a:chOff x="6108205" y="1326088"/>
            <a:chExt cx="1016747" cy="1125801"/>
          </a:xfrm>
        </p:grpSpPr>
        <p:sp>
          <p:nvSpPr>
            <p:cNvPr id="84" name="等腰三角形 7"/>
            <p:cNvSpPr/>
            <p:nvPr/>
          </p:nvSpPr>
          <p:spPr>
            <a:xfrm flipV="1">
              <a:off x="6108205" y="1425669"/>
              <a:ext cx="1016747" cy="1026220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4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359442" y="1326088"/>
              <a:ext cx="53572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</a:rPr>
                <a:t>3</a:t>
              </a:r>
              <a:endParaRPr lang="zh-CN" altLang="en-US" sz="5400" dirty="0">
                <a:solidFill>
                  <a:schemeClr val="bg1"/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45917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8" grpId="0"/>
      <p:bldP spid="60" grpId="0"/>
      <p:bldP spid="63" grpId="0"/>
      <p:bldP spid="79" grpId="0" animBg="1"/>
      <p:bldP spid="8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解决方案及总结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43960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同心圆 40"/>
          <p:cNvSpPr/>
          <p:nvPr/>
        </p:nvSpPr>
        <p:spPr>
          <a:xfrm rot="13917225">
            <a:off x="5030424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41"/>
          <p:cNvSpPr/>
          <p:nvPr/>
        </p:nvSpPr>
        <p:spPr>
          <a:xfrm>
            <a:off x="1449742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8"/>
          <p:cNvSpPr/>
          <p:nvPr/>
        </p:nvSpPr>
        <p:spPr>
          <a:xfrm rot="9639642">
            <a:off x="2031410" y="1838163"/>
            <a:ext cx="554654" cy="852154"/>
          </a:xfrm>
          <a:custGeom>
            <a:avLst/>
            <a:gdLst/>
            <a:ahLst/>
            <a:cxnLst/>
            <a:rect l="l" t="t" r="r" b="b"/>
            <a:pathLst>
              <a:path w="554654" h="852154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627581"/>
                  <a:pt x="207255" y="695562"/>
                  <a:pt x="244473" y="752349"/>
                </a:cubicBezTo>
                <a:lnTo>
                  <a:pt x="87880" y="852154"/>
                </a:lnTo>
                <a:cubicBezTo>
                  <a:pt x="31872" y="766698"/>
                  <a:pt x="0" y="664398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同心圆 45"/>
          <p:cNvSpPr/>
          <p:nvPr/>
        </p:nvSpPr>
        <p:spPr>
          <a:xfrm>
            <a:off x="6807257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7" name="饼形 37"/>
          <p:cNvSpPr/>
          <p:nvPr/>
        </p:nvSpPr>
        <p:spPr>
          <a:xfrm rot="11915685">
            <a:off x="6807257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cubicBezTo>
                  <a:pt x="759544" y="0"/>
                  <a:pt x="938486" y="111095"/>
                  <a:pt x="1032483" y="277522"/>
                </a:cubicBezTo>
                <a:lnTo>
                  <a:pt x="871753" y="369705"/>
                </a:lnTo>
                <a:cubicBezTo>
                  <a:pt x="809155" y="259551"/>
                  <a:pt x="690486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1109308" y="554654"/>
                </a:ln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2D2A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同心圆 35"/>
          <p:cNvSpPr/>
          <p:nvPr/>
        </p:nvSpPr>
        <p:spPr>
          <a:xfrm rot="13917225">
            <a:off x="5030424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lnTo>
                  <a:pt x="557757" y="313"/>
                </a:lnTo>
                <a:lnTo>
                  <a:pt x="557757" y="186388"/>
                </a:lnTo>
                <a:cubicBezTo>
                  <a:pt x="556725" y="186080"/>
                  <a:pt x="555690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922593" y="548304"/>
                </a:lnTo>
                <a:lnTo>
                  <a:pt x="1108668" y="548304"/>
                </a:lnTo>
                <a:cubicBezTo>
                  <a:pt x="1109296" y="550414"/>
                  <a:pt x="1109308" y="552533"/>
                  <a:pt x="1109308" y="554654"/>
                </a:cubicBez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同心圆 48"/>
          <p:cNvSpPr/>
          <p:nvPr/>
        </p:nvSpPr>
        <p:spPr>
          <a:xfrm>
            <a:off x="3253590" y="1654477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饼形 38"/>
          <p:cNvSpPr/>
          <p:nvPr/>
        </p:nvSpPr>
        <p:spPr>
          <a:xfrm rot="11700000">
            <a:off x="3593623" y="1696988"/>
            <a:ext cx="763888" cy="1109308"/>
          </a:xfrm>
          <a:custGeom>
            <a:avLst/>
            <a:gdLst/>
            <a:ahLst/>
            <a:cxnLst/>
            <a:rect l="l" t="t" r="r" b="b"/>
            <a:pathLst>
              <a:path w="763888" h="1109308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603892" y="923233"/>
                  <a:pt x="650876" y="913578"/>
                  <a:pt x="693650" y="895657"/>
                </a:cubicBezTo>
                <a:lnTo>
                  <a:pt x="763888" y="1067789"/>
                </a:lnTo>
                <a:cubicBezTo>
                  <a:pt x="699500" y="1094769"/>
                  <a:pt x="628775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7009809" y="2614656"/>
            <a:ext cx="716904" cy="576263"/>
          </a:xfrm>
          <a:prstGeom prst="line">
            <a:avLst/>
          </a:prstGeom>
          <a:ln w="19050">
            <a:solidFill>
              <a:srgbClr val="2D2A19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V="1">
            <a:off x="1678963" y="2591321"/>
            <a:ext cx="716904" cy="576263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3453372" y="2599143"/>
            <a:ext cx="716904" cy="576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 flipV="1">
            <a:off x="5273501" y="2589936"/>
            <a:ext cx="716904" cy="576263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1302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00B0F0"/>
                </a:solidFill>
              </a:rPr>
              <a:t>34%</a:t>
            </a:r>
            <a:endParaRPr lang="zh-CN" altLang="en-US" sz="2400" dirty="0">
              <a:solidFill>
                <a:srgbClr val="00B0F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9159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</a:rPr>
              <a:t>61%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732638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92D050"/>
                </a:solidFill>
              </a:rPr>
              <a:t>75%</a:t>
            </a:r>
            <a:endParaRPr lang="zh-CN" altLang="en-US" sz="2400" dirty="0">
              <a:solidFill>
                <a:srgbClr val="92D05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487727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2D2A19"/>
                </a:solidFill>
              </a:rPr>
              <a:t>93%</a:t>
            </a:r>
            <a:endParaRPr lang="zh-CN" altLang="en-US" sz="2400" dirty="0">
              <a:solidFill>
                <a:srgbClr val="2D2A19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83967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682375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677968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03773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502181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97774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23579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7" name="直接连接符 96"/>
          <p:cNvCxnSpPr/>
          <p:nvPr/>
        </p:nvCxnSpPr>
        <p:spPr>
          <a:xfrm>
            <a:off x="321987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317580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43385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00" name="直接连接符 99"/>
          <p:cNvCxnSpPr/>
          <p:nvPr/>
        </p:nvCxnSpPr>
        <p:spPr>
          <a:xfrm>
            <a:off x="141793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137386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102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357692" y="2004588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63501" y="2027431"/>
            <a:ext cx="448707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40875" y="1992503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6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84438" y="1981745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969738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2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86" grpId="0"/>
      <p:bldP spid="87" grpId="0"/>
      <p:bldP spid="88" grpId="0"/>
      <p:bldP spid="89" grpId="0"/>
      <p:bldP spid="90" grpId="0"/>
      <p:bldP spid="92" grpId="0"/>
      <p:bldP spid="93" grpId="0"/>
      <p:bldP spid="95" grpId="0"/>
      <p:bldP spid="96" grpId="0"/>
      <p:bldP spid="98" grpId="0"/>
      <p:bldP spid="99" grpId="0"/>
      <p:bldP spid="101" grpId="0"/>
      <p:bldP spid="1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椭圆 5"/>
          <p:cNvSpPr/>
          <p:nvPr/>
        </p:nvSpPr>
        <p:spPr>
          <a:xfrm>
            <a:off x="12406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椭圆 5"/>
          <p:cNvSpPr/>
          <p:nvPr/>
        </p:nvSpPr>
        <p:spPr>
          <a:xfrm>
            <a:off x="29424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7" name="椭圆 5"/>
          <p:cNvSpPr/>
          <p:nvPr/>
        </p:nvSpPr>
        <p:spPr>
          <a:xfrm>
            <a:off x="46442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8" name="椭圆 5"/>
          <p:cNvSpPr/>
          <p:nvPr/>
        </p:nvSpPr>
        <p:spPr>
          <a:xfrm>
            <a:off x="63460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 flipV="1">
            <a:off x="2048043" y="321256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5470166" y="321372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3767939" y="249864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V="1">
            <a:off x="7171012" y="249980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组合 63"/>
          <p:cNvGrpSpPr/>
          <p:nvPr/>
        </p:nvGrpSpPr>
        <p:grpSpPr>
          <a:xfrm>
            <a:off x="1079613" y="2276485"/>
            <a:ext cx="1894386" cy="506445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493948" y="2273274"/>
            <a:ext cx="1894386" cy="506445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796088" y="3330557"/>
            <a:ext cx="1894386" cy="506445"/>
            <a:chOff x="1936570" y="360433"/>
            <a:chExt cx="1894386" cy="506445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91077" y="3339790"/>
            <a:ext cx="1894386" cy="506445"/>
            <a:chOff x="1936570" y="360433"/>
            <a:chExt cx="1894386" cy="506445"/>
          </a:xfrm>
        </p:grpSpPr>
        <p:sp>
          <p:nvSpPr>
            <p:cNvPr id="77" name="圆角矩形 7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110166" y="3755192"/>
            <a:ext cx="720000" cy="720000"/>
            <a:chOff x="5701984" y="3632517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5701984" y="3632517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782984" y="3713517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3" name="组合 82"/>
          <p:cNvGrpSpPr/>
          <p:nvPr/>
        </p:nvGrpSpPr>
        <p:grpSpPr>
          <a:xfrm>
            <a:off x="1694007" y="3755192"/>
            <a:ext cx="720000" cy="720000"/>
            <a:chOff x="4490252" y="3503349"/>
            <a:chExt cx="720000" cy="720000"/>
          </a:xfrm>
        </p:grpSpPr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0252" y="350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  <a:effectLst>
              <a:outerShdw blurRad="190500" dist="152400" dir="10800000" algn="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5" name="Picture 3" descr="F:\PPT素材\q22-1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252" y="3584349"/>
              <a:ext cx="558000" cy="558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6" name="组合 105"/>
          <p:cNvGrpSpPr/>
          <p:nvPr/>
        </p:nvGrpSpPr>
        <p:grpSpPr>
          <a:xfrm>
            <a:off x="6824452" y="1675304"/>
            <a:ext cx="720000" cy="720000"/>
            <a:chOff x="1862563" y="2913095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07" name="椭圆 106"/>
            <p:cNvSpPr>
              <a:spLocks noChangeAspect="1"/>
            </p:cNvSpPr>
            <p:nvPr/>
          </p:nvSpPr>
          <p:spPr>
            <a:xfrm>
              <a:off x="1862563" y="2913095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08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43563" y="2994095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9" name="组合 108"/>
          <p:cNvGrpSpPr/>
          <p:nvPr/>
        </p:nvGrpSpPr>
        <p:grpSpPr>
          <a:xfrm>
            <a:off x="3420859" y="1681986"/>
            <a:ext cx="720000" cy="720000"/>
            <a:chOff x="3548478" y="3863349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10" name="椭圆 109"/>
            <p:cNvSpPr>
              <a:spLocks noChangeAspect="1"/>
            </p:cNvSpPr>
            <p:nvPr/>
          </p:nvSpPr>
          <p:spPr>
            <a:xfrm>
              <a:off x="3548478" y="386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11" name="Picture 4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29478" y="3944349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2" name="TextBox 11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8143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00"/>
                            </p:stCondLst>
                            <p:childTnLst>
                              <p:par>
                                <p:cTn id="5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00"/>
                            </p:stCondLst>
                            <p:childTnLst>
                              <p:par>
                                <p:cTn id="8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00"/>
                            </p:stCondLst>
                            <p:childTnLst>
                              <p:par>
                                <p:cTn id="10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7" grpId="0" animBg="1"/>
      <p:bldP spid="58" grpId="0" animBg="1"/>
      <p:bldP spid="1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7" name="圆角矩形 46"/>
          <p:cNvSpPr/>
          <p:nvPr/>
        </p:nvSpPr>
        <p:spPr>
          <a:xfrm>
            <a:off x="1028313" y="173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圆角矩形 47"/>
          <p:cNvSpPr/>
          <p:nvPr/>
        </p:nvSpPr>
        <p:spPr>
          <a:xfrm>
            <a:off x="1195561" y="1734767"/>
            <a:ext cx="2031207" cy="67703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1028313" y="2580527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圆角矩形 49"/>
          <p:cNvSpPr/>
          <p:nvPr/>
        </p:nvSpPr>
        <p:spPr>
          <a:xfrm>
            <a:off x="1195561" y="2579053"/>
            <a:ext cx="2494871" cy="6770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圆角矩形 50"/>
          <p:cNvSpPr/>
          <p:nvPr/>
        </p:nvSpPr>
        <p:spPr>
          <a:xfrm>
            <a:off x="1028313" y="3427194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1195561" y="3425720"/>
            <a:ext cx="3140547" cy="67703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圆角矩形 52"/>
          <p:cNvSpPr/>
          <p:nvPr/>
        </p:nvSpPr>
        <p:spPr>
          <a:xfrm>
            <a:off x="1028313" y="427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圆角矩形 53"/>
          <p:cNvSpPr/>
          <p:nvPr/>
        </p:nvSpPr>
        <p:spPr>
          <a:xfrm>
            <a:off x="1195562" y="4272386"/>
            <a:ext cx="1735932" cy="6770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2800930" y="4187339"/>
            <a:ext cx="261128" cy="350769"/>
            <a:chOff x="2788230" y="4250839"/>
            <a:chExt cx="261128" cy="350769"/>
          </a:xfrm>
        </p:grpSpPr>
        <p:sp>
          <p:nvSpPr>
            <p:cNvPr id="87" name="圆角矩形 86"/>
            <p:cNvSpPr/>
            <p:nvPr/>
          </p:nvSpPr>
          <p:spPr>
            <a:xfrm>
              <a:off x="2788230" y="4250839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FFC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2813702" y="4277351"/>
              <a:ext cx="210183" cy="21018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898370" y="1601814"/>
            <a:ext cx="452368" cy="342446"/>
            <a:chOff x="885670" y="1665314"/>
            <a:chExt cx="452368" cy="342446"/>
          </a:xfrm>
        </p:grpSpPr>
        <p:sp>
          <p:nvSpPr>
            <p:cNvPr id="90" name="椭圆 89"/>
            <p:cNvSpPr/>
            <p:nvPr/>
          </p:nvSpPr>
          <p:spPr>
            <a:xfrm>
              <a:off x="934473" y="1665314"/>
              <a:ext cx="342446" cy="34244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885670" y="169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51%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96373" y="4141814"/>
            <a:ext cx="452368" cy="342446"/>
            <a:chOff x="883673" y="4205314"/>
            <a:chExt cx="452368" cy="342446"/>
          </a:xfrm>
        </p:grpSpPr>
        <p:sp>
          <p:nvSpPr>
            <p:cNvPr id="93" name="椭圆 92"/>
            <p:cNvSpPr/>
            <p:nvPr/>
          </p:nvSpPr>
          <p:spPr>
            <a:xfrm>
              <a:off x="934473" y="4205314"/>
              <a:ext cx="342446" cy="34244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83673" y="423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42%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92212" y="3295148"/>
            <a:ext cx="452368" cy="342446"/>
            <a:chOff x="879512" y="3358648"/>
            <a:chExt cx="452368" cy="342446"/>
          </a:xfrm>
        </p:grpSpPr>
        <p:sp>
          <p:nvSpPr>
            <p:cNvPr id="96" name="椭圆 95"/>
            <p:cNvSpPr/>
            <p:nvPr/>
          </p:nvSpPr>
          <p:spPr>
            <a:xfrm>
              <a:off x="934473" y="3358648"/>
              <a:ext cx="342446" cy="34244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9512" y="3391371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82%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92212" y="2448481"/>
            <a:ext cx="452368" cy="342446"/>
            <a:chOff x="879512" y="2511981"/>
            <a:chExt cx="452368" cy="342446"/>
          </a:xfrm>
        </p:grpSpPr>
        <p:sp>
          <p:nvSpPr>
            <p:cNvPr id="99" name="椭圆 98"/>
            <p:cNvSpPr/>
            <p:nvPr/>
          </p:nvSpPr>
          <p:spPr>
            <a:xfrm>
              <a:off x="934473" y="2511981"/>
              <a:ext cx="342446" cy="3424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879512" y="2545047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70%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1" name="TextBox 100"/>
          <p:cNvSpPr txBox="1"/>
          <p:nvPr/>
        </p:nvSpPr>
        <p:spPr>
          <a:xfrm>
            <a:off x="3403971" y="184686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904687" y="269888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480784" y="3561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161723" y="437225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FFC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4146085" y="3338758"/>
            <a:ext cx="261128" cy="350769"/>
            <a:chOff x="4133385" y="3402258"/>
            <a:chExt cx="261128" cy="350769"/>
          </a:xfrm>
        </p:grpSpPr>
        <p:sp>
          <p:nvSpPr>
            <p:cNvPr id="112" name="圆角矩形 111"/>
            <p:cNvSpPr/>
            <p:nvPr/>
          </p:nvSpPr>
          <p:spPr>
            <a:xfrm>
              <a:off x="4133385" y="340225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92D0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4158857" y="3428770"/>
              <a:ext cx="210183" cy="21018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557487" y="2488488"/>
            <a:ext cx="261128" cy="350769"/>
            <a:chOff x="3544787" y="2551988"/>
            <a:chExt cx="261128" cy="350769"/>
          </a:xfrm>
        </p:grpSpPr>
        <p:sp>
          <p:nvSpPr>
            <p:cNvPr id="115" name="圆角矩形 114"/>
            <p:cNvSpPr/>
            <p:nvPr/>
          </p:nvSpPr>
          <p:spPr>
            <a:xfrm>
              <a:off x="3544787" y="255198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3570259" y="2578500"/>
              <a:ext cx="210183" cy="2101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3083894" y="1641322"/>
            <a:ext cx="261128" cy="350769"/>
            <a:chOff x="3071194" y="1704822"/>
            <a:chExt cx="261128" cy="350769"/>
          </a:xfrm>
        </p:grpSpPr>
        <p:sp>
          <p:nvSpPr>
            <p:cNvPr id="118" name="圆角矩形 117"/>
            <p:cNvSpPr/>
            <p:nvPr/>
          </p:nvSpPr>
          <p:spPr>
            <a:xfrm>
              <a:off x="3071194" y="1704822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00B0F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3096666" y="1731334"/>
              <a:ext cx="210183" cy="21018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594988" y="1510629"/>
            <a:ext cx="2606600" cy="506445"/>
            <a:chOff x="1936570" y="345193"/>
            <a:chExt cx="1794702" cy="506445"/>
          </a:xfrm>
        </p:grpSpPr>
        <p:sp>
          <p:nvSpPr>
            <p:cNvPr id="121" name="圆角矩形 120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594988" y="4040644"/>
            <a:ext cx="2606600" cy="506445"/>
            <a:chOff x="1936570" y="345193"/>
            <a:chExt cx="1794702" cy="506445"/>
          </a:xfrm>
        </p:grpSpPr>
        <p:sp>
          <p:nvSpPr>
            <p:cNvPr id="125" name="圆角矩形 124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5594988" y="3197305"/>
            <a:ext cx="2606600" cy="506445"/>
            <a:chOff x="1936570" y="345193"/>
            <a:chExt cx="1794702" cy="506445"/>
          </a:xfrm>
        </p:grpSpPr>
        <p:sp>
          <p:nvSpPr>
            <p:cNvPr id="129" name="圆角矩形 128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5594988" y="2353967"/>
            <a:ext cx="2606600" cy="506445"/>
            <a:chOff x="1936570" y="345193"/>
            <a:chExt cx="1794702" cy="506445"/>
          </a:xfrm>
        </p:grpSpPr>
        <p:sp>
          <p:nvSpPr>
            <p:cNvPr id="133" name="圆角矩形 132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2809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101" grpId="0"/>
      <p:bldP spid="102" grpId="0"/>
      <p:bldP spid="103" grpId="0"/>
      <p:bldP spid="104" grpId="0"/>
      <p:bldP spid="1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63" name="组合 62"/>
          <p:cNvGrpSpPr/>
          <p:nvPr/>
        </p:nvGrpSpPr>
        <p:grpSpPr>
          <a:xfrm>
            <a:off x="2501382" y="2208274"/>
            <a:ext cx="396199" cy="212310"/>
            <a:chOff x="2551486" y="2170174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4" name="燕尾形 63"/>
            <p:cNvSpPr/>
            <p:nvPr/>
          </p:nvSpPr>
          <p:spPr>
            <a:xfrm>
              <a:off x="2551486" y="2170741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5" name="燕尾形 64"/>
            <p:cNvSpPr/>
            <p:nvPr/>
          </p:nvSpPr>
          <p:spPr>
            <a:xfrm>
              <a:off x="2735942" y="2170174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6716" y="2202702"/>
            <a:ext cx="396199" cy="212310"/>
            <a:chOff x="4304086" y="21646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7" name="燕尾形 66"/>
            <p:cNvSpPr/>
            <p:nvPr/>
          </p:nvSpPr>
          <p:spPr>
            <a:xfrm>
              <a:off x="4304086" y="21651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8" name="燕尾形 67"/>
            <p:cNvSpPr/>
            <p:nvPr/>
          </p:nvSpPr>
          <p:spPr>
            <a:xfrm>
              <a:off x="4488542" y="21646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7866" y="2215402"/>
            <a:ext cx="396199" cy="212310"/>
            <a:chOff x="6087554" y="21773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70" name="燕尾形 69"/>
            <p:cNvSpPr/>
            <p:nvPr/>
          </p:nvSpPr>
          <p:spPr>
            <a:xfrm>
              <a:off x="6087554" y="21778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71" name="燕尾形 70"/>
            <p:cNvSpPr/>
            <p:nvPr/>
          </p:nvSpPr>
          <p:spPr>
            <a:xfrm>
              <a:off x="6272010" y="21773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1206426" y="306467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90805" y="308587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68126" y="305787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566971" y="304802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1243745" y="3525980"/>
            <a:ext cx="654013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104528" y="1679697"/>
            <a:ext cx="1223075" cy="1223075"/>
            <a:chOff x="1205247" y="1613106"/>
            <a:chExt cx="1223075" cy="1223075"/>
          </a:xfrm>
        </p:grpSpPr>
        <p:grpSp>
          <p:nvGrpSpPr>
            <p:cNvPr id="78" name="组合 77"/>
            <p:cNvGrpSpPr/>
            <p:nvPr/>
          </p:nvGrpSpPr>
          <p:grpSpPr>
            <a:xfrm>
              <a:off x="1205247" y="1613106"/>
              <a:ext cx="1223075" cy="1223075"/>
              <a:chOff x="7905002" y="578051"/>
              <a:chExt cx="719902" cy="7199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7905002" y="578051"/>
                <a:ext cx="719902" cy="71990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B0F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7955028" y="628076"/>
                <a:ext cx="619851" cy="619851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9" name="Picture 3" descr="F:\PPT素材\58p_5]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4638" y="1843923"/>
              <a:ext cx="743564" cy="727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2" name="组合 81"/>
          <p:cNvGrpSpPr/>
          <p:nvPr/>
        </p:nvGrpSpPr>
        <p:grpSpPr>
          <a:xfrm>
            <a:off x="3000101" y="1679697"/>
            <a:ext cx="1223075" cy="1223075"/>
            <a:chOff x="3935336" y="2773763"/>
            <a:chExt cx="1223075" cy="1223075"/>
          </a:xfrm>
        </p:grpSpPr>
        <p:grpSp>
          <p:nvGrpSpPr>
            <p:cNvPr id="83" name="组合 82"/>
            <p:cNvGrpSpPr/>
            <p:nvPr/>
          </p:nvGrpSpPr>
          <p:grpSpPr>
            <a:xfrm>
              <a:off x="3935336" y="2773763"/>
              <a:ext cx="1223075" cy="1223075"/>
              <a:chOff x="2531814" y="1698097"/>
              <a:chExt cx="1223075" cy="1223075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2531814" y="1698097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65000"/>
                  </a:schemeClr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616805" y="1783086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84" name="Picture 6" descr="F:\PPT素材\53976f762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9032" y="3075505"/>
              <a:ext cx="734826" cy="609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7" name="组合 106"/>
          <p:cNvGrpSpPr/>
          <p:nvPr/>
        </p:nvGrpSpPr>
        <p:grpSpPr>
          <a:xfrm>
            <a:off x="4895674" y="1679697"/>
            <a:ext cx="1223075" cy="1223075"/>
            <a:chOff x="6087554" y="3031722"/>
            <a:chExt cx="1223075" cy="1223075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87554" y="3031722"/>
              <a:ext cx="1223075" cy="1223075"/>
              <a:chOff x="4461883" y="1657748"/>
              <a:chExt cx="1223075" cy="122307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61883" y="1657748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92D05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4546874" y="1742738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9" name="Picture 2" descr="F:\PPT素材\58pic_52c换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9518" y="3365079"/>
              <a:ext cx="619145" cy="5499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6" name="组合 135"/>
          <p:cNvGrpSpPr/>
          <p:nvPr/>
        </p:nvGrpSpPr>
        <p:grpSpPr>
          <a:xfrm>
            <a:off x="6791248" y="1679697"/>
            <a:ext cx="1223075" cy="1223075"/>
            <a:chOff x="7702306" y="1203994"/>
            <a:chExt cx="1223075" cy="1223075"/>
          </a:xfrm>
        </p:grpSpPr>
        <p:grpSp>
          <p:nvGrpSpPr>
            <p:cNvPr id="137" name="组合 136"/>
            <p:cNvGrpSpPr/>
            <p:nvPr/>
          </p:nvGrpSpPr>
          <p:grpSpPr>
            <a:xfrm>
              <a:off x="7702306" y="1203994"/>
              <a:ext cx="1223075" cy="1223075"/>
              <a:chOff x="6336341" y="1635679"/>
              <a:chExt cx="1223075" cy="1223075"/>
            </a:xfrm>
          </p:grpSpPr>
          <p:sp>
            <p:nvSpPr>
              <p:cNvPr id="139" name="椭圆 138"/>
              <p:cNvSpPr/>
              <p:nvPr/>
            </p:nvSpPr>
            <p:spPr>
              <a:xfrm>
                <a:off x="6336341" y="1635679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C00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6421332" y="1720669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38" name="Picture 4" descr="F:\PPT素材\6872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0300" y="1578795"/>
              <a:ext cx="837948" cy="5071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1" name="TextBox 140"/>
          <p:cNvSpPr txBox="1"/>
          <p:nvPr/>
        </p:nvSpPr>
        <p:spPr>
          <a:xfrm>
            <a:off x="1184078" y="4145252"/>
            <a:ext cx="240349" cy="3603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42" name="组合 141"/>
          <p:cNvGrpSpPr/>
          <p:nvPr/>
        </p:nvGrpSpPr>
        <p:grpSpPr>
          <a:xfrm>
            <a:off x="1244004" y="3678327"/>
            <a:ext cx="6528349" cy="827322"/>
            <a:chOff x="1244004" y="3640227"/>
            <a:chExt cx="6528349" cy="827322"/>
          </a:xfrm>
        </p:grpSpPr>
        <p:sp>
          <p:nvSpPr>
            <p:cNvPr id="143" name="圆角矩形 142"/>
            <p:cNvSpPr/>
            <p:nvPr/>
          </p:nvSpPr>
          <p:spPr>
            <a:xfrm>
              <a:off x="1244004" y="3640227"/>
              <a:ext cx="6528349" cy="827322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278268" y="3740435"/>
              <a:ext cx="649408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概要。点击添加文字内容，内容简要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详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尽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击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8303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2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20000">
                                      <p:cBhvr>
                                        <p:cTn id="3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120000">
                                      <p:cBhvr>
                                        <p:cTn id="55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6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2" presetClass="emph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77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Rot by="120000">
                                      <p:cBhvr>
                                        <p:cTn id="8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72" grpId="0"/>
      <p:bldP spid="73" grpId="0"/>
      <p:bldP spid="74" grpId="0"/>
      <p:bldP spid="75" grpId="0"/>
      <p:bldP spid="1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53" name="组合 52"/>
          <p:cNvGrpSpPr/>
          <p:nvPr/>
        </p:nvGrpSpPr>
        <p:grpSpPr>
          <a:xfrm rot="10800000">
            <a:off x="-87084" y="1084633"/>
            <a:ext cx="3027818" cy="3868629"/>
            <a:chOff x="5186766" y="176345"/>
            <a:chExt cx="3957234" cy="5056140"/>
          </a:xfrm>
          <a:solidFill>
            <a:srgbClr val="00B0F0"/>
          </a:solidFill>
        </p:grpSpPr>
        <p:grpSp>
          <p:nvGrpSpPr>
            <p:cNvPr id="54" name="组合 16"/>
            <p:cNvGrpSpPr>
              <a:grpSpLocks/>
            </p:cNvGrpSpPr>
            <p:nvPr/>
          </p:nvGrpSpPr>
          <p:grpSpPr bwMode="auto">
            <a:xfrm rot="16200000">
              <a:off x="5368327" y="1162889"/>
              <a:ext cx="2709925" cy="3073047"/>
              <a:chOff x="5074731" y="1059582"/>
              <a:chExt cx="2924098" cy="3315920"/>
            </a:xfrm>
            <a:grpFill/>
          </p:grpSpPr>
          <p:sp>
            <p:nvSpPr>
              <p:cNvPr id="62" name="Rectangle 8"/>
              <p:cNvSpPr>
                <a:spLocks noChangeArrowheads="1"/>
              </p:cNvSpPr>
              <p:nvPr/>
            </p:nvSpPr>
            <p:spPr bwMode="auto">
              <a:xfrm rot="-5400000">
                <a:off x="4048440" y="2805952"/>
                <a:ext cx="259584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Rectangle 9"/>
              <p:cNvSpPr>
                <a:spLocks noChangeArrowheads="1"/>
              </p:cNvSpPr>
              <p:nvPr/>
            </p:nvSpPr>
            <p:spPr bwMode="auto">
              <a:xfrm rot="-5400000">
                <a:off x="4893879" y="3054382"/>
                <a:ext cx="2091783" cy="55045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Rectangle 10"/>
              <p:cNvSpPr>
                <a:spLocks noChangeArrowheads="1"/>
              </p:cNvSpPr>
              <p:nvPr/>
            </p:nvSpPr>
            <p:spPr bwMode="auto">
              <a:xfrm rot="-5400000">
                <a:off x="4875221" y="2445913"/>
                <a:ext cx="331592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Rectangle 11"/>
              <p:cNvSpPr>
                <a:spLocks noChangeArrowheads="1"/>
              </p:cNvSpPr>
              <p:nvPr/>
            </p:nvSpPr>
            <p:spPr bwMode="auto">
              <a:xfrm rot="-5400000">
                <a:off x="5826872" y="2804151"/>
                <a:ext cx="2595842" cy="5468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Rectangle 12"/>
              <p:cNvSpPr>
                <a:spLocks noChangeArrowheads="1"/>
              </p:cNvSpPr>
              <p:nvPr/>
            </p:nvSpPr>
            <p:spPr bwMode="auto">
              <a:xfrm rot="-5400000">
                <a:off x="6207859" y="2584531"/>
                <a:ext cx="3027888" cy="5540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5" name="组合 15"/>
            <p:cNvGrpSpPr>
              <a:grpSpLocks/>
            </p:cNvGrpSpPr>
            <p:nvPr/>
          </p:nvGrpSpPr>
          <p:grpSpPr bwMode="auto">
            <a:xfrm rot="16200000">
              <a:off x="6173835" y="2262319"/>
              <a:ext cx="5056140" cy="884191"/>
              <a:chOff x="3803513" y="4375498"/>
              <a:chExt cx="5455741" cy="954071"/>
            </a:xfrm>
            <a:grpFill/>
          </p:grpSpPr>
          <p:sp>
            <p:nvSpPr>
              <p:cNvPr id="56" name="Rectangle 9"/>
              <p:cNvSpPr>
                <a:spLocks noChangeArrowheads="1"/>
              </p:cNvSpPr>
              <p:nvPr/>
            </p:nvSpPr>
            <p:spPr bwMode="auto">
              <a:xfrm rot="16200000">
                <a:off x="4233717" y="3945296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Rectangle 9"/>
              <p:cNvSpPr>
                <a:spLocks noChangeArrowheads="1"/>
              </p:cNvSpPr>
              <p:nvPr/>
            </p:nvSpPr>
            <p:spPr bwMode="auto">
              <a:xfrm rot="16200000">
                <a:off x="6059747" y="4335256"/>
                <a:ext cx="954068" cy="1034556"/>
              </a:xfrm>
              <a:custGeom>
                <a:avLst/>
                <a:gdLst>
                  <a:gd name="T0" fmla="*/ 0 w 954068"/>
                  <a:gd name="T1" fmla="*/ 0 h 1034556"/>
                  <a:gd name="T2" fmla="*/ 954068 w 954068"/>
                  <a:gd name="T3" fmla="*/ 242046 h 1034556"/>
                  <a:gd name="T4" fmla="*/ 954068 w 954068"/>
                  <a:gd name="T5" fmla="*/ 792504 h 1034556"/>
                  <a:gd name="T6" fmla="*/ 13447 w 954068"/>
                  <a:gd name="T7" fmla="*/ 1034556 h 1034556"/>
                  <a:gd name="T8" fmla="*/ 0 w 954068"/>
                  <a:gd name="T9" fmla="*/ 0 h 10345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8" h="1034556">
                    <a:moveTo>
                      <a:pt x="0" y="0"/>
                    </a:moveTo>
                    <a:lnTo>
                      <a:pt x="954068" y="242046"/>
                    </a:lnTo>
                    <a:lnTo>
                      <a:pt x="954068" y="792504"/>
                    </a:lnTo>
                    <a:lnTo>
                      <a:pt x="13447" y="1034556"/>
                    </a:lnTo>
                    <a:cubicBezTo>
                      <a:pt x="13447" y="747977"/>
                      <a:pt x="0" y="28657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7874981" y="3945294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 rot="16200000">
                <a:off x="5173626" y="4261300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6965563" y="4261299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02" name="圆角矩形 101"/>
          <p:cNvSpPr/>
          <p:nvPr/>
        </p:nvSpPr>
        <p:spPr>
          <a:xfrm>
            <a:off x="3360420" y="2017478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620303" y="2218340"/>
            <a:ext cx="4647426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。点击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点击添加文字内容，内容简要详尽，言简意赅叙述内容概要。点击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添加文字内容，内容简要详尽，言简意赅叙述内容概要。点击添加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文字内容，内容简要详尽，言简意赅叙述内容概要。点击添加文字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32742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02" grpId="0" animBg="1"/>
      <p:bldP spid="103" grpId="0"/>
      <p:bldP spid="1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1920954" y="7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特别感谢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485900" y="921296"/>
            <a:ext cx="3086100" cy="1650454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1306140" y="719335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948687" y="1810854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1375" y="2073575"/>
            <a:ext cx="4570482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大学时光即将结束，在此，我要感谢各位老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师的教导，和同学们的陪伴，本文能顺利能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顺利完成，感谢杨镇宁导师的指导！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7392" y="3069711"/>
            <a:ext cx="3775393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谢谢各位老师的收看！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789658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2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/>
      <p:bldP spid="29" grpId="0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56003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234218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425700" y="1746372"/>
            <a:ext cx="6718300" cy="1332000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152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1752206"/>
            <a:ext cx="2146300" cy="1332000"/>
            <a:chOff x="0" y="1619854"/>
            <a:chExt cx="2146300" cy="1332000"/>
          </a:xfrm>
        </p:grpSpPr>
        <p:sp>
          <p:nvSpPr>
            <p:cNvPr id="4" name="矩形 3"/>
            <p:cNvSpPr/>
            <p:nvPr/>
          </p:nvSpPr>
          <p:spPr>
            <a:xfrm>
              <a:off x="0" y="1619854"/>
              <a:ext cx="2146300" cy="13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029" name="Picture 5" descr="C:\Documents and Settings\Administrator\桌面\45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19854"/>
              <a:ext cx="1611812" cy="13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3833033" y="1730573"/>
            <a:ext cx="3903633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800" dirty="0">
                <a:solidFill>
                  <a:prstClr val="white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谢谢观</a:t>
            </a:r>
            <a:r>
              <a:rPr lang="zh-CN" altLang="en-US" sz="5800" dirty="0" smtClean="0">
                <a:solidFill>
                  <a:prstClr val="white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看！</a:t>
            </a:r>
            <a:endParaRPr lang="zh-CN" altLang="en-US" sz="5800" dirty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24720" y="283244"/>
            <a:ext cx="3264942" cy="1125797"/>
            <a:chOff x="3028949" y="58335"/>
            <a:chExt cx="2560130" cy="882768"/>
          </a:xfrm>
        </p:grpSpPr>
        <p:pic>
          <p:nvPicPr>
            <p:cNvPr id="1030" name="Picture 6" descr="C:\Documents and Settings\Administrator\桌面\北京大学2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6219" y="58335"/>
              <a:ext cx="1780963" cy="7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Documents and Settings\Administrator\桌面\北京大学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49" y="194436"/>
              <a:ext cx="725323" cy="719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806219" y="671799"/>
              <a:ext cx="1782860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50" dirty="0" smtClean="0">
                  <a:solidFill>
                    <a:srgbClr val="414455"/>
                  </a:solidFill>
                  <a:latin typeface="High Tower Text" pitchFamily="18" charset="0"/>
                  <a:ea typeface="有澤行書" pitchFamily="65" charset="-128"/>
                </a:rPr>
                <a:t>PEKING UNIVERSITY</a:t>
              </a:r>
              <a:endParaRPr lang="zh-CN" altLang="en-US" sz="1150" dirty="0">
                <a:solidFill>
                  <a:srgbClr val="414455"/>
                </a:solidFill>
                <a:latin typeface="High Tower Text" pitchFamily="18" charset="0"/>
                <a:ea typeface="方正宋三简体" pitchFamily="2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prstClr val="white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005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态细线贯穿开题报告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2054</Words>
  <Application>Microsoft Office PowerPoint</Application>
  <PresentationFormat>全屏显示(16:9)</PresentationFormat>
  <Paragraphs>458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Adobe Gothic Std B</vt:lpstr>
      <vt:lpstr>GulimChe</vt:lpstr>
      <vt:lpstr>Watford DB</vt:lpstr>
      <vt:lpstr>方正兰亭粗黑_GBK</vt:lpstr>
      <vt:lpstr>方正兰亭黑简体</vt:lpstr>
      <vt:lpstr>方正兰亭细黑_GBK</vt:lpstr>
      <vt:lpstr>方正兰亭细黑_GBK_M</vt:lpstr>
      <vt:lpstr>方正宋三简体</vt:lpstr>
      <vt:lpstr>华文中宋</vt:lpstr>
      <vt:lpstr>宋体</vt:lpstr>
      <vt:lpstr>有澤行書</vt:lpstr>
      <vt:lpstr>Arial</vt:lpstr>
      <vt:lpstr>Calibri</vt:lpstr>
      <vt:lpstr>High Tower Text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动态细线贯穿开题报告PPT模板2</dc:title>
  <dc:creator>第一PPT</dc:creator>
  <cp:keywords>www.1ppt.com</cp:keywords>
  <dc:description>www.1ppt.com</dc:description>
  <cp:lastModifiedBy>faith123</cp:lastModifiedBy>
  <cp:revision>50</cp:revision>
  <dcterms:created xsi:type="dcterms:W3CDTF">2015-01-19T03:51:36Z</dcterms:created>
  <dcterms:modified xsi:type="dcterms:W3CDTF">2019-12-18T05:50:11Z</dcterms:modified>
</cp:coreProperties>
</file>