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930" r:id="rId5"/>
    <p:sldId id="941" r:id="rId6"/>
    <p:sldId id="928" r:id="rId7"/>
    <p:sldId id="936" r:id="rId8"/>
    <p:sldId id="885" r:id="rId9"/>
    <p:sldId id="925" r:id="rId10"/>
    <p:sldId id="927" r:id="rId11"/>
    <p:sldId id="929" r:id="rId12"/>
    <p:sldId id="939" r:id="rId13"/>
    <p:sldId id="886" r:id="rId14"/>
    <p:sldId id="926" r:id="rId15"/>
    <p:sldId id="931" r:id="rId16"/>
    <p:sldId id="938" r:id="rId17"/>
    <p:sldId id="940" r:id="rId18"/>
    <p:sldId id="887" r:id="rId19"/>
    <p:sldId id="935" r:id="rId20"/>
    <p:sldId id="932" r:id="rId21"/>
    <p:sldId id="933" r:id="rId22"/>
    <p:sldId id="934" r:id="rId23"/>
    <p:sldId id="937" r:id="rId24"/>
    <p:sldId id="924"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2019/12/17</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3283380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9521650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31765104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5</a:t>
            </a:fld>
            <a:endParaRPr lang="zh-CN" altLang="en-US"/>
          </a:p>
        </p:txBody>
      </p:sp>
    </p:spTree>
    <p:extLst>
      <p:ext uri="{BB962C8B-B14F-4D97-AF65-F5344CB8AC3E}">
        <p14:creationId xmlns:p14="http://schemas.microsoft.com/office/powerpoint/2010/main" val="26906964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6</a:t>
            </a:fld>
            <a:endParaRPr lang="zh-CN" altLang="en-US"/>
          </a:p>
        </p:txBody>
      </p:sp>
    </p:spTree>
    <p:extLst>
      <p:ext uri="{BB962C8B-B14F-4D97-AF65-F5344CB8AC3E}">
        <p14:creationId xmlns:p14="http://schemas.microsoft.com/office/powerpoint/2010/main" val="145890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7</a:t>
            </a:fld>
            <a:endParaRPr lang="zh-CN" altLang="en-US"/>
          </a:p>
        </p:txBody>
      </p:sp>
    </p:spTree>
    <p:extLst>
      <p:ext uri="{BB962C8B-B14F-4D97-AF65-F5344CB8AC3E}">
        <p14:creationId xmlns:p14="http://schemas.microsoft.com/office/powerpoint/2010/main" val="51301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8</a:t>
            </a:fld>
            <a:endParaRPr lang="zh-CN" altLang="en-US"/>
          </a:p>
        </p:txBody>
      </p:sp>
    </p:spTree>
    <p:extLst>
      <p:ext uri="{BB962C8B-B14F-4D97-AF65-F5344CB8AC3E}">
        <p14:creationId xmlns:p14="http://schemas.microsoft.com/office/powerpoint/2010/main" val="5479339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9</a:t>
            </a:fld>
            <a:endParaRPr lang="zh-CN" altLang="en-US"/>
          </a:p>
        </p:txBody>
      </p:sp>
    </p:spTree>
    <p:extLst>
      <p:ext uri="{BB962C8B-B14F-4D97-AF65-F5344CB8AC3E}">
        <p14:creationId xmlns:p14="http://schemas.microsoft.com/office/powerpoint/2010/main" val="259564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pPr/>
              <a:t>11</a:t>
            </a:fld>
            <a:endParaRPr lang="zh-CN" altLang="en-US"/>
          </a:p>
        </p:txBody>
      </p:sp>
    </p:spTree>
    <p:extLst>
      <p:ext uri="{BB962C8B-B14F-4D97-AF65-F5344CB8AC3E}">
        <p14:creationId xmlns:p14="http://schemas.microsoft.com/office/powerpoint/2010/main" val="14589788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12</a:t>
            </a:fld>
            <a:endParaRPr lang="zh-CN" altLang="en-US"/>
          </a:p>
        </p:txBody>
      </p:sp>
    </p:spTree>
    <p:extLst>
      <p:ext uri="{BB962C8B-B14F-4D97-AF65-F5344CB8AC3E}">
        <p14:creationId xmlns:p14="http://schemas.microsoft.com/office/powerpoint/2010/main" val="3230718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13</a:t>
            </a:fld>
            <a:endParaRPr lang="zh-CN" altLang="en-US"/>
          </a:p>
        </p:txBody>
      </p:sp>
    </p:spTree>
    <p:extLst>
      <p:ext uri="{BB962C8B-B14F-4D97-AF65-F5344CB8AC3E}">
        <p14:creationId xmlns:p14="http://schemas.microsoft.com/office/powerpoint/2010/main" val="8040381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1266143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a:p>
        </p:txBody>
      </p:sp>
    </p:spTree>
    <p:extLst>
      <p:ext uri="{BB962C8B-B14F-4D97-AF65-F5344CB8AC3E}">
        <p14:creationId xmlns:p14="http://schemas.microsoft.com/office/powerpoint/2010/main" val="2887202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灯片编号占位符 3"/>
          <p:cNvSpPr>
            <a:spLocks noGrp="1"/>
          </p:cNvSpPr>
          <p:nvPr>
            <p:ph type="sldNum" sz="quarter" idx="10"/>
          </p:nvPr>
        </p:nvSpPr>
        <p:spPr/>
        <p:txBody>
          <a:bodyPr/>
          <a:lstStyle/>
          <a:p>
            <a:fld id="{5711C0B8-ACC3-4D91-8B38-72ED5A969CBF}" type="slidenum">
              <a:rPr lang="zh-CN" altLang="en-US" smtClean="0"/>
              <a:pPr/>
              <a:t>17</a:t>
            </a:fld>
            <a:endParaRPr lang="en-US" sz="1200">
              <a:latin typeface="Arial" pitchFamily="34" charset="0"/>
              <a:ea typeface="宋体" pitchFamily="2" charset="-122"/>
            </a:endParaRPr>
          </a:p>
        </p:txBody>
      </p:sp>
    </p:spTree>
    <p:extLst>
      <p:ext uri="{BB962C8B-B14F-4D97-AF65-F5344CB8AC3E}">
        <p14:creationId xmlns:p14="http://schemas.microsoft.com/office/powerpoint/2010/main" val="10223565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18</a:t>
            </a:fld>
            <a:endParaRPr lang="zh-CN" altLang="en-US"/>
          </a:p>
        </p:txBody>
      </p:sp>
    </p:spTree>
    <p:extLst>
      <p:ext uri="{BB962C8B-B14F-4D97-AF65-F5344CB8AC3E}">
        <p14:creationId xmlns:p14="http://schemas.microsoft.com/office/powerpoint/2010/main" val="3210089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19</a:t>
            </a:fld>
            <a:endParaRPr lang="zh-CN" altLang="en-US"/>
          </a:p>
        </p:txBody>
      </p:sp>
    </p:spTree>
    <p:extLst>
      <p:ext uri="{BB962C8B-B14F-4D97-AF65-F5344CB8AC3E}">
        <p14:creationId xmlns:p14="http://schemas.microsoft.com/office/powerpoint/2010/main" val="31037801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xfrm>
            <a:off x="381000" y="685800"/>
            <a:ext cx="6096000" cy="3429000"/>
          </a:xfrm>
          <a:ln/>
        </p:spPr>
      </p:sp>
      <p:sp>
        <p:nvSpPr>
          <p:cNvPr id="41987"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348711063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a:p>
        </p:txBody>
      </p:sp>
    </p:spTree>
    <p:extLst>
      <p:ext uri="{BB962C8B-B14F-4D97-AF65-F5344CB8AC3E}">
        <p14:creationId xmlns:p14="http://schemas.microsoft.com/office/powerpoint/2010/main" val="6055988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22</a:t>
            </a:fld>
            <a:endParaRPr lang="zh-CN" altLang="en-US"/>
          </a:p>
        </p:txBody>
      </p:sp>
    </p:spTree>
    <p:extLst>
      <p:ext uri="{BB962C8B-B14F-4D97-AF65-F5344CB8AC3E}">
        <p14:creationId xmlns:p14="http://schemas.microsoft.com/office/powerpoint/2010/main" val="18616174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88A64-06D2-42FF-9040-0E42F8E4072D}" type="slidenum">
              <a:rPr lang="zh-CN" altLang="en-US" smtClean="0"/>
              <a:pPr/>
              <a:t>23</a:t>
            </a:fld>
            <a:endParaRPr lang="zh-CN" altLang="en-US"/>
          </a:p>
        </p:txBody>
      </p:sp>
    </p:spTree>
    <p:extLst>
      <p:ext uri="{BB962C8B-B14F-4D97-AF65-F5344CB8AC3E}">
        <p14:creationId xmlns:p14="http://schemas.microsoft.com/office/powerpoint/2010/main" val="32658826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21189090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899592" y="432889"/>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pic>
        <p:nvPicPr>
          <p:cNvPr id="8" name="Picture 2" descr="C:\Users\Administrator\Desktop\75bab28f863d378bb007a7537ede48fc.jp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84368" y="4061718"/>
            <a:ext cx="2160240" cy="2163563"/>
          </a:xfrm>
          <a:prstGeom prst="rect">
            <a:avLst/>
          </a:prstGeom>
          <a:noFill/>
        </p:spPr>
      </p:pic>
      <p:pic>
        <p:nvPicPr>
          <p:cNvPr id="9" name="Picture 2" descr="C:\Users\Administrator\Desktop\75bab28f863d378bb007a7537ede48fc.jp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23478"/>
            <a:ext cx="647077" cy="648072"/>
          </a:xfrm>
          <a:prstGeom prst="rect">
            <a:avLst/>
          </a:prstGeom>
          <a:noFill/>
        </p:spPr>
      </p:pic>
    </p:spTree>
    <p:extLst>
      <p:ext uri="{BB962C8B-B14F-4D97-AF65-F5344CB8AC3E}">
        <p14:creationId xmlns:p14="http://schemas.microsoft.com/office/powerpoint/2010/main" val="29321356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2019/12/17</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2854A03-91AF-448A-9954-517C0577E5F0}" type="datetimeFigureOut">
              <a:rPr lang="zh-CN" altLang="en-US" smtClean="0"/>
              <a:pPr/>
              <a:t>2019/12/17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7" name="矩形 6"/>
          <p:cNvSpPr/>
          <p:nvPr userDrawn="1"/>
        </p:nvSpPr>
        <p:spPr>
          <a:xfrm>
            <a:off x="-387568"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102169662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Work review</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Self-evaluation</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Work experience</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Job planning and Outlook</a:t>
            </a:r>
            <a:endParaRPr lang="zh-CN" altLang="en-US" sz="1050" dirty="0">
              <a:solidFill>
                <a:schemeClr val="tx1">
                  <a:lumMod val="50000"/>
                  <a:lumOff val="50000"/>
                </a:schemeClr>
              </a:solidFill>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2019/12/17</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pic>
        <p:nvPicPr>
          <p:cNvPr id="7" name="Picture 2" descr="D:\背景\53K58PICuYzjpg.jpg"/>
          <p:cNvPicPr>
            <a:picLocks noChangeAspect="1" noChangeArrowheads="1"/>
          </p:cNvPicPr>
          <p:nvPr userDrawn="1"/>
        </p:nvPicPr>
        <p:blipFill>
          <a:blip r:embed="rId11" cstate="print"/>
          <a:srcRect/>
          <a:stretch>
            <a:fillRect/>
          </a:stretch>
        </p:blipFill>
        <p:spPr bwMode="auto">
          <a:xfrm>
            <a:off x="-571500" y="-323850"/>
            <a:ext cx="9715500" cy="5467350"/>
          </a:xfrm>
          <a:prstGeom prst="rect">
            <a:avLst/>
          </a:prstGeom>
          <a:noFill/>
        </p:spPr>
      </p:pic>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73" r:id="rId3"/>
    <p:sldLayoutId id="2147483666" r:id="rId4"/>
    <p:sldLayoutId id="2147483669" r:id="rId5"/>
    <p:sldLayoutId id="2147483670" r:id="rId6"/>
    <p:sldLayoutId id="2147483671" r:id="rId7"/>
    <p:sldLayoutId id="2147483672" r:id="rId8"/>
    <p:sldLayoutId id="2147483667" r:id="rId9"/>
  </p:sldLayoutIdLst>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ppt_w+.3"/>
                                          </p:val>
                                        </p:tav>
                                        <p:tav tm="100000">
                                          <p:val>
                                            <p:strVal val="#ppt_w"/>
                                          </p:val>
                                        </p:tav>
                                      </p:tavLst>
                                    </p:anim>
                                    <p:anim calcmode="lin" valueType="num">
                                      <p:cBhvr>
                                        <p:cTn id="8" dur="1000" fill="hold"/>
                                        <p:tgtEl>
                                          <p:spTgt spid="7"/>
                                        </p:tgtEl>
                                        <p:attrNameLst>
                                          <p:attrName>ppt_h</p:attrName>
                                        </p:attrNameLst>
                                      </p:cBhvr>
                                      <p:tavLst>
                                        <p:tav tm="0">
                                          <p:val>
                                            <p:strVal val="#ppt_h"/>
                                          </p:val>
                                        </p:tav>
                                        <p:tav tm="100000">
                                          <p:val>
                                            <p:strVal val="#ppt_h"/>
                                          </p:val>
                                        </p:tav>
                                      </p:tavLst>
                                    </p:anim>
                                    <p:animEffect transition="in" filter="fade">
                                      <p:cBhvr>
                                        <p:cTn id="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image" Target="../media/image1.jpeg"/><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1.jpe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1.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image" Target="../media/image1.jpe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背景\53K58PICuYz副本.jpg"/>
          <p:cNvPicPr>
            <a:picLocks noChangeAspect="1" noChangeArrowheads="1"/>
          </p:cNvPicPr>
          <p:nvPr/>
        </p:nvPicPr>
        <p:blipFill>
          <a:blip r:embed="rId3" cstate="print"/>
          <a:srcRect/>
          <a:stretch>
            <a:fillRect/>
          </a:stretch>
        </p:blipFill>
        <p:spPr bwMode="auto">
          <a:xfrm>
            <a:off x="-604367" y="-323850"/>
            <a:ext cx="9715500" cy="5467350"/>
          </a:xfrm>
          <a:prstGeom prst="rect">
            <a:avLst/>
          </a:prstGeom>
          <a:noFill/>
        </p:spPr>
      </p:pic>
      <p:sp>
        <p:nvSpPr>
          <p:cNvPr id="27" name="TextBox 26"/>
          <p:cNvSpPr txBox="1"/>
          <p:nvPr/>
        </p:nvSpPr>
        <p:spPr>
          <a:xfrm>
            <a:off x="660893" y="2095657"/>
            <a:ext cx="7184980"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客服个人工作述职报告</a:t>
            </a:r>
            <a:r>
              <a:rPr lang="en-US" altLang="zh-CN" sz="4000" dirty="0" err="1">
                <a:solidFill>
                  <a:schemeClr val="tx1">
                    <a:lumMod val="65000"/>
                    <a:lumOff val="35000"/>
                  </a:schemeClr>
                </a:solidFill>
                <a:latin typeface="微软雅黑" pitchFamily="34" charset="-122"/>
                <a:ea typeface="微软雅黑" pitchFamily="34" charset="-122"/>
              </a:rPr>
              <a:t>ppt</a:t>
            </a:r>
            <a:r>
              <a:rPr lang="zh-CN" altLang="en-US" sz="4000" dirty="0">
                <a:solidFill>
                  <a:schemeClr val="tx1">
                    <a:lumMod val="65000"/>
                    <a:lumOff val="35000"/>
                  </a:schemeClr>
                </a:solidFill>
                <a:latin typeface="微软雅黑" pitchFamily="34" charset="-122"/>
                <a:ea typeface="微软雅黑" pitchFamily="34" charset="-122"/>
              </a:rPr>
              <a:t>模板</a:t>
            </a:r>
            <a:endParaRPr lang="zh-CN" altLang="en-US" sz="4000" dirty="0">
              <a:solidFill>
                <a:schemeClr val="tx1">
                  <a:lumMod val="65000"/>
                  <a:lumOff val="35000"/>
                </a:schemeClr>
              </a:solidFill>
              <a:latin typeface="微软雅黑" pitchFamily="34" charset="-122"/>
              <a:ea typeface="微软雅黑" pitchFamily="34" charset="-122"/>
            </a:endParaRPr>
          </a:p>
        </p:txBody>
      </p:sp>
      <p:sp>
        <p:nvSpPr>
          <p:cNvPr id="13" name="TextBox 12"/>
          <p:cNvSpPr txBox="1"/>
          <p:nvPr/>
        </p:nvSpPr>
        <p:spPr>
          <a:xfrm>
            <a:off x="3139077" y="941027"/>
            <a:ext cx="1953364"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rPr>
              <a:t>20XX</a:t>
            </a:r>
            <a:endParaRPr lang="zh-CN" altLang="en-US" sz="7200" spc="-300" dirty="0">
              <a:solidFill>
                <a:schemeClr val="tx1">
                  <a:lumMod val="65000"/>
                  <a:lumOff val="35000"/>
                </a:schemeClr>
              </a:solidFill>
              <a:latin typeface="Agency FB"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5" presetClass="entr" presetSubtype="0" fill="hold" grpId="0" nodeType="afterEffect">
                                  <p:stCondLst>
                                    <p:cond delay="0"/>
                                  </p:stCondLst>
                                  <p:iterate type="lt">
                                    <p:tmPct val="10000"/>
                                  </p:iterate>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ppt_w</p:attrName>
                                        </p:attrNameLst>
                                      </p:cBhvr>
                                      <p:tavLst>
                                        <p:tav tm="0" fmla="#ppt_w*sin(2.5*pi*$)">
                                          <p:val>
                                            <p:fltVal val="0"/>
                                          </p:val>
                                        </p:tav>
                                        <p:tav tm="100000">
                                          <p:val>
                                            <p:fltVal val="1"/>
                                          </p:val>
                                        </p:tav>
                                      </p:tavLst>
                                    </p:anim>
                                    <p:anim calcmode="lin" valueType="num">
                                      <p:cBhvr>
                                        <p:cTn id="15" dur="1000" fill="hold"/>
                                        <p:tgtEl>
                                          <p:spTgt spid="13"/>
                                        </p:tgtEl>
                                        <p:attrNameLst>
                                          <p:attrName>ppt_h</p:attrName>
                                        </p:attrNameLst>
                                      </p:cBhvr>
                                      <p:tavLst>
                                        <p:tav tm="0">
                                          <p:val>
                                            <p:strVal val="#ppt_h"/>
                                          </p:val>
                                        </p:tav>
                                        <p:tav tm="100000">
                                          <p:val>
                                            <p:strVal val="#ppt_h"/>
                                          </p:val>
                                        </p:tav>
                                      </p:tavLst>
                                    </p:anim>
                                  </p:childTnLst>
                                </p:cTn>
                              </p:par>
                            </p:childTnLst>
                          </p:cTn>
                        </p:par>
                        <p:par>
                          <p:cTn id="16" fill="hold">
                            <p:stCondLst>
                              <p:cond delay="23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27"/>
                                        </p:tgtEl>
                                        <p:attrNameLst>
                                          <p:attrName>style.visibility</p:attrName>
                                        </p:attrNameLst>
                                      </p:cBhvr>
                                      <p:to>
                                        <p:strVal val="visible"/>
                                      </p:to>
                                    </p:set>
                                    <p:anim by="(-#ppt_w*2)" calcmode="lin" valueType="num">
                                      <p:cBhvr rctx="PPT">
                                        <p:cTn id="19" dur="500" autoRev="1" fill="hold">
                                          <p:stCondLst>
                                            <p:cond delay="0"/>
                                          </p:stCondLst>
                                        </p:cTn>
                                        <p:tgtEl>
                                          <p:spTgt spid="27"/>
                                        </p:tgtEl>
                                        <p:attrNameLst>
                                          <p:attrName>ppt_w</p:attrName>
                                        </p:attrNameLst>
                                      </p:cBhvr>
                                    </p:anim>
                                    <p:anim by="(#ppt_w*0.50)" calcmode="lin" valueType="num">
                                      <p:cBhvr>
                                        <p:cTn id="20" dur="500" decel="50000" autoRev="1" fill="hold">
                                          <p:stCondLst>
                                            <p:cond delay="0"/>
                                          </p:stCondLst>
                                        </p:cTn>
                                        <p:tgtEl>
                                          <p:spTgt spid="27"/>
                                        </p:tgtEl>
                                        <p:attrNameLst>
                                          <p:attrName>ppt_x</p:attrName>
                                        </p:attrNameLst>
                                      </p:cBhvr>
                                    </p:anim>
                                    <p:anim from="(-#ppt_h/2)" to="(#ppt_y)" calcmode="lin" valueType="num">
                                      <p:cBhvr>
                                        <p:cTn id="21" dur="1000" fill="hold">
                                          <p:stCondLst>
                                            <p:cond delay="0"/>
                                          </p:stCondLst>
                                        </p:cTn>
                                        <p:tgtEl>
                                          <p:spTgt spid="27"/>
                                        </p:tgtEl>
                                        <p:attrNameLst>
                                          <p:attrName>ppt_y</p:attrName>
                                        </p:attrNameLst>
                                      </p:cBhvr>
                                    </p:anim>
                                    <p:animRot by="21600000">
                                      <p:cBhvr>
                                        <p:cTn id="22"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D:\背景\53K58PICuYzjpg.jpg"/>
          <p:cNvPicPr>
            <a:picLocks noChangeAspect="1" noChangeArrowheads="1"/>
          </p:cNvPicPr>
          <p:nvPr/>
        </p:nvPicPr>
        <p:blipFill>
          <a:blip r:embed="rId21" cstate="print"/>
          <a:srcRect/>
          <a:stretch>
            <a:fillRect/>
          </a:stretch>
        </p:blipFill>
        <p:spPr bwMode="auto">
          <a:xfrm>
            <a:off x="-571500" y="-323850"/>
            <a:ext cx="9715500" cy="5467350"/>
          </a:xfrm>
          <a:prstGeom prst="rect">
            <a:avLst/>
          </a:prstGeom>
          <a:noFill/>
        </p:spPr>
      </p:pic>
      <p:sp>
        <p:nvSpPr>
          <p:cNvPr id="54" name="MH_Others_1"/>
          <p:cNvSpPr txBox="1"/>
          <p:nvPr>
            <p:custDataLst>
              <p:tags r:id="rId1"/>
            </p:custDataLst>
          </p:nvPr>
        </p:nvSpPr>
        <p:spPr>
          <a:xfrm>
            <a:off x="1619672" y="1275606"/>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629996" y="1998117"/>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094945" y="1276022"/>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094945" y="2019996"/>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094945" y="2763967"/>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094945" y="3507943"/>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val="748625947"/>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背景\53K58PICuYzjpg.jpg"/>
          <p:cNvPicPr>
            <a:picLocks noChangeAspect="1" noChangeArrowheads="1"/>
          </p:cNvPicPr>
          <p:nvPr/>
        </p:nvPicPr>
        <p:blipFill>
          <a:blip r:embed="rId5" cstate="print"/>
          <a:srcRect/>
          <a:stretch>
            <a:fillRect/>
          </a:stretch>
        </p:blipFill>
        <p:spPr bwMode="auto">
          <a:xfrm>
            <a:off x="-571500" y="-323850"/>
            <a:ext cx="9715500" cy="5467350"/>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3"/>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8"/>
          <p:cNvGrpSpPr/>
          <p:nvPr/>
        </p:nvGrpSpPr>
        <p:grpSpPr>
          <a:xfrm>
            <a:off x="5053037" y="1781154"/>
            <a:ext cx="4090965" cy="1841728"/>
            <a:chOff x="5053036" y="1866998"/>
            <a:chExt cx="4090965" cy="1841728"/>
          </a:xfrm>
        </p:grpSpPr>
        <p:sp>
          <p:nvSpPr>
            <p:cNvPr id="50" name="任意多边形 49"/>
            <p:cNvSpPr/>
            <p:nvPr/>
          </p:nvSpPr>
          <p:spPr>
            <a:xfrm flipH="1">
              <a:off x="5231631" y="1866998"/>
              <a:ext cx="3912370" cy="1772091"/>
            </a:xfrm>
            <a:custGeom>
              <a:avLst/>
              <a:gdLst>
                <a:gd name="connsiteX0" fmla="*/ 4058363 w 5216493"/>
                <a:gd name="connsiteY0" fmla="*/ 0 h 2362788"/>
                <a:gd name="connsiteX1" fmla="*/ 850234 w 5216493"/>
                <a:gd name="connsiteY1" fmla="*/ 0 h 2362788"/>
                <a:gd name="connsiteX2" fmla="*/ 850234 w 5216493"/>
                <a:gd name="connsiteY2" fmla="*/ 2032 h 2362788"/>
                <a:gd name="connsiteX3" fmla="*/ 0 w 5216493"/>
                <a:gd name="connsiteY3" fmla="*/ 2032 h 2362788"/>
                <a:gd name="connsiteX4" fmla="*/ 0 w 5216493"/>
                <a:gd name="connsiteY4" fmla="*/ 531904 h 2362788"/>
                <a:gd name="connsiteX5" fmla="*/ 1 w 5216493"/>
                <a:gd name="connsiteY5" fmla="*/ 531904 h 2362788"/>
                <a:gd name="connsiteX6" fmla="*/ 1 w 5216493"/>
                <a:gd name="connsiteY6" fmla="*/ 364801 h 2362788"/>
                <a:gd name="connsiteX7" fmla="*/ 850234 w 5216493"/>
                <a:gd name="connsiteY7" fmla="*/ 364801 h 2362788"/>
                <a:gd name="connsiteX8" fmla="*/ 850234 w 5216493"/>
                <a:gd name="connsiteY8" fmla="*/ 2362788 h 2362788"/>
                <a:gd name="connsiteX9" fmla="*/ 850235 w 5216493"/>
                <a:gd name="connsiteY9" fmla="*/ 2362788 h 2362788"/>
                <a:gd name="connsiteX10" fmla="*/ 850235 w 5216493"/>
                <a:gd name="connsiteY10" fmla="*/ 364801 h 2362788"/>
                <a:gd name="connsiteX11" fmla="*/ 1653870 w 5216493"/>
                <a:gd name="connsiteY11" fmla="*/ 364801 h 2362788"/>
                <a:gd name="connsiteX12" fmla="*/ 1653870 w 5216493"/>
                <a:gd name="connsiteY12" fmla="*/ 362769 h 2362788"/>
                <a:gd name="connsiteX13" fmla="*/ 3815944 w 5216493"/>
                <a:gd name="connsiteY13" fmla="*/ 362769 h 2362788"/>
                <a:gd name="connsiteX14" fmla="*/ 4860260 w 5216493"/>
                <a:gd name="connsiteY14" fmla="*/ 1407085 h 2362788"/>
                <a:gd name="connsiteX15" fmla="*/ 4860260 w 5216493"/>
                <a:gd name="connsiteY15" fmla="*/ 2125118 h 2362788"/>
                <a:gd name="connsiteX16" fmla="*/ 5216493 w 5216493"/>
                <a:gd name="connsiteY16" fmla="*/ 2125118 h 2362788"/>
                <a:gd name="connsiteX17" fmla="*/ 5216493 w 5216493"/>
                <a:gd name="connsiteY17" fmla="*/ 1158130 h 2362788"/>
                <a:gd name="connsiteX18" fmla="*/ 4058363 w 5216493"/>
                <a:gd name="connsiteY18" fmla="*/ 0 h 2362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216493" h="2362788">
                  <a:moveTo>
                    <a:pt x="4058363" y="0"/>
                  </a:moveTo>
                  <a:lnTo>
                    <a:pt x="850234" y="0"/>
                  </a:lnTo>
                  <a:lnTo>
                    <a:pt x="850234" y="2032"/>
                  </a:lnTo>
                  <a:lnTo>
                    <a:pt x="0" y="2032"/>
                  </a:lnTo>
                  <a:lnTo>
                    <a:pt x="0" y="531904"/>
                  </a:lnTo>
                  <a:lnTo>
                    <a:pt x="1" y="531904"/>
                  </a:lnTo>
                  <a:lnTo>
                    <a:pt x="1" y="364801"/>
                  </a:lnTo>
                  <a:lnTo>
                    <a:pt x="850234" y="364801"/>
                  </a:lnTo>
                  <a:lnTo>
                    <a:pt x="850234" y="2362788"/>
                  </a:lnTo>
                  <a:lnTo>
                    <a:pt x="850235" y="2362788"/>
                  </a:lnTo>
                  <a:lnTo>
                    <a:pt x="850235" y="364801"/>
                  </a:lnTo>
                  <a:lnTo>
                    <a:pt x="1653870" y="364801"/>
                  </a:lnTo>
                  <a:lnTo>
                    <a:pt x="1653870" y="362769"/>
                  </a:lnTo>
                  <a:lnTo>
                    <a:pt x="3815944" y="362769"/>
                  </a:lnTo>
                  <a:cubicBezTo>
                    <a:pt x="4392704" y="362769"/>
                    <a:pt x="4860260" y="830325"/>
                    <a:pt x="4860260" y="1407085"/>
                  </a:cubicBezTo>
                  <a:lnTo>
                    <a:pt x="4860260" y="2125118"/>
                  </a:lnTo>
                  <a:lnTo>
                    <a:pt x="5216493" y="2125118"/>
                  </a:lnTo>
                  <a:lnTo>
                    <a:pt x="5216493" y="1158130"/>
                  </a:lnTo>
                  <a:cubicBezTo>
                    <a:pt x="5216493" y="518512"/>
                    <a:pt x="4697981" y="0"/>
                    <a:pt x="4058363"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51" name="椭圆 50"/>
            <p:cNvSpPr/>
            <p:nvPr/>
          </p:nvSpPr>
          <p:spPr>
            <a:xfrm>
              <a:off x="5053036" y="3212947"/>
              <a:ext cx="495779" cy="495779"/>
            </a:xfrm>
            <a:prstGeom prst="ellipse">
              <a:avLst/>
            </a:pr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52" name="文本框 92"/>
            <p:cNvSpPr txBox="1"/>
            <p:nvPr/>
          </p:nvSpPr>
          <p:spPr>
            <a:xfrm>
              <a:off x="5095740" y="3320198"/>
              <a:ext cx="410370" cy="300083"/>
            </a:xfrm>
            <a:prstGeom prst="rect">
              <a:avLst/>
            </a:prstGeom>
            <a:noFill/>
          </p:spPr>
          <p:txBody>
            <a:bodyPr wrap="square" lIns="68580" tIns="34290" rIns="68580" bIns="34290" rtlCol="0">
              <a:spAutoFit/>
            </a:bodyPr>
            <a:lstStyle/>
            <a:p>
              <a:pPr algn="ctr"/>
              <a:r>
                <a:rPr lang="en-US" altLang="zh-CN" sz="1500" dirty="0">
                  <a:solidFill>
                    <a:schemeClr val="bg1"/>
                  </a:solidFill>
                  <a:latin typeface="微软雅黑" panose="020B0503020204020204" pitchFamily="34" charset="-122"/>
                  <a:ea typeface="微软雅黑" panose="020B0503020204020204" pitchFamily="34" charset="-122"/>
                </a:rPr>
                <a:t>01</a:t>
              </a:r>
              <a:endParaRPr lang="zh-CN" altLang="en-US" sz="1500" dirty="0">
                <a:solidFill>
                  <a:schemeClr val="bg1"/>
                </a:solidFill>
                <a:latin typeface="微软雅黑" panose="020B0503020204020204" pitchFamily="34" charset="-122"/>
                <a:ea typeface="微软雅黑" panose="020B0503020204020204" pitchFamily="34" charset="-122"/>
              </a:endParaRPr>
            </a:p>
          </p:txBody>
        </p:sp>
      </p:grpSp>
      <p:grpSp>
        <p:nvGrpSpPr>
          <p:cNvPr id="3" name="组合 52"/>
          <p:cNvGrpSpPr/>
          <p:nvPr/>
        </p:nvGrpSpPr>
        <p:grpSpPr>
          <a:xfrm>
            <a:off x="5763484" y="2337146"/>
            <a:ext cx="3380515" cy="1285736"/>
            <a:chOff x="5763484" y="2422990"/>
            <a:chExt cx="3380515" cy="1285736"/>
          </a:xfrm>
        </p:grpSpPr>
        <p:sp>
          <p:nvSpPr>
            <p:cNvPr id="54" name="任意多边形 53"/>
            <p:cNvSpPr/>
            <p:nvPr/>
          </p:nvSpPr>
          <p:spPr>
            <a:xfrm flipH="1">
              <a:off x="5797656" y="2422990"/>
              <a:ext cx="3346343" cy="1037847"/>
            </a:xfrm>
            <a:custGeom>
              <a:avLst/>
              <a:gdLst>
                <a:gd name="connsiteX0" fmla="*/ 1607999 w 4461791"/>
                <a:gd name="connsiteY0" fmla="*/ 0 h 1383796"/>
                <a:gd name="connsiteX1" fmla="*/ 0 w 4461791"/>
                <a:gd name="connsiteY1" fmla="*/ 0 h 1383796"/>
                <a:gd name="connsiteX2" fmla="*/ 0 w 4461791"/>
                <a:gd name="connsiteY2" fmla="*/ 566646 h 1383796"/>
                <a:gd name="connsiteX3" fmla="*/ 1 w 4461791"/>
                <a:gd name="connsiteY3" fmla="*/ 566646 h 1383796"/>
                <a:gd name="connsiteX4" fmla="*/ 1 w 4461791"/>
                <a:gd name="connsiteY4" fmla="*/ 387946 h 1383796"/>
                <a:gd name="connsiteX5" fmla="*/ 1603034 w 4461791"/>
                <a:gd name="connsiteY5" fmla="*/ 387946 h 1383796"/>
                <a:gd name="connsiteX6" fmla="*/ 1603034 w 4461791"/>
                <a:gd name="connsiteY6" fmla="*/ 384898 h 1383796"/>
                <a:gd name="connsiteX7" fmla="*/ 3653197 w 4461791"/>
                <a:gd name="connsiteY7" fmla="*/ 384898 h 1383796"/>
                <a:gd name="connsiteX8" fmla="*/ 4068091 w 4461791"/>
                <a:gd name="connsiteY8" fmla="*/ 799792 h 1383796"/>
                <a:gd name="connsiteX9" fmla="*/ 4068091 w 4461791"/>
                <a:gd name="connsiteY9" fmla="*/ 1383796 h 1383796"/>
                <a:gd name="connsiteX10" fmla="*/ 4461791 w 4461791"/>
                <a:gd name="connsiteY10" fmla="*/ 1383796 h 1383796"/>
                <a:gd name="connsiteX11" fmla="*/ 4461791 w 4461791"/>
                <a:gd name="connsiteY11" fmla="*/ 701914 h 1383796"/>
                <a:gd name="connsiteX12" fmla="*/ 3763050 w 4461791"/>
                <a:gd name="connsiteY12" fmla="*/ 3173 h 1383796"/>
                <a:gd name="connsiteX13" fmla="*/ 1607733 w 4461791"/>
                <a:gd name="connsiteY13" fmla="*/ 3173 h 13837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461791" h="1383796">
                  <a:moveTo>
                    <a:pt x="1607999" y="0"/>
                  </a:moveTo>
                  <a:lnTo>
                    <a:pt x="0" y="0"/>
                  </a:lnTo>
                  <a:lnTo>
                    <a:pt x="0" y="566646"/>
                  </a:lnTo>
                  <a:lnTo>
                    <a:pt x="1" y="566646"/>
                  </a:lnTo>
                  <a:lnTo>
                    <a:pt x="1" y="387946"/>
                  </a:lnTo>
                  <a:lnTo>
                    <a:pt x="1603034" y="387946"/>
                  </a:lnTo>
                  <a:lnTo>
                    <a:pt x="1603034" y="384898"/>
                  </a:lnTo>
                  <a:lnTo>
                    <a:pt x="3653197" y="384898"/>
                  </a:lnTo>
                  <a:cubicBezTo>
                    <a:pt x="3882337" y="384898"/>
                    <a:pt x="4068091" y="570652"/>
                    <a:pt x="4068091" y="799792"/>
                  </a:cubicBezTo>
                  <a:lnTo>
                    <a:pt x="4068091" y="1383796"/>
                  </a:lnTo>
                  <a:lnTo>
                    <a:pt x="4461791" y="1383796"/>
                  </a:lnTo>
                  <a:lnTo>
                    <a:pt x="4461791" y="701914"/>
                  </a:lnTo>
                  <a:cubicBezTo>
                    <a:pt x="4461791" y="316010"/>
                    <a:pt x="4148954" y="3173"/>
                    <a:pt x="3763050" y="3173"/>
                  </a:cubicBezTo>
                  <a:lnTo>
                    <a:pt x="1607733" y="3173"/>
                  </a:lnTo>
                  <a:close/>
                </a:path>
              </a:pathLst>
            </a:cu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55" name="椭圆 54"/>
            <p:cNvSpPr/>
            <p:nvPr/>
          </p:nvSpPr>
          <p:spPr>
            <a:xfrm>
              <a:off x="5763484" y="3212947"/>
              <a:ext cx="495779" cy="495779"/>
            </a:xfrm>
            <a:prstGeom prst="ellipse">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56" name="文本框 100"/>
            <p:cNvSpPr txBox="1"/>
            <p:nvPr/>
          </p:nvSpPr>
          <p:spPr>
            <a:xfrm>
              <a:off x="5843734" y="3320198"/>
              <a:ext cx="410370" cy="300083"/>
            </a:xfrm>
            <a:prstGeom prst="rect">
              <a:avLst/>
            </a:prstGeom>
            <a:noFill/>
          </p:spPr>
          <p:txBody>
            <a:bodyPr wrap="square" lIns="68580" tIns="34290" rIns="68580" bIns="34290" rtlCol="0">
              <a:spAutoFit/>
            </a:bodyPr>
            <a:lstStyle/>
            <a:p>
              <a:pPr algn="ctr"/>
              <a:r>
                <a:rPr lang="en-US" altLang="zh-CN" sz="1500" dirty="0">
                  <a:solidFill>
                    <a:schemeClr val="bg1"/>
                  </a:solidFill>
                  <a:latin typeface="微软雅黑" panose="020B0503020204020204" pitchFamily="34" charset="-122"/>
                  <a:ea typeface="微软雅黑" panose="020B0503020204020204" pitchFamily="34" charset="-122"/>
                </a:rPr>
                <a:t>03</a:t>
              </a:r>
              <a:endParaRPr lang="zh-CN" altLang="en-US" sz="1500" dirty="0">
                <a:solidFill>
                  <a:schemeClr val="bg1"/>
                </a:solidFill>
                <a:latin typeface="微软雅黑" panose="020B0503020204020204" pitchFamily="34" charset="-122"/>
                <a:ea typeface="微软雅黑" panose="020B0503020204020204" pitchFamily="34" charset="-122"/>
              </a:endParaRPr>
            </a:p>
          </p:txBody>
        </p:sp>
      </p:grpSp>
      <p:grpSp>
        <p:nvGrpSpPr>
          <p:cNvPr id="4" name="组合 56"/>
          <p:cNvGrpSpPr/>
          <p:nvPr/>
        </p:nvGrpSpPr>
        <p:grpSpPr>
          <a:xfrm>
            <a:off x="5421774" y="2053230"/>
            <a:ext cx="3722225" cy="1569651"/>
            <a:chOff x="5421773" y="2139075"/>
            <a:chExt cx="3722225" cy="1569651"/>
          </a:xfrm>
          <a:solidFill>
            <a:schemeClr val="accent2"/>
          </a:solidFill>
        </p:grpSpPr>
        <p:sp>
          <p:nvSpPr>
            <p:cNvPr id="58" name="任意多边形 57"/>
            <p:cNvSpPr/>
            <p:nvPr/>
          </p:nvSpPr>
          <p:spPr>
            <a:xfrm flipH="1">
              <a:off x="5498806" y="2139075"/>
              <a:ext cx="3645192" cy="1321762"/>
            </a:xfrm>
            <a:custGeom>
              <a:avLst/>
              <a:gdLst>
                <a:gd name="connsiteX0" fmla="*/ 3815940 w 4860256"/>
                <a:gd name="connsiteY0" fmla="*/ 0 h 1762349"/>
                <a:gd name="connsiteX1" fmla="*/ 990598 w 4860256"/>
                <a:gd name="connsiteY1" fmla="*/ 0 h 1762349"/>
                <a:gd name="connsiteX2" fmla="*/ 850231 w 4860256"/>
                <a:gd name="connsiteY2" fmla="*/ 0 h 1762349"/>
                <a:gd name="connsiteX3" fmla="*/ 0 w 4860256"/>
                <a:gd name="connsiteY3" fmla="*/ 0 h 1762349"/>
                <a:gd name="connsiteX4" fmla="*/ 0 w 4860256"/>
                <a:gd name="connsiteY4" fmla="*/ 395925 h 1762349"/>
                <a:gd name="connsiteX5" fmla="*/ 990598 w 4860256"/>
                <a:gd name="connsiteY5" fmla="*/ 395925 h 1762349"/>
                <a:gd name="connsiteX6" fmla="*/ 990598 w 4860256"/>
                <a:gd name="connsiteY6" fmla="*/ 392340 h 1762349"/>
                <a:gd name="connsiteX7" fmla="*/ 3763050 w 4860256"/>
                <a:gd name="connsiteY7" fmla="*/ 392340 h 1762349"/>
                <a:gd name="connsiteX8" fmla="*/ 4461791 w 4860256"/>
                <a:gd name="connsiteY8" fmla="*/ 1091081 h 1762349"/>
                <a:gd name="connsiteX9" fmla="*/ 4461791 w 4860256"/>
                <a:gd name="connsiteY9" fmla="*/ 1762349 h 1762349"/>
                <a:gd name="connsiteX10" fmla="*/ 4860256 w 4860256"/>
                <a:gd name="connsiteY10" fmla="*/ 1762349 h 1762349"/>
                <a:gd name="connsiteX11" fmla="*/ 4860256 w 4860256"/>
                <a:gd name="connsiteY11" fmla="*/ 1044316 h 1762349"/>
                <a:gd name="connsiteX12" fmla="*/ 3815940 w 4860256"/>
                <a:gd name="connsiteY12" fmla="*/ 0 h 17623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860256" h="1762349">
                  <a:moveTo>
                    <a:pt x="3815940" y="0"/>
                  </a:moveTo>
                  <a:lnTo>
                    <a:pt x="990598" y="0"/>
                  </a:lnTo>
                  <a:lnTo>
                    <a:pt x="850231" y="0"/>
                  </a:lnTo>
                  <a:lnTo>
                    <a:pt x="0" y="0"/>
                  </a:lnTo>
                  <a:lnTo>
                    <a:pt x="0" y="395925"/>
                  </a:lnTo>
                  <a:lnTo>
                    <a:pt x="990598" y="395925"/>
                  </a:lnTo>
                  <a:lnTo>
                    <a:pt x="990598" y="392340"/>
                  </a:lnTo>
                  <a:lnTo>
                    <a:pt x="3763050" y="392340"/>
                  </a:lnTo>
                  <a:cubicBezTo>
                    <a:pt x="4148954" y="392340"/>
                    <a:pt x="4461791" y="705177"/>
                    <a:pt x="4461791" y="1091081"/>
                  </a:cubicBezTo>
                  <a:lnTo>
                    <a:pt x="4461791" y="1762349"/>
                  </a:lnTo>
                  <a:lnTo>
                    <a:pt x="4860256" y="1762349"/>
                  </a:lnTo>
                  <a:lnTo>
                    <a:pt x="4860256" y="1044316"/>
                  </a:lnTo>
                  <a:cubicBezTo>
                    <a:pt x="4860256" y="467556"/>
                    <a:pt x="4392700" y="0"/>
                    <a:pt x="3815940" y="0"/>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59" name="椭圆 58"/>
            <p:cNvSpPr/>
            <p:nvPr/>
          </p:nvSpPr>
          <p:spPr>
            <a:xfrm>
              <a:off x="5421773" y="3212947"/>
              <a:ext cx="495779" cy="495779"/>
            </a:xfrm>
            <a:prstGeom prst="ellipse">
              <a:avLst/>
            </a:prstGeom>
            <a:grp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F8F8F8"/>
                </a:solidFill>
                <a:latin typeface="微软雅黑" panose="020B0503020204020204" pitchFamily="34" charset="-122"/>
                <a:ea typeface="微软雅黑" panose="020B0503020204020204" pitchFamily="34" charset="-122"/>
              </a:endParaRPr>
            </a:p>
          </p:txBody>
        </p:sp>
        <p:sp>
          <p:nvSpPr>
            <p:cNvPr id="60" name="文本框 93"/>
            <p:cNvSpPr txBox="1"/>
            <p:nvPr/>
          </p:nvSpPr>
          <p:spPr>
            <a:xfrm>
              <a:off x="5468050" y="3320198"/>
              <a:ext cx="410370" cy="300083"/>
            </a:xfrm>
            <a:prstGeom prst="rect">
              <a:avLst/>
            </a:prstGeom>
            <a:noFill/>
          </p:spPr>
          <p:txBody>
            <a:bodyPr wrap="square" lIns="68580" tIns="34290" rIns="68580" bIns="34290" rtlCol="0">
              <a:spAutoFit/>
            </a:bodyPr>
            <a:lstStyle/>
            <a:p>
              <a:pPr algn="ctr"/>
              <a:r>
                <a:rPr lang="en-US" altLang="zh-CN" sz="1500" dirty="0">
                  <a:solidFill>
                    <a:schemeClr val="bg1"/>
                  </a:solidFill>
                  <a:latin typeface="微软雅黑" panose="020B0503020204020204" pitchFamily="34" charset="-122"/>
                  <a:ea typeface="微软雅黑" panose="020B0503020204020204" pitchFamily="34" charset="-122"/>
                </a:rPr>
                <a:t>02</a:t>
              </a:r>
              <a:endParaRPr lang="zh-CN" altLang="en-US" sz="1500" dirty="0">
                <a:solidFill>
                  <a:schemeClr val="bg1"/>
                </a:solidFill>
                <a:latin typeface="微软雅黑" panose="020B0503020204020204" pitchFamily="34" charset="-122"/>
                <a:ea typeface="微软雅黑" panose="020B0503020204020204" pitchFamily="34" charset="-122"/>
              </a:endParaRPr>
            </a:p>
          </p:txBody>
        </p:sp>
      </p:grpSp>
      <p:sp>
        <p:nvSpPr>
          <p:cNvPr id="61" name="任意多边形 60"/>
          <p:cNvSpPr/>
          <p:nvPr/>
        </p:nvSpPr>
        <p:spPr>
          <a:xfrm>
            <a:off x="3381877" y="1589789"/>
            <a:ext cx="2228850" cy="381000"/>
          </a:xfrm>
          <a:custGeom>
            <a:avLst/>
            <a:gdLst>
              <a:gd name="connsiteX0" fmla="*/ 2971800 w 2971800"/>
              <a:gd name="connsiteY0" fmla="*/ 508000 h 508000"/>
              <a:gd name="connsiteX1" fmla="*/ 622300 w 2971800"/>
              <a:gd name="connsiteY1" fmla="*/ 508000 h 508000"/>
              <a:gd name="connsiteX2" fmla="*/ 622300 w 2971800"/>
              <a:gd name="connsiteY2" fmla="*/ 0 h 508000"/>
              <a:gd name="connsiteX3" fmla="*/ 0 w 2971800"/>
              <a:gd name="connsiteY3" fmla="*/ 0 h 508000"/>
            </a:gdLst>
            <a:ahLst/>
            <a:cxnLst>
              <a:cxn ang="0">
                <a:pos x="connsiteX0" y="connsiteY0"/>
              </a:cxn>
              <a:cxn ang="0">
                <a:pos x="connsiteX1" y="connsiteY1"/>
              </a:cxn>
              <a:cxn ang="0">
                <a:pos x="connsiteX2" y="connsiteY2"/>
              </a:cxn>
              <a:cxn ang="0">
                <a:pos x="connsiteX3" y="connsiteY3"/>
              </a:cxn>
            </a:cxnLst>
            <a:rect l="l" t="t" r="r" b="b"/>
            <a:pathLst>
              <a:path w="2971800" h="508000">
                <a:moveTo>
                  <a:pt x="2971800" y="508000"/>
                </a:moveTo>
                <a:lnTo>
                  <a:pt x="622300" y="508000"/>
                </a:lnTo>
                <a:lnTo>
                  <a:pt x="622300" y="0"/>
                </a:lnTo>
                <a:lnTo>
                  <a:pt x="0" y="0"/>
                </a:lnTo>
              </a:path>
            </a:pathLst>
          </a:custGeom>
          <a:noFill/>
          <a:ln w="1270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62" name="任意多边形 61"/>
          <p:cNvSpPr/>
          <p:nvPr/>
        </p:nvSpPr>
        <p:spPr>
          <a:xfrm>
            <a:off x="3381878" y="2519430"/>
            <a:ext cx="2638425" cy="438150"/>
          </a:xfrm>
          <a:custGeom>
            <a:avLst/>
            <a:gdLst>
              <a:gd name="connsiteX0" fmla="*/ 3517900 w 3517900"/>
              <a:gd name="connsiteY0" fmla="*/ 0 h 584200"/>
              <a:gd name="connsiteX1" fmla="*/ 609600 w 3517900"/>
              <a:gd name="connsiteY1" fmla="*/ 0 h 584200"/>
              <a:gd name="connsiteX2" fmla="*/ 609600 w 3517900"/>
              <a:gd name="connsiteY2" fmla="*/ 584200 h 584200"/>
              <a:gd name="connsiteX3" fmla="*/ 0 w 3517900"/>
              <a:gd name="connsiteY3" fmla="*/ 584200 h 584200"/>
            </a:gdLst>
            <a:ahLst/>
            <a:cxnLst>
              <a:cxn ang="0">
                <a:pos x="connsiteX0" y="connsiteY0"/>
              </a:cxn>
              <a:cxn ang="0">
                <a:pos x="connsiteX1" y="connsiteY1"/>
              </a:cxn>
              <a:cxn ang="0">
                <a:pos x="connsiteX2" y="connsiteY2"/>
              </a:cxn>
              <a:cxn ang="0">
                <a:pos x="connsiteX3" y="connsiteY3"/>
              </a:cxn>
            </a:cxnLst>
            <a:rect l="l" t="t" r="r" b="b"/>
            <a:pathLst>
              <a:path w="3517900" h="584200">
                <a:moveTo>
                  <a:pt x="3517900" y="0"/>
                </a:moveTo>
                <a:lnTo>
                  <a:pt x="609600" y="0"/>
                </a:lnTo>
                <a:lnTo>
                  <a:pt x="609600" y="584200"/>
                </a:lnTo>
                <a:lnTo>
                  <a:pt x="0" y="584200"/>
                </a:lnTo>
              </a:path>
            </a:pathLst>
          </a:cu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ln>
                <a:solidFill>
                  <a:srgbClr val="8FA3A4"/>
                </a:solidFill>
              </a:ln>
              <a:solidFill>
                <a:srgbClr val="564B45"/>
              </a:solidFill>
              <a:latin typeface="微软雅黑" panose="020B0503020204020204" pitchFamily="34" charset="-122"/>
              <a:ea typeface="微软雅黑" panose="020B0503020204020204" pitchFamily="34" charset="-122"/>
            </a:endParaRPr>
          </a:p>
        </p:txBody>
      </p:sp>
      <p:sp>
        <p:nvSpPr>
          <p:cNvPr id="63" name="任意多边形 62"/>
          <p:cNvSpPr/>
          <p:nvPr/>
        </p:nvSpPr>
        <p:spPr>
          <a:xfrm>
            <a:off x="3381877" y="2264159"/>
            <a:ext cx="2419350" cy="0"/>
          </a:xfrm>
          <a:custGeom>
            <a:avLst/>
            <a:gdLst>
              <a:gd name="connsiteX0" fmla="*/ 3225800 w 3225800"/>
              <a:gd name="connsiteY0" fmla="*/ 0 h 0"/>
              <a:gd name="connsiteX1" fmla="*/ 0 w 3225800"/>
              <a:gd name="connsiteY1" fmla="*/ 0 h 0"/>
            </a:gdLst>
            <a:ahLst/>
            <a:cxnLst>
              <a:cxn ang="0">
                <a:pos x="connsiteX0" y="connsiteY0"/>
              </a:cxn>
              <a:cxn ang="0">
                <a:pos x="connsiteX1" y="connsiteY1"/>
              </a:cxn>
            </a:cxnLst>
            <a:rect l="l" t="t" r="r" b="b"/>
            <a:pathLst>
              <a:path w="3225800">
                <a:moveTo>
                  <a:pt x="3225800" y="0"/>
                </a:moveTo>
                <a:lnTo>
                  <a:pt x="0" y="0"/>
                </a:lnTo>
              </a:path>
            </a:pathLst>
          </a:cu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grpSp>
        <p:nvGrpSpPr>
          <p:cNvPr id="5" name="组合 63"/>
          <p:cNvGrpSpPr/>
          <p:nvPr/>
        </p:nvGrpSpPr>
        <p:grpSpPr>
          <a:xfrm>
            <a:off x="1827515" y="1347992"/>
            <a:ext cx="1478797" cy="555878"/>
            <a:chOff x="3447030" y="3890564"/>
            <a:chExt cx="1971730" cy="741171"/>
          </a:xfrm>
        </p:grpSpPr>
        <p:sp>
          <p:nvSpPr>
            <p:cNvPr id="65" name="文本框 111"/>
            <p:cNvSpPr txBox="1"/>
            <p:nvPr/>
          </p:nvSpPr>
          <p:spPr>
            <a:xfrm>
              <a:off x="3451161" y="3890564"/>
              <a:ext cx="1725051" cy="369218"/>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标题文字</a:t>
              </a:r>
            </a:p>
          </p:txBody>
        </p:sp>
        <p:sp>
          <p:nvSpPr>
            <p:cNvPr id="66" name="文本框 112"/>
            <p:cNvSpPr txBox="1"/>
            <p:nvPr/>
          </p:nvSpPr>
          <p:spPr>
            <a:xfrm>
              <a:off x="3447030" y="4180469"/>
              <a:ext cx="1971730" cy="451266"/>
            </a:xfrm>
            <a:prstGeom prst="rect">
              <a:avLst/>
            </a:prstGeom>
            <a:noFill/>
          </p:spPr>
          <p:txBody>
            <a:bodyPr wrap="square" rtlCol="0">
              <a:spAutoFit/>
            </a:bodyPr>
            <a:lstStyle/>
            <a:p>
              <a:pPr algn="just"/>
              <a:r>
                <a:rPr lang="zh-CN" altLang="en-US" sz="8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单击此处可添加文本单击此处可添加文本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67" name="椭圆 66"/>
          <p:cNvSpPr/>
          <p:nvPr/>
        </p:nvSpPr>
        <p:spPr>
          <a:xfrm>
            <a:off x="3350444" y="1560501"/>
            <a:ext cx="62865" cy="62865"/>
          </a:xfrm>
          <a:prstGeom prst="ellipse">
            <a:avLst/>
          </a:prstGeom>
          <a:solidFill>
            <a:schemeClr val="bg1">
              <a:lumMod val="50000"/>
            </a:schemeClr>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68" name="椭圆 67"/>
          <p:cNvSpPr/>
          <p:nvPr/>
        </p:nvSpPr>
        <p:spPr>
          <a:xfrm>
            <a:off x="3350444" y="2231470"/>
            <a:ext cx="62865" cy="6286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69" name="椭圆 68"/>
          <p:cNvSpPr/>
          <p:nvPr/>
        </p:nvSpPr>
        <p:spPr>
          <a:xfrm>
            <a:off x="3350444" y="2926592"/>
            <a:ext cx="62865" cy="6286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70" name="椭圆 69"/>
          <p:cNvSpPr/>
          <p:nvPr/>
        </p:nvSpPr>
        <p:spPr>
          <a:xfrm>
            <a:off x="1340924" y="1364436"/>
            <a:ext cx="450708" cy="450708"/>
          </a:xfrm>
          <a:prstGeom prst="ellipse">
            <a:avLst/>
          </a:prstGeom>
          <a:solidFill>
            <a:schemeClr val="accent1"/>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71" name="椭圆 70"/>
          <p:cNvSpPr/>
          <p:nvPr/>
        </p:nvSpPr>
        <p:spPr>
          <a:xfrm>
            <a:off x="1340924" y="2037327"/>
            <a:ext cx="450708" cy="450708"/>
          </a:xfrm>
          <a:prstGeom prst="ellipse">
            <a:avLst/>
          </a:prstGeom>
          <a:solidFill>
            <a:schemeClr val="accent2"/>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72" name="椭圆 71"/>
          <p:cNvSpPr/>
          <p:nvPr/>
        </p:nvSpPr>
        <p:spPr>
          <a:xfrm>
            <a:off x="1340924" y="2730383"/>
            <a:ext cx="450708" cy="450708"/>
          </a:xfrm>
          <a:prstGeom prst="ellipse">
            <a:avLst/>
          </a:prstGeom>
          <a:solidFill>
            <a:schemeClr val="accent3"/>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rtlCol="0" anchor="ctr"/>
          <a:lstStyle/>
          <a:p>
            <a:pPr algn="ctr"/>
            <a:endParaRPr lang="zh-CN" altLang="en-US">
              <a:solidFill>
                <a:srgbClr val="564B45"/>
              </a:solidFill>
              <a:latin typeface="微软雅黑" panose="020B0503020204020204" pitchFamily="34" charset="-122"/>
              <a:ea typeface="微软雅黑" panose="020B0503020204020204" pitchFamily="34" charset="-122"/>
            </a:endParaRPr>
          </a:p>
        </p:txBody>
      </p:sp>
      <p:sp>
        <p:nvSpPr>
          <p:cNvPr id="73" name="椭圆 70"/>
          <p:cNvSpPr/>
          <p:nvPr/>
        </p:nvSpPr>
        <p:spPr>
          <a:xfrm>
            <a:off x="1452226" y="1452317"/>
            <a:ext cx="228104" cy="274946"/>
          </a:xfrm>
          <a:custGeom>
            <a:avLst/>
            <a:gdLst/>
            <a:ahLst/>
            <a:cxnLst/>
            <a:rect l="l" t="t" r="r" b="b"/>
            <a:pathLst>
              <a:path w="1674290" h="2018114">
                <a:moveTo>
                  <a:pt x="307141" y="691642"/>
                </a:moveTo>
                <a:lnTo>
                  <a:pt x="1378912" y="691642"/>
                </a:lnTo>
                <a:lnTo>
                  <a:pt x="1369387" y="1458335"/>
                </a:lnTo>
                <a:cubicBezTo>
                  <a:pt x="1369387" y="1541769"/>
                  <a:pt x="1301750" y="1609406"/>
                  <a:pt x="1218316" y="1609406"/>
                </a:cubicBezTo>
                <a:lnTo>
                  <a:pt x="1158892" y="1609406"/>
                </a:lnTo>
                <a:lnTo>
                  <a:pt x="1158892" y="1898352"/>
                </a:lnTo>
                <a:cubicBezTo>
                  <a:pt x="1158892" y="1964495"/>
                  <a:pt x="1105273" y="2018114"/>
                  <a:pt x="1039130" y="2018114"/>
                </a:cubicBezTo>
                <a:cubicBezTo>
                  <a:pt x="972987" y="2018114"/>
                  <a:pt x="919368" y="1964495"/>
                  <a:pt x="919368" y="1898352"/>
                </a:cubicBezTo>
                <a:lnTo>
                  <a:pt x="919368" y="1609406"/>
                </a:lnTo>
                <a:lnTo>
                  <a:pt x="765901" y="1609406"/>
                </a:lnTo>
                <a:lnTo>
                  <a:pt x="765901" y="1898351"/>
                </a:lnTo>
                <a:cubicBezTo>
                  <a:pt x="765901" y="1964494"/>
                  <a:pt x="712282" y="2018113"/>
                  <a:pt x="646139" y="2018113"/>
                </a:cubicBezTo>
                <a:cubicBezTo>
                  <a:pt x="579996" y="2018113"/>
                  <a:pt x="526377" y="1964494"/>
                  <a:pt x="526377" y="1898351"/>
                </a:cubicBezTo>
                <a:lnTo>
                  <a:pt x="526377" y="1609406"/>
                </a:lnTo>
                <a:lnTo>
                  <a:pt x="458213" y="1609406"/>
                </a:lnTo>
                <a:cubicBezTo>
                  <a:pt x="374779" y="1609406"/>
                  <a:pt x="307141" y="1541769"/>
                  <a:pt x="307141" y="1458335"/>
                </a:cubicBezTo>
                <a:lnTo>
                  <a:pt x="307141" y="1156202"/>
                </a:lnTo>
                <a:lnTo>
                  <a:pt x="307141" y="854070"/>
                </a:lnTo>
                <a:close/>
                <a:moveTo>
                  <a:pt x="1554528" y="683951"/>
                </a:moveTo>
                <a:cubicBezTo>
                  <a:pt x="1620671" y="683951"/>
                  <a:pt x="1674290" y="737570"/>
                  <a:pt x="1674290" y="803713"/>
                </a:cubicBezTo>
                <a:lnTo>
                  <a:pt x="1674290" y="1299148"/>
                </a:lnTo>
                <a:cubicBezTo>
                  <a:pt x="1674290" y="1365291"/>
                  <a:pt x="1620671" y="1418910"/>
                  <a:pt x="1554528" y="1418910"/>
                </a:cubicBezTo>
                <a:cubicBezTo>
                  <a:pt x="1488385" y="1418910"/>
                  <a:pt x="1434766" y="1365291"/>
                  <a:pt x="1434766" y="1299148"/>
                </a:cubicBezTo>
                <a:lnTo>
                  <a:pt x="1434766" y="803713"/>
                </a:lnTo>
                <a:cubicBezTo>
                  <a:pt x="1434766" y="737570"/>
                  <a:pt x="1488385" y="683951"/>
                  <a:pt x="1554528" y="683951"/>
                </a:cubicBezTo>
                <a:close/>
                <a:moveTo>
                  <a:pt x="119762" y="683950"/>
                </a:moveTo>
                <a:cubicBezTo>
                  <a:pt x="185905" y="683950"/>
                  <a:pt x="239524" y="737569"/>
                  <a:pt x="239524" y="803712"/>
                </a:cubicBezTo>
                <a:lnTo>
                  <a:pt x="239524" y="1299147"/>
                </a:lnTo>
                <a:cubicBezTo>
                  <a:pt x="239524" y="1365290"/>
                  <a:pt x="185905" y="1418909"/>
                  <a:pt x="119762" y="1418909"/>
                </a:cubicBezTo>
                <a:cubicBezTo>
                  <a:pt x="53619" y="1418909"/>
                  <a:pt x="0" y="1365290"/>
                  <a:pt x="0" y="1299147"/>
                </a:cubicBezTo>
                <a:lnTo>
                  <a:pt x="0" y="803712"/>
                </a:lnTo>
                <a:cubicBezTo>
                  <a:pt x="0" y="737569"/>
                  <a:pt x="53619" y="683950"/>
                  <a:pt x="119762" y="683950"/>
                </a:cubicBezTo>
                <a:close/>
                <a:moveTo>
                  <a:pt x="1058285" y="381191"/>
                </a:moveTo>
                <a:cubicBezTo>
                  <a:pt x="1028091" y="381191"/>
                  <a:pt x="1003614" y="405668"/>
                  <a:pt x="1003614" y="435862"/>
                </a:cubicBezTo>
                <a:cubicBezTo>
                  <a:pt x="1003614" y="466056"/>
                  <a:pt x="1028091" y="490533"/>
                  <a:pt x="1058285" y="490533"/>
                </a:cubicBezTo>
                <a:cubicBezTo>
                  <a:pt x="1088479" y="490533"/>
                  <a:pt x="1112956" y="466056"/>
                  <a:pt x="1112956" y="435862"/>
                </a:cubicBezTo>
                <a:cubicBezTo>
                  <a:pt x="1112956" y="405668"/>
                  <a:pt x="1088479" y="381191"/>
                  <a:pt x="1058285" y="381191"/>
                </a:cubicBezTo>
                <a:close/>
                <a:moveTo>
                  <a:pt x="620445" y="381191"/>
                </a:moveTo>
                <a:cubicBezTo>
                  <a:pt x="590251" y="381191"/>
                  <a:pt x="565774" y="405668"/>
                  <a:pt x="565774" y="435862"/>
                </a:cubicBezTo>
                <a:cubicBezTo>
                  <a:pt x="565774" y="466056"/>
                  <a:pt x="590251" y="490533"/>
                  <a:pt x="620445" y="490533"/>
                </a:cubicBezTo>
                <a:cubicBezTo>
                  <a:pt x="650639" y="490533"/>
                  <a:pt x="675116" y="466056"/>
                  <a:pt x="675116" y="435862"/>
                </a:cubicBezTo>
                <a:cubicBezTo>
                  <a:pt x="675116" y="405668"/>
                  <a:pt x="650639" y="381191"/>
                  <a:pt x="620445" y="381191"/>
                </a:cubicBezTo>
                <a:close/>
                <a:moveTo>
                  <a:pt x="508384" y="1373"/>
                </a:moveTo>
                <a:cubicBezTo>
                  <a:pt x="515956" y="3701"/>
                  <a:pt x="522639" y="8917"/>
                  <a:pt x="526639" y="16470"/>
                </a:cubicBezTo>
                <a:lnTo>
                  <a:pt x="615978" y="185144"/>
                </a:lnTo>
                <a:cubicBezTo>
                  <a:pt x="687009" y="148129"/>
                  <a:pt x="767930" y="128483"/>
                  <a:pt x="853439" y="128483"/>
                </a:cubicBezTo>
                <a:cubicBezTo>
                  <a:pt x="932860" y="128483"/>
                  <a:pt x="1008322" y="145431"/>
                  <a:pt x="1075718" y="177325"/>
                </a:cubicBezTo>
                <a:lnTo>
                  <a:pt x="1150798" y="40824"/>
                </a:lnTo>
                <a:cubicBezTo>
                  <a:pt x="1154917" y="33335"/>
                  <a:pt x="1161682" y="28224"/>
                  <a:pt x="1169289" y="26016"/>
                </a:cubicBezTo>
                <a:cubicBezTo>
                  <a:pt x="1176896" y="23808"/>
                  <a:pt x="1185346" y="24501"/>
                  <a:pt x="1192835" y="28621"/>
                </a:cubicBezTo>
                <a:cubicBezTo>
                  <a:pt x="1207813" y="36859"/>
                  <a:pt x="1213277" y="55680"/>
                  <a:pt x="1205038" y="70658"/>
                </a:cubicBezTo>
                <a:lnTo>
                  <a:pt x="1130773" y="205677"/>
                </a:lnTo>
                <a:cubicBezTo>
                  <a:pt x="1280708" y="293097"/>
                  <a:pt x="1383706" y="450928"/>
                  <a:pt x="1395615" y="633899"/>
                </a:cubicBezTo>
                <a:lnTo>
                  <a:pt x="311263" y="633899"/>
                </a:lnTo>
                <a:cubicBezTo>
                  <a:pt x="322782" y="456918"/>
                  <a:pt x="419524" y="303459"/>
                  <a:pt x="560939" y="213488"/>
                </a:cubicBezTo>
                <a:lnTo>
                  <a:pt x="471935" y="45445"/>
                </a:lnTo>
                <a:cubicBezTo>
                  <a:pt x="463934" y="30339"/>
                  <a:pt x="469694" y="11606"/>
                  <a:pt x="484800" y="3605"/>
                </a:cubicBezTo>
                <a:cubicBezTo>
                  <a:pt x="492353" y="-395"/>
                  <a:pt x="500812" y="-955"/>
                  <a:pt x="508384" y="1373"/>
                </a:cubicBezTo>
                <a:close/>
              </a:path>
            </a:pathLst>
          </a:custGeom>
          <a:solidFill>
            <a:schemeClr val="bg1"/>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73" tIns="34287" rIns="68573" bIns="34287" numCol="1" spcCol="0" rtlCol="0" fromWordArt="0" anchor="ctr" anchorCtr="0" forceAA="0" compatLnSpc="1">
            <a:prstTxWarp prst="textNoShape">
              <a:avLst/>
            </a:prstTxWarp>
            <a:noAutofit/>
          </a:bodyPr>
          <a:lstStyle/>
          <a:p>
            <a:pPr algn="ctr"/>
            <a:endParaRPr lang="zh-CN" altLang="en-US" dirty="0">
              <a:solidFill>
                <a:prstClr val="white"/>
              </a:solidFill>
              <a:latin typeface="微软雅黑" panose="020B0503020204020204" pitchFamily="34" charset="-122"/>
              <a:ea typeface="微软雅黑" panose="020B0503020204020204" pitchFamily="34" charset="-122"/>
            </a:endParaRPr>
          </a:p>
        </p:txBody>
      </p:sp>
      <p:grpSp>
        <p:nvGrpSpPr>
          <p:cNvPr id="6" name="组合 73"/>
          <p:cNvGrpSpPr/>
          <p:nvPr/>
        </p:nvGrpSpPr>
        <p:grpSpPr>
          <a:xfrm>
            <a:off x="1452226" y="2162069"/>
            <a:ext cx="215812" cy="217283"/>
            <a:chOff x="3771900" y="3200400"/>
            <a:chExt cx="2011680" cy="2025396"/>
          </a:xfrm>
          <a:solidFill>
            <a:schemeClr val="bg1"/>
          </a:solidFill>
        </p:grpSpPr>
        <p:sp>
          <p:nvSpPr>
            <p:cNvPr id="75" name="任意多边形 74"/>
            <p:cNvSpPr/>
            <p:nvPr/>
          </p:nvSpPr>
          <p:spPr>
            <a:xfrm>
              <a:off x="3775166" y="3370217"/>
              <a:ext cx="770708" cy="796834"/>
            </a:xfrm>
            <a:custGeom>
              <a:avLst/>
              <a:gdLst>
                <a:gd name="connsiteX0" fmla="*/ 0 w 770708"/>
                <a:gd name="connsiteY0" fmla="*/ 104503 h 796834"/>
                <a:gd name="connsiteX1" fmla="*/ 0 w 770708"/>
                <a:gd name="connsiteY1" fmla="*/ 796834 h 796834"/>
                <a:gd name="connsiteX2" fmla="*/ 770708 w 770708"/>
                <a:gd name="connsiteY2" fmla="*/ 770709 h 796834"/>
                <a:gd name="connsiteX3" fmla="*/ 770708 w 770708"/>
                <a:gd name="connsiteY3" fmla="*/ 0 h 796834"/>
                <a:gd name="connsiteX4" fmla="*/ 0 w 770708"/>
                <a:gd name="connsiteY4" fmla="*/ 104503 h 796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0708" h="796834">
                  <a:moveTo>
                    <a:pt x="0" y="104503"/>
                  </a:moveTo>
                  <a:lnTo>
                    <a:pt x="0" y="796834"/>
                  </a:lnTo>
                  <a:lnTo>
                    <a:pt x="770708" y="770709"/>
                  </a:lnTo>
                  <a:lnTo>
                    <a:pt x="770708" y="0"/>
                  </a:lnTo>
                  <a:lnTo>
                    <a:pt x="0" y="104503"/>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76" name="任意多边形 75"/>
            <p:cNvSpPr/>
            <p:nvPr/>
          </p:nvSpPr>
          <p:spPr>
            <a:xfrm>
              <a:off x="4704588" y="3200400"/>
              <a:ext cx="1078992" cy="937260"/>
            </a:xfrm>
            <a:custGeom>
              <a:avLst/>
              <a:gdLst>
                <a:gd name="connsiteX0" fmla="*/ 0 w 1078992"/>
                <a:gd name="connsiteY0" fmla="*/ 155448 h 937260"/>
                <a:gd name="connsiteX1" fmla="*/ 1078992 w 1078992"/>
                <a:gd name="connsiteY1" fmla="*/ 0 h 937260"/>
                <a:gd name="connsiteX2" fmla="*/ 1078992 w 1078992"/>
                <a:gd name="connsiteY2" fmla="*/ 928116 h 937260"/>
                <a:gd name="connsiteX3" fmla="*/ 9144 w 1078992"/>
                <a:gd name="connsiteY3" fmla="*/ 937260 h 937260"/>
                <a:gd name="connsiteX4" fmla="*/ 0 w 1078992"/>
                <a:gd name="connsiteY4" fmla="*/ 155448 h 937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992" h="937260">
                  <a:moveTo>
                    <a:pt x="0" y="155448"/>
                  </a:moveTo>
                  <a:lnTo>
                    <a:pt x="1078992" y="0"/>
                  </a:lnTo>
                  <a:lnTo>
                    <a:pt x="1078992" y="928116"/>
                  </a:lnTo>
                  <a:lnTo>
                    <a:pt x="9144" y="937260"/>
                  </a:lnTo>
                  <a:lnTo>
                    <a:pt x="0" y="155448"/>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107" name="任意多边形 106"/>
            <p:cNvSpPr/>
            <p:nvPr/>
          </p:nvSpPr>
          <p:spPr>
            <a:xfrm>
              <a:off x="3771900" y="4279392"/>
              <a:ext cx="772668" cy="786384"/>
            </a:xfrm>
            <a:custGeom>
              <a:avLst/>
              <a:gdLst>
                <a:gd name="connsiteX0" fmla="*/ 0 w 772668"/>
                <a:gd name="connsiteY0" fmla="*/ 0 h 786384"/>
                <a:gd name="connsiteX1" fmla="*/ 772668 w 772668"/>
                <a:gd name="connsiteY1" fmla="*/ 13716 h 786384"/>
                <a:gd name="connsiteX2" fmla="*/ 772668 w 772668"/>
                <a:gd name="connsiteY2" fmla="*/ 786384 h 786384"/>
                <a:gd name="connsiteX3" fmla="*/ 4572 w 772668"/>
                <a:gd name="connsiteY3" fmla="*/ 667512 h 786384"/>
                <a:gd name="connsiteX4" fmla="*/ 0 w 772668"/>
                <a:gd name="connsiteY4" fmla="*/ 0 h 786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668" h="786384">
                  <a:moveTo>
                    <a:pt x="0" y="0"/>
                  </a:moveTo>
                  <a:lnTo>
                    <a:pt x="772668" y="13716"/>
                  </a:lnTo>
                  <a:lnTo>
                    <a:pt x="772668" y="786384"/>
                  </a:lnTo>
                  <a:lnTo>
                    <a:pt x="4572" y="667512"/>
                  </a:ln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108" name="任意多边形 107"/>
            <p:cNvSpPr/>
            <p:nvPr/>
          </p:nvSpPr>
          <p:spPr>
            <a:xfrm>
              <a:off x="4704587" y="4293109"/>
              <a:ext cx="1076201" cy="932687"/>
            </a:xfrm>
            <a:custGeom>
              <a:avLst/>
              <a:gdLst>
                <a:gd name="connsiteX0" fmla="*/ 0 w 1092708"/>
                <a:gd name="connsiteY0" fmla="*/ 0 h 932688"/>
                <a:gd name="connsiteX1" fmla="*/ 0 w 1092708"/>
                <a:gd name="connsiteY1" fmla="*/ 795528 h 932688"/>
                <a:gd name="connsiteX2" fmla="*/ 1092708 w 1092708"/>
                <a:gd name="connsiteY2" fmla="*/ 932688 h 932688"/>
                <a:gd name="connsiteX3" fmla="*/ 1092708 w 1092708"/>
                <a:gd name="connsiteY3" fmla="*/ 9144 h 932688"/>
                <a:gd name="connsiteX4" fmla="*/ 0 w 1092708"/>
                <a:gd name="connsiteY4" fmla="*/ 0 h 932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2708" h="932688">
                  <a:moveTo>
                    <a:pt x="0" y="0"/>
                  </a:moveTo>
                  <a:lnTo>
                    <a:pt x="0" y="795528"/>
                  </a:lnTo>
                  <a:lnTo>
                    <a:pt x="1092708" y="932688"/>
                  </a:lnTo>
                  <a:lnTo>
                    <a:pt x="1092708" y="9144"/>
                  </a:lnTo>
                  <a:lnTo>
                    <a:pt x="0" y="0"/>
                  </a:lnTo>
                  <a:close/>
                </a:path>
              </a:pathLst>
            </a:custGeom>
            <a:grp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grpSp>
        <p:nvGrpSpPr>
          <p:cNvPr id="7" name="组合 108"/>
          <p:cNvGrpSpPr/>
          <p:nvPr/>
        </p:nvGrpSpPr>
        <p:grpSpPr>
          <a:xfrm>
            <a:off x="1461211" y="2831634"/>
            <a:ext cx="210134" cy="253311"/>
            <a:chOff x="4141788" y="809625"/>
            <a:chExt cx="3600450" cy="4340225"/>
          </a:xfrm>
          <a:solidFill>
            <a:schemeClr val="bg1"/>
          </a:solidFill>
        </p:grpSpPr>
        <p:sp>
          <p:nvSpPr>
            <p:cNvPr id="110" name="Freeform 7"/>
            <p:cNvSpPr>
              <a:spLocks/>
            </p:cNvSpPr>
            <p:nvPr/>
          </p:nvSpPr>
          <p:spPr bwMode="auto">
            <a:xfrm>
              <a:off x="4141788" y="1774825"/>
              <a:ext cx="3600450" cy="3375025"/>
            </a:xfrm>
            <a:custGeom>
              <a:avLst/>
              <a:gdLst>
                <a:gd name="T0" fmla="*/ 923 w 958"/>
                <a:gd name="T1" fmla="*/ 114 h 898"/>
                <a:gd name="T2" fmla="*/ 721 w 958"/>
                <a:gd name="T3" fmla="*/ 0 h 898"/>
                <a:gd name="T4" fmla="*/ 508 w 958"/>
                <a:gd name="T5" fmla="*/ 65 h 898"/>
                <a:gd name="T6" fmla="*/ 326 w 958"/>
                <a:gd name="T7" fmla="*/ 3 h 898"/>
                <a:gd name="T8" fmla="*/ 0 w 958"/>
                <a:gd name="T9" fmla="*/ 341 h 898"/>
                <a:gd name="T10" fmla="*/ 107 w 958"/>
                <a:gd name="T11" fmla="*/ 734 h 898"/>
                <a:gd name="T12" fmla="*/ 301 w 958"/>
                <a:gd name="T13" fmla="*/ 898 h 898"/>
                <a:gd name="T14" fmla="*/ 494 w 958"/>
                <a:gd name="T15" fmla="*/ 849 h 898"/>
                <a:gd name="T16" fmla="*/ 681 w 958"/>
                <a:gd name="T17" fmla="*/ 894 h 898"/>
                <a:gd name="T18" fmla="*/ 958 w 958"/>
                <a:gd name="T19" fmla="*/ 583 h 898"/>
                <a:gd name="T20" fmla="*/ 956 w 958"/>
                <a:gd name="T21" fmla="*/ 567 h 898"/>
                <a:gd name="T22" fmla="*/ 956 w 958"/>
                <a:gd name="T23" fmla="*/ 559 h 898"/>
                <a:gd name="T24" fmla="*/ 812 w 958"/>
                <a:gd name="T25" fmla="*/ 327 h 898"/>
                <a:gd name="T26" fmla="*/ 920 w 958"/>
                <a:gd name="T27" fmla="*/ 116 h 898"/>
                <a:gd name="T28" fmla="*/ 923 w 958"/>
                <a:gd name="T29" fmla="*/ 114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58" h="898">
                  <a:moveTo>
                    <a:pt x="923" y="114"/>
                  </a:moveTo>
                  <a:cubicBezTo>
                    <a:pt x="877" y="57"/>
                    <a:pt x="816" y="0"/>
                    <a:pt x="721" y="0"/>
                  </a:cubicBezTo>
                  <a:cubicBezTo>
                    <a:pt x="655" y="0"/>
                    <a:pt x="599" y="65"/>
                    <a:pt x="508" y="65"/>
                  </a:cubicBezTo>
                  <a:cubicBezTo>
                    <a:pt x="435" y="65"/>
                    <a:pt x="405" y="3"/>
                    <a:pt x="326" y="3"/>
                  </a:cubicBezTo>
                  <a:cubicBezTo>
                    <a:pt x="162" y="3"/>
                    <a:pt x="0" y="150"/>
                    <a:pt x="0" y="341"/>
                  </a:cubicBezTo>
                  <a:cubicBezTo>
                    <a:pt x="0" y="442"/>
                    <a:pt x="33" y="598"/>
                    <a:pt x="107" y="734"/>
                  </a:cubicBezTo>
                  <a:cubicBezTo>
                    <a:pt x="161" y="834"/>
                    <a:pt x="227" y="898"/>
                    <a:pt x="301" y="898"/>
                  </a:cubicBezTo>
                  <a:cubicBezTo>
                    <a:pt x="355" y="898"/>
                    <a:pt x="418" y="849"/>
                    <a:pt x="494" y="849"/>
                  </a:cubicBezTo>
                  <a:cubicBezTo>
                    <a:pt x="560" y="849"/>
                    <a:pt x="621" y="894"/>
                    <a:pt x="681" y="894"/>
                  </a:cubicBezTo>
                  <a:cubicBezTo>
                    <a:pt x="825" y="894"/>
                    <a:pt x="958" y="707"/>
                    <a:pt x="958" y="583"/>
                  </a:cubicBezTo>
                  <a:cubicBezTo>
                    <a:pt x="958" y="576"/>
                    <a:pt x="956" y="572"/>
                    <a:pt x="956" y="567"/>
                  </a:cubicBezTo>
                  <a:cubicBezTo>
                    <a:pt x="956" y="559"/>
                    <a:pt x="956" y="559"/>
                    <a:pt x="956" y="559"/>
                  </a:cubicBezTo>
                  <a:cubicBezTo>
                    <a:pt x="863" y="509"/>
                    <a:pt x="812" y="434"/>
                    <a:pt x="812" y="327"/>
                  </a:cubicBezTo>
                  <a:cubicBezTo>
                    <a:pt x="812" y="240"/>
                    <a:pt x="850" y="164"/>
                    <a:pt x="920" y="116"/>
                  </a:cubicBezTo>
                  <a:cubicBezTo>
                    <a:pt x="923" y="114"/>
                    <a:pt x="923" y="114"/>
                    <a:pt x="923" y="114"/>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FFB954"/>
                </a:solidFill>
                <a:latin typeface="微软雅黑" panose="020B0503020204020204" pitchFamily="34" charset="-122"/>
                <a:ea typeface="微软雅黑" panose="020B0503020204020204" pitchFamily="34" charset="-122"/>
              </a:endParaRPr>
            </a:p>
          </p:txBody>
        </p:sp>
        <p:sp>
          <p:nvSpPr>
            <p:cNvPr id="111" name="Freeform 8"/>
            <p:cNvSpPr>
              <a:spLocks/>
            </p:cNvSpPr>
            <p:nvPr/>
          </p:nvSpPr>
          <p:spPr bwMode="auto">
            <a:xfrm>
              <a:off x="6021388" y="809625"/>
              <a:ext cx="792163" cy="1135063"/>
            </a:xfrm>
            <a:custGeom>
              <a:avLst/>
              <a:gdLst>
                <a:gd name="T0" fmla="*/ 5 w 211"/>
                <a:gd name="T1" fmla="*/ 302 h 302"/>
                <a:gd name="T2" fmla="*/ 211 w 211"/>
                <a:gd name="T3" fmla="*/ 47 h 302"/>
                <a:gd name="T4" fmla="*/ 208 w 211"/>
                <a:gd name="T5" fmla="*/ 6 h 302"/>
                <a:gd name="T6" fmla="*/ 207 w 211"/>
                <a:gd name="T7" fmla="*/ 0 h 302"/>
                <a:gd name="T8" fmla="*/ 0 w 211"/>
                <a:gd name="T9" fmla="*/ 249 h 302"/>
                <a:gd name="T10" fmla="*/ 5 w 211"/>
                <a:gd name="T11" fmla="*/ 295 h 302"/>
                <a:gd name="T12" fmla="*/ 5 w 211"/>
                <a:gd name="T13" fmla="*/ 302 h 302"/>
              </a:gdLst>
              <a:ahLst/>
              <a:cxnLst>
                <a:cxn ang="0">
                  <a:pos x="T0" y="T1"/>
                </a:cxn>
                <a:cxn ang="0">
                  <a:pos x="T2" y="T3"/>
                </a:cxn>
                <a:cxn ang="0">
                  <a:pos x="T4" y="T5"/>
                </a:cxn>
                <a:cxn ang="0">
                  <a:pos x="T6" y="T7"/>
                </a:cxn>
                <a:cxn ang="0">
                  <a:pos x="T8" y="T9"/>
                </a:cxn>
                <a:cxn ang="0">
                  <a:pos x="T10" y="T11"/>
                </a:cxn>
                <a:cxn ang="0">
                  <a:pos x="T12" y="T13"/>
                </a:cxn>
              </a:cxnLst>
              <a:rect l="0" t="0" r="r" b="b"/>
              <a:pathLst>
                <a:path w="211" h="302">
                  <a:moveTo>
                    <a:pt x="5" y="302"/>
                  </a:moveTo>
                  <a:cubicBezTo>
                    <a:pt x="112" y="268"/>
                    <a:pt x="211" y="188"/>
                    <a:pt x="211" y="47"/>
                  </a:cubicBezTo>
                  <a:cubicBezTo>
                    <a:pt x="211" y="36"/>
                    <a:pt x="210" y="22"/>
                    <a:pt x="208" y="6"/>
                  </a:cubicBezTo>
                  <a:cubicBezTo>
                    <a:pt x="207" y="0"/>
                    <a:pt x="207" y="0"/>
                    <a:pt x="207" y="0"/>
                  </a:cubicBezTo>
                  <a:cubicBezTo>
                    <a:pt x="98" y="30"/>
                    <a:pt x="0" y="115"/>
                    <a:pt x="0" y="249"/>
                  </a:cubicBezTo>
                  <a:cubicBezTo>
                    <a:pt x="0" y="262"/>
                    <a:pt x="1" y="278"/>
                    <a:pt x="5" y="295"/>
                  </a:cubicBezTo>
                  <a:cubicBezTo>
                    <a:pt x="5" y="302"/>
                    <a:pt x="5" y="302"/>
                    <a:pt x="5" y="302"/>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FFB954"/>
                </a:solidFill>
                <a:latin typeface="微软雅黑" panose="020B0503020204020204" pitchFamily="34" charset="-122"/>
                <a:ea typeface="微软雅黑" panose="020B0503020204020204" pitchFamily="34" charset="-122"/>
              </a:endParaRPr>
            </a:p>
          </p:txBody>
        </p:sp>
      </p:grpSp>
      <p:grpSp>
        <p:nvGrpSpPr>
          <p:cNvPr id="8" name="组合 111"/>
          <p:cNvGrpSpPr/>
          <p:nvPr/>
        </p:nvGrpSpPr>
        <p:grpSpPr>
          <a:xfrm>
            <a:off x="1827515" y="1972393"/>
            <a:ext cx="1478797" cy="555878"/>
            <a:chOff x="3447030" y="3890564"/>
            <a:chExt cx="1971730" cy="741171"/>
          </a:xfrm>
        </p:grpSpPr>
        <p:sp>
          <p:nvSpPr>
            <p:cNvPr id="113" name="文本框 111"/>
            <p:cNvSpPr txBox="1"/>
            <p:nvPr/>
          </p:nvSpPr>
          <p:spPr>
            <a:xfrm>
              <a:off x="3451161" y="3890564"/>
              <a:ext cx="1725051" cy="369218"/>
            </a:xfrm>
            <a:prstGeom prst="rect">
              <a:avLst/>
            </a:prstGeom>
            <a:noFill/>
          </p:spPr>
          <p:txBody>
            <a:bodyPr wrap="square"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标题文字</a:t>
              </a:r>
            </a:p>
          </p:txBody>
        </p:sp>
        <p:sp>
          <p:nvSpPr>
            <p:cNvPr id="114" name="文本框 112"/>
            <p:cNvSpPr txBox="1"/>
            <p:nvPr/>
          </p:nvSpPr>
          <p:spPr>
            <a:xfrm>
              <a:off x="3447030" y="4180469"/>
              <a:ext cx="1971730" cy="451266"/>
            </a:xfrm>
            <a:prstGeom prst="rect">
              <a:avLst/>
            </a:prstGeom>
            <a:noFill/>
          </p:spPr>
          <p:txBody>
            <a:bodyPr wrap="square" rtlCol="0">
              <a:spAutoFit/>
            </a:bodyPr>
            <a:lstStyle/>
            <a:p>
              <a:pPr algn="just"/>
              <a:r>
                <a:rPr lang="zh-CN" altLang="en-US" sz="8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单击此处可添加文本单击此处可添加文本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9" name="组合 114"/>
          <p:cNvGrpSpPr/>
          <p:nvPr/>
        </p:nvGrpSpPr>
        <p:grpSpPr>
          <a:xfrm>
            <a:off x="1827515" y="2696079"/>
            <a:ext cx="1478797" cy="555878"/>
            <a:chOff x="3447030" y="3890564"/>
            <a:chExt cx="1971730" cy="741171"/>
          </a:xfrm>
        </p:grpSpPr>
        <p:sp>
          <p:nvSpPr>
            <p:cNvPr id="116" name="文本框 111"/>
            <p:cNvSpPr txBox="1"/>
            <p:nvPr/>
          </p:nvSpPr>
          <p:spPr>
            <a:xfrm>
              <a:off x="3451161" y="3890564"/>
              <a:ext cx="1725051" cy="369218"/>
            </a:xfrm>
            <a:prstGeom prst="rect">
              <a:avLst/>
            </a:prstGeom>
            <a:noFill/>
          </p:spPr>
          <p:txBody>
            <a:bodyPr wrap="square" rtlCol="0">
              <a:spAutoFit/>
            </a:bodyPr>
            <a:lstStyle/>
            <a:p>
              <a:r>
                <a:rPr lang="zh-CN" altLang="en-US" sz="1200" b="1" dirty="0">
                  <a:solidFill>
                    <a:schemeClr val="bg2"/>
                  </a:solidFill>
                  <a:latin typeface="微软雅黑" panose="020B0503020204020204" pitchFamily="34" charset="-122"/>
                  <a:ea typeface="微软雅黑" panose="020B0503020204020204" pitchFamily="34" charset="-122"/>
                </a:rPr>
                <a:t>标题文字</a:t>
              </a:r>
            </a:p>
          </p:txBody>
        </p:sp>
        <p:sp>
          <p:nvSpPr>
            <p:cNvPr id="117" name="文本框 112"/>
            <p:cNvSpPr txBox="1"/>
            <p:nvPr/>
          </p:nvSpPr>
          <p:spPr>
            <a:xfrm>
              <a:off x="3447030" y="4180469"/>
              <a:ext cx="1971730" cy="451266"/>
            </a:xfrm>
            <a:prstGeom prst="rect">
              <a:avLst/>
            </a:prstGeom>
            <a:noFill/>
          </p:spPr>
          <p:txBody>
            <a:bodyPr wrap="square" rtlCol="0">
              <a:spAutoFit/>
            </a:bodyPr>
            <a:lstStyle/>
            <a:p>
              <a:pPr algn="just"/>
              <a:r>
                <a:rPr lang="zh-CN" altLang="en-US" sz="8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单击此处可添加文本单击此处可添加文本</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118" name="TextBox 117"/>
          <p:cNvSpPr txBox="1"/>
          <p:nvPr/>
        </p:nvSpPr>
        <p:spPr>
          <a:xfrm>
            <a:off x="1187624" y="4044223"/>
            <a:ext cx="6696744" cy="338468"/>
          </a:xfrm>
          <a:prstGeom prst="rect">
            <a:avLst/>
          </a:prstGeom>
          <a:noFill/>
        </p:spPr>
        <p:txBody>
          <a:bodyPr wrap="square" lIns="91431" tIns="45715" rIns="91431" bIns="45715" rtlCol="0">
            <a:spAutoFit/>
          </a:bodyPr>
          <a:lstStyle/>
          <a:p>
            <a:r>
              <a:rPr lang="zh-CN" altLang="en-US" sz="800" spc="-10" dirty="0">
                <a:solidFill>
                  <a:schemeClr val="bg1">
                    <a:lumMod val="50000"/>
                  </a:schemeClr>
                </a:solidFill>
                <a:latin typeface="微软雅黑" panose="020B0503020204020204" pitchFamily="34" charset="-122"/>
                <a:ea typeface="微软雅黑" panose="020B0503020204020204" pitchFamily="34" charset="-122"/>
              </a:rPr>
              <a:t>请输入内容请输入文字内容请输入内容请输入文字内容请输入内容请输入文字内容请输入内容请输入文字内容请输入内容请输入文字内容请输入内容请输入文字内容请输入内容请输入文字内容请输入内容请</a:t>
            </a:r>
          </a:p>
        </p:txBody>
      </p:sp>
      <p:sp>
        <p:nvSpPr>
          <p:cNvPr id="119" name="TextBox 118"/>
          <p:cNvSpPr txBox="1"/>
          <p:nvPr/>
        </p:nvSpPr>
        <p:spPr>
          <a:xfrm>
            <a:off x="1187625" y="3729770"/>
            <a:ext cx="2054567" cy="276932"/>
          </a:xfrm>
          <a:prstGeom prst="rect">
            <a:avLst/>
          </a:prstGeom>
          <a:noFill/>
        </p:spPr>
        <p:txBody>
          <a:bodyPr wrap="square" lIns="91431" tIns="45715" rIns="91431" bIns="45715" rtlCol="0">
            <a:spAutoFit/>
          </a:bodyPr>
          <a:lstStyle/>
          <a:p>
            <a:r>
              <a:rPr lang="zh-CN" altLang="en-US" sz="1200" b="1" spc="-10" dirty="0">
                <a:solidFill>
                  <a:schemeClr val="bg1">
                    <a:lumMod val="50000"/>
                  </a:schemeClr>
                </a:solidFill>
                <a:latin typeface="微软雅黑" panose="020B0503020204020204" pitchFamily="34" charset="-122"/>
                <a:ea typeface="微软雅黑" panose="020B0503020204020204" pitchFamily="34" charset="-122"/>
              </a:rPr>
              <a:t>标题文字内容</a:t>
            </a:r>
          </a:p>
        </p:txBody>
      </p:sp>
    </p:spTree>
    <p:extLst>
      <p:ext uri="{BB962C8B-B14F-4D97-AF65-F5344CB8AC3E}">
        <p14:creationId xmlns:p14="http://schemas.microsoft.com/office/powerpoint/2010/main" val="252743486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right)">
                                      <p:cBhvr>
                                        <p:cTn id="11" dur="500"/>
                                        <p:tgtEl>
                                          <p:spTgt spid="4"/>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right)">
                                      <p:cBhvr>
                                        <p:cTn id="15" dur="500"/>
                                        <p:tgtEl>
                                          <p:spTgt spid="3"/>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61"/>
                                        </p:tgtEl>
                                        <p:attrNameLst>
                                          <p:attrName>style.visibility</p:attrName>
                                        </p:attrNameLst>
                                      </p:cBhvr>
                                      <p:to>
                                        <p:strVal val="visible"/>
                                      </p:to>
                                    </p:set>
                                    <p:animEffect transition="in" filter="wipe(right)">
                                      <p:cBhvr>
                                        <p:cTn id="20" dur="500"/>
                                        <p:tgtEl>
                                          <p:spTgt spid="61"/>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62"/>
                                        </p:tgtEl>
                                        <p:attrNameLst>
                                          <p:attrName>style.visibility</p:attrName>
                                        </p:attrNameLst>
                                      </p:cBhvr>
                                      <p:to>
                                        <p:strVal val="visible"/>
                                      </p:to>
                                    </p:set>
                                    <p:animEffect transition="in" filter="wipe(right)">
                                      <p:cBhvr>
                                        <p:cTn id="23" dur="500"/>
                                        <p:tgtEl>
                                          <p:spTgt spid="62"/>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63"/>
                                        </p:tgtEl>
                                        <p:attrNameLst>
                                          <p:attrName>style.visibility</p:attrName>
                                        </p:attrNameLst>
                                      </p:cBhvr>
                                      <p:to>
                                        <p:strVal val="visible"/>
                                      </p:to>
                                    </p:set>
                                    <p:animEffect transition="in" filter="wipe(right)">
                                      <p:cBhvr>
                                        <p:cTn id="26" dur="500"/>
                                        <p:tgtEl>
                                          <p:spTgt spid="63"/>
                                        </p:tgtEl>
                                      </p:cBhvr>
                                    </p:animEffec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additive="base">
                                        <p:cTn id="31" dur="500" fill="hold"/>
                                        <p:tgtEl>
                                          <p:spTgt spid="67"/>
                                        </p:tgtEl>
                                        <p:attrNameLst>
                                          <p:attrName>ppt_x</p:attrName>
                                        </p:attrNameLst>
                                      </p:cBhvr>
                                      <p:tavLst>
                                        <p:tav tm="0">
                                          <p:val>
                                            <p:strVal val="0-#ppt_w/2"/>
                                          </p:val>
                                        </p:tav>
                                        <p:tav tm="100000">
                                          <p:val>
                                            <p:strVal val="#ppt_x"/>
                                          </p:val>
                                        </p:tav>
                                      </p:tavLst>
                                    </p:anim>
                                    <p:anim calcmode="lin" valueType="num">
                                      <p:cBhvr additive="base">
                                        <p:cTn id="32" dur="500" fill="hold"/>
                                        <p:tgtEl>
                                          <p:spTgt spid="67"/>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68"/>
                                        </p:tgtEl>
                                        <p:attrNameLst>
                                          <p:attrName>style.visibility</p:attrName>
                                        </p:attrNameLst>
                                      </p:cBhvr>
                                      <p:to>
                                        <p:strVal val="visible"/>
                                      </p:to>
                                    </p:set>
                                    <p:anim calcmode="lin" valueType="num">
                                      <p:cBhvr additive="base">
                                        <p:cTn id="35" dur="500" fill="hold"/>
                                        <p:tgtEl>
                                          <p:spTgt spid="68"/>
                                        </p:tgtEl>
                                        <p:attrNameLst>
                                          <p:attrName>ppt_x</p:attrName>
                                        </p:attrNameLst>
                                      </p:cBhvr>
                                      <p:tavLst>
                                        <p:tav tm="0">
                                          <p:val>
                                            <p:strVal val="0-#ppt_w/2"/>
                                          </p:val>
                                        </p:tav>
                                        <p:tav tm="100000">
                                          <p:val>
                                            <p:strVal val="#ppt_x"/>
                                          </p:val>
                                        </p:tav>
                                      </p:tavLst>
                                    </p:anim>
                                    <p:anim calcmode="lin" valueType="num">
                                      <p:cBhvr additive="base">
                                        <p:cTn id="36" dur="500" fill="hold"/>
                                        <p:tgtEl>
                                          <p:spTgt spid="68"/>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69"/>
                                        </p:tgtEl>
                                        <p:attrNameLst>
                                          <p:attrName>style.visibility</p:attrName>
                                        </p:attrNameLst>
                                      </p:cBhvr>
                                      <p:to>
                                        <p:strVal val="visible"/>
                                      </p:to>
                                    </p:set>
                                    <p:anim calcmode="lin" valueType="num">
                                      <p:cBhvr additive="base">
                                        <p:cTn id="39" dur="500" fill="hold"/>
                                        <p:tgtEl>
                                          <p:spTgt spid="69"/>
                                        </p:tgtEl>
                                        <p:attrNameLst>
                                          <p:attrName>ppt_x</p:attrName>
                                        </p:attrNameLst>
                                      </p:cBhvr>
                                      <p:tavLst>
                                        <p:tav tm="0">
                                          <p:val>
                                            <p:strVal val="0-#ppt_w/2"/>
                                          </p:val>
                                        </p:tav>
                                        <p:tav tm="100000">
                                          <p:val>
                                            <p:strVal val="#ppt_x"/>
                                          </p:val>
                                        </p:tav>
                                      </p:tavLst>
                                    </p:anim>
                                    <p:anim calcmode="lin" valueType="num">
                                      <p:cBhvr additive="base">
                                        <p:cTn id="40" dur="500" fill="hold"/>
                                        <p:tgtEl>
                                          <p:spTgt spid="69"/>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fill="hold"/>
                                        <p:tgtEl>
                                          <p:spTgt spid="70"/>
                                        </p:tgtEl>
                                        <p:attrNameLst>
                                          <p:attrName>ppt_x</p:attrName>
                                        </p:attrNameLst>
                                      </p:cBhvr>
                                      <p:tavLst>
                                        <p:tav tm="0">
                                          <p:val>
                                            <p:strVal val="0-#ppt_w/2"/>
                                          </p:val>
                                        </p:tav>
                                        <p:tav tm="100000">
                                          <p:val>
                                            <p:strVal val="#ppt_x"/>
                                          </p:val>
                                        </p:tav>
                                      </p:tavLst>
                                    </p:anim>
                                    <p:anim calcmode="lin" valueType="num">
                                      <p:cBhvr additive="base">
                                        <p:cTn id="48" dur="500" fill="hold"/>
                                        <p:tgtEl>
                                          <p:spTgt spid="70"/>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71"/>
                                        </p:tgtEl>
                                        <p:attrNameLst>
                                          <p:attrName>style.visibility</p:attrName>
                                        </p:attrNameLst>
                                      </p:cBhvr>
                                      <p:to>
                                        <p:strVal val="visible"/>
                                      </p:to>
                                    </p:set>
                                    <p:anim calcmode="lin" valueType="num">
                                      <p:cBhvr additive="base">
                                        <p:cTn id="51" dur="500" fill="hold"/>
                                        <p:tgtEl>
                                          <p:spTgt spid="71"/>
                                        </p:tgtEl>
                                        <p:attrNameLst>
                                          <p:attrName>ppt_x</p:attrName>
                                        </p:attrNameLst>
                                      </p:cBhvr>
                                      <p:tavLst>
                                        <p:tav tm="0">
                                          <p:val>
                                            <p:strVal val="0-#ppt_w/2"/>
                                          </p:val>
                                        </p:tav>
                                        <p:tav tm="100000">
                                          <p:val>
                                            <p:strVal val="#ppt_x"/>
                                          </p:val>
                                        </p:tav>
                                      </p:tavLst>
                                    </p:anim>
                                    <p:anim calcmode="lin" valueType="num">
                                      <p:cBhvr additive="base">
                                        <p:cTn id="52" dur="500" fill="hold"/>
                                        <p:tgtEl>
                                          <p:spTgt spid="71"/>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72"/>
                                        </p:tgtEl>
                                        <p:attrNameLst>
                                          <p:attrName>style.visibility</p:attrName>
                                        </p:attrNameLst>
                                      </p:cBhvr>
                                      <p:to>
                                        <p:strVal val="visible"/>
                                      </p:to>
                                    </p:set>
                                    <p:anim calcmode="lin" valueType="num">
                                      <p:cBhvr additive="base">
                                        <p:cTn id="55" dur="500" fill="hold"/>
                                        <p:tgtEl>
                                          <p:spTgt spid="72"/>
                                        </p:tgtEl>
                                        <p:attrNameLst>
                                          <p:attrName>ppt_x</p:attrName>
                                        </p:attrNameLst>
                                      </p:cBhvr>
                                      <p:tavLst>
                                        <p:tav tm="0">
                                          <p:val>
                                            <p:strVal val="0-#ppt_w/2"/>
                                          </p:val>
                                        </p:tav>
                                        <p:tav tm="100000">
                                          <p:val>
                                            <p:strVal val="#ppt_x"/>
                                          </p:val>
                                        </p:tav>
                                      </p:tavLst>
                                    </p:anim>
                                    <p:anim calcmode="lin" valueType="num">
                                      <p:cBhvr additive="base">
                                        <p:cTn id="56" dur="500" fill="hold"/>
                                        <p:tgtEl>
                                          <p:spTgt spid="72"/>
                                        </p:tgtEl>
                                        <p:attrNameLst>
                                          <p:attrName>ppt_y</p:attrName>
                                        </p:attrNameLst>
                                      </p:cBhvr>
                                      <p:tavLst>
                                        <p:tav tm="0">
                                          <p:val>
                                            <p:strVal val="#ppt_y"/>
                                          </p:val>
                                        </p:tav>
                                        <p:tav tm="100000">
                                          <p:val>
                                            <p:strVal val="#ppt_y"/>
                                          </p:val>
                                        </p:tav>
                                      </p:tavLst>
                                    </p:anim>
                                  </p:childTnLst>
                                </p:cTn>
                              </p:par>
                              <p:par>
                                <p:cTn id="57" presetID="2" presetClass="entr" presetSubtype="8" fill="hold" grpId="0" nodeType="withEffect">
                                  <p:stCondLst>
                                    <p:cond delay="0"/>
                                  </p:stCondLst>
                                  <p:childTnLst>
                                    <p:set>
                                      <p:cBhvr>
                                        <p:cTn id="58" dur="1" fill="hold">
                                          <p:stCondLst>
                                            <p:cond delay="0"/>
                                          </p:stCondLst>
                                        </p:cTn>
                                        <p:tgtEl>
                                          <p:spTgt spid="73"/>
                                        </p:tgtEl>
                                        <p:attrNameLst>
                                          <p:attrName>style.visibility</p:attrName>
                                        </p:attrNameLst>
                                      </p:cBhvr>
                                      <p:to>
                                        <p:strVal val="visible"/>
                                      </p:to>
                                    </p:set>
                                    <p:anim calcmode="lin" valueType="num">
                                      <p:cBhvr additive="base">
                                        <p:cTn id="59" dur="500" fill="hold"/>
                                        <p:tgtEl>
                                          <p:spTgt spid="73"/>
                                        </p:tgtEl>
                                        <p:attrNameLst>
                                          <p:attrName>ppt_x</p:attrName>
                                        </p:attrNameLst>
                                      </p:cBhvr>
                                      <p:tavLst>
                                        <p:tav tm="0">
                                          <p:val>
                                            <p:strVal val="0-#ppt_w/2"/>
                                          </p:val>
                                        </p:tav>
                                        <p:tav tm="100000">
                                          <p:val>
                                            <p:strVal val="#ppt_x"/>
                                          </p:val>
                                        </p:tav>
                                      </p:tavLst>
                                    </p:anim>
                                    <p:anim calcmode="lin" valueType="num">
                                      <p:cBhvr additive="base">
                                        <p:cTn id="60" dur="500" fill="hold"/>
                                        <p:tgtEl>
                                          <p:spTgt spid="73"/>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500" fill="hold"/>
                                        <p:tgtEl>
                                          <p:spTgt spid="6"/>
                                        </p:tgtEl>
                                        <p:attrNameLst>
                                          <p:attrName>ppt_x</p:attrName>
                                        </p:attrNameLst>
                                      </p:cBhvr>
                                      <p:tavLst>
                                        <p:tav tm="0">
                                          <p:val>
                                            <p:strVal val="0-#ppt_w/2"/>
                                          </p:val>
                                        </p:tav>
                                        <p:tav tm="100000">
                                          <p:val>
                                            <p:strVal val="#ppt_x"/>
                                          </p:val>
                                        </p:tav>
                                      </p:tavLst>
                                    </p:anim>
                                    <p:anim calcmode="lin" valueType="num">
                                      <p:cBhvr additive="base">
                                        <p:cTn id="64" dur="500" fill="hold"/>
                                        <p:tgtEl>
                                          <p:spTgt spid="6"/>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fill="hold"/>
                                        <p:tgtEl>
                                          <p:spTgt spid="7"/>
                                        </p:tgtEl>
                                        <p:attrNameLst>
                                          <p:attrName>ppt_x</p:attrName>
                                        </p:attrNameLst>
                                      </p:cBhvr>
                                      <p:tavLst>
                                        <p:tav tm="0">
                                          <p:val>
                                            <p:strVal val="0-#ppt_w/2"/>
                                          </p:val>
                                        </p:tav>
                                        <p:tav tm="100000">
                                          <p:val>
                                            <p:strVal val="#ppt_x"/>
                                          </p:val>
                                        </p:tav>
                                      </p:tavLst>
                                    </p:anim>
                                    <p:anim calcmode="lin" valueType="num">
                                      <p:cBhvr additive="base">
                                        <p:cTn id="68" dur="500" fill="hold"/>
                                        <p:tgtEl>
                                          <p:spTgt spid="7"/>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500" fill="hold"/>
                                        <p:tgtEl>
                                          <p:spTgt spid="8"/>
                                        </p:tgtEl>
                                        <p:attrNameLst>
                                          <p:attrName>ppt_x</p:attrName>
                                        </p:attrNameLst>
                                      </p:cBhvr>
                                      <p:tavLst>
                                        <p:tav tm="0">
                                          <p:val>
                                            <p:strVal val="0-#ppt_w/2"/>
                                          </p:val>
                                        </p:tav>
                                        <p:tav tm="100000">
                                          <p:val>
                                            <p:strVal val="#ppt_x"/>
                                          </p:val>
                                        </p:tav>
                                      </p:tavLst>
                                    </p:anim>
                                    <p:anim calcmode="lin" valueType="num">
                                      <p:cBhvr additive="base">
                                        <p:cTn id="72" dur="5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500" fill="hold"/>
                                        <p:tgtEl>
                                          <p:spTgt spid="9"/>
                                        </p:tgtEl>
                                        <p:attrNameLst>
                                          <p:attrName>ppt_x</p:attrName>
                                        </p:attrNameLst>
                                      </p:cBhvr>
                                      <p:tavLst>
                                        <p:tav tm="0">
                                          <p:val>
                                            <p:strVal val="0-#ppt_w/2"/>
                                          </p:val>
                                        </p:tav>
                                        <p:tav tm="100000">
                                          <p:val>
                                            <p:strVal val="#ppt_x"/>
                                          </p:val>
                                        </p:tav>
                                      </p:tavLst>
                                    </p:anim>
                                    <p:anim calcmode="lin" valueType="num">
                                      <p:cBhvr additive="base">
                                        <p:cTn id="76"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grpId="0" nodeType="clickEffect">
                                  <p:stCondLst>
                                    <p:cond delay="0"/>
                                  </p:stCondLst>
                                  <p:childTnLst>
                                    <p:set>
                                      <p:cBhvr>
                                        <p:cTn id="80" dur="1" fill="hold">
                                          <p:stCondLst>
                                            <p:cond delay="0"/>
                                          </p:stCondLst>
                                        </p:cTn>
                                        <p:tgtEl>
                                          <p:spTgt spid="119"/>
                                        </p:tgtEl>
                                        <p:attrNameLst>
                                          <p:attrName>style.visibility</p:attrName>
                                        </p:attrNameLst>
                                      </p:cBhvr>
                                      <p:to>
                                        <p:strVal val="visible"/>
                                      </p:to>
                                    </p:set>
                                    <p:animEffect transition="in" filter="fade">
                                      <p:cBhvr>
                                        <p:cTn id="81" dur="500"/>
                                        <p:tgtEl>
                                          <p:spTgt spid="119"/>
                                        </p:tgtEl>
                                      </p:cBhvr>
                                    </p:animEffect>
                                    <p:anim calcmode="lin" valueType="num">
                                      <p:cBhvr>
                                        <p:cTn id="82" dur="500" fill="hold"/>
                                        <p:tgtEl>
                                          <p:spTgt spid="119"/>
                                        </p:tgtEl>
                                        <p:attrNameLst>
                                          <p:attrName>ppt_x</p:attrName>
                                        </p:attrNameLst>
                                      </p:cBhvr>
                                      <p:tavLst>
                                        <p:tav tm="0">
                                          <p:val>
                                            <p:strVal val="#ppt_x"/>
                                          </p:val>
                                        </p:tav>
                                        <p:tav tm="100000">
                                          <p:val>
                                            <p:strVal val="#ppt_x"/>
                                          </p:val>
                                        </p:tav>
                                      </p:tavLst>
                                    </p:anim>
                                    <p:anim calcmode="lin" valueType="num">
                                      <p:cBhvr>
                                        <p:cTn id="83" dur="500" fill="hold"/>
                                        <p:tgtEl>
                                          <p:spTgt spid="119"/>
                                        </p:tgtEl>
                                        <p:attrNameLst>
                                          <p:attrName>ppt_y</p:attrName>
                                        </p:attrNameLst>
                                      </p:cBhvr>
                                      <p:tavLst>
                                        <p:tav tm="0">
                                          <p:val>
                                            <p:strVal val="#ppt_y+.1"/>
                                          </p:val>
                                        </p:tav>
                                        <p:tav tm="100000">
                                          <p:val>
                                            <p:strVal val="#ppt_y"/>
                                          </p:val>
                                        </p:tav>
                                      </p:tavLst>
                                    </p:anim>
                                  </p:childTnLst>
                                </p:cTn>
                              </p:par>
                              <p:par>
                                <p:cTn id="84" presetID="42" presetClass="entr" presetSubtype="0" fill="hold" grpId="0" nodeType="withEffect">
                                  <p:stCondLst>
                                    <p:cond delay="0"/>
                                  </p:stCondLst>
                                  <p:childTnLst>
                                    <p:set>
                                      <p:cBhvr>
                                        <p:cTn id="85" dur="1" fill="hold">
                                          <p:stCondLst>
                                            <p:cond delay="0"/>
                                          </p:stCondLst>
                                        </p:cTn>
                                        <p:tgtEl>
                                          <p:spTgt spid="118"/>
                                        </p:tgtEl>
                                        <p:attrNameLst>
                                          <p:attrName>style.visibility</p:attrName>
                                        </p:attrNameLst>
                                      </p:cBhvr>
                                      <p:to>
                                        <p:strVal val="visible"/>
                                      </p:to>
                                    </p:set>
                                    <p:animEffect transition="in" filter="fade">
                                      <p:cBhvr>
                                        <p:cTn id="86" dur="500"/>
                                        <p:tgtEl>
                                          <p:spTgt spid="118"/>
                                        </p:tgtEl>
                                      </p:cBhvr>
                                    </p:animEffect>
                                    <p:anim calcmode="lin" valueType="num">
                                      <p:cBhvr>
                                        <p:cTn id="87" dur="500" fill="hold"/>
                                        <p:tgtEl>
                                          <p:spTgt spid="118"/>
                                        </p:tgtEl>
                                        <p:attrNameLst>
                                          <p:attrName>ppt_x</p:attrName>
                                        </p:attrNameLst>
                                      </p:cBhvr>
                                      <p:tavLst>
                                        <p:tav tm="0">
                                          <p:val>
                                            <p:strVal val="#ppt_x"/>
                                          </p:val>
                                        </p:tav>
                                        <p:tav tm="100000">
                                          <p:val>
                                            <p:strVal val="#ppt_x"/>
                                          </p:val>
                                        </p:tav>
                                      </p:tavLst>
                                    </p:anim>
                                    <p:anim calcmode="lin" valueType="num">
                                      <p:cBhvr>
                                        <p:cTn id="88" dur="500" fill="hold"/>
                                        <p:tgtEl>
                                          <p:spTgt spid="1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62" grpId="0" animBg="1"/>
      <p:bldP spid="63" grpId="0" animBg="1"/>
      <p:bldP spid="67" grpId="0" animBg="1"/>
      <p:bldP spid="68" grpId="0" animBg="1"/>
      <p:bldP spid="69" grpId="0" animBg="1"/>
      <p:bldP spid="70" grpId="0" animBg="1"/>
      <p:bldP spid="71" grpId="0" animBg="1"/>
      <p:bldP spid="72" grpId="0" animBg="1"/>
      <p:bldP spid="73" grpId="0" animBg="1"/>
      <p:bldP spid="118" grpId="0"/>
      <p:bldP spid="1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等腰三角形 8"/>
          <p:cNvSpPr>
            <a:spLocks noChangeArrowheads="1"/>
          </p:cNvSpPr>
          <p:nvPr/>
        </p:nvSpPr>
        <p:spPr bwMode="auto">
          <a:xfrm rot="7717980">
            <a:off x="2673078" y="2543808"/>
            <a:ext cx="308134" cy="316706"/>
          </a:xfrm>
          <a:prstGeom prst="triangle">
            <a:avLst>
              <a:gd name="adj" fmla="val 50000"/>
            </a:avLst>
          </a:prstGeom>
          <a:solidFill>
            <a:schemeClr val="bg1">
              <a:lumMod val="75000"/>
            </a:schemeClr>
          </a:solidFill>
          <a:ln>
            <a:noFill/>
          </a:ln>
        </p:spPr>
        <p:txBody>
          <a:bodyPr lIns="68568" tIns="34285" rIns="68568" bIns="34285" anchor="ctr"/>
          <a:lstStyle/>
          <a:p>
            <a:pPr algn="ctr"/>
            <a:endParaRPr lang="zh-CN" altLang="zh-CN">
              <a:solidFill>
                <a:srgbClr val="FFFFFF"/>
              </a:solidFill>
              <a:latin typeface="宋体" pitchFamily="2" charset="-122"/>
              <a:sym typeface="宋体" pitchFamily="2" charset="-122"/>
            </a:endParaRPr>
          </a:p>
        </p:txBody>
      </p:sp>
      <p:sp>
        <p:nvSpPr>
          <p:cNvPr id="6" name="等腰三角形 9"/>
          <p:cNvSpPr>
            <a:spLocks noChangeArrowheads="1"/>
          </p:cNvSpPr>
          <p:nvPr/>
        </p:nvSpPr>
        <p:spPr bwMode="auto">
          <a:xfrm rot="7717980">
            <a:off x="6392590" y="2541426"/>
            <a:ext cx="291465" cy="300038"/>
          </a:xfrm>
          <a:prstGeom prst="triangle">
            <a:avLst>
              <a:gd name="adj" fmla="val 50000"/>
            </a:avLst>
          </a:prstGeom>
          <a:solidFill>
            <a:schemeClr val="bg1">
              <a:lumMod val="75000"/>
            </a:schemeClr>
          </a:solidFill>
          <a:ln>
            <a:noFill/>
          </a:ln>
        </p:spPr>
        <p:txBody>
          <a:bodyPr lIns="68568" tIns="34285" rIns="68568" bIns="34285" anchor="ctr"/>
          <a:lstStyle/>
          <a:p>
            <a:pPr algn="ctr"/>
            <a:endParaRPr lang="zh-CN" altLang="zh-CN">
              <a:solidFill>
                <a:srgbClr val="FFFFFF"/>
              </a:solidFill>
              <a:latin typeface="宋体" pitchFamily="2" charset="-122"/>
              <a:sym typeface="宋体" pitchFamily="2" charset="-122"/>
            </a:endParaRPr>
          </a:p>
        </p:txBody>
      </p:sp>
      <p:sp>
        <p:nvSpPr>
          <p:cNvPr id="5" name="等腰三角形 10"/>
          <p:cNvSpPr>
            <a:spLocks noChangeArrowheads="1"/>
          </p:cNvSpPr>
          <p:nvPr/>
        </p:nvSpPr>
        <p:spPr bwMode="auto">
          <a:xfrm rot="2750931">
            <a:off x="4513784" y="2493800"/>
            <a:ext cx="323850" cy="334328"/>
          </a:xfrm>
          <a:prstGeom prst="triangle">
            <a:avLst>
              <a:gd name="adj" fmla="val 50000"/>
            </a:avLst>
          </a:prstGeom>
          <a:solidFill>
            <a:schemeClr val="bg1">
              <a:lumMod val="75000"/>
            </a:schemeClr>
          </a:solidFill>
          <a:ln>
            <a:noFill/>
          </a:ln>
        </p:spPr>
        <p:txBody>
          <a:bodyPr lIns="68568" tIns="34285" rIns="68568" bIns="34285" anchor="ctr"/>
          <a:lstStyle/>
          <a:p>
            <a:pPr algn="ctr"/>
            <a:endParaRPr lang="zh-CN" altLang="zh-CN">
              <a:solidFill>
                <a:srgbClr val="FFFFFF"/>
              </a:solidFill>
              <a:latin typeface="宋体" pitchFamily="2" charset="-122"/>
              <a:sym typeface="宋体" pitchFamily="2" charset="-122"/>
            </a:endParaRPr>
          </a:p>
        </p:txBody>
      </p:sp>
      <p:grpSp>
        <p:nvGrpSpPr>
          <p:cNvPr id="2" name="Group 8"/>
          <p:cNvGrpSpPr/>
          <p:nvPr/>
        </p:nvGrpSpPr>
        <p:grpSpPr bwMode="auto">
          <a:xfrm>
            <a:off x="1116217" y="1083625"/>
            <a:ext cx="1576387" cy="1576387"/>
            <a:chOff x="0" y="0"/>
            <a:chExt cx="2101515" cy="2101515"/>
          </a:xfrm>
        </p:grpSpPr>
        <p:sp>
          <p:nvSpPr>
            <p:cNvPr id="15" name="椭圆 3"/>
            <p:cNvSpPr>
              <a:spLocks noChangeArrowheads="1"/>
            </p:cNvSpPr>
            <p:nvPr/>
          </p:nvSpPr>
          <p:spPr bwMode="auto">
            <a:xfrm>
              <a:off x="0" y="0"/>
              <a:ext cx="2101515" cy="2101515"/>
            </a:xfrm>
            <a:prstGeom prst="ellipse">
              <a:avLst/>
            </a:prstGeom>
            <a:solidFill>
              <a:schemeClr val="accent1"/>
            </a:solidFill>
            <a:ln>
              <a:solidFill>
                <a:schemeClr val="accent1"/>
              </a:solidFill>
            </a:ln>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latin typeface="宋体" pitchFamily="2" charset="-122"/>
                <a:sym typeface="宋体" pitchFamily="2" charset="-122"/>
              </a:endParaRPr>
            </a:p>
          </p:txBody>
        </p:sp>
      </p:grpSp>
      <p:sp>
        <p:nvSpPr>
          <p:cNvPr id="23" name="矩形 22"/>
          <p:cNvSpPr>
            <a:spLocks noChangeArrowheads="1"/>
          </p:cNvSpPr>
          <p:nvPr/>
        </p:nvSpPr>
        <p:spPr bwMode="auto">
          <a:xfrm>
            <a:off x="1299573" y="1553683"/>
            <a:ext cx="1209675" cy="43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gn="ctr"/>
            <a:r>
              <a:rPr lang="zh-CN" altLang="en-US" sz="800" dirty="0">
                <a:solidFill>
                  <a:srgbClr val="F8F8F8"/>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800" dirty="0">
              <a:solidFill>
                <a:srgbClr val="F8F8F8"/>
              </a:solidFill>
              <a:sym typeface="宋体" pitchFamily="2" charset="-122"/>
            </a:endParaRPr>
          </a:p>
        </p:txBody>
      </p:sp>
      <p:grpSp>
        <p:nvGrpSpPr>
          <p:cNvPr id="4" name="Group 8"/>
          <p:cNvGrpSpPr/>
          <p:nvPr/>
        </p:nvGrpSpPr>
        <p:grpSpPr bwMode="auto">
          <a:xfrm>
            <a:off x="2964067" y="2493324"/>
            <a:ext cx="1576387" cy="1576387"/>
            <a:chOff x="0" y="0"/>
            <a:chExt cx="2101515" cy="2101515"/>
          </a:xfrm>
        </p:grpSpPr>
        <p:sp>
          <p:nvSpPr>
            <p:cNvPr id="35" name="椭圆 3"/>
            <p:cNvSpPr>
              <a:spLocks noChangeArrowheads="1"/>
            </p:cNvSpPr>
            <p:nvPr/>
          </p:nvSpPr>
          <p:spPr bwMode="auto">
            <a:xfrm>
              <a:off x="0" y="0"/>
              <a:ext cx="2101515" cy="2101515"/>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6"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latin typeface="宋体" pitchFamily="2" charset="-122"/>
                <a:sym typeface="宋体" pitchFamily="2" charset="-122"/>
              </a:endParaRPr>
            </a:p>
          </p:txBody>
        </p:sp>
      </p:grpSp>
      <p:sp>
        <p:nvSpPr>
          <p:cNvPr id="37" name="矩形 36"/>
          <p:cNvSpPr>
            <a:spLocks noChangeArrowheads="1"/>
          </p:cNvSpPr>
          <p:nvPr/>
        </p:nvSpPr>
        <p:spPr bwMode="auto">
          <a:xfrm>
            <a:off x="3147423" y="2963384"/>
            <a:ext cx="1209675" cy="43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gn="ctr"/>
            <a:r>
              <a:rPr lang="zh-CN" altLang="en-US" sz="800" dirty="0">
                <a:solidFill>
                  <a:srgbClr val="F8F8F8"/>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800" dirty="0">
              <a:solidFill>
                <a:srgbClr val="F8F8F8"/>
              </a:solidFill>
              <a:sym typeface="宋体" pitchFamily="2" charset="-122"/>
            </a:endParaRPr>
          </a:p>
        </p:txBody>
      </p:sp>
      <p:grpSp>
        <p:nvGrpSpPr>
          <p:cNvPr id="7" name="Group 8"/>
          <p:cNvGrpSpPr/>
          <p:nvPr/>
        </p:nvGrpSpPr>
        <p:grpSpPr bwMode="auto">
          <a:xfrm>
            <a:off x="4811917" y="1274125"/>
            <a:ext cx="1576387" cy="1576387"/>
            <a:chOff x="0" y="0"/>
            <a:chExt cx="2101515" cy="2101515"/>
          </a:xfrm>
        </p:grpSpPr>
        <p:sp>
          <p:nvSpPr>
            <p:cNvPr id="39" name="椭圆 3"/>
            <p:cNvSpPr>
              <a:spLocks noChangeArrowheads="1"/>
            </p:cNvSpPr>
            <p:nvPr/>
          </p:nvSpPr>
          <p:spPr bwMode="auto">
            <a:xfrm>
              <a:off x="0" y="0"/>
              <a:ext cx="2101515" cy="2101515"/>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3"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latin typeface="宋体" pitchFamily="2" charset="-122"/>
                <a:sym typeface="宋体" pitchFamily="2" charset="-122"/>
              </a:endParaRPr>
            </a:p>
          </p:txBody>
        </p:sp>
      </p:grpSp>
      <p:sp>
        <p:nvSpPr>
          <p:cNvPr id="44" name="矩形 43"/>
          <p:cNvSpPr>
            <a:spLocks noChangeArrowheads="1"/>
          </p:cNvSpPr>
          <p:nvPr/>
        </p:nvSpPr>
        <p:spPr bwMode="auto">
          <a:xfrm>
            <a:off x="4995273" y="1744184"/>
            <a:ext cx="1209675" cy="49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gn="ctr"/>
            <a:r>
              <a:rPr lang="zh-CN" altLang="en-US" sz="800" dirty="0">
                <a:solidFill>
                  <a:srgbClr val="F8F8F8"/>
                </a:solidFill>
                <a:latin typeface="微软雅黑" pitchFamily="34" charset="-122"/>
                <a:ea typeface="微软雅黑" pitchFamily="34" charset="-122"/>
                <a:sym typeface="微软雅黑" pitchFamily="34" charset="-122"/>
              </a:rPr>
              <a:t>单击添加内容文字单击添加段落文字单击添加段落文字</a:t>
            </a:r>
            <a:r>
              <a:rPr lang="zh-CN" altLang="en-US" sz="1200" dirty="0">
                <a:solidFill>
                  <a:srgbClr val="F8F8F8"/>
                </a:solidFill>
                <a:latin typeface="微软雅黑" pitchFamily="34" charset="-122"/>
                <a:ea typeface="微软雅黑" pitchFamily="34" charset="-122"/>
                <a:sym typeface="微软雅黑" pitchFamily="34" charset="-122"/>
              </a:rPr>
              <a:t>。</a:t>
            </a:r>
            <a:endParaRPr lang="zh-CN" altLang="en-US" sz="1200" dirty="0">
              <a:solidFill>
                <a:srgbClr val="F8F8F8"/>
              </a:solidFill>
              <a:sym typeface="宋体" pitchFamily="2" charset="-122"/>
            </a:endParaRPr>
          </a:p>
        </p:txBody>
      </p:sp>
      <p:grpSp>
        <p:nvGrpSpPr>
          <p:cNvPr id="8" name="Group 8"/>
          <p:cNvGrpSpPr/>
          <p:nvPr/>
        </p:nvGrpSpPr>
        <p:grpSpPr bwMode="auto">
          <a:xfrm>
            <a:off x="6612142" y="2579050"/>
            <a:ext cx="1576387" cy="1576387"/>
            <a:chOff x="0" y="0"/>
            <a:chExt cx="2101515" cy="2101515"/>
          </a:xfrm>
        </p:grpSpPr>
        <p:sp>
          <p:nvSpPr>
            <p:cNvPr id="46" name="椭圆 3"/>
            <p:cNvSpPr>
              <a:spLocks noChangeArrowheads="1"/>
            </p:cNvSpPr>
            <p:nvPr/>
          </p:nvSpPr>
          <p:spPr bwMode="auto">
            <a:xfrm>
              <a:off x="0" y="0"/>
              <a:ext cx="2101515" cy="2101515"/>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47" name="同心圆 11"/>
            <p:cNvSpPr>
              <a:spLocks noChangeArrowheads="1"/>
            </p:cNvSpPr>
            <p:nvPr/>
          </p:nvSpPr>
          <p:spPr bwMode="auto">
            <a:xfrm>
              <a:off x="79987" y="80731"/>
              <a:ext cx="1941540" cy="1941540"/>
            </a:xfrm>
            <a:custGeom>
              <a:avLst/>
              <a:gdLst>
                <a:gd name="G0" fmla="+- 206 0 0"/>
                <a:gd name="G1" fmla="+- 21600 0 206"/>
                <a:gd name="G2" fmla="+- 21600 0 206"/>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6" y="10800"/>
                  </a:moveTo>
                  <a:cubicBezTo>
                    <a:pt x="206" y="16651"/>
                    <a:pt x="4949" y="21394"/>
                    <a:pt x="10800" y="21394"/>
                  </a:cubicBezTo>
                  <a:cubicBezTo>
                    <a:pt x="16651" y="21394"/>
                    <a:pt x="21394" y="16651"/>
                    <a:pt x="21394" y="10800"/>
                  </a:cubicBezTo>
                  <a:cubicBezTo>
                    <a:pt x="21394" y="4949"/>
                    <a:pt x="16651" y="206"/>
                    <a:pt x="10800" y="206"/>
                  </a:cubicBezTo>
                  <a:cubicBezTo>
                    <a:pt x="4949" y="206"/>
                    <a:pt x="206" y="4949"/>
                    <a:pt x="206" y="10800"/>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latin typeface="宋体" pitchFamily="2" charset="-122"/>
                <a:sym typeface="宋体" pitchFamily="2" charset="-122"/>
              </a:endParaRPr>
            </a:p>
          </p:txBody>
        </p:sp>
      </p:grpSp>
      <p:sp>
        <p:nvSpPr>
          <p:cNvPr id="48" name="矩形 47"/>
          <p:cNvSpPr>
            <a:spLocks noChangeArrowheads="1"/>
          </p:cNvSpPr>
          <p:nvPr/>
        </p:nvSpPr>
        <p:spPr bwMode="auto">
          <a:xfrm>
            <a:off x="6795498" y="3049108"/>
            <a:ext cx="1209675" cy="438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p>
            <a:pPr algn="ctr"/>
            <a:r>
              <a:rPr lang="zh-CN" altLang="en-US" sz="800" dirty="0">
                <a:solidFill>
                  <a:srgbClr val="F8F8F8"/>
                </a:solidFill>
                <a:latin typeface="微软雅黑" pitchFamily="34" charset="-122"/>
                <a:ea typeface="微软雅黑" pitchFamily="34" charset="-122"/>
                <a:sym typeface="微软雅黑" pitchFamily="34" charset="-122"/>
              </a:rPr>
              <a:t>单击添加内容文字单击添加段落文字单击添加段落文字。</a:t>
            </a:r>
            <a:endParaRPr lang="zh-CN" altLang="en-US" sz="800" dirty="0">
              <a:solidFill>
                <a:srgbClr val="F8F8F8"/>
              </a:solidFill>
              <a:sym typeface="宋体" pitchFamily="2" charset="-122"/>
            </a:endParaRPr>
          </a:p>
        </p:txBody>
      </p:sp>
      <p:sp>
        <p:nvSpPr>
          <p:cNvPr id="49" name="椭圆 48"/>
          <p:cNvSpPr/>
          <p:nvPr/>
        </p:nvSpPr>
        <p:spPr bwMode="auto">
          <a:xfrm>
            <a:off x="1237660" y="1144109"/>
            <a:ext cx="387668" cy="387667"/>
          </a:xfrm>
          <a:prstGeom prst="ellipse">
            <a:avLst/>
          </a:prstGeom>
          <a:solidFill>
            <a:schemeClr val="accent1"/>
          </a:solidFill>
          <a:ln w="9525" cap="flat" cmpd="sng" algn="ctr">
            <a:solidFill>
              <a:srgbClr val="F8F8F8"/>
            </a:solidFill>
            <a:prstDash val="solid"/>
            <a:round/>
            <a:headEnd type="none" w="med" len="med"/>
            <a:tailEnd type="none" w="med" len="med"/>
          </a:ln>
          <a:effectLst/>
        </p:spPr>
        <p:txBody>
          <a:bodyPr vert="horz" wrap="square" lIns="68568" tIns="34285" rIns="68568" bIns="34285" numCol="1" rtlCol="0" anchor="t" anchorCtr="0" compatLnSpc="1"/>
          <a:lstStyle/>
          <a:p>
            <a:pPr defTabSz="685685"/>
            <a:endParaRPr lang="zh-CN" altLang="en-US" sz="1400" dirty="0">
              <a:latin typeface="Arial" pitchFamily="34" charset="0"/>
            </a:endParaRPr>
          </a:p>
        </p:txBody>
      </p:sp>
      <p:sp>
        <p:nvSpPr>
          <p:cNvPr id="50" name="TextBox 24"/>
          <p:cNvSpPr txBox="1"/>
          <p:nvPr/>
        </p:nvSpPr>
        <p:spPr>
          <a:xfrm>
            <a:off x="1304811" y="1164588"/>
            <a:ext cx="253890" cy="346152"/>
          </a:xfrm>
          <a:prstGeom prst="rect">
            <a:avLst/>
          </a:prstGeom>
          <a:noFill/>
        </p:spPr>
        <p:txBody>
          <a:bodyPr wrap="none" lIns="68568" tIns="34285" rIns="68568" bIns="34285" rtlCol="0">
            <a:spAutoFit/>
          </a:bodyPr>
          <a:lstStyle/>
          <a:p>
            <a:r>
              <a:rPr lang="en-US" altLang="zh-CN" dirty="0">
                <a:solidFill>
                  <a:srgbClr val="F8F8F8"/>
                </a:solidFill>
                <a:latin typeface="+mn-ea"/>
                <a:ea typeface="+mn-ea"/>
              </a:rPr>
              <a:t>1</a:t>
            </a:r>
            <a:endParaRPr lang="zh-CN" altLang="en-US" dirty="0">
              <a:solidFill>
                <a:srgbClr val="F8F8F8"/>
              </a:solidFill>
              <a:latin typeface="+mn-ea"/>
              <a:ea typeface="+mn-ea"/>
            </a:endParaRPr>
          </a:p>
        </p:txBody>
      </p:sp>
      <p:sp>
        <p:nvSpPr>
          <p:cNvPr id="51" name="椭圆 50"/>
          <p:cNvSpPr/>
          <p:nvPr/>
        </p:nvSpPr>
        <p:spPr bwMode="auto">
          <a:xfrm>
            <a:off x="3228862" y="2485705"/>
            <a:ext cx="387668" cy="387667"/>
          </a:xfrm>
          <a:prstGeom prst="ellipse">
            <a:avLst/>
          </a:prstGeom>
          <a:solidFill>
            <a:schemeClr val="accent2"/>
          </a:solidFill>
          <a:ln w="9525" cap="flat" cmpd="sng" algn="ctr">
            <a:solidFill>
              <a:srgbClr val="F8F8F8"/>
            </a:solidFill>
            <a:prstDash val="solid"/>
            <a:round/>
            <a:headEnd type="none" w="med" len="med"/>
            <a:tailEnd type="none" w="med" len="med"/>
          </a:ln>
          <a:effectLst/>
        </p:spPr>
        <p:txBody>
          <a:bodyPr vert="horz" wrap="square" lIns="68568" tIns="34285" rIns="68568" bIns="34285" numCol="1" rtlCol="0" anchor="t" anchorCtr="0" compatLnSpc="1"/>
          <a:lstStyle/>
          <a:p>
            <a:pPr defTabSz="685685"/>
            <a:endParaRPr lang="zh-CN" altLang="en-US" sz="1400" dirty="0">
              <a:latin typeface="Arial" pitchFamily="34" charset="0"/>
            </a:endParaRPr>
          </a:p>
        </p:txBody>
      </p:sp>
      <p:sp>
        <p:nvSpPr>
          <p:cNvPr id="52" name="TextBox 26"/>
          <p:cNvSpPr txBox="1"/>
          <p:nvPr/>
        </p:nvSpPr>
        <p:spPr>
          <a:xfrm>
            <a:off x="3296488" y="2516662"/>
            <a:ext cx="253890" cy="346152"/>
          </a:xfrm>
          <a:prstGeom prst="rect">
            <a:avLst/>
          </a:prstGeom>
          <a:noFill/>
        </p:spPr>
        <p:txBody>
          <a:bodyPr wrap="none" lIns="68568" tIns="34285" rIns="68568" bIns="34285" rtlCol="0">
            <a:spAutoFit/>
          </a:bodyPr>
          <a:lstStyle/>
          <a:p>
            <a:r>
              <a:rPr lang="en-US" altLang="zh-CN" dirty="0">
                <a:solidFill>
                  <a:srgbClr val="F8F8F8"/>
                </a:solidFill>
                <a:latin typeface="+mn-ea"/>
                <a:ea typeface="+mn-ea"/>
              </a:rPr>
              <a:t>2</a:t>
            </a:r>
            <a:endParaRPr lang="zh-CN" altLang="en-US" dirty="0">
              <a:solidFill>
                <a:srgbClr val="F8F8F8"/>
              </a:solidFill>
              <a:latin typeface="+mn-ea"/>
              <a:ea typeface="+mn-ea"/>
            </a:endParaRPr>
          </a:p>
        </p:txBody>
      </p:sp>
      <p:sp>
        <p:nvSpPr>
          <p:cNvPr id="53" name="椭圆 52"/>
          <p:cNvSpPr/>
          <p:nvPr/>
        </p:nvSpPr>
        <p:spPr bwMode="auto">
          <a:xfrm>
            <a:off x="4966698" y="1325085"/>
            <a:ext cx="387668" cy="387667"/>
          </a:xfrm>
          <a:prstGeom prst="ellipse">
            <a:avLst/>
          </a:prstGeom>
          <a:solidFill>
            <a:schemeClr val="accent3"/>
          </a:solidFill>
          <a:ln w="9525" cap="flat" cmpd="sng" algn="ctr">
            <a:solidFill>
              <a:srgbClr val="F8F8F8"/>
            </a:solidFill>
            <a:prstDash val="solid"/>
            <a:round/>
            <a:headEnd type="none" w="med" len="med"/>
            <a:tailEnd type="none" w="med" len="med"/>
          </a:ln>
          <a:effectLst/>
        </p:spPr>
        <p:txBody>
          <a:bodyPr vert="horz" wrap="square" lIns="68568" tIns="34285" rIns="68568" bIns="34285" numCol="1" rtlCol="0" anchor="t" anchorCtr="0" compatLnSpc="1"/>
          <a:lstStyle/>
          <a:p>
            <a:pPr defTabSz="685685"/>
            <a:endParaRPr lang="zh-CN" altLang="en-US" sz="1400" dirty="0">
              <a:latin typeface="Arial" pitchFamily="34" charset="0"/>
            </a:endParaRPr>
          </a:p>
        </p:txBody>
      </p:sp>
      <p:sp>
        <p:nvSpPr>
          <p:cNvPr id="54" name="TextBox 28"/>
          <p:cNvSpPr txBox="1"/>
          <p:nvPr/>
        </p:nvSpPr>
        <p:spPr>
          <a:xfrm>
            <a:off x="5034325" y="1345563"/>
            <a:ext cx="253890" cy="346152"/>
          </a:xfrm>
          <a:prstGeom prst="rect">
            <a:avLst/>
          </a:prstGeom>
          <a:noFill/>
        </p:spPr>
        <p:txBody>
          <a:bodyPr wrap="none" lIns="68568" tIns="34285" rIns="68568" bIns="34285" rtlCol="0">
            <a:spAutoFit/>
          </a:bodyPr>
          <a:lstStyle/>
          <a:p>
            <a:r>
              <a:rPr lang="en-US" altLang="zh-CN" dirty="0">
                <a:solidFill>
                  <a:srgbClr val="F8F8F8"/>
                </a:solidFill>
                <a:latin typeface="+mn-ea"/>
                <a:ea typeface="+mn-ea"/>
              </a:rPr>
              <a:t>3</a:t>
            </a:r>
            <a:endParaRPr lang="zh-CN" altLang="en-US" dirty="0">
              <a:solidFill>
                <a:srgbClr val="F8F8F8"/>
              </a:solidFill>
              <a:latin typeface="+mn-ea"/>
              <a:ea typeface="+mn-ea"/>
            </a:endParaRPr>
          </a:p>
        </p:txBody>
      </p:sp>
      <p:sp>
        <p:nvSpPr>
          <p:cNvPr id="55" name="椭圆 54"/>
          <p:cNvSpPr/>
          <p:nvPr/>
        </p:nvSpPr>
        <p:spPr bwMode="auto">
          <a:xfrm>
            <a:off x="6805975" y="2656203"/>
            <a:ext cx="387668" cy="387667"/>
          </a:xfrm>
          <a:prstGeom prst="ellipse">
            <a:avLst/>
          </a:prstGeom>
          <a:solidFill>
            <a:schemeClr val="accent4"/>
          </a:solidFill>
          <a:ln w="9525" cap="flat" cmpd="sng" algn="ctr">
            <a:solidFill>
              <a:srgbClr val="F8F8F8"/>
            </a:solidFill>
            <a:prstDash val="solid"/>
            <a:round/>
            <a:headEnd type="none" w="med" len="med"/>
            <a:tailEnd type="none" w="med" len="med"/>
          </a:ln>
          <a:effectLst/>
        </p:spPr>
        <p:txBody>
          <a:bodyPr vert="horz" wrap="square" lIns="68568" tIns="34285" rIns="68568" bIns="34285" numCol="1" rtlCol="0" anchor="t" anchorCtr="0" compatLnSpc="1"/>
          <a:lstStyle/>
          <a:p>
            <a:pPr defTabSz="685685"/>
            <a:endParaRPr lang="zh-CN" altLang="en-US" sz="1400" dirty="0">
              <a:latin typeface="Arial" pitchFamily="34" charset="0"/>
            </a:endParaRPr>
          </a:p>
        </p:txBody>
      </p:sp>
      <p:sp>
        <p:nvSpPr>
          <p:cNvPr id="56" name="TextBox 30"/>
          <p:cNvSpPr txBox="1"/>
          <p:nvPr/>
        </p:nvSpPr>
        <p:spPr>
          <a:xfrm>
            <a:off x="6873602" y="2677158"/>
            <a:ext cx="253890" cy="346152"/>
          </a:xfrm>
          <a:prstGeom prst="rect">
            <a:avLst/>
          </a:prstGeom>
          <a:noFill/>
        </p:spPr>
        <p:txBody>
          <a:bodyPr wrap="none" lIns="68568" tIns="34285" rIns="68568" bIns="34285" rtlCol="0">
            <a:spAutoFit/>
          </a:bodyPr>
          <a:lstStyle/>
          <a:p>
            <a:r>
              <a:rPr lang="en-US" altLang="zh-CN" dirty="0">
                <a:solidFill>
                  <a:srgbClr val="F8F8F8"/>
                </a:solidFill>
                <a:latin typeface="+mn-ea"/>
                <a:ea typeface="+mn-ea"/>
              </a:rPr>
              <a:t>4</a:t>
            </a:r>
            <a:endParaRPr lang="zh-CN" altLang="en-US" dirty="0">
              <a:solidFill>
                <a:srgbClr val="F8F8F8"/>
              </a:solidFill>
              <a:latin typeface="+mn-ea"/>
              <a:ea typeface="+mn-ea"/>
            </a:endParaRPr>
          </a:p>
        </p:txBody>
      </p:sp>
      <p:sp>
        <p:nvSpPr>
          <p:cNvPr id="58" name="椭圆 57"/>
          <p:cNvSpPr/>
          <p:nvPr/>
        </p:nvSpPr>
        <p:spPr bwMode="auto">
          <a:xfrm>
            <a:off x="2885009" y="1229358"/>
            <a:ext cx="867251" cy="867251"/>
          </a:xfrm>
          <a:prstGeom prst="ellipse">
            <a:avLst/>
          </a:prstGeom>
          <a:blipFill>
            <a:blip r:embed="rId3" cstate="screen">
              <a:extLst>
                <a:ext uri="{28A0092B-C50C-407E-A947-70E740481C1C}">
                  <a14:useLocalDpi xmlns:a14="http://schemas.microsoft.com/office/drawing/2010/main"/>
                </a:ext>
              </a:extLst>
            </a:blip>
            <a:stretch>
              <a:fillRect/>
            </a:stretch>
          </a:blipFill>
          <a:ln w="9525" cap="flat" cmpd="sng" algn="ctr">
            <a:solidFill>
              <a:schemeClr val="tx2"/>
            </a:solidFill>
            <a:prstDash val="solid"/>
            <a:round/>
            <a:headEnd type="none" w="med" len="med"/>
            <a:tailEnd type="none" w="med" len="med"/>
          </a:ln>
          <a:effectLst/>
        </p:spPr>
        <p:txBody>
          <a:bodyPr vert="horz" wrap="square" lIns="68568" tIns="34285" rIns="68568" bIns="34285" numCol="1" rtlCol="0" anchor="t" anchorCtr="0" compatLnSpc="1"/>
          <a:lstStyle/>
          <a:p>
            <a:pPr defTabSz="685685"/>
            <a:endParaRPr lang="zh-CN" altLang="en-US" sz="1400" dirty="0">
              <a:latin typeface="Arial" pitchFamily="34" charset="0"/>
            </a:endParaRPr>
          </a:p>
        </p:txBody>
      </p:sp>
      <p:sp>
        <p:nvSpPr>
          <p:cNvPr id="59" name="椭圆 58"/>
          <p:cNvSpPr/>
          <p:nvPr/>
        </p:nvSpPr>
        <p:spPr bwMode="auto">
          <a:xfrm>
            <a:off x="3941809" y="1803239"/>
            <a:ext cx="308133" cy="308134"/>
          </a:xfrm>
          <a:prstGeom prst="ellipse">
            <a:avLst/>
          </a:prstGeom>
          <a:solidFill>
            <a:schemeClr val="bg1"/>
          </a:solidFill>
          <a:ln w="9525" cap="flat" cmpd="sng" algn="ctr">
            <a:noFill/>
            <a:prstDash val="solid"/>
            <a:round/>
            <a:headEnd type="none" w="med" len="med"/>
            <a:tailEnd type="none" w="med" len="med"/>
          </a:ln>
          <a:effectLst/>
        </p:spPr>
        <p:txBody>
          <a:bodyPr vert="horz" wrap="square" lIns="68568" tIns="34285" rIns="68568" bIns="34285" numCol="1" rtlCol="0" anchor="t" anchorCtr="0" compatLnSpc="1"/>
          <a:lstStyle/>
          <a:p>
            <a:pPr defTabSz="685685"/>
            <a:endParaRPr lang="zh-CN" altLang="en-US" sz="1400" dirty="0">
              <a:latin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4053581" y="2013315"/>
            <a:ext cx="1105214" cy="565931"/>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prstTxWarp prst="textNoShape">
              <a:avLst/>
            </a:prstTxWarp>
          </a:bodyPr>
          <a:lstStyle/>
          <a:p>
            <a:endParaRPr lang="zh-CN" altLang="en-US">
              <a:solidFill>
                <a:srgbClr val="080808"/>
              </a:solidFill>
            </a:endParaRPr>
          </a:p>
        </p:txBody>
      </p:sp>
      <p:sp>
        <p:nvSpPr>
          <p:cNvPr id="22" name="Line 12"/>
          <p:cNvSpPr>
            <a:spLocks noChangeShapeType="1"/>
          </p:cNvSpPr>
          <p:nvPr/>
        </p:nvSpPr>
        <p:spPr bwMode="auto">
          <a:xfrm flipH="1">
            <a:off x="4220304" y="3149955"/>
            <a:ext cx="938492" cy="576195"/>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prstTxWarp prst="textNoShape">
              <a:avLst/>
            </a:prstTxWarp>
          </a:bodyPr>
          <a:lstStyle/>
          <a:p>
            <a:endParaRPr lang="zh-CN" altLang="en-US">
              <a:solidFill>
                <a:srgbClr val="080808"/>
              </a:solidFill>
            </a:endParaRPr>
          </a:p>
        </p:txBody>
      </p:sp>
      <p:sp>
        <p:nvSpPr>
          <p:cNvPr id="23" name="Line 13"/>
          <p:cNvSpPr>
            <a:spLocks noChangeShapeType="1"/>
          </p:cNvSpPr>
          <p:nvPr/>
        </p:nvSpPr>
        <p:spPr bwMode="auto">
          <a:xfrm flipH="1">
            <a:off x="3674365" y="2877410"/>
            <a:ext cx="1484430" cy="0"/>
          </a:xfrm>
          <a:prstGeom prst="line">
            <a:avLst/>
          </a:prstGeom>
          <a:noFill/>
          <a:ln w="12700" cap="flat">
            <a:solidFill>
              <a:schemeClr val="bg1">
                <a:lumMod val="65000"/>
              </a:schemeClr>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31" tIns="45715" rIns="91431" bIns="45715" numCol="1" anchor="t" anchorCtr="0" compatLnSpc="1">
            <a:prstTxWarp prst="textNoShape">
              <a:avLst/>
            </a:prstTxWarp>
          </a:bodyPr>
          <a:lstStyle/>
          <a:p>
            <a:endParaRPr lang="zh-CN" altLang="en-US">
              <a:solidFill>
                <a:srgbClr val="080808"/>
              </a:solidFill>
            </a:endParaRPr>
          </a:p>
        </p:txBody>
      </p:sp>
      <p:sp>
        <p:nvSpPr>
          <p:cNvPr id="24" name="TextBox 23"/>
          <p:cNvSpPr txBox="1"/>
          <p:nvPr/>
        </p:nvSpPr>
        <p:spPr>
          <a:xfrm>
            <a:off x="6581368" y="1887223"/>
            <a:ext cx="2016224" cy="1661499"/>
          </a:xfrm>
          <a:prstGeom prst="rect">
            <a:avLst/>
          </a:prstGeom>
          <a:noFill/>
          <a:ln>
            <a:noFill/>
          </a:ln>
        </p:spPr>
        <p:txBody>
          <a:bodyPr wrap="square" lIns="91431" tIns="45715" rIns="91431" bIns="45715" rtlCol="0">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800" dirty="0">
              <a:solidFill>
                <a:schemeClr val="bg1">
                  <a:lumMod val="50000"/>
                </a:schemeClr>
              </a:solidFill>
              <a:latin typeface="微软雅黑" pitchFamily="34" charset="-122"/>
              <a:ea typeface="微软雅黑" pitchFamily="34" charset="-122"/>
              <a:sym typeface="微软雅黑" pitchFamily="34" charset="-122"/>
            </a:endParaRPr>
          </a:p>
          <a:p>
            <a:pPr>
              <a:lnSpc>
                <a:spcPct val="150000"/>
              </a:lnSpc>
            </a:pPr>
            <a:endParaRPr lang="zh-CN" altLang="en-US" sz="1000" dirty="0">
              <a:solidFill>
                <a:schemeClr val="accent1"/>
              </a:solidFill>
              <a:latin typeface="微软雅黑" pitchFamily="34" charset="-122"/>
              <a:ea typeface="微软雅黑" pitchFamily="34" charset="-122"/>
              <a:sym typeface="微软雅黑" pitchFamily="34" charset="-122"/>
            </a:endParaRPr>
          </a:p>
          <a:p>
            <a:pPr>
              <a:lnSpc>
                <a:spcPct val="150000"/>
              </a:lnSpc>
            </a:pPr>
            <a:endParaRPr lang="zh-CN" altLang="en-US" sz="1000" dirty="0">
              <a:solidFill>
                <a:schemeClr val="accent1"/>
              </a:solidFill>
              <a:latin typeface="微软雅黑" pitchFamily="34" charset="-122"/>
              <a:ea typeface="微软雅黑" pitchFamily="34" charset="-122"/>
              <a:sym typeface="微软雅黑" pitchFamily="34" charset="-122"/>
            </a:endParaRPr>
          </a:p>
        </p:txBody>
      </p:sp>
      <p:sp>
        <p:nvSpPr>
          <p:cNvPr id="25" name="TextBox 24"/>
          <p:cNvSpPr txBox="1"/>
          <p:nvPr/>
        </p:nvSpPr>
        <p:spPr>
          <a:xfrm>
            <a:off x="1618703" y="1203598"/>
            <a:ext cx="1036867" cy="184609"/>
          </a:xfrm>
          <a:prstGeom prst="rect">
            <a:avLst/>
          </a:prstGeom>
          <a:noFill/>
        </p:spPr>
        <p:txBody>
          <a:bodyPr wrap="square" lIns="0" tIns="0" rIns="0" bIns="0" rtlCol="0">
            <a:spAutoFit/>
          </a:bodyPr>
          <a:lstStyle/>
          <a:p>
            <a:pPr algn="ctr"/>
            <a:r>
              <a:rPr lang="zh-CN" altLang="en-US" sz="1200" b="1" dirty="0">
                <a:solidFill>
                  <a:schemeClr val="bg1">
                    <a:lumMod val="50000"/>
                  </a:schemeClr>
                </a:solidFill>
                <a:latin typeface="微软雅黑" pitchFamily="34" charset="-122"/>
                <a:ea typeface="微软雅黑" pitchFamily="34" charset="-122"/>
              </a:rPr>
              <a:t>标题文字</a:t>
            </a:r>
          </a:p>
        </p:txBody>
      </p:sp>
      <p:sp>
        <p:nvSpPr>
          <p:cNvPr id="26" name="TextBox 25"/>
          <p:cNvSpPr txBox="1"/>
          <p:nvPr/>
        </p:nvSpPr>
        <p:spPr>
          <a:xfrm>
            <a:off x="1247932" y="1534011"/>
            <a:ext cx="1667885" cy="399987"/>
          </a:xfrm>
          <a:prstGeom prst="rect">
            <a:avLst/>
          </a:prstGeom>
          <a:noFill/>
        </p:spPr>
        <p:txBody>
          <a:bodyPr wrap="square" lIns="0" tIns="0" rIns="0" bIns="0" rtlCol="0">
            <a:spAutoFit/>
          </a:bodyPr>
          <a:lstStyle/>
          <a:p>
            <a:r>
              <a:rPr lang="zh-CN" altLang="en-US" sz="800" dirty="0">
                <a:solidFill>
                  <a:schemeClr val="bg1">
                    <a:lumMod val="50000"/>
                  </a:schemeClr>
                </a:solidFill>
                <a:latin typeface="微软雅黑" pitchFamily="34" charset="-122"/>
                <a:ea typeface="微软雅黑" pitchFamily="34" charset="-122"/>
              </a:rPr>
              <a:t>点击输入文字内容点击输入文字内容点击输入文字点击输入</a:t>
            </a:r>
          </a:p>
          <a:p>
            <a:endParaRPr lang="zh-CN" altLang="en-US" sz="1000" dirty="0">
              <a:solidFill>
                <a:schemeClr val="accent1"/>
              </a:solidFill>
              <a:latin typeface="微软雅黑" pitchFamily="34" charset="-122"/>
              <a:ea typeface="微软雅黑" pitchFamily="34" charset="-122"/>
            </a:endParaRPr>
          </a:p>
        </p:txBody>
      </p:sp>
      <p:sp>
        <p:nvSpPr>
          <p:cNvPr id="27" name="TextBox 26"/>
          <p:cNvSpPr txBox="1"/>
          <p:nvPr/>
        </p:nvSpPr>
        <p:spPr>
          <a:xfrm>
            <a:off x="6587496" y="1599503"/>
            <a:ext cx="1036867" cy="184609"/>
          </a:xfrm>
          <a:prstGeom prst="rect">
            <a:avLst/>
          </a:prstGeom>
          <a:noFill/>
        </p:spPr>
        <p:txBody>
          <a:bodyPr wrap="square" lIns="0" tIns="0" rIns="0" bIns="0" rtlCol="0">
            <a:spAutoFit/>
          </a:bodyPr>
          <a:lstStyle/>
          <a:p>
            <a:pPr algn="ctr"/>
            <a:r>
              <a:rPr lang="zh-CN" altLang="en-US" sz="1200" b="1" dirty="0">
                <a:solidFill>
                  <a:schemeClr val="bg1">
                    <a:lumMod val="50000"/>
                  </a:schemeClr>
                </a:solidFill>
                <a:latin typeface="微软雅黑" pitchFamily="34" charset="-122"/>
                <a:ea typeface="微软雅黑" pitchFamily="34" charset="-122"/>
              </a:rPr>
              <a:t>标题文字</a:t>
            </a:r>
          </a:p>
        </p:txBody>
      </p:sp>
      <p:grpSp>
        <p:nvGrpSpPr>
          <p:cNvPr id="2" name="组合 27"/>
          <p:cNvGrpSpPr/>
          <p:nvPr/>
        </p:nvGrpSpPr>
        <p:grpSpPr>
          <a:xfrm>
            <a:off x="5315348" y="2380990"/>
            <a:ext cx="1056852" cy="1044555"/>
            <a:chOff x="5315348" y="2380989"/>
            <a:chExt cx="1056852" cy="1044555"/>
          </a:xfrm>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accent1"/>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dirty="0">
                <a:solidFill>
                  <a:srgbClr val="080808"/>
                </a:solidFill>
                <a:latin typeface="宋体"/>
                <a:ea typeface="宋体"/>
              </a:endParaRPr>
            </a:p>
          </p:txBody>
        </p:sp>
        <p:sp>
          <p:nvSpPr>
            <p:cNvPr id="30" name="TextBox 29"/>
            <p:cNvSpPr txBox="1"/>
            <p:nvPr/>
          </p:nvSpPr>
          <p:spPr>
            <a:xfrm>
              <a:off x="5335333" y="2643758"/>
              <a:ext cx="1036867" cy="369218"/>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标题</a:t>
              </a:r>
              <a:endParaRPr lang="en-US" altLang="zh-CN" sz="1200" b="1" dirty="0">
                <a:solidFill>
                  <a:schemeClr val="bg1"/>
                </a:solidFill>
                <a:latin typeface="微软雅黑" pitchFamily="34" charset="-122"/>
                <a:ea typeface="微软雅黑" pitchFamily="34" charset="-122"/>
              </a:endParaRPr>
            </a:p>
            <a:p>
              <a:pPr algn="ctr"/>
              <a:r>
                <a:rPr lang="zh-CN" altLang="en-US" sz="1200" b="1" dirty="0">
                  <a:solidFill>
                    <a:schemeClr val="bg1"/>
                  </a:solidFill>
                  <a:latin typeface="微软雅黑" pitchFamily="34" charset="-122"/>
                  <a:ea typeface="微软雅黑" pitchFamily="34" charset="-122"/>
                </a:rPr>
                <a:t>文字</a:t>
              </a:r>
            </a:p>
          </p:txBody>
        </p:sp>
      </p:grpSp>
      <p:grpSp>
        <p:nvGrpSpPr>
          <p:cNvPr id="3" name="组合 30"/>
          <p:cNvGrpSpPr/>
          <p:nvPr/>
        </p:nvGrpSpPr>
        <p:grpSpPr>
          <a:xfrm>
            <a:off x="3078883" y="1266632"/>
            <a:ext cx="1036867" cy="665742"/>
            <a:chOff x="3078882" y="1266632"/>
            <a:chExt cx="1036867" cy="665742"/>
          </a:xfrm>
        </p:grpSpPr>
        <p:sp>
          <p:nvSpPr>
            <p:cNvPr id="32" name="椭圆 80"/>
            <p:cNvSpPr/>
            <p:nvPr/>
          </p:nvSpPr>
          <p:spPr bwMode="auto">
            <a:xfrm>
              <a:off x="3255801" y="1266632"/>
              <a:ext cx="664395" cy="665742"/>
            </a:xfrm>
            <a:prstGeom prst="ellipse">
              <a:avLst/>
            </a:prstGeom>
            <a:solidFill>
              <a:schemeClr val="accent2"/>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a:ea typeface="宋体"/>
              </a:endParaRPr>
            </a:p>
          </p:txBody>
        </p:sp>
        <p:sp>
          <p:nvSpPr>
            <p:cNvPr id="33" name="TextBox 32"/>
            <p:cNvSpPr txBox="1"/>
            <p:nvPr/>
          </p:nvSpPr>
          <p:spPr>
            <a:xfrm>
              <a:off x="3078882" y="1461433"/>
              <a:ext cx="1036867" cy="184609"/>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标题</a:t>
              </a:r>
            </a:p>
          </p:txBody>
        </p:sp>
      </p:grpSp>
      <p:grpSp>
        <p:nvGrpSpPr>
          <p:cNvPr id="4" name="组合 37"/>
          <p:cNvGrpSpPr/>
          <p:nvPr/>
        </p:nvGrpSpPr>
        <p:grpSpPr>
          <a:xfrm>
            <a:off x="2599030" y="2603954"/>
            <a:ext cx="1036867" cy="691758"/>
            <a:chOff x="2599029" y="2603954"/>
            <a:chExt cx="1036867" cy="691758"/>
          </a:xfrm>
        </p:grpSpPr>
        <p:sp>
          <p:nvSpPr>
            <p:cNvPr id="39" name="椭圆 80"/>
            <p:cNvSpPr/>
            <p:nvPr/>
          </p:nvSpPr>
          <p:spPr bwMode="auto">
            <a:xfrm>
              <a:off x="2746251" y="2603954"/>
              <a:ext cx="690358" cy="691758"/>
            </a:xfrm>
            <a:prstGeom prst="ellipse">
              <a:avLst/>
            </a:prstGeom>
            <a:solidFill>
              <a:schemeClr val="accent3"/>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a:ea typeface="宋体"/>
              </a:endParaRPr>
            </a:p>
          </p:txBody>
        </p:sp>
        <p:sp>
          <p:nvSpPr>
            <p:cNvPr id="40" name="TextBox 39"/>
            <p:cNvSpPr txBox="1"/>
            <p:nvPr/>
          </p:nvSpPr>
          <p:spPr>
            <a:xfrm>
              <a:off x="2599029" y="2826722"/>
              <a:ext cx="1036867" cy="184609"/>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标题</a:t>
              </a:r>
            </a:p>
          </p:txBody>
        </p:sp>
      </p:grpSp>
      <p:grpSp>
        <p:nvGrpSpPr>
          <p:cNvPr id="5" name="组合 40"/>
          <p:cNvGrpSpPr/>
          <p:nvPr/>
        </p:nvGrpSpPr>
        <p:grpSpPr>
          <a:xfrm>
            <a:off x="3218527" y="3839142"/>
            <a:ext cx="1036867" cy="665742"/>
            <a:chOff x="3218526" y="3839142"/>
            <a:chExt cx="1036867" cy="665742"/>
          </a:xfrm>
        </p:grpSpPr>
        <p:sp>
          <p:nvSpPr>
            <p:cNvPr id="57" name="椭圆 80"/>
            <p:cNvSpPr/>
            <p:nvPr/>
          </p:nvSpPr>
          <p:spPr bwMode="auto">
            <a:xfrm>
              <a:off x="3403549" y="3839142"/>
              <a:ext cx="664395" cy="665742"/>
            </a:xfrm>
            <a:prstGeom prst="ellipse">
              <a:avLst/>
            </a:prstGeom>
            <a:solidFill>
              <a:schemeClr val="accent4"/>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宋体"/>
                <a:ea typeface="宋体"/>
              </a:endParaRPr>
            </a:p>
          </p:txBody>
        </p:sp>
        <p:sp>
          <p:nvSpPr>
            <p:cNvPr id="58" name="TextBox 57"/>
            <p:cNvSpPr txBox="1"/>
            <p:nvPr/>
          </p:nvSpPr>
          <p:spPr>
            <a:xfrm>
              <a:off x="3218526" y="4057787"/>
              <a:ext cx="1036867" cy="184609"/>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标题</a:t>
              </a:r>
            </a:p>
          </p:txBody>
        </p:sp>
      </p:grpSp>
      <p:sp>
        <p:nvSpPr>
          <p:cNvPr id="59" name="TextBox 58"/>
          <p:cNvSpPr txBox="1"/>
          <p:nvPr/>
        </p:nvSpPr>
        <p:spPr>
          <a:xfrm>
            <a:off x="1270364" y="2520648"/>
            <a:ext cx="1036867" cy="184609"/>
          </a:xfrm>
          <a:prstGeom prst="rect">
            <a:avLst/>
          </a:prstGeom>
          <a:noFill/>
        </p:spPr>
        <p:txBody>
          <a:bodyPr wrap="square" lIns="0" tIns="0" rIns="0" bIns="0" rtlCol="0">
            <a:spAutoFit/>
          </a:bodyPr>
          <a:lstStyle/>
          <a:p>
            <a:pPr algn="ctr"/>
            <a:r>
              <a:rPr lang="zh-CN" altLang="en-US" sz="1200" b="1" dirty="0">
                <a:solidFill>
                  <a:schemeClr val="bg1">
                    <a:lumMod val="50000"/>
                  </a:schemeClr>
                </a:solidFill>
                <a:latin typeface="微软雅黑" pitchFamily="34" charset="-122"/>
                <a:ea typeface="微软雅黑" pitchFamily="34" charset="-122"/>
              </a:rPr>
              <a:t>标题文字</a:t>
            </a:r>
          </a:p>
        </p:txBody>
      </p:sp>
      <p:sp>
        <p:nvSpPr>
          <p:cNvPr id="60" name="TextBox 59"/>
          <p:cNvSpPr txBox="1"/>
          <p:nvPr/>
        </p:nvSpPr>
        <p:spPr>
          <a:xfrm>
            <a:off x="899593" y="2851061"/>
            <a:ext cx="1667885" cy="399987"/>
          </a:xfrm>
          <a:prstGeom prst="rect">
            <a:avLst/>
          </a:prstGeom>
          <a:noFill/>
        </p:spPr>
        <p:txBody>
          <a:bodyPr wrap="square" lIns="0" tIns="0" rIns="0" bIns="0" rtlCol="0">
            <a:spAutoFit/>
          </a:bodyPr>
          <a:lstStyle/>
          <a:p>
            <a:r>
              <a:rPr lang="zh-CN" altLang="en-US" sz="800" dirty="0">
                <a:solidFill>
                  <a:schemeClr val="bg1">
                    <a:lumMod val="50000"/>
                  </a:schemeClr>
                </a:solidFill>
                <a:latin typeface="微软雅黑" pitchFamily="34" charset="-122"/>
                <a:ea typeface="微软雅黑" pitchFamily="34" charset="-122"/>
              </a:rPr>
              <a:t>点击输入文字内容点击输入文字内容点击输入文字点击输入</a:t>
            </a:r>
            <a:endParaRPr lang="zh-CN" altLang="en-US" sz="1000" dirty="0">
              <a:solidFill>
                <a:schemeClr val="bg1">
                  <a:lumMod val="50000"/>
                </a:schemeClr>
              </a:solidFill>
              <a:latin typeface="微软雅黑" pitchFamily="34" charset="-122"/>
              <a:ea typeface="微软雅黑" pitchFamily="34" charset="-122"/>
            </a:endParaRPr>
          </a:p>
          <a:p>
            <a:endParaRPr lang="zh-CN" altLang="en-US" sz="1000" dirty="0">
              <a:solidFill>
                <a:schemeClr val="accent1"/>
              </a:solidFill>
              <a:latin typeface="微软雅黑" pitchFamily="34" charset="-122"/>
              <a:ea typeface="微软雅黑" pitchFamily="34" charset="-122"/>
            </a:endParaRPr>
          </a:p>
        </p:txBody>
      </p:sp>
      <p:sp>
        <p:nvSpPr>
          <p:cNvPr id="61" name="TextBox 60"/>
          <p:cNvSpPr txBox="1"/>
          <p:nvPr/>
        </p:nvSpPr>
        <p:spPr>
          <a:xfrm>
            <a:off x="1978743" y="3811566"/>
            <a:ext cx="1036867" cy="184609"/>
          </a:xfrm>
          <a:prstGeom prst="rect">
            <a:avLst/>
          </a:prstGeom>
          <a:noFill/>
        </p:spPr>
        <p:txBody>
          <a:bodyPr wrap="square" lIns="0" tIns="0" rIns="0" bIns="0" rtlCol="0">
            <a:spAutoFit/>
          </a:bodyPr>
          <a:lstStyle/>
          <a:p>
            <a:pPr algn="ctr"/>
            <a:r>
              <a:rPr lang="zh-CN" altLang="en-US" sz="1200" b="1" dirty="0">
                <a:solidFill>
                  <a:schemeClr val="bg1">
                    <a:lumMod val="50000"/>
                  </a:schemeClr>
                </a:solidFill>
                <a:latin typeface="微软雅黑" pitchFamily="34" charset="-122"/>
                <a:ea typeface="微软雅黑" pitchFamily="34" charset="-122"/>
              </a:rPr>
              <a:t>标题文字</a:t>
            </a:r>
          </a:p>
        </p:txBody>
      </p:sp>
      <p:sp>
        <p:nvSpPr>
          <p:cNvPr id="62" name="TextBox 61"/>
          <p:cNvSpPr txBox="1"/>
          <p:nvPr/>
        </p:nvSpPr>
        <p:spPr>
          <a:xfrm>
            <a:off x="1607972" y="4141979"/>
            <a:ext cx="1667885" cy="399987"/>
          </a:xfrm>
          <a:prstGeom prst="rect">
            <a:avLst/>
          </a:prstGeom>
          <a:noFill/>
        </p:spPr>
        <p:txBody>
          <a:bodyPr wrap="square" lIns="0" tIns="0" rIns="0" bIns="0" rtlCol="0">
            <a:spAutoFit/>
          </a:bodyPr>
          <a:lstStyle/>
          <a:p>
            <a:r>
              <a:rPr lang="zh-CN" altLang="en-US" sz="800" dirty="0">
                <a:solidFill>
                  <a:schemeClr val="bg1">
                    <a:lumMod val="50000"/>
                  </a:schemeClr>
                </a:solidFill>
                <a:latin typeface="微软雅黑" pitchFamily="34" charset="-122"/>
                <a:ea typeface="微软雅黑" pitchFamily="34" charset="-122"/>
              </a:rPr>
              <a:t>点击输入文字内容点击输入文字内容点击输入文字点击输入</a:t>
            </a:r>
          </a:p>
          <a:p>
            <a:endParaRPr lang="zh-CN" altLang="en-US" sz="1000" dirty="0">
              <a:solidFill>
                <a:schemeClr val="accent1"/>
              </a:solidFill>
              <a:latin typeface="微软雅黑" pitchFamily="34" charset="-122"/>
              <a:ea typeface="微软雅黑" pitchFamily="34" charset="-122"/>
            </a:endParaRPr>
          </a:p>
        </p:txBody>
      </p:sp>
    </p:spTree>
    <p:extLst>
      <p:ext uri="{BB962C8B-B14F-4D97-AF65-F5344CB8AC3E}">
        <p14:creationId xmlns:p14="http://schemas.microsoft.com/office/powerpoint/2010/main" val="23820162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500"/>
                                        <p:tgtEl>
                                          <p:spTgt spid="21"/>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500" fill="hold"/>
                                        <p:tgtEl>
                                          <p:spTgt spid="3"/>
                                        </p:tgtEl>
                                        <p:attrNameLst>
                                          <p:attrName>ppt_w</p:attrName>
                                        </p:attrNameLst>
                                      </p:cBhvr>
                                      <p:tavLst>
                                        <p:tav tm="0">
                                          <p:val>
                                            <p:fltVal val="0"/>
                                          </p:val>
                                        </p:tav>
                                        <p:tav tm="100000">
                                          <p:val>
                                            <p:strVal val="#ppt_w"/>
                                          </p:val>
                                        </p:tav>
                                      </p:tavLst>
                                    </p:anim>
                                    <p:anim calcmode="lin" valueType="num">
                                      <p:cBhvr>
                                        <p:cTn id="26" dur="500" fill="hold"/>
                                        <p:tgtEl>
                                          <p:spTgt spid="3"/>
                                        </p:tgtEl>
                                        <p:attrNameLst>
                                          <p:attrName>ppt_h</p:attrName>
                                        </p:attrNameLst>
                                      </p:cBhvr>
                                      <p:tavLst>
                                        <p:tav tm="0">
                                          <p:val>
                                            <p:fltVal val="0"/>
                                          </p:val>
                                        </p:tav>
                                        <p:tav tm="100000">
                                          <p:val>
                                            <p:strVal val="#ppt_h"/>
                                          </p:val>
                                        </p:tav>
                                      </p:tavLst>
                                    </p:anim>
                                    <p:animEffect transition="in" filter="fade">
                                      <p:cBhvr>
                                        <p:cTn id="27" dur="500"/>
                                        <p:tgtEl>
                                          <p:spTgt spid="3"/>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500" fill="hold"/>
                                        <p:tgtEl>
                                          <p:spTgt spid="5"/>
                                        </p:tgtEl>
                                        <p:attrNameLst>
                                          <p:attrName>ppt_w</p:attrName>
                                        </p:attrNameLst>
                                      </p:cBhvr>
                                      <p:tavLst>
                                        <p:tav tm="0">
                                          <p:val>
                                            <p:fltVal val="0"/>
                                          </p:val>
                                        </p:tav>
                                        <p:tav tm="100000">
                                          <p:val>
                                            <p:strVal val="#ppt_w"/>
                                          </p:val>
                                        </p:tav>
                                      </p:tavLst>
                                    </p:anim>
                                    <p:anim calcmode="lin" valueType="num">
                                      <p:cBhvr>
                                        <p:cTn id="40" dur="500" fill="hold"/>
                                        <p:tgtEl>
                                          <p:spTgt spid="5"/>
                                        </p:tgtEl>
                                        <p:attrNameLst>
                                          <p:attrName>ppt_h</p:attrName>
                                        </p:attrNameLst>
                                      </p:cBhvr>
                                      <p:tavLst>
                                        <p:tav tm="0">
                                          <p:val>
                                            <p:fltVal val="0"/>
                                          </p:val>
                                        </p:tav>
                                        <p:tav tm="100000">
                                          <p:val>
                                            <p:strVal val="#ppt_h"/>
                                          </p:val>
                                        </p:tav>
                                      </p:tavLst>
                                    </p:anim>
                                    <p:animEffect transition="in" filter="fade">
                                      <p:cBhvr>
                                        <p:cTn id="41" dur="500"/>
                                        <p:tgtEl>
                                          <p:spTgt spid="5"/>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0-#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0-#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0-#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fill="hold"/>
                                        <p:tgtEl>
                                          <p:spTgt spid="60"/>
                                        </p:tgtEl>
                                        <p:attrNameLst>
                                          <p:attrName>ppt_x</p:attrName>
                                        </p:attrNameLst>
                                      </p:cBhvr>
                                      <p:tavLst>
                                        <p:tav tm="0">
                                          <p:val>
                                            <p:strVal val="0-#ppt_w/2"/>
                                          </p:val>
                                        </p:tav>
                                        <p:tav tm="100000">
                                          <p:val>
                                            <p:strVal val="#ppt_x"/>
                                          </p:val>
                                        </p:tav>
                                      </p:tavLst>
                                    </p:anim>
                                    <p:anim calcmode="lin" valueType="num">
                                      <p:cBhvr additive="base">
                                        <p:cTn id="59" dur="500" fill="hold"/>
                                        <p:tgtEl>
                                          <p:spTgt spid="6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fill="hold"/>
                                        <p:tgtEl>
                                          <p:spTgt spid="61"/>
                                        </p:tgtEl>
                                        <p:attrNameLst>
                                          <p:attrName>ppt_x</p:attrName>
                                        </p:attrNameLst>
                                      </p:cBhvr>
                                      <p:tavLst>
                                        <p:tav tm="0">
                                          <p:val>
                                            <p:strVal val="0-#ppt_w/2"/>
                                          </p:val>
                                        </p:tav>
                                        <p:tav tm="100000">
                                          <p:val>
                                            <p:strVal val="#ppt_x"/>
                                          </p:val>
                                        </p:tav>
                                      </p:tavLst>
                                    </p:anim>
                                    <p:anim calcmode="lin" valueType="num">
                                      <p:cBhvr additive="base">
                                        <p:cTn id="63" dur="500" fill="hold"/>
                                        <p:tgtEl>
                                          <p:spTgt spid="6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0-#ppt_w/2"/>
                                          </p:val>
                                        </p:tav>
                                        <p:tav tm="100000">
                                          <p:val>
                                            <p:strVal val="#ppt_x"/>
                                          </p:val>
                                        </p:tav>
                                      </p:tavLst>
                                    </p:anim>
                                    <p:anim calcmode="lin" valueType="num">
                                      <p:cBhvr additive="base">
                                        <p:cTn id="67"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P spid="26" grpId="0"/>
      <p:bldP spid="27" grpId="0"/>
      <p:bldP spid="59" grpId="0"/>
      <p:bldP spid="60" grpId="0"/>
      <p:bldP spid="61" grpId="0"/>
      <p:bldP spid="6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右箭头 39"/>
          <p:cNvSpPr/>
          <p:nvPr/>
        </p:nvSpPr>
        <p:spPr>
          <a:xfrm rot="16200000">
            <a:off x="41078" y="2620368"/>
            <a:ext cx="2584847" cy="183356"/>
          </a:xfrm>
          <a:prstGeom prst="rightArrow">
            <a:avLst>
              <a:gd name="adj1" fmla="val 28473"/>
              <a:gd name="adj2" fmla="val 87207"/>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1" name="右箭头 40"/>
          <p:cNvSpPr/>
          <p:nvPr/>
        </p:nvSpPr>
        <p:spPr>
          <a:xfrm>
            <a:off x="1319214" y="3890171"/>
            <a:ext cx="4860131" cy="183356"/>
          </a:xfrm>
          <a:prstGeom prst="rightArrow">
            <a:avLst>
              <a:gd name="adj1" fmla="val 28473"/>
              <a:gd name="adj2" fmla="val 87207"/>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2" name="矩形 41"/>
          <p:cNvSpPr/>
          <p:nvPr/>
        </p:nvSpPr>
        <p:spPr>
          <a:xfrm>
            <a:off x="1588294" y="3553224"/>
            <a:ext cx="450056" cy="45124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3" name="矩形 42"/>
          <p:cNvSpPr/>
          <p:nvPr/>
        </p:nvSpPr>
        <p:spPr>
          <a:xfrm>
            <a:off x="2334818" y="3171032"/>
            <a:ext cx="448865" cy="8334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4" name="矩形 43"/>
          <p:cNvSpPr/>
          <p:nvPr/>
        </p:nvSpPr>
        <p:spPr>
          <a:xfrm>
            <a:off x="3080148" y="2848373"/>
            <a:ext cx="450056" cy="115609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5" name="矩形 44"/>
          <p:cNvSpPr/>
          <p:nvPr/>
        </p:nvSpPr>
        <p:spPr>
          <a:xfrm>
            <a:off x="3826669" y="2750742"/>
            <a:ext cx="448866" cy="125372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6" name="矩形 45"/>
          <p:cNvSpPr/>
          <p:nvPr/>
        </p:nvSpPr>
        <p:spPr>
          <a:xfrm>
            <a:off x="4572001" y="2569768"/>
            <a:ext cx="450056" cy="14347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47" name="矩形 46"/>
          <p:cNvSpPr/>
          <p:nvPr/>
        </p:nvSpPr>
        <p:spPr>
          <a:xfrm>
            <a:off x="5318524" y="2280445"/>
            <a:ext cx="448865" cy="1724025"/>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86" name="矩形 85"/>
          <p:cNvSpPr/>
          <p:nvPr/>
        </p:nvSpPr>
        <p:spPr>
          <a:xfrm>
            <a:off x="5318524" y="2280445"/>
            <a:ext cx="448865" cy="166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87" name="右箭头 86"/>
          <p:cNvSpPr/>
          <p:nvPr/>
        </p:nvSpPr>
        <p:spPr>
          <a:xfrm rot="20490444">
            <a:off x="1488283" y="2229248"/>
            <a:ext cx="4413647" cy="354806"/>
          </a:xfrm>
          <a:prstGeom prst="rightArrow">
            <a:avLst>
              <a:gd name="adj1" fmla="val 52347"/>
              <a:gd name="adj2" fmla="val 11537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7" rIns="68573" bIns="34287" anchor="ctr"/>
          <a:lstStyle/>
          <a:p>
            <a:pPr algn="ctr" defTabSz="685096">
              <a:defRPr/>
            </a:pPr>
            <a:endParaRPr lang="zh-CN" altLang="en-US" sz="1000" dirty="0">
              <a:latin typeface="微软雅黑" panose="020B0503020204020204" pitchFamily="34" charset="-122"/>
              <a:ea typeface="微软雅黑" panose="020B0503020204020204" pitchFamily="34" charset="-122"/>
            </a:endParaRPr>
          </a:p>
        </p:txBody>
      </p:sp>
      <p:sp>
        <p:nvSpPr>
          <p:cNvPr id="88" name="文本框 16"/>
          <p:cNvSpPr txBox="1"/>
          <p:nvPr/>
        </p:nvSpPr>
        <p:spPr>
          <a:xfrm>
            <a:off x="1575198" y="4114008"/>
            <a:ext cx="4594848" cy="238527"/>
          </a:xfrm>
          <a:prstGeom prst="rect">
            <a:avLst/>
          </a:prstGeom>
          <a:noFill/>
        </p:spPr>
        <p:txBody>
          <a:bodyPr wrap="none" lIns="68573" tIns="34287" rIns="68573" bIns="34287">
            <a:spAutoFit/>
          </a:bodyPr>
          <a:lstStyle/>
          <a:p>
            <a:pPr defTabSz="685096">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项目一        项目二         项目三          项目四         项目五          项目六</a:t>
            </a:r>
          </a:p>
        </p:txBody>
      </p:sp>
      <p:sp>
        <p:nvSpPr>
          <p:cNvPr id="89" name="文本框 17"/>
          <p:cNvSpPr txBox="1"/>
          <p:nvPr/>
        </p:nvSpPr>
        <p:spPr>
          <a:xfrm>
            <a:off x="988830" y="2016127"/>
            <a:ext cx="307762" cy="915629"/>
          </a:xfrm>
          <a:prstGeom prst="rect">
            <a:avLst/>
          </a:prstGeom>
          <a:noFill/>
        </p:spPr>
        <p:txBody>
          <a:bodyPr vert="eaVert" wrap="none" lIns="68573" tIns="34287" rIns="68573" bIns="34287">
            <a:spAutoFit/>
          </a:bodyPr>
          <a:lstStyle>
            <a:defPPr>
              <a:defRPr lang="zh-CN"/>
            </a:defPPr>
            <a:lvl1pPr>
              <a:defRPr>
                <a:solidFill>
                  <a:schemeClr val="bg1">
                    <a:lumMod val="85000"/>
                  </a:schemeClr>
                </a:solidFill>
                <a:latin typeface="微软雅黑" panose="020B0503020204020204" pitchFamily="34" charset="-122"/>
                <a:ea typeface="微软雅黑" panose="020B0503020204020204" pitchFamily="34" charset="-122"/>
              </a:defRPr>
            </a:lvl1pPr>
          </a:lstStyle>
          <a:p>
            <a:pPr defTabSz="685096">
              <a:defRPr/>
            </a:pPr>
            <a:r>
              <a:rPr lang="zh-CN" altLang="en-US" sz="1100" dirty="0">
                <a:solidFill>
                  <a:schemeClr val="bg1">
                    <a:lumMod val="50000"/>
                  </a:schemeClr>
                </a:solidFill>
              </a:rPr>
              <a:t>点击输入文字</a:t>
            </a:r>
          </a:p>
        </p:txBody>
      </p:sp>
      <p:sp>
        <p:nvSpPr>
          <p:cNvPr id="90" name="文本框 18"/>
          <p:cNvSpPr txBox="1">
            <a:spLocks noChangeArrowheads="1"/>
          </p:cNvSpPr>
          <p:nvPr/>
        </p:nvSpPr>
        <p:spPr bwMode="auto">
          <a:xfrm>
            <a:off x="5389670" y="2495949"/>
            <a:ext cx="307762" cy="915629"/>
          </a:xfrm>
          <a:prstGeom prst="rect">
            <a:avLst/>
          </a:prstGeom>
          <a:noFill/>
          <a:ln w="9525">
            <a:noFill/>
            <a:miter lim="800000"/>
          </a:ln>
        </p:spPr>
        <p:txBody>
          <a:bodyPr vert="eaVert" wrap="none" lIns="68573" tIns="34287" rIns="68573" bIns="34287" anchor="ctr">
            <a:spAutoFit/>
          </a:bodyPr>
          <a:lstStyle/>
          <a:p>
            <a:r>
              <a:rPr lang="zh-CN" altLang="en-US" sz="1100" dirty="0">
                <a:solidFill>
                  <a:schemeClr val="bg1"/>
                </a:solidFill>
                <a:latin typeface="微软雅黑" panose="020B0503020204020204" pitchFamily="34" charset="-122"/>
                <a:ea typeface="微软雅黑" panose="020B0503020204020204" pitchFamily="34" charset="-122"/>
              </a:rPr>
              <a:t>点击输入文字</a:t>
            </a:r>
          </a:p>
        </p:txBody>
      </p:sp>
      <p:sp>
        <p:nvSpPr>
          <p:cNvPr id="91" name="矩形 85"/>
          <p:cNvSpPr>
            <a:spLocks noChangeArrowheads="1"/>
          </p:cNvSpPr>
          <p:nvPr/>
        </p:nvSpPr>
        <p:spPr bwMode="auto">
          <a:xfrm>
            <a:off x="6524627" y="1939926"/>
            <a:ext cx="1556147" cy="271848"/>
          </a:xfrm>
          <a:prstGeom prst="rect">
            <a:avLst/>
          </a:prstGeom>
          <a:noFill/>
          <a:ln w="9525">
            <a:noFill/>
            <a:miter lim="800000"/>
          </a:ln>
        </p:spPr>
        <p:txBody>
          <a:bodyPr lIns="86397" tIns="43198" rIns="86397" bIns="43198">
            <a:spAutoFit/>
          </a:bodyPr>
          <a:lstStyle/>
          <a:p>
            <a:pPr>
              <a:buFont typeface="Arial" panose="020B0604020202020204" pitchFamily="34" charset="0"/>
              <a:buNone/>
            </a:pPr>
            <a:r>
              <a:rPr lang="zh-CN" altLang="en-US" sz="1200"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添加主要观点</a:t>
            </a:r>
            <a:endParaRPr lang="zh-CN" altLang="en-US" sz="1200" dirty="0">
              <a:solidFill>
                <a:schemeClr val="bg1">
                  <a:lumMod val="50000"/>
                </a:schemeClr>
              </a:solidFill>
              <a:sym typeface="Calibri" panose="020F0502020204030204" pitchFamily="34" charset="0"/>
            </a:endParaRPr>
          </a:p>
        </p:txBody>
      </p:sp>
      <p:sp>
        <p:nvSpPr>
          <p:cNvPr id="92" name="文本框 13"/>
          <p:cNvSpPr txBox="1"/>
          <p:nvPr/>
        </p:nvSpPr>
        <p:spPr>
          <a:xfrm>
            <a:off x="6360320" y="2288780"/>
            <a:ext cx="1743075" cy="807901"/>
          </a:xfrm>
          <a:prstGeom prst="rect">
            <a:avLst/>
          </a:prstGeom>
          <a:noFill/>
        </p:spPr>
        <p:txBody>
          <a:bodyPr lIns="68569" tIns="34284" rIns="68569" bIns="34284">
            <a:spAutoFit/>
          </a:bodyPr>
          <a:lstStyle/>
          <a:p>
            <a:pPr defTabSz="685096">
              <a:lnSpc>
                <a:spcPct val="12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在此录入上述图表的综合描述说明，在此录入上述图表的综合描述说明，在此录入上述图表的综合描述说明，在此录入上述图表的综合描述说明。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wipe(left)">
                                      <p:cBhvr>
                                        <p:cTn id="7" dur="500"/>
                                        <p:tgtEl>
                                          <p:spTgt spid="4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wipe(down)">
                                      <p:cBhvr>
                                        <p:cTn id="10" dur="500"/>
                                        <p:tgtEl>
                                          <p:spTgt spid="4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Effect transition="in" filter="fade">
                                      <p:cBhvr>
                                        <p:cTn id="14" dur="500"/>
                                        <p:tgtEl>
                                          <p:spTgt spid="89"/>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8"/>
                                        </p:tgtEl>
                                        <p:attrNameLst>
                                          <p:attrName>style.visibility</p:attrName>
                                        </p:attrNameLst>
                                      </p:cBhvr>
                                      <p:to>
                                        <p:strVal val="visible"/>
                                      </p:to>
                                    </p:set>
                                    <p:animEffect transition="in" filter="fade">
                                      <p:cBhvr>
                                        <p:cTn id="17" dur="500"/>
                                        <p:tgtEl>
                                          <p:spTgt spid="88"/>
                                        </p:tgtEl>
                                      </p:cBhvr>
                                    </p:animEffect>
                                  </p:childTnLst>
                                </p:cTn>
                              </p:par>
                            </p:childTnLst>
                          </p:cTn>
                        </p:par>
                        <p:par>
                          <p:cTn id="18" fill="hold">
                            <p:stCondLst>
                              <p:cond delay="1000"/>
                            </p:stCondLst>
                            <p:childTnLst>
                              <p:par>
                                <p:cTn id="19" presetID="22" presetClass="entr" presetSubtype="4" fill="hold" grpId="0" nodeType="afterEffect">
                                  <p:stCondLst>
                                    <p:cond delay="0"/>
                                  </p:stCondLst>
                                  <p:childTnLst>
                                    <p:set>
                                      <p:cBhvr>
                                        <p:cTn id="20" dur="1" fill="hold">
                                          <p:stCondLst>
                                            <p:cond delay="0"/>
                                          </p:stCondLst>
                                        </p:cTn>
                                        <p:tgtEl>
                                          <p:spTgt spid="42"/>
                                        </p:tgtEl>
                                        <p:attrNameLst>
                                          <p:attrName>style.visibility</p:attrName>
                                        </p:attrNameLst>
                                      </p:cBhvr>
                                      <p:to>
                                        <p:strVal val="visible"/>
                                      </p:to>
                                    </p:set>
                                    <p:animEffect transition="in" filter="wipe(down)">
                                      <p:cBhvr>
                                        <p:cTn id="21" dur="500"/>
                                        <p:tgtEl>
                                          <p:spTgt spid="4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wipe(down)">
                                      <p:cBhvr>
                                        <p:cTn id="24" dur="500"/>
                                        <p:tgtEl>
                                          <p:spTgt spid="43"/>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wipe(down)">
                                      <p:cBhvr>
                                        <p:cTn id="27" dur="500"/>
                                        <p:tgtEl>
                                          <p:spTgt spid="4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down)">
                                      <p:cBhvr>
                                        <p:cTn id="30" dur="500"/>
                                        <p:tgtEl>
                                          <p:spTgt spid="4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wipe(down)">
                                      <p:cBhvr>
                                        <p:cTn id="33" dur="500"/>
                                        <p:tgtEl>
                                          <p:spTgt spid="46"/>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47"/>
                                        </p:tgtEl>
                                        <p:attrNameLst>
                                          <p:attrName>style.visibility</p:attrName>
                                        </p:attrNameLst>
                                      </p:cBhvr>
                                      <p:to>
                                        <p:strVal val="visible"/>
                                      </p:to>
                                    </p:set>
                                    <p:animEffect transition="in" filter="wipe(down)">
                                      <p:cBhvr>
                                        <p:cTn id="36" dur="500"/>
                                        <p:tgtEl>
                                          <p:spTgt spid="47"/>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87"/>
                                        </p:tgtEl>
                                        <p:attrNameLst>
                                          <p:attrName>style.visibility</p:attrName>
                                        </p:attrNameLst>
                                      </p:cBhvr>
                                      <p:to>
                                        <p:strVal val="visible"/>
                                      </p:to>
                                    </p:set>
                                    <p:animEffect transition="in" filter="wipe(down)">
                                      <p:cBhvr>
                                        <p:cTn id="40" dur="500"/>
                                        <p:tgtEl>
                                          <p:spTgt spid="87"/>
                                        </p:tgtEl>
                                      </p:cBhvr>
                                    </p:animEffect>
                                  </p:childTnLst>
                                </p:cTn>
                              </p:par>
                            </p:childTnLst>
                          </p:cTn>
                        </p:par>
                        <p:par>
                          <p:cTn id="41" fill="hold">
                            <p:stCondLst>
                              <p:cond delay="2000"/>
                            </p:stCondLst>
                            <p:childTnLst>
                              <p:par>
                                <p:cTn id="42" presetID="22" presetClass="entr" presetSubtype="1" fill="hold" grpId="0" nodeType="afterEffect">
                                  <p:stCondLst>
                                    <p:cond delay="250"/>
                                  </p:stCondLst>
                                  <p:childTnLst>
                                    <p:set>
                                      <p:cBhvr>
                                        <p:cTn id="43" dur="1" fill="hold">
                                          <p:stCondLst>
                                            <p:cond delay="0"/>
                                          </p:stCondLst>
                                        </p:cTn>
                                        <p:tgtEl>
                                          <p:spTgt spid="90"/>
                                        </p:tgtEl>
                                        <p:attrNameLst>
                                          <p:attrName>style.visibility</p:attrName>
                                        </p:attrNameLst>
                                      </p:cBhvr>
                                      <p:to>
                                        <p:strVal val="visible"/>
                                      </p:to>
                                    </p:set>
                                    <p:animEffect transition="in" filter="wipe(up)">
                                      <p:cBhvr>
                                        <p:cTn id="44" dur="500"/>
                                        <p:tgtEl>
                                          <p:spTgt spid="90"/>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86"/>
                                        </p:tgtEl>
                                        <p:attrNameLst>
                                          <p:attrName>style.visibility</p:attrName>
                                        </p:attrNameLst>
                                      </p:cBhvr>
                                      <p:to>
                                        <p:strVal val="visible"/>
                                      </p:to>
                                    </p:set>
                                    <p:animEffect transition="in" filter="wipe(down)">
                                      <p:cBhvr>
                                        <p:cTn id="47" dur="500"/>
                                        <p:tgtEl>
                                          <p:spTgt spid="86"/>
                                        </p:tgtEl>
                                      </p:cBhvr>
                                    </p:animEffect>
                                  </p:childTnLst>
                                </p:cTn>
                              </p:par>
                            </p:childTnLst>
                          </p:cTn>
                        </p:par>
                        <p:par>
                          <p:cTn id="48" fill="hold">
                            <p:stCondLst>
                              <p:cond delay="2750"/>
                            </p:stCondLst>
                            <p:childTnLst>
                              <p:par>
                                <p:cTn id="49" presetID="12" presetClass="entr" presetSubtype="4"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 calcmode="lin" valueType="num">
                                      <p:cBhvr additive="base">
                                        <p:cTn id="51" dur="500"/>
                                        <p:tgtEl>
                                          <p:spTgt spid="91"/>
                                        </p:tgtEl>
                                        <p:attrNameLst>
                                          <p:attrName>ppt_y</p:attrName>
                                        </p:attrNameLst>
                                      </p:cBhvr>
                                      <p:tavLst>
                                        <p:tav tm="0">
                                          <p:val>
                                            <p:strVal val="#ppt_y+#ppt_h*1.125000"/>
                                          </p:val>
                                        </p:tav>
                                        <p:tav tm="100000">
                                          <p:val>
                                            <p:strVal val="#ppt_y"/>
                                          </p:val>
                                        </p:tav>
                                      </p:tavLst>
                                    </p:anim>
                                    <p:animEffect transition="in" filter="wipe(up)">
                                      <p:cBhvr>
                                        <p:cTn id="52" dur="500"/>
                                        <p:tgtEl>
                                          <p:spTgt spid="91"/>
                                        </p:tgtEl>
                                      </p:cBhvr>
                                    </p:animEffect>
                                  </p:childTnLst>
                                </p:cTn>
                              </p:par>
                            </p:childTnLst>
                          </p:cTn>
                        </p:par>
                        <p:par>
                          <p:cTn id="53" fill="hold">
                            <p:stCondLst>
                              <p:cond delay="3250"/>
                            </p:stCondLst>
                            <p:childTnLst>
                              <p:par>
                                <p:cTn id="54" presetID="22" presetClass="entr" presetSubtype="1" fill="hold" grpId="0" nodeType="afterEffect">
                                  <p:stCondLst>
                                    <p:cond delay="0"/>
                                  </p:stCondLst>
                                  <p:childTnLst>
                                    <p:set>
                                      <p:cBhvr>
                                        <p:cTn id="55" dur="1" fill="hold">
                                          <p:stCondLst>
                                            <p:cond delay="0"/>
                                          </p:stCondLst>
                                        </p:cTn>
                                        <p:tgtEl>
                                          <p:spTgt spid="92"/>
                                        </p:tgtEl>
                                        <p:attrNameLst>
                                          <p:attrName>style.visibility</p:attrName>
                                        </p:attrNameLst>
                                      </p:cBhvr>
                                      <p:to>
                                        <p:strVal val="visible"/>
                                      </p:to>
                                    </p:set>
                                    <p:animEffect transition="in" filter="wipe(up)">
                                      <p:cBhvr>
                                        <p:cTn id="56"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animBg="1"/>
      <p:bldP spid="43" grpId="0" animBg="1"/>
      <p:bldP spid="44" grpId="0" animBg="1"/>
      <p:bldP spid="45" grpId="0" animBg="1"/>
      <p:bldP spid="46" grpId="0" animBg="1"/>
      <p:bldP spid="47" grpId="0" animBg="1"/>
      <p:bldP spid="86" grpId="0" animBg="1"/>
      <p:bldP spid="87" grpId="0" animBg="1"/>
      <p:bldP spid="88" grpId="0"/>
      <p:bldP spid="89" grpId="0"/>
      <p:bldP spid="90" grpId="0"/>
      <p:bldP spid="91" grpId="0"/>
      <p:bldP spid="9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背景\53K58PICuYzjpg.jpg"/>
          <p:cNvPicPr>
            <a:picLocks noChangeAspect="1" noChangeArrowheads="1"/>
          </p:cNvPicPr>
          <p:nvPr/>
        </p:nvPicPr>
        <p:blipFill>
          <a:blip r:embed="rId5" cstate="print"/>
          <a:srcRect/>
          <a:stretch>
            <a:fillRect/>
          </a:stretch>
        </p:blipFill>
        <p:spPr bwMode="auto">
          <a:xfrm>
            <a:off x="-571500" y="-323850"/>
            <a:ext cx="9715500" cy="5467350"/>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3"/>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1633069" y="1347615"/>
            <a:ext cx="398195" cy="398195"/>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7" name="Shape 1319"/>
          <p:cNvSpPr/>
          <p:nvPr/>
        </p:nvSpPr>
        <p:spPr>
          <a:xfrm flipV="1">
            <a:off x="2030086" y="1545999"/>
            <a:ext cx="983342"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8" name="Shape 1320"/>
          <p:cNvSpPr/>
          <p:nvPr/>
        </p:nvSpPr>
        <p:spPr>
          <a:xfrm flipV="1">
            <a:off x="3608012" y="1545999"/>
            <a:ext cx="983342"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9" name="Shape 1321"/>
          <p:cNvSpPr/>
          <p:nvPr/>
        </p:nvSpPr>
        <p:spPr>
          <a:xfrm flipV="1">
            <a:off x="5185940" y="1545999"/>
            <a:ext cx="983342"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0" name="Shape 1322"/>
          <p:cNvSpPr/>
          <p:nvPr/>
        </p:nvSpPr>
        <p:spPr>
          <a:xfrm flipH="1">
            <a:off x="2228831" y="3257833"/>
            <a:ext cx="983342"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1" name="Shape 1323"/>
          <p:cNvSpPr/>
          <p:nvPr/>
        </p:nvSpPr>
        <p:spPr>
          <a:xfrm flipH="1">
            <a:off x="3806757" y="3257833"/>
            <a:ext cx="983342"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2" name="Shape 1324"/>
          <p:cNvSpPr/>
          <p:nvPr/>
        </p:nvSpPr>
        <p:spPr>
          <a:xfrm flipH="1">
            <a:off x="5384683" y="3257833"/>
            <a:ext cx="982165"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3" name="Shape 1325"/>
          <p:cNvSpPr/>
          <p:nvPr/>
        </p:nvSpPr>
        <p:spPr>
          <a:xfrm flipV="1">
            <a:off x="6763309" y="1545999"/>
            <a:ext cx="1206785" cy="0"/>
          </a:xfrm>
          <a:prstGeom prst="line">
            <a:avLst/>
          </a:prstGeom>
          <a:ln w="12700">
            <a:solidFill>
              <a:schemeClr val="bg1">
                <a:lumMod val="65000"/>
              </a:schemeClr>
            </a:solidFill>
            <a:miter lim="400000"/>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4" name="Shape 1326"/>
          <p:cNvSpPr/>
          <p:nvPr/>
        </p:nvSpPr>
        <p:spPr>
          <a:xfrm>
            <a:off x="7969253" y="1553506"/>
            <a:ext cx="0" cy="1708395"/>
          </a:xfrm>
          <a:prstGeom prst="line">
            <a:avLst/>
          </a:prstGeom>
          <a:ln w="12700">
            <a:solidFill>
              <a:schemeClr val="bg1">
                <a:lumMod val="65000"/>
              </a:schemeClr>
            </a:solidFill>
            <a:miter lim="400000"/>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5" name="Shape 1327"/>
          <p:cNvSpPr/>
          <p:nvPr/>
        </p:nvSpPr>
        <p:spPr>
          <a:xfrm flipH="1">
            <a:off x="6962610" y="3257833"/>
            <a:ext cx="1006809"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6" name="Shape 1328"/>
          <p:cNvSpPr/>
          <p:nvPr/>
        </p:nvSpPr>
        <p:spPr>
          <a:xfrm flipH="1">
            <a:off x="1137760" y="3257833"/>
            <a:ext cx="499406" cy="0"/>
          </a:xfrm>
          <a:prstGeom prst="line">
            <a:avLst/>
          </a:prstGeom>
          <a:ln w="12700">
            <a:solidFill>
              <a:schemeClr val="bg1">
                <a:lumMod val="65000"/>
              </a:schemeClr>
            </a:solidFill>
            <a:miter lim="400000"/>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7" name="Shape 1329"/>
          <p:cNvSpPr/>
          <p:nvPr/>
        </p:nvSpPr>
        <p:spPr>
          <a:xfrm flipV="1">
            <a:off x="1139530" y="1545999"/>
            <a:ext cx="0" cy="1715902"/>
          </a:xfrm>
          <a:prstGeom prst="line">
            <a:avLst/>
          </a:prstGeom>
          <a:ln w="12700">
            <a:solidFill>
              <a:schemeClr val="bg1">
                <a:lumMod val="65000"/>
              </a:schemeClr>
            </a:solidFill>
            <a:miter lim="400000"/>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18" name="Shape 1330"/>
          <p:cNvSpPr/>
          <p:nvPr/>
        </p:nvSpPr>
        <p:spPr>
          <a:xfrm>
            <a:off x="1135256" y="1545999"/>
            <a:ext cx="300246" cy="0"/>
          </a:xfrm>
          <a:prstGeom prst="line">
            <a:avLst/>
          </a:prstGeom>
          <a:ln w="12700">
            <a:solidFill>
              <a:schemeClr val="bg1">
                <a:lumMod val="65000"/>
              </a:schemeClr>
            </a:solidFill>
            <a:miter lim="400000"/>
            <a:tailEnd type="triangle"/>
          </a:ln>
        </p:spPr>
        <p:txBody>
          <a:bodyPr lIns="38097" tIns="38097" rIns="38097" bIns="38097" anchor="ctr"/>
          <a:lstStyle/>
          <a:p>
            <a:pPr lvl="0">
              <a:defRPr sz="3200">
                <a:solidFill>
                  <a:srgbClr val="000000"/>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19" name="Group 1335"/>
          <p:cNvGrpSpPr/>
          <p:nvPr/>
        </p:nvGrpSpPr>
        <p:grpSpPr>
          <a:xfrm>
            <a:off x="3210994" y="1347615"/>
            <a:ext cx="398195" cy="398195"/>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grpSp>
        <p:nvGrpSpPr>
          <p:cNvPr id="24" name="Group 1338"/>
          <p:cNvGrpSpPr/>
          <p:nvPr/>
        </p:nvGrpSpPr>
        <p:grpSpPr>
          <a:xfrm>
            <a:off x="4788921" y="1347615"/>
            <a:ext cx="398195" cy="398195"/>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27" name="Group 1341"/>
          <p:cNvGrpSpPr/>
          <p:nvPr/>
        </p:nvGrpSpPr>
        <p:grpSpPr>
          <a:xfrm>
            <a:off x="6366847" y="1347615"/>
            <a:ext cx="398195" cy="398195"/>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0" name="Group 1344"/>
          <p:cNvGrpSpPr/>
          <p:nvPr/>
        </p:nvGrpSpPr>
        <p:grpSpPr>
          <a:xfrm>
            <a:off x="6366847" y="3058560"/>
            <a:ext cx="398195" cy="398195"/>
            <a:chOff x="0" y="0"/>
            <a:chExt cx="1243363" cy="1243363"/>
          </a:xfrm>
        </p:grpSpPr>
        <p:sp>
          <p:nvSpPr>
            <p:cNvPr id="31" name="Shape 1342"/>
            <p:cNvSpPr/>
            <p:nvPr/>
          </p:nvSpPr>
          <p:spPr>
            <a:xfrm>
              <a:off x="0" y="0"/>
              <a:ext cx="1243364" cy="1243364"/>
            </a:xfrm>
            <a:prstGeom prst="rect">
              <a:avLst/>
            </a:prstGeom>
            <a:solidFill>
              <a:schemeClr val="accent1"/>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3" name="Group 1347"/>
          <p:cNvGrpSpPr/>
          <p:nvPr/>
        </p:nvGrpSpPr>
        <p:grpSpPr>
          <a:xfrm>
            <a:off x="4788921" y="3058560"/>
            <a:ext cx="398195" cy="398195"/>
            <a:chOff x="0" y="0"/>
            <a:chExt cx="1243363" cy="1243363"/>
          </a:xfrm>
        </p:grpSpPr>
        <p:sp>
          <p:nvSpPr>
            <p:cNvPr id="34" name="Shape 1345"/>
            <p:cNvSpPr/>
            <p:nvPr/>
          </p:nvSpPr>
          <p:spPr>
            <a:xfrm>
              <a:off x="0" y="0"/>
              <a:ext cx="1243364" cy="1243364"/>
            </a:xfrm>
            <a:prstGeom prst="rect">
              <a:avLst/>
            </a:prstGeom>
            <a:solidFill>
              <a:schemeClr val="accent2"/>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6" name="Group 1350"/>
          <p:cNvGrpSpPr/>
          <p:nvPr/>
        </p:nvGrpSpPr>
        <p:grpSpPr>
          <a:xfrm>
            <a:off x="3210995" y="3058560"/>
            <a:ext cx="398195" cy="398195"/>
            <a:chOff x="0" y="0"/>
            <a:chExt cx="1243363" cy="1243363"/>
          </a:xfrm>
        </p:grpSpPr>
        <p:sp>
          <p:nvSpPr>
            <p:cNvPr id="37" name="Shape 1348"/>
            <p:cNvSpPr/>
            <p:nvPr/>
          </p:nvSpPr>
          <p:spPr>
            <a:xfrm>
              <a:off x="0" y="0"/>
              <a:ext cx="1243364" cy="1243364"/>
            </a:xfrm>
            <a:prstGeom prst="rect">
              <a:avLst/>
            </a:prstGeom>
            <a:solidFill>
              <a:schemeClr val="accent3"/>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nvGrpSpPr>
          <p:cNvPr id="39" name="Group 1356"/>
          <p:cNvGrpSpPr/>
          <p:nvPr/>
        </p:nvGrpSpPr>
        <p:grpSpPr>
          <a:xfrm>
            <a:off x="1633069" y="3058560"/>
            <a:ext cx="398195" cy="398195"/>
            <a:chOff x="0" y="0"/>
            <a:chExt cx="1243363" cy="1243363"/>
          </a:xfrm>
        </p:grpSpPr>
        <p:sp>
          <p:nvSpPr>
            <p:cNvPr id="40" name="Shape 1351"/>
            <p:cNvSpPr/>
            <p:nvPr/>
          </p:nvSpPr>
          <p:spPr>
            <a:xfrm>
              <a:off x="0" y="0"/>
              <a:ext cx="1243364" cy="1243364"/>
            </a:xfrm>
            <a:prstGeom prst="rect">
              <a:avLst/>
            </a:prstGeom>
            <a:solidFill>
              <a:schemeClr val="accent4"/>
            </a:solidFill>
            <a:ln w="12700" cap="flat">
              <a:noFill/>
              <a:miter lim="400000"/>
            </a:ln>
            <a:effectLst/>
          </p:spPr>
          <p:txBody>
            <a:bodyPr wrap="square" lIns="50800" tIns="50800" rIns="50800" bIns="508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38100" tIns="38100" rIns="38100" bIns="38100" numCol="1" anchor="ctr">
                <a:noAutofit/>
              </a:bodyPr>
              <a:lstStyle/>
              <a:p>
                <a:pPr lvl="0">
                  <a:defRPr sz="3200">
                    <a:solidFill>
                      <a:srgbClr val="FFFFFF"/>
                    </a:solidFill>
                    <a:latin typeface="+mn-lt"/>
                    <a:ea typeface="+mn-ea"/>
                    <a:cs typeface="+mn-cs"/>
                    <a:sym typeface="Helvetica Light"/>
                  </a:defRPr>
                </a:pPr>
                <a:endParaRPr>
                  <a:latin typeface="微软雅黑" panose="020B0503020204020204" pitchFamily="34" charset="-122"/>
                  <a:ea typeface="微软雅黑" panose="020B0503020204020204" pitchFamily="34" charset="-122"/>
                </a:endParaRPr>
              </a:p>
            </p:txBody>
          </p:sp>
        </p:grpSp>
      </p:grpSp>
      <p:sp>
        <p:nvSpPr>
          <p:cNvPr id="45" name="TextBox 44"/>
          <p:cNvSpPr txBox="1"/>
          <p:nvPr/>
        </p:nvSpPr>
        <p:spPr>
          <a:xfrm>
            <a:off x="1633070" y="2064335"/>
            <a:ext cx="1373505"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46" name="Text Placeholder 4"/>
          <p:cNvSpPr txBox="1">
            <a:spLocks/>
          </p:cNvSpPr>
          <p:nvPr/>
        </p:nvSpPr>
        <p:spPr>
          <a:xfrm>
            <a:off x="1549309" y="1851186"/>
            <a:ext cx="1229489"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3210996" y="2064335"/>
            <a:ext cx="1373505" cy="443198"/>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48" name="Text Placeholder 4"/>
          <p:cNvSpPr txBox="1">
            <a:spLocks/>
          </p:cNvSpPr>
          <p:nvPr/>
        </p:nvSpPr>
        <p:spPr>
          <a:xfrm>
            <a:off x="3127234" y="1851186"/>
            <a:ext cx="1288998"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788923" y="2064335"/>
            <a:ext cx="1373505" cy="443198"/>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50" name="Text Placeholder 4"/>
          <p:cNvSpPr txBox="1">
            <a:spLocks/>
          </p:cNvSpPr>
          <p:nvPr/>
        </p:nvSpPr>
        <p:spPr>
          <a:xfrm>
            <a:off x="4705161" y="1851186"/>
            <a:ext cx="1229489"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366848" y="2064335"/>
            <a:ext cx="1373505"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2" name="Text Placeholder 4"/>
          <p:cNvSpPr txBox="1">
            <a:spLocks/>
          </p:cNvSpPr>
          <p:nvPr/>
        </p:nvSpPr>
        <p:spPr>
          <a:xfrm>
            <a:off x="6283087" y="1851186"/>
            <a:ext cx="1229489"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b="1" dirty="0">
                <a:solidFill>
                  <a:schemeClr val="tx1">
                    <a:lumMod val="75000"/>
                    <a:lumOff val="25000"/>
                  </a:schemeClr>
                </a:solidFill>
                <a:latin typeface="微软雅黑" panose="020B0503020204020204" pitchFamily="34" charset="-122"/>
                <a:ea typeface="微软雅黑" panose="020B0503020204020204" pitchFamily="34" charset="-122"/>
              </a:rPr>
              <a:t>标题内容</a:t>
            </a:r>
            <a:endParaRPr lang="en-GB" altLang="zh-CN" sz="10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1633070" y="3797361"/>
            <a:ext cx="1373505"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4" name="Text Placeholder 4"/>
          <p:cNvSpPr txBox="1">
            <a:spLocks/>
          </p:cNvSpPr>
          <p:nvPr/>
        </p:nvSpPr>
        <p:spPr>
          <a:xfrm>
            <a:off x="1549309" y="3584211"/>
            <a:ext cx="1229489"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Box 54"/>
          <p:cNvSpPr txBox="1"/>
          <p:nvPr/>
        </p:nvSpPr>
        <p:spPr>
          <a:xfrm>
            <a:off x="3210996" y="3797361"/>
            <a:ext cx="1373505" cy="479983"/>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r>
              <a:rPr lang="zh-CN" altLang="en-US" sz="1000" dirty="0">
                <a:solidFill>
                  <a:schemeClr val="tx1">
                    <a:lumMod val="75000"/>
                    <a:lumOff val="25000"/>
                  </a:schemeClr>
                </a:solidFill>
                <a:latin typeface="微软雅黑" pitchFamily="34" charset="-122"/>
                <a:ea typeface="微软雅黑" pitchFamily="34" charset="-122"/>
              </a:rPr>
              <a:t>。</a:t>
            </a:r>
            <a:endParaRPr lang="en-US" altLang="zh-CN" sz="1000" dirty="0">
              <a:solidFill>
                <a:schemeClr val="tx1">
                  <a:lumMod val="75000"/>
                  <a:lumOff val="25000"/>
                </a:schemeClr>
              </a:solidFill>
              <a:latin typeface="微软雅黑" pitchFamily="34" charset="-122"/>
              <a:ea typeface="微软雅黑" pitchFamily="34" charset="-122"/>
            </a:endParaRPr>
          </a:p>
        </p:txBody>
      </p:sp>
      <p:sp>
        <p:nvSpPr>
          <p:cNvPr id="56" name="Text Placeholder 4"/>
          <p:cNvSpPr txBox="1">
            <a:spLocks/>
          </p:cNvSpPr>
          <p:nvPr/>
        </p:nvSpPr>
        <p:spPr>
          <a:xfrm>
            <a:off x="3127234" y="3584211"/>
            <a:ext cx="1288998"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4788923" y="3797361"/>
            <a:ext cx="1373505" cy="443198"/>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58" name="Text Placeholder 4"/>
          <p:cNvSpPr txBox="1">
            <a:spLocks/>
          </p:cNvSpPr>
          <p:nvPr/>
        </p:nvSpPr>
        <p:spPr>
          <a:xfrm>
            <a:off x="4705161" y="3584211"/>
            <a:ext cx="1229489"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TextBox 58"/>
          <p:cNvSpPr txBox="1"/>
          <p:nvPr/>
        </p:nvSpPr>
        <p:spPr>
          <a:xfrm>
            <a:off x="6366848" y="3797361"/>
            <a:ext cx="1373505" cy="443198"/>
          </a:xfrm>
          <a:prstGeom prst="rect">
            <a:avLst/>
          </a:prstGeom>
          <a:noFill/>
        </p:spPr>
        <p:txBody>
          <a:bodyPr wrap="square" lIns="0" tIns="0" rIns="0" bIns="0" rtlCol="0">
            <a:spAutoFit/>
          </a:bodyPr>
          <a:lstStyle/>
          <a:p>
            <a:pPr algn="just">
              <a:lnSpc>
                <a:spcPct val="120000"/>
              </a:lnSpc>
            </a:pPr>
            <a:r>
              <a:rPr lang="zh-CN" altLang="en-US" sz="800" dirty="0">
                <a:solidFill>
                  <a:schemeClr val="bg1">
                    <a:lumMod val="50000"/>
                  </a:schemeClr>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lumMod val="50000"/>
                </a:schemeClr>
              </a:solidFill>
              <a:latin typeface="微软雅黑" pitchFamily="34" charset="-122"/>
              <a:ea typeface="微软雅黑" pitchFamily="34" charset="-122"/>
            </a:endParaRPr>
          </a:p>
        </p:txBody>
      </p:sp>
      <p:sp>
        <p:nvSpPr>
          <p:cNvPr id="60" name="Text Placeholder 4"/>
          <p:cNvSpPr txBox="1">
            <a:spLocks/>
          </p:cNvSpPr>
          <p:nvPr/>
        </p:nvSpPr>
        <p:spPr>
          <a:xfrm>
            <a:off x="6283087" y="3584211"/>
            <a:ext cx="1229489" cy="200824"/>
          </a:xfrm>
          <a:prstGeom prst="rect">
            <a:avLst/>
          </a:prstGeom>
        </p:spPr>
        <p:txBody>
          <a:bodyPr lIns="91431" tIns="45715" rIns="91431" bIns="45715"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标题内容</a:t>
            </a:r>
            <a:endParaRPr lang="en-GB"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301752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1189" y="803187"/>
            <a:ext cx="7535050" cy="3952176"/>
            <a:chOff x="611188" y="803187"/>
            <a:chExt cx="7535050" cy="3952176"/>
          </a:xfrm>
        </p:grpSpPr>
        <p:sp>
          <p:nvSpPr>
            <p:cNvPr id="3" name="Freeform 138"/>
            <p:cNvSpPr>
              <a:spLocks/>
            </p:cNvSpPr>
            <p:nvPr/>
          </p:nvSpPr>
          <p:spPr bwMode="auto">
            <a:xfrm>
              <a:off x="4419041" y="803187"/>
              <a:ext cx="229490" cy="883605"/>
            </a:xfrm>
            <a:custGeom>
              <a:avLst/>
              <a:gdLst>
                <a:gd name="T0" fmla="*/ 161 w 161"/>
                <a:gd name="T1" fmla="*/ 438 h 619"/>
                <a:gd name="T2" fmla="*/ 161 w 161"/>
                <a:gd name="T3" fmla="*/ 51 h 619"/>
                <a:gd name="T4" fmla="*/ 110 w 161"/>
                <a:gd name="T5" fmla="*/ 0 h 619"/>
                <a:gd name="T6" fmla="*/ 51 w 161"/>
                <a:gd name="T7" fmla="*/ 0 h 619"/>
                <a:gd name="T8" fmla="*/ 0 w 161"/>
                <a:gd name="T9" fmla="*/ 51 h 619"/>
                <a:gd name="T10" fmla="*/ 0 w 161"/>
                <a:gd name="T11" fmla="*/ 619 h 619"/>
                <a:gd name="T12" fmla="*/ 161 w 161"/>
                <a:gd name="T13" fmla="*/ 438 h 619"/>
              </a:gdLst>
              <a:ahLst/>
              <a:cxnLst>
                <a:cxn ang="0">
                  <a:pos x="T0" y="T1"/>
                </a:cxn>
                <a:cxn ang="0">
                  <a:pos x="T2" y="T3"/>
                </a:cxn>
                <a:cxn ang="0">
                  <a:pos x="T4" y="T5"/>
                </a:cxn>
                <a:cxn ang="0">
                  <a:pos x="T6" y="T7"/>
                </a:cxn>
                <a:cxn ang="0">
                  <a:pos x="T8" y="T9"/>
                </a:cxn>
                <a:cxn ang="0">
                  <a:pos x="T10" y="T11"/>
                </a:cxn>
                <a:cxn ang="0">
                  <a:pos x="T12" y="T13"/>
                </a:cxn>
              </a:cxnLst>
              <a:rect l="0" t="0" r="r" b="b"/>
              <a:pathLst>
                <a:path w="161" h="619">
                  <a:moveTo>
                    <a:pt x="161" y="438"/>
                  </a:moveTo>
                  <a:cubicBezTo>
                    <a:pt x="161" y="51"/>
                    <a:pt x="161" y="51"/>
                    <a:pt x="161" y="51"/>
                  </a:cubicBezTo>
                  <a:cubicBezTo>
                    <a:pt x="161" y="23"/>
                    <a:pt x="138" y="0"/>
                    <a:pt x="110" y="0"/>
                  </a:cubicBezTo>
                  <a:cubicBezTo>
                    <a:pt x="51" y="0"/>
                    <a:pt x="51" y="0"/>
                    <a:pt x="51" y="0"/>
                  </a:cubicBezTo>
                  <a:cubicBezTo>
                    <a:pt x="23" y="0"/>
                    <a:pt x="0" y="23"/>
                    <a:pt x="0" y="51"/>
                  </a:cubicBezTo>
                  <a:cubicBezTo>
                    <a:pt x="0" y="619"/>
                    <a:pt x="0" y="619"/>
                    <a:pt x="0" y="619"/>
                  </a:cubicBezTo>
                  <a:cubicBezTo>
                    <a:pt x="9" y="561"/>
                    <a:pt x="53" y="461"/>
                    <a:pt x="161" y="438"/>
                  </a:cubicBezTo>
                  <a:close/>
                </a:path>
              </a:pathLst>
            </a:custGeom>
            <a:solidFill>
              <a:schemeClr val="accent4"/>
            </a:solidFill>
            <a:ln>
              <a:noFill/>
            </a:ln>
            <a:extLst/>
          </p:spPr>
          <p:txBody>
            <a:bodyPr/>
            <a:lstStyle/>
            <a:p>
              <a:endParaRPr lang="zh-CN" altLang="en-US" sz="1600" dirty="0">
                <a:solidFill>
                  <a:srgbClr val="080808"/>
                </a:solidFill>
              </a:endParaRPr>
            </a:p>
          </p:txBody>
        </p:sp>
        <p:sp>
          <p:nvSpPr>
            <p:cNvPr id="4" name="Freeform 140"/>
            <p:cNvSpPr>
              <a:spLocks/>
            </p:cNvSpPr>
            <p:nvPr/>
          </p:nvSpPr>
          <p:spPr bwMode="auto">
            <a:xfrm>
              <a:off x="4419041" y="3514468"/>
              <a:ext cx="1500618" cy="1240895"/>
            </a:xfrm>
            <a:custGeom>
              <a:avLst/>
              <a:gdLst>
                <a:gd name="T0" fmla="*/ 1004 w 1051"/>
                <a:gd name="T1" fmla="*/ 0 h 869"/>
                <a:gd name="T2" fmla="*/ 218 w 1051"/>
                <a:gd name="T3" fmla="*/ 0 h 869"/>
                <a:gd name="T4" fmla="*/ 161 w 1051"/>
                <a:gd name="T5" fmla="*/ 5 h 869"/>
                <a:gd name="T6" fmla="*/ 0 w 1051"/>
                <a:gd name="T7" fmla="*/ 186 h 869"/>
                <a:gd name="T8" fmla="*/ 0 w 1051"/>
                <a:gd name="T9" fmla="*/ 201 h 869"/>
                <a:gd name="T10" fmla="*/ 0 w 1051"/>
                <a:gd name="T11" fmla="*/ 818 h 869"/>
                <a:gd name="T12" fmla="*/ 51 w 1051"/>
                <a:gd name="T13" fmla="*/ 869 h 869"/>
                <a:gd name="T14" fmla="*/ 110 w 1051"/>
                <a:gd name="T15" fmla="*/ 869 h 869"/>
                <a:gd name="T16" fmla="*/ 161 w 1051"/>
                <a:gd name="T17" fmla="*/ 818 h 869"/>
                <a:gd name="T18" fmla="*/ 161 w 1051"/>
                <a:gd name="T19" fmla="*/ 101 h 869"/>
                <a:gd name="T20" fmla="*/ 214 w 1051"/>
                <a:gd name="T21" fmla="*/ 92 h 869"/>
                <a:gd name="T22" fmla="*/ 1005 w 1051"/>
                <a:gd name="T23" fmla="*/ 92 h 869"/>
                <a:gd name="T24" fmla="*/ 1051 w 1051"/>
                <a:gd name="T25" fmla="*/ 46 h 869"/>
                <a:gd name="T26" fmla="*/ 1004 w 1051"/>
                <a:gd name="T27" fmla="*/ 0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51" h="869">
                  <a:moveTo>
                    <a:pt x="1004" y="0"/>
                  </a:moveTo>
                  <a:cubicBezTo>
                    <a:pt x="998" y="1"/>
                    <a:pt x="364" y="6"/>
                    <a:pt x="218" y="0"/>
                  </a:cubicBezTo>
                  <a:cubicBezTo>
                    <a:pt x="197" y="0"/>
                    <a:pt x="178" y="2"/>
                    <a:pt x="161" y="5"/>
                  </a:cubicBezTo>
                  <a:cubicBezTo>
                    <a:pt x="53" y="28"/>
                    <a:pt x="9" y="127"/>
                    <a:pt x="0" y="186"/>
                  </a:cubicBezTo>
                  <a:cubicBezTo>
                    <a:pt x="0" y="201"/>
                    <a:pt x="0" y="201"/>
                    <a:pt x="0" y="201"/>
                  </a:cubicBezTo>
                  <a:cubicBezTo>
                    <a:pt x="0" y="818"/>
                    <a:pt x="0" y="818"/>
                    <a:pt x="0" y="818"/>
                  </a:cubicBezTo>
                  <a:cubicBezTo>
                    <a:pt x="0" y="846"/>
                    <a:pt x="23" y="869"/>
                    <a:pt x="51" y="869"/>
                  </a:cubicBezTo>
                  <a:cubicBezTo>
                    <a:pt x="110" y="869"/>
                    <a:pt x="110" y="869"/>
                    <a:pt x="110" y="869"/>
                  </a:cubicBezTo>
                  <a:cubicBezTo>
                    <a:pt x="138" y="869"/>
                    <a:pt x="161" y="846"/>
                    <a:pt x="161" y="818"/>
                  </a:cubicBezTo>
                  <a:cubicBezTo>
                    <a:pt x="161" y="101"/>
                    <a:pt x="161" y="101"/>
                    <a:pt x="161" y="101"/>
                  </a:cubicBezTo>
                  <a:cubicBezTo>
                    <a:pt x="176" y="95"/>
                    <a:pt x="193" y="92"/>
                    <a:pt x="214" y="92"/>
                  </a:cubicBezTo>
                  <a:cubicBezTo>
                    <a:pt x="363" y="98"/>
                    <a:pt x="979" y="93"/>
                    <a:pt x="1005" y="92"/>
                  </a:cubicBezTo>
                  <a:cubicBezTo>
                    <a:pt x="1030" y="92"/>
                    <a:pt x="1051" y="71"/>
                    <a:pt x="1051" y="46"/>
                  </a:cubicBezTo>
                  <a:cubicBezTo>
                    <a:pt x="1050" y="21"/>
                    <a:pt x="1030" y="1"/>
                    <a:pt x="1004" y="0"/>
                  </a:cubicBezTo>
                  <a:close/>
                </a:path>
              </a:pathLst>
            </a:custGeom>
            <a:solidFill>
              <a:schemeClr val="accent1"/>
            </a:solidFill>
            <a:ln>
              <a:noFill/>
            </a:ln>
            <a:extLst/>
          </p:spPr>
          <p:txBody>
            <a:bodyPr/>
            <a:lstStyle/>
            <a:p>
              <a:endParaRPr lang="zh-CN" altLang="en-US" sz="1600" dirty="0">
                <a:solidFill>
                  <a:srgbClr val="080808"/>
                </a:solidFill>
              </a:endParaRPr>
            </a:p>
          </p:txBody>
        </p:sp>
        <p:sp>
          <p:nvSpPr>
            <p:cNvPr id="5" name="Freeform 141"/>
            <p:cNvSpPr>
              <a:spLocks/>
            </p:cNvSpPr>
            <p:nvPr/>
          </p:nvSpPr>
          <p:spPr bwMode="auto">
            <a:xfrm>
              <a:off x="4502867" y="2839739"/>
              <a:ext cx="1374" cy="20613"/>
            </a:xfrm>
            <a:custGeom>
              <a:avLst/>
              <a:gdLst>
                <a:gd name="T0" fmla="*/ 1 w 1"/>
                <a:gd name="T1" fmla="*/ 2 h 15"/>
                <a:gd name="T2" fmla="*/ 0 w 1"/>
                <a:gd name="T3" fmla="*/ 0 h 15"/>
                <a:gd name="T4" fmla="*/ 0 w 1"/>
                <a:gd name="T5" fmla="*/ 15 h 15"/>
                <a:gd name="T6" fmla="*/ 1 w 1"/>
                <a:gd name="T7" fmla="*/ 2 h 15"/>
              </a:gdLst>
              <a:ahLst/>
              <a:cxnLst>
                <a:cxn ang="0">
                  <a:pos x="T0" y="T1"/>
                </a:cxn>
                <a:cxn ang="0">
                  <a:pos x="T2" y="T3"/>
                </a:cxn>
                <a:cxn ang="0">
                  <a:pos x="T4" y="T5"/>
                </a:cxn>
                <a:cxn ang="0">
                  <a:pos x="T6" y="T7"/>
                </a:cxn>
              </a:cxnLst>
              <a:rect l="0" t="0" r="r" b="b"/>
              <a:pathLst>
                <a:path w="1" h="15">
                  <a:moveTo>
                    <a:pt x="1" y="2"/>
                  </a:moveTo>
                  <a:cubicBezTo>
                    <a:pt x="0" y="1"/>
                    <a:pt x="0" y="0"/>
                    <a:pt x="0" y="0"/>
                  </a:cubicBezTo>
                  <a:cubicBezTo>
                    <a:pt x="0" y="15"/>
                    <a:pt x="0" y="15"/>
                    <a:pt x="0" y="15"/>
                  </a:cubicBezTo>
                  <a:cubicBezTo>
                    <a:pt x="1" y="11"/>
                    <a:pt x="1" y="6"/>
                    <a:pt x="1" y="2"/>
                  </a:cubicBezTo>
                  <a:close/>
                </a:path>
              </a:pathLst>
            </a:custGeom>
            <a:solidFill>
              <a:srgbClr val="FFDE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80808"/>
                </a:solidFill>
              </a:endParaRPr>
            </a:p>
          </p:txBody>
        </p:sp>
        <p:sp>
          <p:nvSpPr>
            <p:cNvPr id="6" name="Freeform 142"/>
            <p:cNvSpPr>
              <a:spLocks/>
            </p:cNvSpPr>
            <p:nvPr/>
          </p:nvSpPr>
          <p:spPr bwMode="auto">
            <a:xfrm>
              <a:off x="3149288" y="2529172"/>
              <a:ext cx="1499243" cy="1250515"/>
            </a:xfrm>
            <a:custGeom>
              <a:avLst/>
              <a:gdLst>
                <a:gd name="T0" fmla="*/ 889 w 1050"/>
                <a:gd name="T1" fmla="*/ 6 h 876"/>
                <a:gd name="T2" fmla="*/ 833 w 1050"/>
                <a:gd name="T3" fmla="*/ 1 h 876"/>
                <a:gd name="T4" fmla="*/ 46 w 1050"/>
                <a:gd name="T5" fmla="*/ 1 h 876"/>
                <a:gd name="T6" fmla="*/ 0 w 1050"/>
                <a:gd name="T7" fmla="*/ 47 h 876"/>
                <a:gd name="T8" fmla="*/ 46 w 1050"/>
                <a:gd name="T9" fmla="*/ 93 h 876"/>
                <a:gd name="T10" fmla="*/ 836 w 1050"/>
                <a:gd name="T11" fmla="*/ 93 h 876"/>
                <a:gd name="T12" fmla="*/ 889 w 1050"/>
                <a:gd name="T13" fmla="*/ 102 h 876"/>
                <a:gd name="T14" fmla="*/ 889 w 1050"/>
                <a:gd name="T15" fmla="*/ 876 h 876"/>
                <a:gd name="T16" fmla="*/ 1050 w 1050"/>
                <a:gd name="T17" fmla="*/ 695 h 876"/>
                <a:gd name="T18" fmla="*/ 1050 w 1050"/>
                <a:gd name="T19" fmla="*/ 202 h 876"/>
                <a:gd name="T20" fmla="*/ 1050 w 1050"/>
                <a:gd name="T21" fmla="*/ 186 h 876"/>
                <a:gd name="T22" fmla="*/ 889 w 1050"/>
                <a:gd name="T23" fmla="*/ 6 h 8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0" h="876">
                  <a:moveTo>
                    <a:pt x="889" y="6"/>
                  </a:moveTo>
                  <a:cubicBezTo>
                    <a:pt x="872" y="2"/>
                    <a:pt x="853" y="0"/>
                    <a:pt x="833" y="1"/>
                  </a:cubicBezTo>
                  <a:cubicBezTo>
                    <a:pt x="687" y="6"/>
                    <a:pt x="53" y="1"/>
                    <a:pt x="46" y="1"/>
                  </a:cubicBezTo>
                  <a:cubicBezTo>
                    <a:pt x="21" y="1"/>
                    <a:pt x="0" y="21"/>
                    <a:pt x="0" y="47"/>
                  </a:cubicBezTo>
                  <a:cubicBezTo>
                    <a:pt x="0" y="72"/>
                    <a:pt x="20" y="93"/>
                    <a:pt x="46" y="93"/>
                  </a:cubicBezTo>
                  <a:cubicBezTo>
                    <a:pt x="72" y="93"/>
                    <a:pt x="688" y="98"/>
                    <a:pt x="836" y="93"/>
                  </a:cubicBezTo>
                  <a:cubicBezTo>
                    <a:pt x="857" y="92"/>
                    <a:pt x="875" y="96"/>
                    <a:pt x="889" y="102"/>
                  </a:cubicBezTo>
                  <a:cubicBezTo>
                    <a:pt x="889" y="876"/>
                    <a:pt x="889" y="876"/>
                    <a:pt x="889" y="876"/>
                  </a:cubicBezTo>
                  <a:cubicBezTo>
                    <a:pt x="898" y="817"/>
                    <a:pt x="942" y="718"/>
                    <a:pt x="1050" y="695"/>
                  </a:cubicBezTo>
                  <a:cubicBezTo>
                    <a:pt x="1050" y="202"/>
                    <a:pt x="1050" y="202"/>
                    <a:pt x="1050" y="202"/>
                  </a:cubicBezTo>
                  <a:cubicBezTo>
                    <a:pt x="1050" y="186"/>
                    <a:pt x="1050" y="186"/>
                    <a:pt x="1050" y="186"/>
                  </a:cubicBezTo>
                  <a:cubicBezTo>
                    <a:pt x="1041" y="128"/>
                    <a:pt x="997" y="29"/>
                    <a:pt x="889" y="6"/>
                  </a:cubicBezTo>
                  <a:close/>
                </a:path>
              </a:pathLst>
            </a:custGeom>
            <a:solidFill>
              <a:schemeClr val="accent2"/>
            </a:solidFill>
            <a:ln>
              <a:noFill/>
            </a:ln>
            <a:extLst/>
          </p:spPr>
          <p:txBody>
            <a:bodyPr/>
            <a:lstStyle/>
            <a:p>
              <a:endParaRPr lang="zh-CN" altLang="en-US" sz="1600" dirty="0">
                <a:solidFill>
                  <a:srgbClr val="080808"/>
                </a:solidFill>
              </a:endParaRPr>
            </a:p>
          </p:txBody>
        </p:sp>
        <p:sp>
          <p:nvSpPr>
            <p:cNvPr id="7" name="Freeform 143"/>
            <p:cNvSpPr>
              <a:spLocks/>
            </p:cNvSpPr>
            <p:nvPr/>
          </p:nvSpPr>
          <p:spPr bwMode="auto">
            <a:xfrm>
              <a:off x="4419041" y="1420199"/>
              <a:ext cx="1500618" cy="1374192"/>
            </a:xfrm>
            <a:custGeom>
              <a:avLst/>
              <a:gdLst>
                <a:gd name="T0" fmla="*/ 1004 w 1051"/>
                <a:gd name="T1" fmla="*/ 1 h 963"/>
                <a:gd name="T2" fmla="*/ 218 w 1051"/>
                <a:gd name="T3" fmla="*/ 1 h 963"/>
                <a:gd name="T4" fmla="*/ 161 w 1051"/>
                <a:gd name="T5" fmla="*/ 6 h 963"/>
                <a:gd name="T6" fmla="*/ 0 w 1051"/>
                <a:gd name="T7" fmla="*/ 187 h 963"/>
                <a:gd name="T8" fmla="*/ 0 w 1051"/>
                <a:gd name="T9" fmla="*/ 201 h 963"/>
                <a:gd name="T10" fmla="*/ 0 w 1051"/>
                <a:gd name="T11" fmla="*/ 783 h 963"/>
                <a:gd name="T12" fmla="*/ 161 w 1051"/>
                <a:gd name="T13" fmla="*/ 963 h 963"/>
                <a:gd name="T14" fmla="*/ 161 w 1051"/>
                <a:gd name="T15" fmla="*/ 102 h 963"/>
                <a:gd name="T16" fmla="*/ 214 w 1051"/>
                <a:gd name="T17" fmla="*/ 93 h 963"/>
                <a:gd name="T18" fmla="*/ 1005 w 1051"/>
                <a:gd name="T19" fmla="*/ 93 h 963"/>
                <a:gd name="T20" fmla="*/ 1051 w 1051"/>
                <a:gd name="T21" fmla="*/ 46 h 963"/>
                <a:gd name="T22" fmla="*/ 1004 w 1051"/>
                <a:gd name="T23" fmla="*/ 1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51" h="963">
                  <a:moveTo>
                    <a:pt x="1004" y="1"/>
                  </a:moveTo>
                  <a:cubicBezTo>
                    <a:pt x="998" y="1"/>
                    <a:pt x="364" y="6"/>
                    <a:pt x="218" y="1"/>
                  </a:cubicBezTo>
                  <a:cubicBezTo>
                    <a:pt x="197" y="0"/>
                    <a:pt x="178" y="2"/>
                    <a:pt x="161" y="6"/>
                  </a:cubicBezTo>
                  <a:cubicBezTo>
                    <a:pt x="53" y="29"/>
                    <a:pt x="9" y="129"/>
                    <a:pt x="0" y="187"/>
                  </a:cubicBezTo>
                  <a:cubicBezTo>
                    <a:pt x="0" y="201"/>
                    <a:pt x="0" y="201"/>
                    <a:pt x="0" y="201"/>
                  </a:cubicBezTo>
                  <a:cubicBezTo>
                    <a:pt x="0" y="783"/>
                    <a:pt x="0" y="783"/>
                    <a:pt x="0" y="783"/>
                  </a:cubicBezTo>
                  <a:cubicBezTo>
                    <a:pt x="108" y="806"/>
                    <a:pt x="152" y="905"/>
                    <a:pt x="161" y="963"/>
                  </a:cubicBezTo>
                  <a:cubicBezTo>
                    <a:pt x="161" y="102"/>
                    <a:pt x="161" y="102"/>
                    <a:pt x="161" y="102"/>
                  </a:cubicBezTo>
                  <a:cubicBezTo>
                    <a:pt x="176" y="96"/>
                    <a:pt x="193" y="92"/>
                    <a:pt x="214" y="93"/>
                  </a:cubicBezTo>
                  <a:cubicBezTo>
                    <a:pt x="363" y="98"/>
                    <a:pt x="979" y="93"/>
                    <a:pt x="1005" y="93"/>
                  </a:cubicBezTo>
                  <a:cubicBezTo>
                    <a:pt x="1031" y="93"/>
                    <a:pt x="1051" y="72"/>
                    <a:pt x="1051" y="46"/>
                  </a:cubicBezTo>
                  <a:cubicBezTo>
                    <a:pt x="1051" y="21"/>
                    <a:pt x="1030" y="1"/>
                    <a:pt x="1004" y="1"/>
                  </a:cubicBezTo>
                  <a:close/>
                </a:path>
              </a:pathLst>
            </a:custGeom>
            <a:solidFill>
              <a:schemeClr val="accent3"/>
            </a:solidFill>
            <a:ln>
              <a:noFill/>
            </a:ln>
            <a:extLst/>
          </p:spPr>
          <p:txBody>
            <a:bodyPr/>
            <a:lstStyle/>
            <a:p>
              <a:endParaRPr lang="zh-CN" altLang="en-US" sz="1600" dirty="0">
                <a:solidFill>
                  <a:srgbClr val="080808"/>
                </a:solidFill>
              </a:endParaRPr>
            </a:p>
          </p:txBody>
        </p:sp>
        <p:sp>
          <p:nvSpPr>
            <p:cNvPr id="8" name="TextBox 7"/>
            <p:cNvSpPr txBox="1"/>
            <p:nvPr/>
          </p:nvSpPr>
          <p:spPr bwMode="auto">
            <a:xfrm>
              <a:off x="6156176" y="113159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pPr algn="l"/>
              <a:r>
                <a:rPr lang="zh-CN" altLang="en-US" sz="1200" b="1" dirty="0">
                  <a:solidFill>
                    <a:schemeClr val="bg1">
                      <a:lumMod val="50000"/>
                    </a:schemeClr>
                  </a:solidFill>
                </a:rPr>
                <a:t>添加标题</a:t>
              </a:r>
            </a:p>
          </p:txBody>
        </p:sp>
        <p:sp>
          <p:nvSpPr>
            <p:cNvPr id="9" name="矩形 1"/>
            <p:cNvSpPr>
              <a:spLocks noChangeArrowheads="1"/>
            </p:cNvSpPr>
            <p:nvPr/>
          </p:nvSpPr>
          <p:spPr bwMode="auto">
            <a:xfrm>
              <a:off x="6164187" y="1431659"/>
              <a:ext cx="1973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0" name="TextBox 9"/>
            <p:cNvSpPr txBox="1"/>
            <p:nvPr/>
          </p:nvSpPr>
          <p:spPr bwMode="auto">
            <a:xfrm>
              <a:off x="1787190" y="224981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1200" b="1" dirty="0">
                  <a:solidFill>
                    <a:schemeClr val="bg1">
                      <a:lumMod val="50000"/>
                    </a:schemeClr>
                  </a:solidFill>
                </a:rPr>
                <a:t>添加标题</a:t>
              </a:r>
            </a:p>
          </p:txBody>
        </p:sp>
        <p:sp>
          <p:nvSpPr>
            <p:cNvPr id="11" name="矩形 1"/>
            <p:cNvSpPr>
              <a:spLocks noChangeArrowheads="1"/>
            </p:cNvSpPr>
            <p:nvPr/>
          </p:nvSpPr>
          <p:spPr bwMode="auto">
            <a:xfrm>
              <a:off x="611188" y="2568189"/>
              <a:ext cx="22229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2" name="TextBox 11"/>
            <p:cNvSpPr txBox="1"/>
            <p:nvPr/>
          </p:nvSpPr>
          <p:spPr bwMode="auto">
            <a:xfrm>
              <a:off x="6266939" y="3229500"/>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F83003"/>
                  </a:solidFill>
                  <a:latin typeface="微软雅黑" pitchFamily="34" charset="-122"/>
                  <a:ea typeface="微软雅黑" pitchFamily="34" charset="-122"/>
                  <a:cs typeface="Arial" pitchFamily="34" charset="0"/>
                </a:defRPr>
              </a:lvl1pPr>
            </a:lstStyle>
            <a:p>
              <a:r>
                <a:rPr lang="zh-CN" altLang="en-US" sz="1200" b="1" dirty="0">
                  <a:solidFill>
                    <a:schemeClr val="bg1">
                      <a:lumMod val="50000"/>
                    </a:schemeClr>
                  </a:solidFill>
                </a:rPr>
                <a:t>添加标题</a:t>
              </a:r>
            </a:p>
          </p:txBody>
        </p:sp>
        <p:sp>
          <p:nvSpPr>
            <p:cNvPr id="13" name="矩形 1"/>
            <p:cNvSpPr>
              <a:spLocks noChangeArrowheads="1"/>
            </p:cNvSpPr>
            <p:nvPr/>
          </p:nvSpPr>
          <p:spPr bwMode="auto">
            <a:xfrm>
              <a:off x="6172276" y="3529569"/>
              <a:ext cx="19739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8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a:t>
              </a:r>
            </a:p>
          </p:txBody>
        </p:sp>
        <p:sp>
          <p:nvSpPr>
            <p:cNvPr id="14" name="椭圆 13"/>
            <p:cNvSpPr/>
            <p:nvPr/>
          </p:nvSpPr>
          <p:spPr>
            <a:xfrm>
              <a:off x="5590452" y="3300820"/>
              <a:ext cx="536130" cy="536130"/>
            </a:xfrm>
            <a:prstGeom prst="ellipse">
              <a:avLst/>
            </a:prstGeom>
            <a:solidFill>
              <a:schemeClr val="accent1"/>
            </a:solidFill>
            <a:ln>
              <a:noFill/>
            </a:ln>
          </p:spPr>
          <p:txBody>
            <a:bodyPr/>
            <a:lstStyle/>
            <a:p>
              <a:endParaRPr lang="zh-CN" altLang="en-US" sz="1600" dirty="0">
                <a:solidFill>
                  <a:srgbClr val="080808"/>
                </a:solidFill>
              </a:endParaRPr>
            </a:p>
          </p:txBody>
        </p:sp>
        <p:sp>
          <p:nvSpPr>
            <p:cNvPr id="15" name="椭圆 14"/>
            <p:cNvSpPr/>
            <p:nvPr/>
          </p:nvSpPr>
          <p:spPr>
            <a:xfrm>
              <a:off x="5590452" y="1230720"/>
              <a:ext cx="536130" cy="536130"/>
            </a:xfrm>
            <a:prstGeom prst="ellipse">
              <a:avLst/>
            </a:prstGeom>
            <a:solidFill>
              <a:schemeClr val="accent3"/>
            </a:solidFill>
            <a:ln>
              <a:noFill/>
            </a:ln>
          </p:spPr>
          <p:txBody>
            <a:bodyPr/>
            <a:lstStyle/>
            <a:p>
              <a:endParaRPr lang="zh-CN" altLang="en-US" sz="1600" dirty="0">
                <a:solidFill>
                  <a:srgbClr val="080808"/>
                </a:solidFill>
              </a:endParaRPr>
            </a:p>
          </p:txBody>
        </p:sp>
        <p:sp>
          <p:nvSpPr>
            <p:cNvPr id="16" name="椭圆 15"/>
            <p:cNvSpPr/>
            <p:nvPr/>
          </p:nvSpPr>
          <p:spPr>
            <a:xfrm>
              <a:off x="2881223" y="2324222"/>
              <a:ext cx="536130" cy="536130"/>
            </a:xfrm>
            <a:prstGeom prst="ellipse">
              <a:avLst/>
            </a:prstGeom>
            <a:solidFill>
              <a:schemeClr val="accent2"/>
            </a:solidFill>
            <a:ln>
              <a:noFill/>
            </a:ln>
          </p:spPr>
          <p:txBody>
            <a:bodyPr/>
            <a:lstStyle/>
            <a:p>
              <a:endParaRPr lang="zh-CN" altLang="en-US" sz="1600" dirty="0">
                <a:solidFill>
                  <a:srgbClr val="080808"/>
                </a:solidFill>
              </a:endParaRPr>
            </a:p>
          </p:txBody>
        </p:sp>
        <p:sp>
          <p:nvSpPr>
            <p:cNvPr id="17" name="TextBox 682"/>
            <p:cNvSpPr txBox="1"/>
            <p:nvPr/>
          </p:nvSpPr>
          <p:spPr>
            <a:xfrm>
              <a:off x="5663670" y="1301196"/>
              <a:ext cx="369012"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a:t>C</a:t>
              </a:r>
              <a:endParaRPr lang="zh-CN" altLang="en-US" sz="2000" dirty="0"/>
            </a:p>
          </p:txBody>
        </p:sp>
        <p:sp>
          <p:nvSpPr>
            <p:cNvPr id="18" name="TextBox 682"/>
            <p:cNvSpPr txBox="1"/>
            <p:nvPr/>
          </p:nvSpPr>
          <p:spPr>
            <a:xfrm>
              <a:off x="5665305" y="3379577"/>
              <a:ext cx="365742" cy="399987"/>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a:t>A</a:t>
              </a:r>
              <a:endParaRPr lang="zh-CN" altLang="en-US" sz="2000" dirty="0"/>
            </a:p>
          </p:txBody>
        </p:sp>
        <p:sp>
          <p:nvSpPr>
            <p:cNvPr id="19" name="TextBox 682"/>
            <p:cNvSpPr txBox="1"/>
            <p:nvPr/>
          </p:nvSpPr>
          <p:spPr>
            <a:xfrm>
              <a:off x="2976310" y="2397162"/>
              <a:ext cx="354584" cy="400110"/>
            </a:xfrm>
            <a:prstGeom prst="rect">
              <a:avLst/>
            </a:prstGeom>
            <a:noFill/>
          </p:spPr>
          <p:txBody>
            <a:bodyPr wrap="none">
              <a:spAutoFit/>
            </a:bodyPr>
            <a:lstStyle>
              <a:defPPr>
                <a:defRPr lang="zh-CN"/>
              </a:defPPr>
              <a:lvl1pPr>
                <a:defRPr>
                  <a:solidFill>
                    <a:schemeClr val="bg1"/>
                  </a:solidFill>
                  <a:latin typeface="方正中等线简体" pitchFamily="65" charset="-122"/>
                  <a:ea typeface="方正中等线简体" pitchFamily="65" charset="-122"/>
                </a:defRPr>
              </a:lvl1pPr>
            </a:lstStyle>
            <a:p>
              <a:pPr algn="ctr"/>
              <a:r>
                <a:rPr lang="en-US" altLang="zh-CN" sz="2000" dirty="0"/>
                <a:t>B</a:t>
              </a:r>
              <a:endParaRPr lang="zh-CN" altLang="en-US" sz="2000" dirty="0"/>
            </a:p>
          </p:txBody>
        </p:sp>
        <p:sp>
          <p:nvSpPr>
            <p:cNvPr id="20" name="TextBox 19"/>
            <p:cNvSpPr txBox="1"/>
            <p:nvPr/>
          </p:nvSpPr>
          <p:spPr bwMode="auto">
            <a:xfrm>
              <a:off x="3408643" y="892281"/>
              <a:ext cx="953941" cy="276914"/>
            </a:xfrm>
            <a:prstGeom prst="rect">
              <a:avLst/>
            </a:prstGeom>
            <a:noFill/>
          </p:spPr>
          <p:txBody>
            <a:bodyPr wrap="none">
              <a:spAutoFit/>
            </a:bodyPr>
            <a:lstStyle>
              <a:defPPr>
                <a:defRPr lang="zh-CN"/>
              </a:defPPr>
              <a:lvl1pPr algn="ctr" fontAlgn="auto">
                <a:spcBef>
                  <a:spcPts val="0"/>
                </a:spcBef>
                <a:spcAft>
                  <a:spcPts val="0"/>
                </a:spcAft>
                <a:defRPr sz="1600" spc="300">
                  <a:solidFill>
                    <a:srgbClr val="284848"/>
                  </a:solidFill>
                  <a:latin typeface="微软雅黑" pitchFamily="34" charset="-122"/>
                  <a:ea typeface="微软雅黑" pitchFamily="34" charset="-122"/>
                  <a:cs typeface="Arial" pitchFamily="34" charset="0"/>
                </a:defRPr>
              </a:lvl1pPr>
            </a:lstStyle>
            <a:p>
              <a:r>
                <a:rPr lang="zh-CN" altLang="en-US" sz="1200" b="1" dirty="0">
                  <a:solidFill>
                    <a:schemeClr val="bg1">
                      <a:lumMod val="50000"/>
                    </a:schemeClr>
                  </a:solidFill>
                </a:rPr>
                <a:t>添加标题</a:t>
              </a:r>
            </a:p>
          </p:txBody>
        </p:sp>
      </p:grpSp>
    </p:spTree>
    <p:extLst>
      <p:ext uri="{BB962C8B-B14F-4D97-AF65-F5344CB8AC3E}">
        <p14:creationId xmlns:p14="http://schemas.microsoft.com/office/powerpoint/2010/main" val="3166514412"/>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mph" presetSubtype="0" fill="hold" nodeType="clickEffect">
                                  <p:stCondLst>
                                    <p:cond delay="0"/>
                                  </p:stCondLst>
                                  <p:childTnLst>
                                    <p:animEffect transition="out" filter="fade">
                                      <p:cBhvr>
                                        <p:cTn id="13" dur="500" tmFilter="0, 0; .2, .5; .8, .5; 1, 0"/>
                                        <p:tgtEl>
                                          <p:spTgt spid="2"/>
                                        </p:tgtEl>
                                      </p:cBhvr>
                                    </p:animEffect>
                                    <p:animScale>
                                      <p:cBhvr>
                                        <p:cTn id="14" dur="250" autoRev="1" fill="hold"/>
                                        <p:tgtEl>
                                          <p:spTgt spid="2"/>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587" y="722075"/>
            <a:ext cx="5733295" cy="3557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152"/>
          <p:cNvSpPr>
            <a:spLocks noChangeArrowheads="1"/>
          </p:cNvSpPr>
          <p:nvPr/>
        </p:nvSpPr>
        <p:spPr bwMode="auto">
          <a:xfrm>
            <a:off x="145093" y="2183291"/>
            <a:ext cx="962990" cy="369322"/>
          </a:xfrm>
          <a:prstGeom prst="rect">
            <a:avLst/>
          </a:prstGeom>
          <a:solidFill>
            <a:srgbClr val="FFFFFF">
              <a:alpha val="50195"/>
            </a:srgbClr>
          </a:solidFill>
          <a:ln w="6350">
            <a:solidFill>
              <a:srgbClr val="FFFFFF"/>
            </a:solidFill>
            <a:miter lim="800000"/>
            <a:headEnd/>
            <a:tailEnd/>
          </a:ln>
        </p:spPr>
        <p:txBody>
          <a:bodyPr lIns="91431" tIns="45715" rIns="91431" bIns="45715">
            <a:spAutoFit/>
          </a:bodyPr>
          <a:lstStyle/>
          <a:p>
            <a:pPr algn="ctr">
              <a:lnSpc>
                <a:spcPct val="150000"/>
              </a:lnSpc>
              <a:spcBef>
                <a:spcPts val="600"/>
              </a:spcBef>
              <a:spcAft>
                <a:spcPts val="600"/>
              </a:spcAft>
            </a:pPr>
            <a:r>
              <a:rPr lang="zh-CN" altLang="en-US" sz="1200" dirty="0">
                <a:solidFill>
                  <a:schemeClr val="accent1"/>
                </a:solidFill>
                <a:latin typeface="微软雅黑" panose="020B0503020204020204" pitchFamily="34" charset="-122"/>
                <a:ea typeface="微软雅黑" panose="020B0503020204020204" pitchFamily="34" charset="-122"/>
              </a:rPr>
              <a:t>标题文字</a:t>
            </a:r>
          </a:p>
        </p:txBody>
      </p:sp>
      <p:sp>
        <p:nvSpPr>
          <p:cNvPr id="4" name="TextBox 153"/>
          <p:cNvSpPr>
            <a:spLocks noChangeArrowheads="1"/>
          </p:cNvSpPr>
          <p:nvPr/>
        </p:nvSpPr>
        <p:spPr bwMode="auto">
          <a:xfrm>
            <a:off x="2198621" y="2241799"/>
            <a:ext cx="965115" cy="369322"/>
          </a:xfrm>
          <a:prstGeom prst="rect">
            <a:avLst/>
          </a:prstGeom>
          <a:solidFill>
            <a:srgbClr val="FFFFFF">
              <a:alpha val="50195"/>
            </a:srgbClr>
          </a:solidFill>
          <a:ln w="6350">
            <a:solidFill>
              <a:srgbClr val="FFFFFF"/>
            </a:solidFill>
            <a:miter lim="800000"/>
            <a:headEnd/>
            <a:tailEnd/>
          </a:ln>
        </p:spPr>
        <p:txBody>
          <a:bodyPr lIns="91431" tIns="45715" rIns="91431" bIns="45715">
            <a:spAutoFit/>
          </a:bodyPr>
          <a:lstStyle/>
          <a:p>
            <a:pPr algn="ctr">
              <a:lnSpc>
                <a:spcPct val="150000"/>
              </a:lnSpc>
              <a:spcBef>
                <a:spcPts val="600"/>
              </a:spcBef>
              <a:spcAft>
                <a:spcPts val="600"/>
              </a:spcAft>
            </a:pPr>
            <a:r>
              <a:rPr lang="zh-CN" altLang="en-US" sz="1200" dirty="0">
                <a:solidFill>
                  <a:schemeClr val="accent1"/>
                </a:solidFill>
                <a:latin typeface="微软雅黑" panose="020B0503020204020204" pitchFamily="34" charset="-122"/>
                <a:ea typeface="微软雅黑" panose="020B0503020204020204" pitchFamily="34" charset="-122"/>
              </a:rPr>
              <a:t>标题文字</a:t>
            </a:r>
          </a:p>
        </p:txBody>
      </p:sp>
      <p:grpSp>
        <p:nvGrpSpPr>
          <p:cNvPr id="5" name="组合 4"/>
          <p:cNvGrpSpPr/>
          <p:nvPr/>
        </p:nvGrpSpPr>
        <p:grpSpPr>
          <a:xfrm>
            <a:off x="2736449" y="741579"/>
            <a:ext cx="5507959" cy="3773787"/>
            <a:chOff x="2736449" y="813564"/>
            <a:chExt cx="5507959" cy="3773787"/>
          </a:xfrm>
        </p:grpSpPr>
        <p:sp>
          <p:nvSpPr>
            <p:cNvPr id="6" name="TextBox 154"/>
            <p:cNvSpPr>
              <a:spLocks noChangeArrowheads="1"/>
            </p:cNvSpPr>
            <p:nvPr/>
          </p:nvSpPr>
          <p:spPr bwMode="auto">
            <a:xfrm>
              <a:off x="2891632" y="813564"/>
              <a:ext cx="962990" cy="369332"/>
            </a:xfrm>
            <a:prstGeom prst="rect">
              <a:avLst/>
            </a:prstGeom>
            <a:solidFill>
              <a:schemeClr val="bg1">
                <a:alpha val="45097"/>
              </a:schemeClr>
            </a:solidFill>
            <a:ln w="6350">
              <a:solidFill>
                <a:schemeClr val="bg1"/>
              </a:solidFill>
              <a:miter lim="800000"/>
              <a:headEnd/>
              <a:tailEnd/>
            </a:ln>
          </p:spPr>
          <p:txBody>
            <a:bodyPr>
              <a:spAutoFit/>
            </a:bodyPr>
            <a:lstStyle/>
            <a:p>
              <a:pPr algn="ctr">
                <a:lnSpc>
                  <a:spcPct val="150000"/>
                </a:lnSpc>
                <a:spcBef>
                  <a:spcPts val="600"/>
                </a:spcBef>
                <a:spcAft>
                  <a:spcPts val="600"/>
                </a:spcAft>
              </a:pPr>
              <a:r>
                <a:rPr lang="zh-CN" altLang="en-US" sz="1200" dirty="0">
                  <a:solidFill>
                    <a:schemeClr val="accent1"/>
                  </a:solidFill>
                  <a:latin typeface="微软雅黑" panose="020B0503020204020204" pitchFamily="34" charset="-122"/>
                  <a:ea typeface="微软雅黑" panose="020B0503020204020204" pitchFamily="34" charset="-122"/>
                </a:rPr>
                <a:t>标题文字</a:t>
              </a:r>
            </a:p>
          </p:txBody>
        </p:sp>
        <p:sp>
          <p:nvSpPr>
            <p:cNvPr id="7" name="TextBox 155"/>
            <p:cNvSpPr>
              <a:spLocks noChangeArrowheads="1"/>
            </p:cNvSpPr>
            <p:nvPr/>
          </p:nvSpPr>
          <p:spPr bwMode="auto">
            <a:xfrm>
              <a:off x="4923902" y="1995737"/>
              <a:ext cx="965115" cy="369332"/>
            </a:xfrm>
            <a:prstGeom prst="rect">
              <a:avLst/>
            </a:prstGeom>
            <a:solidFill>
              <a:schemeClr val="accent1"/>
            </a:solidFill>
            <a:ln w="6350">
              <a:noFill/>
              <a:miter lim="800000"/>
              <a:headEnd/>
              <a:tailEnd/>
            </a:ln>
          </p:spPr>
          <p:txBody>
            <a:bodyPr>
              <a:spAutoFit/>
            </a:bodyPr>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8" name="TextBox 156"/>
            <p:cNvSpPr>
              <a:spLocks noChangeArrowheads="1"/>
            </p:cNvSpPr>
            <p:nvPr/>
          </p:nvSpPr>
          <p:spPr bwMode="auto">
            <a:xfrm>
              <a:off x="2736449" y="4075043"/>
              <a:ext cx="1437044" cy="369332"/>
            </a:xfrm>
            <a:prstGeom prst="rect">
              <a:avLst/>
            </a:prstGeom>
            <a:solidFill>
              <a:schemeClr val="accent4"/>
            </a:solidFill>
            <a:ln w="6350">
              <a:noFill/>
              <a:miter lim="800000"/>
              <a:headEnd/>
              <a:tailEnd/>
            </a:ln>
          </p:spPr>
          <p:txBody>
            <a:bodyPr>
              <a:spAutoFit/>
            </a:bodyPr>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9" name="TextBox 157"/>
            <p:cNvSpPr>
              <a:spLocks noChangeArrowheads="1"/>
            </p:cNvSpPr>
            <p:nvPr/>
          </p:nvSpPr>
          <p:spPr bwMode="auto">
            <a:xfrm>
              <a:off x="5121602" y="2984383"/>
              <a:ext cx="962989" cy="369332"/>
            </a:xfrm>
            <a:prstGeom prst="rect">
              <a:avLst/>
            </a:prstGeom>
            <a:solidFill>
              <a:schemeClr val="accent2"/>
            </a:solidFill>
            <a:ln w="6350">
              <a:noFill/>
              <a:miter lim="800000"/>
              <a:headEnd/>
              <a:tailEnd/>
            </a:ln>
          </p:spPr>
          <p:txBody>
            <a:bodyPr>
              <a:spAutoFit/>
            </a:bodyPr>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10" name="TextBox 158"/>
            <p:cNvSpPr>
              <a:spLocks noChangeArrowheads="1"/>
            </p:cNvSpPr>
            <p:nvPr/>
          </p:nvSpPr>
          <p:spPr bwMode="auto">
            <a:xfrm>
              <a:off x="4245771" y="3704489"/>
              <a:ext cx="965115" cy="369332"/>
            </a:xfrm>
            <a:prstGeom prst="rect">
              <a:avLst/>
            </a:prstGeom>
            <a:solidFill>
              <a:schemeClr val="accent3"/>
            </a:solidFill>
            <a:ln w="6350">
              <a:noFill/>
              <a:miter lim="800000"/>
              <a:headEnd/>
              <a:tailEnd/>
            </a:ln>
          </p:spPr>
          <p:txBody>
            <a:bodyPr>
              <a:spAutoFit/>
            </a:bodyPr>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14" name="线形标注 2 165"/>
            <p:cNvSpPr>
              <a:spLocks/>
            </p:cNvSpPr>
            <p:nvPr/>
          </p:nvSpPr>
          <p:spPr bwMode="auto">
            <a:xfrm>
              <a:off x="6316304" y="1724198"/>
              <a:ext cx="1928104" cy="259538"/>
            </a:xfrm>
            <a:prstGeom prst="borderCallout2">
              <a:avLst>
                <a:gd name="adj1" fmla="val 28963"/>
                <a:gd name="adj2" fmla="val -1000"/>
                <a:gd name="adj3" fmla="val 28963"/>
                <a:gd name="adj4" fmla="val -14963"/>
                <a:gd name="adj5" fmla="val 127843"/>
                <a:gd name="adj6" fmla="val -25324"/>
              </a:avLst>
            </a:prstGeom>
            <a:solidFill>
              <a:schemeClr val="accent1"/>
            </a:solidFill>
            <a:ln w="6350">
              <a:solidFill>
                <a:schemeClr val="bg1">
                  <a:lumMod val="75000"/>
                </a:schemeClr>
              </a:solidFill>
              <a:miter lim="800000"/>
              <a:headEnd type="oval" w="med" len="med"/>
              <a:tailEnd/>
            </a:ln>
          </p:spPr>
          <p:txBody>
            <a:bodyPr anchor="ctr" anchorCtr="1"/>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15" name="线形标注 2 166"/>
            <p:cNvSpPr>
              <a:spLocks/>
            </p:cNvSpPr>
            <p:nvPr/>
          </p:nvSpPr>
          <p:spPr bwMode="auto">
            <a:xfrm>
              <a:off x="6305674" y="2127757"/>
              <a:ext cx="1928105" cy="258038"/>
            </a:xfrm>
            <a:prstGeom prst="borderCallout2">
              <a:avLst>
                <a:gd name="adj1" fmla="val 28963"/>
                <a:gd name="adj2" fmla="val -1000"/>
                <a:gd name="adj3" fmla="val 28963"/>
                <a:gd name="adj4" fmla="val -14963"/>
                <a:gd name="adj5" fmla="val 52106"/>
                <a:gd name="adj6" fmla="val -24671"/>
              </a:avLst>
            </a:prstGeom>
            <a:solidFill>
              <a:schemeClr val="accent1"/>
            </a:solidFill>
            <a:ln w="6350">
              <a:solidFill>
                <a:schemeClr val="bg1">
                  <a:lumMod val="75000"/>
                </a:schemeClr>
              </a:solidFill>
              <a:miter lim="800000"/>
              <a:headEnd type="oval" w="med" len="med"/>
              <a:tailEnd/>
            </a:ln>
          </p:spPr>
          <p:txBody>
            <a:bodyPr anchor="ctr" anchorCtr="1"/>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17" name="线形标注 2 168"/>
            <p:cNvSpPr>
              <a:spLocks/>
            </p:cNvSpPr>
            <p:nvPr/>
          </p:nvSpPr>
          <p:spPr bwMode="auto">
            <a:xfrm>
              <a:off x="6316304" y="3135905"/>
              <a:ext cx="1928104" cy="258038"/>
            </a:xfrm>
            <a:prstGeom prst="borderCallout2">
              <a:avLst>
                <a:gd name="adj1" fmla="val 28963"/>
                <a:gd name="adj2" fmla="val -1000"/>
                <a:gd name="adj3" fmla="val 32403"/>
                <a:gd name="adj4" fmla="val -9069"/>
                <a:gd name="adj5" fmla="val -26981"/>
                <a:gd name="adj6" fmla="val -16162"/>
              </a:avLst>
            </a:prstGeom>
            <a:solidFill>
              <a:schemeClr val="accent2"/>
            </a:solidFill>
            <a:ln w="6350">
              <a:solidFill>
                <a:schemeClr val="bg1">
                  <a:lumMod val="75000"/>
                </a:schemeClr>
              </a:solidFill>
              <a:miter lim="800000"/>
              <a:headEnd type="oval" w="med" len="med"/>
              <a:tailEnd/>
            </a:ln>
          </p:spPr>
          <p:txBody>
            <a:bodyPr anchor="ctr" anchorCtr="1"/>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19" name="线形标注 2 170"/>
            <p:cNvSpPr>
              <a:spLocks/>
            </p:cNvSpPr>
            <p:nvPr/>
          </p:nvSpPr>
          <p:spPr bwMode="auto">
            <a:xfrm>
              <a:off x="6316304" y="3897398"/>
              <a:ext cx="1928104" cy="258038"/>
            </a:xfrm>
            <a:prstGeom prst="borderCallout2">
              <a:avLst>
                <a:gd name="adj1" fmla="val 28963"/>
                <a:gd name="adj2" fmla="val -1000"/>
                <a:gd name="adj3" fmla="val 32403"/>
                <a:gd name="adj4" fmla="val -45727"/>
                <a:gd name="adj5" fmla="val -30426"/>
                <a:gd name="adj6" fmla="val -61329"/>
              </a:avLst>
            </a:prstGeom>
            <a:solidFill>
              <a:schemeClr val="accent3"/>
            </a:solidFill>
            <a:ln w="6350">
              <a:solidFill>
                <a:schemeClr val="bg1">
                  <a:lumMod val="75000"/>
                </a:schemeClr>
              </a:solidFill>
              <a:miter lim="800000"/>
              <a:headEnd type="oval" w="med" len="med"/>
              <a:tailEnd/>
            </a:ln>
          </p:spPr>
          <p:txBody>
            <a:bodyPr anchor="ctr" anchorCtr="1"/>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sp>
          <p:nvSpPr>
            <p:cNvPr id="20" name="线形标注 2 171"/>
            <p:cNvSpPr>
              <a:spLocks/>
            </p:cNvSpPr>
            <p:nvPr/>
          </p:nvSpPr>
          <p:spPr bwMode="auto">
            <a:xfrm>
              <a:off x="6316304" y="4327813"/>
              <a:ext cx="1928104" cy="259538"/>
            </a:xfrm>
            <a:prstGeom prst="borderCallout2">
              <a:avLst>
                <a:gd name="adj1" fmla="val 28963"/>
                <a:gd name="adj2" fmla="val -1000"/>
                <a:gd name="adj3" fmla="val 35847"/>
                <a:gd name="adj4" fmla="val -97440"/>
                <a:gd name="adj5" fmla="val -44194"/>
                <a:gd name="adj6" fmla="val -115000"/>
              </a:avLst>
            </a:prstGeom>
            <a:solidFill>
              <a:schemeClr val="accent4"/>
            </a:solidFill>
            <a:ln w="6350">
              <a:solidFill>
                <a:schemeClr val="bg1">
                  <a:lumMod val="75000"/>
                </a:schemeClr>
              </a:solidFill>
              <a:miter lim="800000"/>
              <a:headEnd type="oval" w="med" len="med"/>
              <a:tailEnd/>
            </a:ln>
          </p:spPr>
          <p:txBody>
            <a:bodyPr anchor="ctr" anchorCtr="1"/>
            <a:lstStyle/>
            <a:p>
              <a:pPr algn="ctr">
                <a:lnSpc>
                  <a:spcPct val="150000"/>
                </a:lnSpc>
                <a:spcBef>
                  <a:spcPts val="600"/>
                </a:spcBef>
                <a:spcAft>
                  <a:spcPts val="600"/>
                </a:spcAft>
              </a:pPr>
              <a:r>
                <a:rPr lang="zh-CN" altLang="en-US" sz="1200" dirty="0">
                  <a:solidFill>
                    <a:schemeClr val="bg1"/>
                  </a:solidFill>
                  <a:latin typeface="微软雅黑" panose="020B0503020204020204" pitchFamily="34" charset="-122"/>
                  <a:ea typeface="微软雅黑" panose="020B0503020204020204" pitchFamily="34" charset="-122"/>
                </a:rPr>
                <a:t>标题文字</a:t>
              </a:r>
            </a:p>
          </p:txBody>
        </p:sp>
      </p:grpSp>
    </p:spTree>
    <p:extLst>
      <p:ext uri="{BB962C8B-B14F-4D97-AF65-F5344CB8AC3E}">
        <p14:creationId xmlns:p14="http://schemas.microsoft.com/office/powerpoint/2010/main" val="249361778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par>
                          <p:cTn id="17" fill="hold">
                            <p:stCondLst>
                              <p:cond delay="1500"/>
                            </p:stCondLst>
                            <p:childTnLst>
                              <p:par>
                                <p:cTn id="18" presetID="2" presetClass="entr" presetSubtype="8" fill="hold" nodeType="after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500" fill="hold"/>
                                        <p:tgtEl>
                                          <p:spTgt spid="5"/>
                                        </p:tgtEl>
                                        <p:attrNameLst>
                                          <p:attrName>ppt_x</p:attrName>
                                        </p:attrNameLst>
                                      </p:cBhvr>
                                      <p:tavLst>
                                        <p:tav tm="0">
                                          <p:val>
                                            <p:strVal val="0-#ppt_w/2"/>
                                          </p:val>
                                        </p:tav>
                                        <p:tav tm="100000">
                                          <p:val>
                                            <p:strVal val="#ppt_x"/>
                                          </p:val>
                                        </p:tav>
                                      </p:tavLst>
                                    </p:anim>
                                    <p:anim calcmode="lin" valueType="num">
                                      <p:cBhvr additive="base">
                                        <p:cTn id="21"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27984" y="1103669"/>
            <a:ext cx="316409" cy="369332"/>
            <a:chOff x="4400134" y="1065982"/>
            <a:chExt cx="316409" cy="369331"/>
          </a:xfrm>
          <a:solidFill>
            <a:srgbClr val="F83003"/>
          </a:solidFill>
        </p:grpSpPr>
        <p:sp>
          <p:nvSpPr>
            <p:cNvPr id="3" name="椭圆 2"/>
            <p:cNvSpPr/>
            <p:nvPr/>
          </p:nvSpPr>
          <p:spPr>
            <a:xfrm>
              <a:off x="4417853" y="1095705"/>
              <a:ext cx="298690" cy="298690"/>
            </a:xfrm>
            <a:prstGeom prst="ellipse">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sp>
          <p:nvSpPr>
            <p:cNvPr id="4" name="TextBox 3"/>
            <p:cNvSpPr txBox="1"/>
            <p:nvPr/>
          </p:nvSpPr>
          <p:spPr>
            <a:xfrm>
              <a:off x="4400134" y="1065982"/>
              <a:ext cx="301686" cy="369331"/>
            </a:xfrm>
            <a:prstGeom prst="rect">
              <a:avLst/>
            </a:prstGeom>
            <a:noFill/>
          </p:spPr>
          <p:txBody>
            <a:bodyPr wrap="none" rtlCol="0">
              <a:spAutoFit/>
            </a:bodyPr>
            <a:lstStyle/>
            <a:p>
              <a:r>
                <a:rPr lang="en-US" altLang="zh-CN" dirty="0">
                  <a:solidFill>
                    <a:schemeClr val="bg1"/>
                  </a:solidFill>
                </a:rPr>
                <a:t>1</a:t>
              </a:r>
              <a:endParaRPr lang="zh-CN" altLang="en-US" dirty="0">
                <a:solidFill>
                  <a:schemeClr val="bg1"/>
                </a:solidFill>
              </a:endParaRPr>
            </a:p>
          </p:txBody>
        </p:sp>
      </p:grpSp>
      <p:grpSp>
        <p:nvGrpSpPr>
          <p:cNvPr id="5" name="组合 4"/>
          <p:cNvGrpSpPr/>
          <p:nvPr/>
        </p:nvGrpSpPr>
        <p:grpSpPr>
          <a:xfrm>
            <a:off x="4427984" y="4218642"/>
            <a:ext cx="316409" cy="369332"/>
            <a:chOff x="4400134" y="1060384"/>
            <a:chExt cx="316409" cy="369331"/>
          </a:xfrm>
          <a:solidFill>
            <a:srgbClr val="0070C0"/>
          </a:solidFill>
        </p:grpSpPr>
        <p:sp>
          <p:nvSpPr>
            <p:cNvPr id="6" name="椭圆 5"/>
            <p:cNvSpPr/>
            <p:nvPr/>
          </p:nvSpPr>
          <p:spPr>
            <a:xfrm>
              <a:off x="4417853" y="1095705"/>
              <a:ext cx="298690" cy="298690"/>
            </a:xfrm>
            <a:prstGeom prst="ellipse">
              <a:avLst/>
            </a:pr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1">
                    <a:lumMod val="75000"/>
                    <a:lumOff val="25000"/>
                  </a:schemeClr>
                </a:solidFill>
              </a:endParaRPr>
            </a:p>
          </p:txBody>
        </p:sp>
        <p:sp>
          <p:nvSpPr>
            <p:cNvPr id="7" name="TextBox 6"/>
            <p:cNvSpPr txBox="1"/>
            <p:nvPr/>
          </p:nvSpPr>
          <p:spPr>
            <a:xfrm>
              <a:off x="4400134" y="1060384"/>
              <a:ext cx="301686" cy="369331"/>
            </a:xfrm>
            <a:prstGeom prst="rect">
              <a:avLst/>
            </a:prstGeom>
            <a:noFill/>
          </p:spPr>
          <p:txBody>
            <a:bodyPr wrap="none" rtlCol="0">
              <a:spAutoFit/>
            </a:bodyPr>
            <a:lstStyle/>
            <a:p>
              <a:r>
                <a:rPr lang="en-US" altLang="zh-CN" dirty="0">
                  <a:solidFill>
                    <a:schemeClr val="bg1"/>
                  </a:solidFill>
                </a:rPr>
                <a:t>2</a:t>
              </a:r>
              <a:endParaRPr lang="zh-CN" altLang="en-US" dirty="0">
                <a:solidFill>
                  <a:schemeClr val="bg1"/>
                </a:solidFill>
              </a:endParaRPr>
            </a:p>
          </p:txBody>
        </p:sp>
      </p:grpSp>
      <p:grpSp>
        <p:nvGrpSpPr>
          <p:cNvPr id="8" name="组合 7"/>
          <p:cNvGrpSpPr/>
          <p:nvPr/>
        </p:nvGrpSpPr>
        <p:grpSpPr>
          <a:xfrm>
            <a:off x="1863547" y="1119058"/>
            <a:ext cx="2442281" cy="313024"/>
            <a:chOff x="1835696" y="1081371"/>
            <a:chExt cx="2442281" cy="313024"/>
          </a:xfrm>
          <a:noFill/>
        </p:grpSpPr>
        <p:sp>
          <p:nvSpPr>
            <p:cNvPr id="9" name="矩形 8"/>
            <p:cNvSpPr/>
            <p:nvPr/>
          </p:nvSpPr>
          <p:spPr>
            <a:xfrm>
              <a:off x="1835696" y="1095705"/>
              <a:ext cx="2442281" cy="298690"/>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itchFamily="34" charset="-122"/>
                <a:ea typeface="微软雅黑" pitchFamily="34" charset="-122"/>
              </a:endParaRPr>
            </a:p>
          </p:txBody>
        </p:sp>
        <p:sp>
          <p:nvSpPr>
            <p:cNvPr id="10" name="TextBox 9"/>
            <p:cNvSpPr txBox="1"/>
            <p:nvPr/>
          </p:nvSpPr>
          <p:spPr>
            <a:xfrm>
              <a:off x="2563153" y="1081371"/>
              <a:ext cx="1261665" cy="276913"/>
            </a:xfrm>
            <a:prstGeom prst="rect">
              <a:avLst/>
            </a:prstGeom>
            <a:grpFill/>
          </p:spPr>
          <p:txBody>
            <a:bodyPr wrap="none" rtlCol="0">
              <a:spAutoFit/>
            </a:bodyPr>
            <a:lstStyle/>
            <a:p>
              <a:r>
                <a:rPr lang="zh-CN" altLang="en-US" sz="1200" b="1" dirty="0">
                  <a:solidFill>
                    <a:schemeClr val="bg1">
                      <a:lumMod val="50000"/>
                    </a:schemeClr>
                  </a:solidFill>
                  <a:latin typeface="微软雅黑" pitchFamily="34" charset="-122"/>
                  <a:ea typeface="微软雅黑" pitchFamily="34" charset="-122"/>
                </a:rPr>
                <a:t>培训学习情况一</a:t>
              </a:r>
            </a:p>
          </p:txBody>
        </p:sp>
      </p:grpSp>
      <p:grpSp>
        <p:nvGrpSpPr>
          <p:cNvPr id="11" name="组合 10"/>
          <p:cNvGrpSpPr/>
          <p:nvPr/>
        </p:nvGrpSpPr>
        <p:grpSpPr>
          <a:xfrm>
            <a:off x="4897033" y="4239630"/>
            <a:ext cx="2442281" cy="313024"/>
            <a:chOff x="1835696" y="1081371"/>
            <a:chExt cx="2442281" cy="313024"/>
          </a:xfrm>
          <a:noFill/>
        </p:grpSpPr>
        <p:sp>
          <p:nvSpPr>
            <p:cNvPr id="12" name="矩形 11"/>
            <p:cNvSpPr/>
            <p:nvPr/>
          </p:nvSpPr>
          <p:spPr>
            <a:xfrm>
              <a:off x="1835696" y="1095705"/>
              <a:ext cx="2442281" cy="298690"/>
            </a:xfrm>
            <a:prstGeom prst="rect">
              <a:avLst/>
            </a:prstGeom>
            <a:grpFill/>
            <a:ln>
              <a:no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itchFamily="34" charset="-122"/>
                <a:ea typeface="微软雅黑" pitchFamily="34" charset="-122"/>
              </a:endParaRPr>
            </a:p>
          </p:txBody>
        </p:sp>
        <p:sp>
          <p:nvSpPr>
            <p:cNvPr id="13" name="TextBox 12"/>
            <p:cNvSpPr txBox="1"/>
            <p:nvPr/>
          </p:nvSpPr>
          <p:spPr>
            <a:xfrm>
              <a:off x="1849335" y="1081371"/>
              <a:ext cx="1261665" cy="276913"/>
            </a:xfrm>
            <a:prstGeom prst="rect">
              <a:avLst/>
            </a:prstGeom>
            <a:grpFill/>
          </p:spPr>
          <p:txBody>
            <a:bodyPr wrap="none" rtlCol="0">
              <a:spAutoFit/>
            </a:bodyPr>
            <a:lstStyle/>
            <a:p>
              <a:r>
                <a:rPr lang="zh-CN" altLang="en-US" sz="1200" b="1" dirty="0">
                  <a:solidFill>
                    <a:schemeClr val="bg1">
                      <a:lumMod val="50000"/>
                    </a:schemeClr>
                  </a:solidFill>
                  <a:latin typeface="微软雅黑" pitchFamily="34" charset="-122"/>
                  <a:ea typeface="微软雅黑" pitchFamily="34" charset="-122"/>
                </a:rPr>
                <a:t>培训学习情况二</a:t>
              </a:r>
            </a:p>
          </p:txBody>
        </p:sp>
      </p:grpSp>
      <p:grpSp>
        <p:nvGrpSpPr>
          <p:cNvPr id="14" name="组合 13"/>
          <p:cNvGrpSpPr/>
          <p:nvPr/>
        </p:nvGrpSpPr>
        <p:grpSpPr>
          <a:xfrm>
            <a:off x="4850359" y="1527837"/>
            <a:ext cx="3106017" cy="2624419"/>
            <a:chOff x="4822508" y="1490148"/>
            <a:chExt cx="3106017" cy="2624419"/>
          </a:xfrm>
        </p:grpSpPr>
        <p:pic>
          <p:nvPicPr>
            <p:cNvPr id="15"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939145" y="2498615"/>
              <a:ext cx="2872742" cy="1615952"/>
            </a:xfrm>
            <a:prstGeom prst="rect">
              <a:avLst/>
            </a:prstGeom>
            <a:solidFill>
              <a:schemeClr val="accent2"/>
            </a:solidFill>
            <a:ln w="38100">
              <a:noFill/>
              <a:miter lim="800000"/>
              <a:headEnd/>
              <a:tailEnd/>
            </a:ln>
            <a:extLst/>
          </p:spPr>
        </p:pic>
        <p:sp>
          <p:nvSpPr>
            <p:cNvPr id="16" name="矩形 15"/>
            <p:cNvSpPr/>
            <p:nvPr/>
          </p:nvSpPr>
          <p:spPr>
            <a:xfrm>
              <a:off x="4822508" y="1490148"/>
              <a:ext cx="3106017" cy="412421"/>
            </a:xfrm>
            <a:prstGeom prst="rect">
              <a:avLst/>
            </a:prstGeom>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a:t>
              </a:r>
              <a:endParaRPr lang="en-US" altLang="zh-CN" sz="800" dirty="0">
                <a:solidFill>
                  <a:schemeClr val="bg1">
                    <a:lumMod val="50000"/>
                  </a:schemeClr>
                </a:solidFill>
                <a:latin typeface="微软雅黑" pitchFamily="34" charset="-122"/>
                <a:ea typeface="微软雅黑" pitchFamily="34" charset="-122"/>
              </a:endParaRPr>
            </a:p>
          </p:txBody>
        </p:sp>
      </p:grpSp>
      <p:grpSp>
        <p:nvGrpSpPr>
          <p:cNvPr id="17" name="组合 16"/>
          <p:cNvGrpSpPr/>
          <p:nvPr/>
        </p:nvGrpSpPr>
        <p:grpSpPr>
          <a:xfrm>
            <a:off x="1273765" y="1689010"/>
            <a:ext cx="3032063" cy="2239703"/>
            <a:chOff x="1245914" y="1651322"/>
            <a:chExt cx="3032063" cy="2239703"/>
          </a:xfrm>
        </p:grpSpPr>
        <p:pic>
          <p:nvPicPr>
            <p:cNvPr id="18" name="Picture 3"/>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1245915" y="1651322"/>
              <a:ext cx="3032062" cy="1704717"/>
            </a:xfrm>
            <a:prstGeom prst="rect">
              <a:avLst/>
            </a:prstGeom>
            <a:solidFill>
              <a:schemeClr val="accent2"/>
            </a:solidFill>
            <a:ln w="38100">
              <a:noFill/>
              <a:miter lim="800000"/>
              <a:headEnd/>
              <a:tailEnd/>
            </a:ln>
            <a:extLst/>
          </p:spPr>
        </p:pic>
        <p:sp>
          <p:nvSpPr>
            <p:cNvPr id="19" name="矩形 18"/>
            <p:cNvSpPr/>
            <p:nvPr/>
          </p:nvSpPr>
          <p:spPr>
            <a:xfrm>
              <a:off x="1245914" y="3478604"/>
              <a:ext cx="3032063" cy="412421"/>
            </a:xfrm>
            <a:prstGeom prst="rect">
              <a:avLst/>
            </a:prstGeom>
          </p:spPr>
          <p:txBody>
            <a:bodyPr wrap="square">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a:t>
              </a:r>
              <a:endParaRPr lang="en-US" altLang="zh-CN" sz="8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40313330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path" presetSubtype="0" fill="hold" nodeType="withEffect">
                                  <p:stCondLst>
                                    <p:cond delay="500"/>
                                  </p:stCondLst>
                                  <p:childTnLst>
                                    <p:animMotion origin="layout" path="M 8.33333E-7 -1.46469E-6 L 8.33333E-7 0.32778 " pathEditMode="relative" rAng="0" ptsTypes="AA">
                                      <p:cBhvr>
                                        <p:cTn id="9" dur="1250" spd="-100000" fill="hold"/>
                                        <p:tgtEl>
                                          <p:spTgt spid="2"/>
                                        </p:tgtEl>
                                        <p:attrNameLst>
                                          <p:attrName>ppt_x</p:attrName>
                                          <p:attrName>ppt_y</p:attrName>
                                        </p:attrNameLst>
                                      </p:cBhvr>
                                      <p:rCtr x="0" y="16374"/>
                                    </p:animMotion>
                                  </p:childTnLst>
                                </p:cTn>
                              </p:par>
                              <p:par>
                                <p:cTn id="10" presetID="10" presetClass="entr" presetSubtype="0" fill="hold" nodeType="with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42" presetClass="path" presetSubtype="0" fill="hold" nodeType="withEffect">
                                  <p:stCondLst>
                                    <p:cond delay="500"/>
                                  </p:stCondLst>
                                  <p:childTnLst>
                                    <p:animMotion origin="layout" path="M 8.33333E-7 -0.27845 L 8.33333E-7 0.04934 " pathEditMode="relative" rAng="0" ptsTypes="AA">
                                      <p:cBhvr>
                                        <p:cTn id="14" dur="1250" fill="hold"/>
                                        <p:tgtEl>
                                          <p:spTgt spid="5"/>
                                        </p:tgtEl>
                                        <p:attrNameLst>
                                          <p:attrName>ppt_x</p:attrName>
                                          <p:attrName>ppt_y</p:attrName>
                                        </p:attrNameLst>
                                      </p:cBhvr>
                                      <p:rCtr x="0" y="16374"/>
                                    </p:animMotion>
                                  </p:childTnLst>
                                </p:cTn>
                              </p:par>
                              <p:par>
                                <p:cTn id="15" presetID="22" presetClass="entr" presetSubtype="2" fill="hold" nodeType="withEffect">
                                  <p:stCondLst>
                                    <p:cond delay="170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par>
                                <p:cTn id="18" presetID="22" presetClass="entr" presetSubtype="8" fill="hold" nodeType="withEffect">
                                  <p:stCondLst>
                                    <p:cond delay="17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par>
                                <p:cTn id="21" presetID="18" presetClass="entr" presetSubtype="12" fill="hold" nodeType="withEffect">
                                  <p:stCondLst>
                                    <p:cond delay="2200"/>
                                  </p:stCondLst>
                                  <p:childTnLst>
                                    <p:set>
                                      <p:cBhvr>
                                        <p:cTn id="22" dur="1" fill="hold">
                                          <p:stCondLst>
                                            <p:cond delay="0"/>
                                          </p:stCondLst>
                                        </p:cTn>
                                        <p:tgtEl>
                                          <p:spTgt spid="17"/>
                                        </p:tgtEl>
                                        <p:attrNameLst>
                                          <p:attrName>style.visibility</p:attrName>
                                        </p:attrNameLst>
                                      </p:cBhvr>
                                      <p:to>
                                        <p:strVal val="visible"/>
                                      </p:to>
                                    </p:set>
                                    <p:animEffect transition="in" filter="strips(downLeft)">
                                      <p:cBhvr>
                                        <p:cTn id="23" dur="500"/>
                                        <p:tgtEl>
                                          <p:spTgt spid="17"/>
                                        </p:tgtEl>
                                      </p:cBhvr>
                                    </p:animEffect>
                                  </p:childTnLst>
                                </p:cTn>
                              </p:par>
                              <p:par>
                                <p:cTn id="24" presetID="18" presetClass="entr" presetSubtype="3" fill="hold" nodeType="withEffect">
                                  <p:stCondLst>
                                    <p:cond delay="2200"/>
                                  </p:stCondLst>
                                  <p:childTnLst>
                                    <p:set>
                                      <p:cBhvr>
                                        <p:cTn id="25" dur="1" fill="hold">
                                          <p:stCondLst>
                                            <p:cond delay="0"/>
                                          </p:stCondLst>
                                        </p:cTn>
                                        <p:tgtEl>
                                          <p:spTgt spid="14"/>
                                        </p:tgtEl>
                                        <p:attrNameLst>
                                          <p:attrName>style.visibility</p:attrName>
                                        </p:attrNameLst>
                                      </p:cBhvr>
                                      <p:to>
                                        <p:strVal val="visible"/>
                                      </p:to>
                                    </p:set>
                                    <p:animEffect transition="in" filter="strips(upRight)">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背景\53K58PICuYzjpg.jpg"/>
          <p:cNvPicPr>
            <a:picLocks noChangeAspect="1" noChangeArrowheads="1"/>
          </p:cNvPicPr>
          <p:nvPr/>
        </p:nvPicPr>
        <p:blipFill>
          <a:blip r:embed="rId5" cstate="print"/>
          <a:srcRect/>
          <a:stretch>
            <a:fillRect/>
          </a:stretch>
        </p:blipFill>
        <p:spPr bwMode="auto">
          <a:xfrm>
            <a:off x="-571500" y="-323850"/>
            <a:ext cx="9715500" cy="5467350"/>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3"/>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a:spLocks/>
          </p:cNvSpPr>
          <p:nvPr/>
        </p:nvSpPr>
        <p:spPr bwMode="auto">
          <a:xfrm rot="10800000">
            <a:off x="3674096" y="194537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1"/>
          </a:solidFill>
          <a:ln w="19050">
            <a:noFill/>
          </a:ln>
          <a:effectLst/>
        </p:spPr>
        <p:txBody>
          <a:bodyPr vert="horz" wrap="square" lIns="68573" tIns="34287" rIns="68573" bIns="34287" numCol="1" anchor="t" anchorCtr="0" compatLnSpc="1">
            <a:prstTxWarp prst="textNoShape">
              <a:avLst/>
            </a:prstTxWarp>
            <a:noAutofit/>
          </a:bodyPr>
          <a:lstStyle/>
          <a:p>
            <a:endParaRPr lang="zh-CN" altLang="en-US">
              <a:solidFill>
                <a:prstClr val="black"/>
              </a:solidFill>
            </a:endParaRPr>
          </a:p>
        </p:txBody>
      </p:sp>
      <p:sp>
        <p:nvSpPr>
          <p:cNvPr id="3" name="任意多边形 2"/>
          <p:cNvSpPr>
            <a:spLocks/>
          </p:cNvSpPr>
          <p:nvPr/>
        </p:nvSpPr>
        <p:spPr bwMode="auto">
          <a:xfrm rot="14400000">
            <a:off x="4582802" y="217708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2"/>
          </a:solidFill>
          <a:ln w="19050">
            <a:noFill/>
          </a:ln>
          <a:effectLst/>
        </p:spPr>
        <p:txBody>
          <a:bodyPr vert="horz" wrap="square" lIns="68573" tIns="34287" rIns="68573" bIns="34287" numCol="1" anchor="t" anchorCtr="0" compatLnSpc="1">
            <a:prstTxWarp prst="textNoShape">
              <a:avLst/>
            </a:prstTxWarp>
            <a:noAutofit/>
          </a:bodyPr>
          <a:lstStyle/>
          <a:p>
            <a:endParaRPr lang="zh-CN" altLang="en-US">
              <a:solidFill>
                <a:prstClr val="black"/>
              </a:solidFill>
            </a:endParaRPr>
          </a:p>
        </p:txBody>
      </p:sp>
      <p:sp>
        <p:nvSpPr>
          <p:cNvPr id="4" name="任意多边形 3"/>
          <p:cNvSpPr>
            <a:spLocks/>
          </p:cNvSpPr>
          <p:nvPr/>
        </p:nvSpPr>
        <p:spPr bwMode="auto">
          <a:xfrm rot="18000000">
            <a:off x="4856368" y="30760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3"/>
          </a:solidFill>
          <a:ln w="19050">
            <a:noFill/>
          </a:ln>
          <a:effectLst/>
        </p:spPr>
        <p:txBody>
          <a:bodyPr vert="horz" wrap="square" lIns="68573" tIns="34287" rIns="68573" bIns="34287" numCol="1" anchor="t" anchorCtr="0" compatLnSpc="1">
            <a:prstTxWarp prst="textNoShape">
              <a:avLst/>
            </a:prstTxWarp>
            <a:noAutofit/>
          </a:bodyPr>
          <a:lstStyle/>
          <a:p>
            <a:endParaRPr lang="zh-CN" altLang="en-US">
              <a:solidFill>
                <a:prstClr val="black"/>
              </a:solidFill>
            </a:endParaRPr>
          </a:p>
        </p:txBody>
      </p:sp>
      <p:sp>
        <p:nvSpPr>
          <p:cNvPr id="5" name="任意多边形 4"/>
          <p:cNvSpPr>
            <a:spLocks/>
          </p:cNvSpPr>
          <p:nvPr/>
        </p:nvSpPr>
        <p:spPr bwMode="auto">
          <a:xfrm rot="10800000" flipH="1" flipV="1">
            <a:off x="4219761" y="3750944"/>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4"/>
          </a:solidFill>
          <a:ln w="19050">
            <a:noFill/>
          </a:ln>
          <a:effectLst/>
        </p:spPr>
        <p:txBody>
          <a:bodyPr vert="horz" wrap="square" lIns="68573" tIns="34287" rIns="68573" bIns="34287" numCol="1" anchor="t" anchorCtr="0" compatLnSpc="1">
            <a:prstTxWarp prst="textNoShape">
              <a:avLst/>
            </a:prstTxWarp>
            <a:noAutofit/>
          </a:bodyPr>
          <a:lstStyle/>
          <a:p>
            <a:endParaRPr lang="zh-CN" altLang="en-US" dirty="0">
              <a:solidFill>
                <a:prstClr val="black"/>
              </a:solidFill>
            </a:endParaRPr>
          </a:p>
        </p:txBody>
      </p:sp>
      <p:sp>
        <p:nvSpPr>
          <p:cNvPr id="6" name="任意多边形 5"/>
          <p:cNvSpPr>
            <a:spLocks/>
          </p:cNvSpPr>
          <p:nvPr/>
        </p:nvSpPr>
        <p:spPr bwMode="auto">
          <a:xfrm rot="14400000" flipH="1" flipV="1">
            <a:off x="3311055" y="351923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1"/>
          </a:solidFill>
          <a:ln w="19050">
            <a:noFill/>
          </a:ln>
          <a:effectLst/>
        </p:spPr>
        <p:txBody>
          <a:bodyPr vert="horz" wrap="square" lIns="68573" tIns="34287" rIns="68573" bIns="34287" numCol="1" anchor="t" anchorCtr="0" compatLnSpc="1">
            <a:prstTxWarp prst="textNoShape">
              <a:avLst/>
            </a:prstTxWarp>
            <a:noAutofit/>
          </a:bodyPr>
          <a:lstStyle/>
          <a:p>
            <a:endParaRPr lang="zh-CN" altLang="en-US">
              <a:solidFill>
                <a:prstClr val="black"/>
              </a:solidFill>
            </a:endParaRPr>
          </a:p>
        </p:txBody>
      </p:sp>
      <p:sp>
        <p:nvSpPr>
          <p:cNvPr id="7" name="任意多边形 6"/>
          <p:cNvSpPr>
            <a:spLocks/>
          </p:cNvSpPr>
          <p:nvPr/>
        </p:nvSpPr>
        <p:spPr bwMode="auto">
          <a:xfrm rot="18000000" flipH="1" flipV="1">
            <a:off x="3023201" y="2620279"/>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accent2"/>
          </a:solidFill>
          <a:ln w="19050">
            <a:noFill/>
          </a:ln>
          <a:effectLst/>
        </p:spPr>
        <p:txBody>
          <a:bodyPr vert="horz" wrap="square" lIns="68573" tIns="34287" rIns="68573" bIns="34287" numCol="1" anchor="t" anchorCtr="0" compatLnSpc="1">
            <a:prstTxWarp prst="textNoShape">
              <a:avLst/>
            </a:prstTxWarp>
            <a:noAutofit/>
          </a:bodyPr>
          <a:lstStyle/>
          <a:p>
            <a:endParaRPr lang="zh-CN" altLang="en-US">
              <a:solidFill>
                <a:prstClr val="black"/>
              </a:solidFill>
            </a:endParaRPr>
          </a:p>
        </p:txBody>
      </p:sp>
      <p:sp>
        <p:nvSpPr>
          <p:cNvPr id="8" name="任意多边形 7"/>
          <p:cNvSpPr/>
          <p:nvPr/>
        </p:nvSpPr>
        <p:spPr>
          <a:xfrm flipH="1" flipV="1">
            <a:off x="1331641" y="2023093"/>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prstClr val="white"/>
              </a:solidFill>
            </a:endParaRPr>
          </a:p>
        </p:txBody>
      </p:sp>
      <p:sp>
        <p:nvSpPr>
          <p:cNvPr id="9" name="任意多边形 8"/>
          <p:cNvSpPr/>
          <p:nvPr/>
        </p:nvSpPr>
        <p:spPr>
          <a:xfrm flipH="1">
            <a:off x="1325559" y="3638960"/>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prstClr val="white"/>
              </a:solidFill>
            </a:endParaRPr>
          </a:p>
        </p:txBody>
      </p:sp>
      <p:sp>
        <p:nvSpPr>
          <p:cNvPr id="10" name="任意多边形 9"/>
          <p:cNvSpPr/>
          <p:nvPr/>
        </p:nvSpPr>
        <p:spPr>
          <a:xfrm flipV="1">
            <a:off x="5607246" y="2039764"/>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rgbClr val="080808"/>
              </a:solidFill>
            </a:endParaRPr>
          </a:p>
        </p:txBody>
      </p:sp>
      <p:sp>
        <p:nvSpPr>
          <p:cNvPr id="11" name="任意多边形 10"/>
          <p:cNvSpPr/>
          <p:nvPr/>
        </p:nvSpPr>
        <p:spPr>
          <a:xfrm>
            <a:off x="5609604" y="3629126"/>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2" name="组合 11"/>
          <p:cNvGrpSpPr/>
          <p:nvPr/>
        </p:nvGrpSpPr>
        <p:grpSpPr>
          <a:xfrm>
            <a:off x="4060324" y="2551580"/>
            <a:ext cx="1028283" cy="1028283"/>
            <a:chOff x="4982373" y="2208496"/>
            <a:chExt cx="2227648" cy="2227648"/>
          </a:xfrm>
          <a:effectLst/>
        </p:grpSpPr>
        <p:sp>
          <p:nvSpPr>
            <p:cNvPr id="13" name="椭圆 12"/>
            <p:cNvSpPr/>
            <p:nvPr/>
          </p:nvSpPr>
          <p:spPr>
            <a:xfrm>
              <a:off x="4982373" y="2208496"/>
              <a:ext cx="2227648" cy="2227648"/>
            </a:xfrm>
            <a:prstGeom prst="ellipse">
              <a:avLst/>
            </a:prstGeom>
            <a:gradFill>
              <a:gsLst>
                <a:gs pos="0">
                  <a:schemeClr val="bg1">
                    <a:lumMod val="97000"/>
                  </a:schemeClr>
                </a:gs>
                <a:gs pos="100000">
                  <a:schemeClr val="bg1">
                    <a:lumMod val="76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4" name="Group 35"/>
            <p:cNvGrpSpPr>
              <a:grpSpLocks noChangeAspect="1"/>
            </p:cNvGrpSpPr>
            <p:nvPr/>
          </p:nvGrpSpPr>
          <p:grpSpPr bwMode="auto">
            <a:xfrm>
              <a:off x="7021143" y="3577005"/>
              <a:ext cx="86125" cy="161136"/>
              <a:chOff x="4164" y="2298"/>
              <a:chExt cx="31" cy="58"/>
            </a:xfrm>
            <a:noFill/>
          </p:grpSpPr>
          <p:sp>
            <p:nvSpPr>
              <p:cNvPr id="15"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16"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17" name="组合 1"/>
          <p:cNvGrpSpPr/>
          <p:nvPr/>
        </p:nvGrpSpPr>
        <p:grpSpPr>
          <a:xfrm>
            <a:off x="1259633" y="1275605"/>
            <a:ext cx="1764007" cy="638876"/>
            <a:chOff x="6382171" y="2195545"/>
            <a:chExt cx="1764007" cy="638876"/>
          </a:xfrm>
        </p:grpSpPr>
        <p:sp>
          <p:nvSpPr>
            <p:cNvPr id="18"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800" dirty="0">
                  <a:solidFill>
                    <a:schemeClr val="bg1">
                      <a:lumMod val="50000"/>
                    </a:schemeClr>
                  </a:solidFill>
                  <a:latin typeface="微软雅黑" pitchFamily="34" charset="-122"/>
                  <a:ea typeface="微软雅黑" pitchFamily="34" charset="-122"/>
                </a:rPr>
                <a:t>此处添加段落文本单击此处</a:t>
              </a:r>
            </a:p>
          </p:txBody>
        </p:sp>
        <p:sp>
          <p:nvSpPr>
            <p:cNvPr id="19"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0" name="组合 1"/>
          <p:cNvGrpSpPr/>
          <p:nvPr/>
        </p:nvGrpSpPr>
        <p:grpSpPr>
          <a:xfrm>
            <a:off x="1259633" y="3315737"/>
            <a:ext cx="1764007" cy="638876"/>
            <a:chOff x="6382171" y="2195545"/>
            <a:chExt cx="1764007" cy="638876"/>
          </a:xfrm>
        </p:grpSpPr>
        <p:sp>
          <p:nvSpPr>
            <p:cNvPr id="21"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800" dirty="0">
                  <a:solidFill>
                    <a:schemeClr val="bg1">
                      <a:lumMod val="50000"/>
                    </a:schemeClr>
                  </a:solidFill>
                  <a:latin typeface="微软雅黑" pitchFamily="34" charset="-122"/>
                  <a:ea typeface="微软雅黑" pitchFamily="34" charset="-122"/>
                </a:rPr>
                <a:t>此处添加段落文本单击此处</a:t>
              </a:r>
            </a:p>
          </p:txBody>
        </p:sp>
        <p:sp>
          <p:nvSpPr>
            <p:cNvPr id="22"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3" name="组合 1"/>
          <p:cNvGrpSpPr/>
          <p:nvPr/>
        </p:nvGrpSpPr>
        <p:grpSpPr>
          <a:xfrm>
            <a:off x="6120362" y="1275605"/>
            <a:ext cx="1764007" cy="638876"/>
            <a:chOff x="6382171" y="2195545"/>
            <a:chExt cx="1764007" cy="638876"/>
          </a:xfrm>
        </p:grpSpPr>
        <p:sp>
          <p:nvSpPr>
            <p:cNvPr id="24"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800" dirty="0">
                  <a:solidFill>
                    <a:schemeClr val="bg1">
                      <a:lumMod val="50000"/>
                    </a:schemeClr>
                  </a:solidFill>
                  <a:latin typeface="微软雅黑" pitchFamily="34" charset="-122"/>
                  <a:ea typeface="微软雅黑" pitchFamily="34" charset="-122"/>
                </a:rPr>
                <a:t>此处添加段落文本单击此处</a:t>
              </a:r>
            </a:p>
          </p:txBody>
        </p:sp>
        <p:sp>
          <p:nvSpPr>
            <p:cNvPr id="25"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grpSp>
        <p:nvGrpSpPr>
          <p:cNvPr id="26" name="组合 1"/>
          <p:cNvGrpSpPr/>
          <p:nvPr/>
        </p:nvGrpSpPr>
        <p:grpSpPr>
          <a:xfrm>
            <a:off x="6120362" y="3315737"/>
            <a:ext cx="1764007" cy="638876"/>
            <a:chOff x="6382171" y="2195545"/>
            <a:chExt cx="1764007" cy="638876"/>
          </a:xfrm>
        </p:grpSpPr>
        <p:sp>
          <p:nvSpPr>
            <p:cNvPr id="27" name="TextBox 20"/>
            <p:cNvSpPr txBox="1"/>
            <p:nvPr/>
          </p:nvSpPr>
          <p:spPr bwMode="auto">
            <a:xfrm>
              <a:off x="6382171" y="2494098"/>
              <a:ext cx="1764007" cy="340323"/>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800" dirty="0">
                  <a:solidFill>
                    <a:schemeClr val="bg1">
                      <a:lumMod val="50000"/>
                    </a:schemeClr>
                  </a:solidFill>
                  <a:latin typeface="微软雅黑" pitchFamily="34" charset="-122"/>
                  <a:ea typeface="微软雅黑" pitchFamily="34" charset="-122"/>
                </a:rPr>
                <a:t>此处添加段落文本单击此处</a:t>
              </a:r>
            </a:p>
          </p:txBody>
        </p:sp>
        <p:sp>
          <p:nvSpPr>
            <p:cNvPr id="28" name="TextBox 19"/>
            <p:cNvSpPr txBox="1">
              <a:spLocks noChangeArrowheads="1"/>
            </p:cNvSpPr>
            <p:nvPr/>
          </p:nvSpPr>
          <p:spPr bwMode="auto">
            <a:xfrm>
              <a:off x="6382172" y="2195545"/>
              <a:ext cx="1764006" cy="27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grpSp>
      <p:sp>
        <p:nvSpPr>
          <p:cNvPr id="29" name="TextBox 19"/>
          <p:cNvSpPr txBox="1">
            <a:spLocks noChangeArrowheads="1"/>
          </p:cNvSpPr>
          <p:nvPr/>
        </p:nvSpPr>
        <p:spPr bwMode="auto">
          <a:xfrm>
            <a:off x="4113664" y="2777188"/>
            <a:ext cx="926862" cy="46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87" tIns="46643" rIns="93287" bIns="46643"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rPr>
              <a:t>文字</a:t>
            </a:r>
            <a:endParaRPr lang="zh-CN" altLang="zh-CN" sz="1200" b="1" dirty="0">
              <a:solidFill>
                <a:schemeClr val="bg1">
                  <a:lumMod val="50000"/>
                </a:schemeClr>
              </a:solidFill>
              <a:latin typeface="微软雅黑" panose="020B0503020204020204" pitchFamily="34" charset="-122"/>
              <a:ea typeface="微软雅黑" panose="020B0503020204020204" pitchFamily="34" charset="-122"/>
              <a:cs typeface="宋体" pitchFamily="2" charset="-122"/>
            </a:endParaRPr>
          </a:p>
        </p:txBody>
      </p:sp>
    </p:spTree>
    <p:extLst>
      <p:ext uri="{BB962C8B-B14F-4D97-AF65-F5344CB8AC3E}">
        <p14:creationId xmlns:p14="http://schemas.microsoft.com/office/powerpoint/2010/main" val="312263125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fltVal val="0"/>
                                          </p:val>
                                        </p:tav>
                                        <p:tav tm="100000">
                                          <p:val>
                                            <p:strVal val="#ppt_w"/>
                                          </p:val>
                                        </p:tav>
                                      </p:tavLst>
                                    </p:anim>
                                    <p:anim calcmode="lin" valueType="num">
                                      <p:cBhvr>
                                        <p:cTn id="33" dur="500" fill="hold"/>
                                        <p:tgtEl>
                                          <p:spTgt spid="12"/>
                                        </p:tgtEl>
                                        <p:attrNameLst>
                                          <p:attrName>ppt_h</p:attrName>
                                        </p:attrNameLst>
                                      </p:cBhvr>
                                      <p:tavLst>
                                        <p:tav tm="0">
                                          <p:val>
                                            <p:fltVal val="0"/>
                                          </p:val>
                                        </p:tav>
                                        <p:tav tm="100000">
                                          <p:val>
                                            <p:strVal val="#ppt_h"/>
                                          </p:val>
                                        </p:tav>
                                      </p:tavLst>
                                    </p:anim>
                                    <p:animEffect transition="in" filter="fade">
                                      <p:cBhvr>
                                        <p:cTn id="34" dur="500"/>
                                        <p:tgtEl>
                                          <p:spTgt spid="1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p:cTn id="37" dur="500" fill="hold"/>
                                        <p:tgtEl>
                                          <p:spTgt spid="29"/>
                                        </p:tgtEl>
                                        <p:attrNameLst>
                                          <p:attrName>ppt_w</p:attrName>
                                        </p:attrNameLst>
                                      </p:cBhvr>
                                      <p:tavLst>
                                        <p:tav tm="0">
                                          <p:val>
                                            <p:fltVal val="0"/>
                                          </p:val>
                                        </p:tav>
                                        <p:tav tm="100000">
                                          <p:val>
                                            <p:strVal val="#ppt_w"/>
                                          </p:val>
                                        </p:tav>
                                      </p:tavLst>
                                    </p:anim>
                                    <p:anim calcmode="lin" valueType="num">
                                      <p:cBhvr>
                                        <p:cTn id="38" dur="500" fill="hold"/>
                                        <p:tgtEl>
                                          <p:spTgt spid="29"/>
                                        </p:tgtEl>
                                        <p:attrNameLst>
                                          <p:attrName>ppt_h</p:attrName>
                                        </p:attrNameLst>
                                      </p:cBhvr>
                                      <p:tavLst>
                                        <p:tav tm="0">
                                          <p:val>
                                            <p:fltVal val="0"/>
                                          </p:val>
                                        </p:tav>
                                        <p:tav tm="100000">
                                          <p:val>
                                            <p:strVal val="#ppt_h"/>
                                          </p:val>
                                        </p:tav>
                                      </p:tavLst>
                                    </p:anim>
                                    <p:animEffect transition="in" filter="fade">
                                      <p:cBhvr>
                                        <p:cTn id="39" dur="500"/>
                                        <p:tgtEl>
                                          <p:spTgt spid="29"/>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500" fill="hold"/>
                                        <p:tgtEl>
                                          <p:spTgt spid="4"/>
                                        </p:tgtEl>
                                        <p:attrNameLst>
                                          <p:attrName>ppt_w</p:attrName>
                                        </p:attrNameLst>
                                      </p:cBhvr>
                                      <p:tavLst>
                                        <p:tav tm="0">
                                          <p:val>
                                            <p:fltVal val="0"/>
                                          </p:val>
                                        </p:tav>
                                        <p:tav tm="100000">
                                          <p:val>
                                            <p:strVal val="#ppt_w"/>
                                          </p:val>
                                        </p:tav>
                                      </p:tavLst>
                                    </p:anim>
                                    <p:anim calcmode="lin" valueType="num">
                                      <p:cBhvr>
                                        <p:cTn id="43" dur="500" fill="hold"/>
                                        <p:tgtEl>
                                          <p:spTgt spid="4"/>
                                        </p:tgtEl>
                                        <p:attrNameLst>
                                          <p:attrName>ppt_h</p:attrName>
                                        </p:attrNameLst>
                                      </p:cBhvr>
                                      <p:tavLst>
                                        <p:tav tm="0">
                                          <p:val>
                                            <p:fltVal val="0"/>
                                          </p:val>
                                        </p:tav>
                                        <p:tav tm="100000">
                                          <p:val>
                                            <p:strVal val="#ppt_h"/>
                                          </p:val>
                                        </p:tav>
                                      </p:tavLst>
                                    </p:anim>
                                    <p:animEffect transition="in" filter="fade">
                                      <p:cBhvr>
                                        <p:cTn id="44" dur="500"/>
                                        <p:tgtEl>
                                          <p:spTgt spid="4"/>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anim calcmode="lin" valueType="num">
                                      <p:cBhvr>
                                        <p:cTn id="50" dur="500" fill="hold"/>
                                        <p:tgtEl>
                                          <p:spTgt spid="17"/>
                                        </p:tgtEl>
                                        <p:attrNameLst>
                                          <p:attrName>ppt_x</p:attrName>
                                        </p:attrNameLst>
                                      </p:cBhvr>
                                      <p:tavLst>
                                        <p:tav tm="0">
                                          <p:val>
                                            <p:strVal val="#ppt_x"/>
                                          </p:val>
                                        </p:tav>
                                        <p:tav tm="100000">
                                          <p:val>
                                            <p:strVal val="#ppt_x"/>
                                          </p:val>
                                        </p:tav>
                                      </p:tavLst>
                                    </p:anim>
                                    <p:anim calcmode="lin" valueType="num">
                                      <p:cBhvr>
                                        <p:cTn id="51" dur="500" fill="hold"/>
                                        <p:tgtEl>
                                          <p:spTgt spid="17"/>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500"/>
                                        <p:tgtEl>
                                          <p:spTgt spid="20"/>
                                        </p:tgtEl>
                                      </p:cBhvr>
                                    </p:animEffect>
                                    <p:anim calcmode="lin" valueType="num">
                                      <p:cBhvr>
                                        <p:cTn id="55" dur="500" fill="hold"/>
                                        <p:tgtEl>
                                          <p:spTgt spid="20"/>
                                        </p:tgtEl>
                                        <p:attrNameLst>
                                          <p:attrName>ppt_x</p:attrName>
                                        </p:attrNameLst>
                                      </p:cBhvr>
                                      <p:tavLst>
                                        <p:tav tm="0">
                                          <p:val>
                                            <p:strVal val="#ppt_x"/>
                                          </p:val>
                                        </p:tav>
                                        <p:tav tm="100000">
                                          <p:val>
                                            <p:strVal val="#ppt_x"/>
                                          </p:val>
                                        </p:tav>
                                      </p:tavLst>
                                    </p:anim>
                                    <p:anim calcmode="lin" valueType="num">
                                      <p:cBhvr>
                                        <p:cTn id="56" dur="500" fill="hold"/>
                                        <p:tgtEl>
                                          <p:spTgt spid="20"/>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anim calcmode="lin" valueType="num">
                                      <p:cBhvr>
                                        <p:cTn id="60" dur="500" fill="hold"/>
                                        <p:tgtEl>
                                          <p:spTgt spid="23"/>
                                        </p:tgtEl>
                                        <p:attrNameLst>
                                          <p:attrName>ppt_x</p:attrName>
                                        </p:attrNameLst>
                                      </p:cBhvr>
                                      <p:tavLst>
                                        <p:tav tm="0">
                                          <p:val>
                                            <p:strVal val="#ppt_x"/>
                                          </p:val>
                                        </p:tav>
                                        <p:tav tm="100000">
                                          <p:val>
                                            <p:strVal val="#ppt_x"/>
                                          </p:val>
                                        </p:tav>
                                      </p:tavLst>
                                    </p:anim>
                                    <p:anim calcmode="lin" valueType="num">
                                      <p:cBhvr>
                                        <p:cTn id="61" dur="500" fill="hold"/>
                                        <p:tgtEl>
                                          <p:spTgt spid="23"/>
                                        </p:tgtEl>
                                        <p:attrNameLst>
                                          <p:attrName>ppt_y</p:attrName>
                                        </p:attrNameLst>
                                      </p:cBhvr>
                                      <p:tavLst>
                                        <p:tav tm="0">
                                          <p:val>
                                            <p:strVal val="#ppt_y+.1"/>
                                          </p:val>
                                        </p:tav>
                                        <p:tav tm="100000">
                                          <p:val>
                                            <p:strVal val="#ppt_y"/>
                                          </p:val>
                                        </p:tav>
                                      </p:tavLst>
                                    </p:anim>
                                  </p:childTnLst>
                                </p:cTn>
                              </p:par>
                              <p:par>
                                <p:cTn id="62" presetID="47" presetClass="entr" presetSubtype="0" fill="hold" nodeType="with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500"/>
                                        <p:tgtEl>
                                          <p:spTgt spid="26"/>
                                        </p:tgtEl>
                                      </p:cBhvr>
                                    </p:animEffect>
                                    <p:anim calcmode="lin" valueType="num">
                                      <p:cBhvr>
                                        <p:cTn id="65" dur="500" fill="hold"/>
                                        <p:tgtEl>
                                          <p:spTgt spid="26"/>
                                        </p:tgtEl>
                                        <p:attrNameLst>
                                          <p:attrName>ppt_x</p:attrName>
                                        </p:attrNameLst>
                                      </p:cBhvr>
                                      <p:tavLst>
                                        <p:tav tm="0">
                                          <p:val>
                                            <p:strVal val="#ppt_x"/>
                                          </p:val>
                                        </p:tav>
                                        <p:tav tm="100000">
                                          <p:val>
                                            <p:strVal val="#ppt_x"/>
                                          </p:val>
                                        </p:tav>
                                      </p:tavLst>
                                    </p:anim>
                                    <p:anim calcmode="lin" valueType="num">
                                      <p:cBhvr>
                                        <p:cTn id="66" dur="500" fill="hold"/>
                                        <p:tgtEl>
                                          <p:spTgt spid="2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0"/>
                                        </p:tgtEl>
                                        <p:attrNameLst>
                                          <p:attrName>style.visibility</p:attrName>
                                        </p:attrNameLst>
                                      </p:cBhvr>
                                      <p:to>
                                        <p:strVal val="visible"/>
                                      </p:to>
                                    </p:set>
                                    <p:animEffect transition="in" filter="fade">
                                      <p:cBhvr>
                                        <p:cTn id="69" dur="500"/>
                                        <p:tgtEl>
                                          <p:spTgt spid="10"/>
                                        </p:tgtEl>
                                      </p:cBhvr>
                                    </p:animEffect>
                                    <p:anim calcmode="lin" valueType="num">
                                      <p:cBhvr>
                                        <p:cTn id="70" dur="500" fill="hold"/>
                                        <p:tgtEl>
                                          <p:spTgt spid="10"/>
                                        </p:tgtEl>
                                        <p:attrNameLst>
                                          <p:attrName>ppt_x</p:attrName>
                                        </p:attrNameLst>
                                      </p:cBhvr>
                                      <p:tavLst>
                                        <p:tav tm="0">
                                          <p:val>
                                            <p:strVal val="#ppt_x"/>
                                          </p:val>
                                        </p:tav>
                                        <p:tav tm="100000">
                                          <p:val>
                                            <p:strVal val="#ppt_x"/>
                                          </p:val>
                                        </p:tav>
                                      </p:tavLst>
                                    </p:anim>
                                    <p:anim calcmode="lin" valueType="num">
                                      <p:cBhvr>
                                        <p:cTn id="71" dur="500" fill="hold"/>
                                        <p:tgtEl>
                                          <p:spTgt spid="10"/>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Effect transition="in" filter="fade">
                                      <p:cBhvr>
                                        <p:cTn id="74" dur="500"/>
                                        <p:tgtEl>
                                          <p:spTgt spid="11"/>
                                        </p:tgtEl>
                                      </p:cBhvr>
                                    </p:animEffect>
                                    <p:anim calcmode="lin" valueType="num">
                                      <p:cBhvr>
                                        <p:cTn id="75" dur="500" fill="hold"/>
                                        <p:tgtEl>
                                          <p:spTgt spid="11"/>
                                        </p:tgtEl>
                                        <p:attrNameLst>
                                          <p:attrName>ppt_x</p:attrName>
                                        </p:attrNameLst>
                                      </p:cBhvr>
                                      <p:tavLst>
                                        <p:tav tm="0">
                                          <p:val>
                                            <p:strVal val="#ppt_x"/>
                                          </p:val>
                                        </p:tav>
                                        <p:tav tm="100000">
                                          <p:val>
                                            <p:strVal val="#ppt_x"/>
                                          </p:val>
                                        </p:tav>
                                      </p:tavLst>
                                    </p:anim>
                                    <p:anim calcmode="lin" valueType="num">
                                      <p:cBhvr>
                                        <p:cTn id="76" dur="500" fill="hold"/>
                                        <p:tgtEl>
                                          <p:spTgt spid="1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500"/>
                                        <p:tgtEl>
                                          <p:spTgt spid="8"/>
                                        </p:tgtEl>
                                      </p:cBhvr>
                                    </p:animEffect>
                                    <p:anim calcmode="lin" valueType="num">
                                      <p:cBhvr>
                                        <p:cTn id="80" dur="500" fill="hold"/>
                                        <p:tgtEl>
                                          <p:spTgt spid="8"/>
                                        </p:tgtEl>
                                        <p:attrNameLst>
                                          <p:attrName>ppt_x</p:attrName>
                                        </p:attrNameLst>
                                      </p:cBhvr>
                                      <p:tavLst>
                                        <p:tav tm="0">
                                          <p:val>
                                            <p:strVal val="#ppt_x"/>
                                          </p:val>
                                        </p:tav>
                                        <p:tav tm="100000">
                                          <p:val>
                                            <p:strVal val="#ppt_x"/>
                                          </p:val>
                                        </p:tav>
                                      </p:tavLst>
                                    </p:anim>
                                    <p:anim calcmode="lin" valueType="num">
                                      <p:cBhvr>
                                        <p:cTn id="81" dur="500" fill="hold"/>
                                        <p:tgtEl>
                                          <p:spTgt spid="8"/>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9"/>
                                        </p:tgtEl>
                                        <p:attrNameLst>
                                          <p:attrName>style.visibility</p:attrName>
                                        </p:attrNameLst>
                                      </p:cBhvr>
                                      <p:to>
                                        <p:strVal val="visible"/>
                                      </p:to>
                                    </p:set>
                                    <p:animEffect transition="in" filter="fade">
                                      <p:cBhvr>
                                        <p:cTn id="84" dur="500"/>
                                        <p:tgtEl>
                                          <p:spTgt spid="9"/>
                                        </p:tgtEl>
                                      </p:cBhvr>
                                    </p:animEffect>
                                    <p:anim calcmode="lin" valueType="num">
                                      <p:cBhvr>
                                        <p:cTn id="85" dur="500" fill="hold"/>
                                        <p:tgtEl>
                                          <p:spTgt spid="9"/>
                                        </p:tgtEl>
                                        <p:attrNameLst>
                                          <p:attrName>ppt_x</p:attrName>
                                        </p:attrNameLst>
                                      </p:cBhvr>
                                      <p:tavLst>
                                        <p:tav tm="0">
                                          <p:val>
                                            <p:strVal val="#ppt_x"/>
                                          </p:val>
                                        </p:tav>
                                        <p:tav tm="100000">
                                          <p:val>
                                            <p:strVal val="#ppt_x"/>
                                          </p:val>
                                        </p:tav>
                                      </p:tavLst>
                                    </p:anim>
                                    <p:anim calcmode="lin" valueType="num">
                                      <p:cBhvr>
                                        <p:cTn id="86" dur="5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5"/>
          <p:cNvGrpSpPr/>
          <p:nvPr/>
        </p:nvGrpSpPr>
        <p:grpSpPr>
          <a:xfrm>
            <a:off x="859518" y="2049405"/>
            <a:ext cx="1326821" cy="1410116"/>
            <a:chOff x="395537" y="2426415"/>
            <a:chExt cx="1327474" cy="1410442"/>
          </a:xfrm>
          <a:solidFill>
            <a:srgbClr val="C00000"/>
          </a:solidFill>
        </p:grpSpPr>
        <p:sp>
          <p:nvSpPr>
            <p:cNvPr id="47" name="六边形 46"/>
            <p:cNvSpPr/>
            <p:nvPr/>
          </p:nvSpPr>
          <p:spPr>
            <a:xfrm rot="16200000">
              <a:off x="354053" y="2467899"/>
              <a:ext cx="1410442" cy="1327474"/>
            </a:xfrm>
            <a:prstGeom prst="hexagon">
              <a:avLst/>
            </a:prstGeom>
            <a:solidFill>
              <a:schemeClr val="accent1"/>
            </a:solidFill>
            <a:ln w="15875" cap="rnd" cmpd="sng" algn="ctr">
              <a:noFill/>
              <a:prstDash val="solid"/>
            </a:ln>
            <a:effectLst/>
          </p:spPr>
          <p:txBody>
            <a:bodyPr rtlCol="0" anchor="ctr"/>
            <a:lstStyle/>
            <a:p>
              <a:pPr algn="ctr" defTabSz="913921">
                <a:defRPr/>
              </a:pPr>
              <a:endParaRPr lang="zh-CN" altLang="en-US" sz="2400" kern="0" dirty="0">
                <a:solidFill>
                  <a:prstClr val="white"/>
                </a:solidFill>
                <a:latin typeface="+mj-ea"/>
                <a:ea typeface="+mj-ea"/>
              </a:endParaRPr>
            </a:p>
          </p:txBody>
        </p:sp>
        <p:sp>
          <p:nvSpPr>
            <p:cNvPr id="48" name="TextBox 28"/>
            <p:cNvSpPr txBox="1"/>
            <p:nvPr/>
          </p:nvSpPr>
          <p:spPr>
            <a:xfrm>
              <a:off x="576707" y="2931581"/>
              <a:ext cx="959223" cy="400079"/>
            </a:xfrm>
            <a:prstGeom prst="rect">
              <a:avLst/>
            </a:prstGeom>
            <a:noFill/>
            <a:ln>
              <a:noFill/>
            </a:ln>
          </p:spPr>
          <p:txBody>
            <a:bodyPr wrap="none" rtlCol="0">
              <a:spAutoFit/>
            </a:bodyPr>
            <a:lstStyle/>
            <a:p>
              <a:pPr defTabSz="913921">
                <a:defRPr/>
              </a:pPr>
              <a:r>
                <a:rPr lang="zh-CN" altLang="en-US" sz="2000" b="1" kern="0" dirty="0">
                  <a:solidFill>
                    <a:prstClr val="white"/>
                  </a:solidFill>
                  <a:latin typeface="+mj-ea"/>
                  <a:ea typeface="+mj-ea"/>
                </a:rPr>
                <a:t>关键词</a:t>
              </a:r>
            </a:p>
          </p:txBody>
        </p:sp>
      </p:grpSp>
      <p:sp>
        <p:nvSpPr>
          <p:cNvPr id="49" name="等腰三角形 48"/>
          <p:cNvSpPr/>
          <p:nvPr/>
        </p:nvSpPr>
        <p:spPr>
          <a:xfrm rot="5400000">
            <a:off x="2266590" y="2682498"/>
            <a:ext cx="224865" cy="193797"/>
          </a:xfrm>
          <a:prstGeom prst="triangle">
            <a:avLst/>
          </a:prstGeom>
          <a:solidFill>
            <a:schemeClr val="accent1"/>
          </a:solidFill>
          <a:ln w="25400" cap="flat" cmpd="sng" algn="ctr">
            <a:noFill/>
            <a:prstDash val="solid"/>
          </a:ln>
          <a:effectLst/>
        </p:spPr>
        <p:txBody>
          <a:bodyPr lIns="68559" tIns="34280" rIns="68559" bIns="34280" rtlCol="0" anchor="ctr"/>
          <a:lstStyle/>
          <a:p>
            <a:pPr algn="ctr" defTabSz="913921">
              <a:defRPr/>
            </a:pPr>
            <a:endParaRPr lang="zh-CN" altLang="en-US" sz="2400" kern="0" dirty="0">
              <a:solidFill>
                <a:prstClr val="black">
                  <a:lumMod val="95000"/>
                  <a:lumOff val="5000"/>
                </a:prstClr>
              </a:solidFill>
              <a:latin typeface="+mj-ea"/>
              <a:ea typeface="+mj-ea"/>
            </a:endParaRPr>
          </a:p>
        </p:txBody>
      </p:sp>
      <p:sp>
        <p:nvSpPr>
          <p:cNvPr id="50" name="等腰三角形 49"/>
          <p:cNvSpPr/>
          <p:nvPr/>
        </p:nvSpPr>
        <p:spPr>
          <a:xfrm rot="5400000">
            <a:off x="2504627" y="2679232"/>
            <a:ext cx="224865" cy="193797"/>
          </a:xfrm>
          <a:prstGeom prst="triangle">
            <a:avLst/>
          </a:prstGeom>
          <a:solidFill>
            <a:schemeClr val="accent1"/>
          </a:solidFill>
          <a:ln w="25400" cap="flat" cmpd="sng" algn="ctr">
            <a:noFill/>
            <a:prstDash val="solid"/>
          </a:ln>
          <a:effectLst/>
        </p:spPr>
        <p:txBody>
          <a:bodyPr lIns="68559" tIns="34280" rIns="68559" bIns="34280" rtlCol="0" anchor="ctr"/>
          <a:lstStyle/>
          <a:p>
            <a:pPr algn="ctr" defTabSz="913921">
              <a:defRPr/>
            </a:pPr>
            <a:endParaRPr lang="zh-CN" altLang="en-US" sz="2400" kern="0" dirty="0">
              <a:solidFill>
                <a:prstClr val="black">
                  <a:lumMod val="95000"/>
                  <a:lumOff val="5000"/>
                </a:prstClr>
              </a:solidFill>
              <a:latin typeface="+mj-ea"/>
              <a:ea typeface="+mj-ea"/>
            </a:endParaRPr>
          </a:p>
        </p:txBody>
      </p:sp>
      <p:sp>
        <p:nvSpPr>
          <p:cNvPr id="51" name="六边形 50"/>
          <p:cNvSpPr/>
          <p:nvPr/>
        </p:nvSpPr>
        <p:spPr>
          <a:xfrm rot="16200000">
            <a:off x="2714671" y="1350999"/>
            <a:ext cx="2983143" cy="2806932"/>
          </a:xfrm>
          <a:prstGeom prst="hexagon">
            <a:avLst/>
          </a:prstGeom>
          <a:blipFill dpi="0" rotWithShape="1">
            <a:blip r:embed="rId3" cstate="screen">
              <a:extLst>
                <a:ext uri="{28A0092B-C50C-407E-A947-70E740481C1C}">
                  <a14:useLocalDpi xmlns:a14="http://schemas.microsoft.com/office/drawing/2010/main"/>
                </a:ext>
              </a:extLst>
            </a:blip>
            <a:srcRect/>
            <a:stretch>
              <a:fillRect/>
            </a:stretch>
          </a:blipFill>
          <a:ln w="15875" cap="rnd" cmpd="sng" algn="ctr">
            <a:solidFill>
              <a:srgbClr val="DDDDDD"/>
            </a:solidFill>
            <a:prstDash val="solid"/>
          </a:ln>
          <a:effectLst/>
        </p:spPr>
        <p:txBody>
          <a:bodyPr lIns="68559" tIns="34280" rIns="68559" bIns="34280" rtlCol="0" anchor="ctr"/>
          <a:lstStyle/>
          <a:p>
            <a:pPr algn="ctr" defTabSz="913921">
              <a:defRPr/>
            </a:pPr>
            <a:endParaRPr lang="zh-CN" altLang="en-US" sz="2400" kern="0" dirty="0">
              <a:solidFill>
                <a:prstClr val="black">
                  <a:lumMod val="95000"/>
                  <a:lumOff val="5000"/>
                </a:prstClr>
              </a:solidFill>
              <a:latin typeface="+mj-ea"/>
              <a:ea typeface="+mj-ea"/>
            </a:endParaRPr>
          </a:p>
        </p:txBody>
      </p:sp>
      <p:sp>
        <p:nvSpPr>
          <p:cNvPr id="52" name="六边形 51"/>
          <p:cNvSpPr/>
          <p:nvPr/>
        </p:nvSpPr>
        <p:spPr>
          <a:xfrm rot="16200000">
            <a:off x="4650519" y="1208090"/>
            <a:ext cx="797182" cy="750093"/>
          </a:xfrm>
          <a:prstGeom prst="hexagon">
            <a:avLst/>
          </a:prstGeom>
          <a:solidFill>
            <a:schemeClr val="accent2"/>
          </a:solidFill>
          <a:ln w="15875" cap="rnd" cmpd="sng" algn="ctr">
            <a:noFill/>
            <a:prstDash val="solid"/>
          </a:ln>
          <a:effectLst/>
        </p:spPr>
        <p:txBody>
          <a:bodyPr lIns="68559" tIns="34280" rIns="68559" bIns="34280" rtlCol="0" anchor="ctr"/>
          <a:lstStyle/>
          <a:p>
            <a:pPr algn="ctr" defTabSz="913921">
              <a:defRPr/>
            </a:pPr>
            <a:endParaRPr lang="zh-CN" altLang="en-US" sz="2400" kern="0" dirty="0">
              <a:solidFill>
                <a:prstClr val="black">
                  <a:lumMod val="95000"/>
                  <a:lumOff val="5000"/>
                </a:prstClr>
              </a:solidFill>
              <a:latin typeface="+mj-ea"/>
              <a:ea typeface="+mj-ea"/>
            </a:endParaRPr>
          </a:p>
        </p:txBody>
      </p:sp>
      <p:sp>
        <p:nvSpPr>
          <p:cNvPr id="53" name="TextBox 33"/>
          <p:cNvSpPr txBox="1"/>
          <p:nvPr/>
        </p:nvSpPr>
        <p:spPr>
          <a:xfrm>
            <a:off x="4730274" y="1319820"/>
            <a:ext cx="549400" cy="561467"/>
          </a:xfrm>
          <a:prstGeom prst="rect">
            <a:avLst/>
          </a:prstGeom>
          <a:noFill/>
        </p:spPr>
        <p:txBody>
          <a:bodyPr wrap="none" lIns="68559" tIns="34280" rIns="68559" bIns="34280" rtlCol="0">
            <a:spAutoFit/>
          </a:bodyPr>
          <a:lstStyle/>
          <a:p>
            <a:r>
              <a:rPr lang="en-US" altLang="zh-CN" sz="3200" dirty="0">
                <a:solidFill>
                  <a:prstClr val="white"/>
                </a:solidFill>
                <a:latin typeface="+mj-ea"/>
                <a:ea typeface="+mj-ea"/>
              </a:rPr>
              <a:t>01</a:t>
            </a:r>
            <a:endParaRPr lang="zh-CN" altLang="en-US" sz="3200" dirty="0">
              <a:solidFill>
                <a:prstClr val="white"/>
              </a:solidFill>
              <a:latin typeface="+mj-ea"/>
              <a:ea typeface="+mj-ea"/>
            </a:endParaRPr>
          </a:p>
        </p:txBody>
      </p:sp>
      <p:sp>
        <p:nvSpPr>
          <p:cNvPr id="54" name="六边形 53"/>
          <p:cNvSpPr/>
          <p:nvPr/>
        </p:nvSpPr>
        <p:spPr>
          <a:xfrm rot="16200000">
            <a:off x="5211118" y="2379414"/>
            <a:ext cx="797182" cy="750093"/>
          </a:xfrm>
          <a:prstGeom prst="hexagon">
            <a:avLst/>
          </a:prstGeom>
          <a:solidFill>
            <a:schemeClr val="accent3"/>
          </a:solidFill>
          <a:ln w="15875" cap="rnd" cmpd="sng" algn="ctr">
            <a:noFill/>
            <a:prstDash val="solid"/>
          </a:ln>
          <a:effectLst/>
        </p:spPr>
        <p:txBody>
          <a:bodyPr lIns="68559" tIns="34280" rIns="68559" bIns="34280" rtlCol="0" anchor="ctr"/>
          <a:lstStyle/>
          <a:p>
            <a:pPr algn="ctr" defTabSz="913921">
              <a:defRPr/>
            </a:pPr>
            <a:endParaRPr lang="zh-CN" altLang="en-US" sz="2400" kern="0" dirty="0">
              <a:solidFill>
                <a:prstClr val="black">
                  <a:lumMod val="95000"/>
                  <a:lumOff val="5000"/>
                </a:prstClr>
              </a:solidFill>
              <a:latin typeface="+mj-ea"/>
              <a:ea typeface="+mj-ea"/>
            </a:endParaRPr>
          </a:p>
        </p:txBody>
      </p:sp>
      <p:sp>
        <p:nvSpPr>
          <p:cNvPr id="55" name="TextBox 35"/>
          <p:cNvSpPr txBox="1"/>
          <p:nvPr/>
        </p:nvSpPr>
        <p:spPr>
          <a:xfrm>
            <a:off x="5290871" y="2491145"/>
            <a:ext cx="549400" cy="561467"/>
          </a:xfrm>
          <a:prstGeom prst="rect">
            <a:avLst/>
          </a:prstGeom>
          <a:noFill/>
        </p:spPr>
        <p:txBody>
          <a:bodyPr wrap="none" lIns="68559" tIns="34280" rIns="68559" bIns="34280" rtlCol="0">
            <a:spAutoFit/>
          </a:bodyPr>
          <a:lstStyle/>
          <a:p>
            <a:r>
              <a:rPr lang="en-US" altLang="zh-CN" sz="3200" dirty="0">
                <a:solidFill>
                  <a:prstClr val="white"/>
                </a:solidFill>
                <a:latin typeface="+mj-ea"/>
                <a:ea typeface="+mj-ea"/>
              </a:rPr>
              <a:t>02</a:t>
            </a:r>
            <a:endParaRPr lang="zh-CN" altLang="en-US" sz="3200" dirty="0">
              <a:solidFill>
                <a:prstClr val="white"/>
              </a:solidFill>
              <a:latin typeface="+mj-ea"/>
              <a:ea typeface="+mj-ea"/>
            </a:endParaRPr>
          </a:p>
        </p:txBody>
      </p:sp>
      <p:sp>
        <p:nvSpPr>
          <p:cNvPr id="56" name="六边形 55"/>
          <p:cNvSpPr/>
          <p:nvPr/>
        </p:nvSpPr>
        <p:spPr>
          <a:xfrm rot="16200000">
            <a:off x="4707901" y="3641902"/>
            <a:ext cx="797182" cy="750093"/>
          </a:xfrm>
          <a:prstGeom prst="hexagon">
            <a:avLst/>
          </a:prstGeom>
          <a:solidFill>
            <a:schemeClr val="accent4"/>
          </a:solidFill>
          <a:ln w="15875" cap="rnd" cmpd="sng" algn="ctr">
            <a:noFill/>
            <a:prstDash val="solid"/>
          </a:ln>
          <a:effectLst/>
        </p:spPr>
        <p:txBody>
          <a:bodyPr lIns="68559" tIns="34280" rIns="68559" bIns="34280" rtlCol="0" anchor="ctr"/>
          <a:lstStyle/>
          <a:p>
            <a:pPr algn="ctr" defTabSz="913921">
              <a:defRPr/>
            </a:pPr>
            <a:endParaRPr lang="zh-CN" altLang="en-US" sz="2400" kern="0" dirty="0">
              <a:solidFill>
                <a:prstClr val="black">
                  <a:lumMod val="95000"/>
                  <a:lumOff val="5000"/>
                </a:prstClr>
              </a:solidFill>
              <a:latin typeface="+mj-ea"/>
              <a:ea typeface="+mj-ea"/>
            </a:endParaRPr>
          </a:p>
        </p:txBody>
      </p:sp>
      <p:sp>
        <p:nvSpPr>
          <p:cNvPr id="57" name="TextBox 37"/>
          <p:cNvSpPr txBox="1"/>
          <p:nvPr/>
        </p:nvSpPr>
        <p:spPr>
          <a:xfrm>
            <a:off x="4787656" y="3753634"/>
            <a:ext cx="549400" cy="561467"/>
          </a:xfrm>
          <a:prstGeom prst="rect">
            <a:avLst/>
          </a:prstGeom>
          <a:noFill/>
        </p:spPr>
        <p:txBody>
          <a:bodyPr wrap="none" lIns="68559" tIns="34280" rIns="68559" bIns="34280" rtlCol="0">
            <a:spAutoFit/>
          </a:bodyPr>
          <a:lstStyle/>
          <a:p>
            <a:r>
              <a:rPr lang="en-US" altLang="zh-CN" sz="3200" dirty="0">
                <a:solidFill>
                  <a:prstClr val="white"/>
                </a:solidFill>
                <a:latin typeface="+mj-ea"/>
                <a:ea typeface="+mj-ea"/>
              </a:rPr>
              <a:t>03</a:t>
            </a:r>
            <a:endParaRPr lang="zh-CN" altLang="en-US" sz="3200" dirty="0">
              <a:solidFill>
                <a:prstClr val="white"/>
              </a:solidFill>
              <a:latin typeface="+mj-ea"/>
              <a:ea typeface="+mj-ea"/>
            </a:endParaRPr>
          </a:p>
        </p:txBody>
      </p:sp>
      <p:sp>
        <p:nvSpPr>
          <p:cNvPr id="58" name="TextBox 38"/>
          <p:cNvSpPr txBox="1"/>
          <p:nvPr/>
        </p:nvSpPr>
        <p:spPr bwMode="auto">
          <a:xfrm>
            <a:off x="5698521" y="1040565"/>
            <a:ext cx="2041281" cy="623056"/>
          </a:xfrm>
          <a:prstGeom prst="rect">
            <a:avLst/>
          </a:prstGeom>
          <a:noFill/>
        </p:spPr>
        <p:txBody>
          <a:bodyPr wrap="square" lIns="68559" tIns="34280" rIns="68559" bIns="34280">
            <a:spAutoFit/>
          </a:bodyPr>
          <a:lstStyle/>
          <a:p>
            <a:pPr defTabSz="913921">
              <a:lnSpc>
                <a:spcPct val="150000"/>
              </a:lnSpc>
              <a:defRPr/>
            </a:pPr>
            <a:r>
              <a:rPr lang="zh-CN" altLang="en-US" sz="800" kern="0" dirty="0">
                <a:solidFill>
                  <a:schemeClr val="bg1">
                    <a:lumMod val="50000"/>
                  </a:schemeClr>
                </a:solidFill>
                <a:latin typeface="微软雅黑" pitchFamily="34" charset="-122"/>
                <a:ea typeface="微软雅黑" pitchFamily="34" charset="-122"/>
              </a:rPr>
              <a:t>这里输入简单的文字概述这里输入简单文字概述简单的文字概述这里输入简单的文字概述这里输入简单</a:t>
            </a:r>
          </a:p>
        </p:txBody>
      </p:sp>
      <p:sp>
        <p:nvSpPr>
          <p:cNvPr id="59" name="TextBox 39"/>
          <p:cNvSpPr txBox="1"/>
          <p:nvPr/>
        </p:nvSpPr>
        <p:spPr bwMode="auto">
          <a:xfrm>
            <a:off x="6202331" y="2256246"/>
            <a:ext cx="2041440" cy="623056"/>
          </a:xfrm>
          <a:prstGeom prst="rect">
            <a:avLst/>
          </a:prstGeom>
          <a:noFill/>
        </p:spPr>
        <p:txBody>
          <a:bodyPr wrap="square" lIns="68559" tIns="34280" rIns="68559" bIns="34280">
            <a:spAutoFit/>
          </a:bodyPr>
          <a:lstStyle/>
          <a:p>
            <a:pPr defTabSz="913921">
              <a:lnSpc>
                <a:spcPct val="150000"/>
              </a:lnSpc>
              <a:defRPr/>
            </a:pPr>
            <a:r>
              <a:rPr lang="zh-CN" altLang="en-US" sz="800" kern="0" dirty="0">
                <a:solidFill>
                  <a:schemeClr val="bg1">
                    <a:lumMod val="50000"/>
                  </a:schemeClr>
                </a:solidFill>
                <a:latin typeface="微软雅黑" pitchFamily="34" charset="-122"/>
                <a:ea typeface="微软雅黑" pitchFamily="34" charset="-122"/>
              </a:rPr>
              <a:t>这里输入简单的文字概述这里输入简单文字概述简单的文字概述这里输入简单的文字概述这里输入简单</a:t>
            </a:r>
          </a:p>
        </p:txBody>
      </p:sp>
      <p:sp>
        <p:nvSpPr>
          <p:cNvPr id="60" name="TextBox 40"/>
          <p:cNvSpPr txBox="1"/>
          <p:nvPr/>
        </p:nvSpPr>
        <p:spPr bwMode="auto">
          <a:xfrm>
            <a:off x="5698521" y="3560261"/>
            <a:ext cx="2041281" cy="623056"/>
          </a:xfrm>
          <a:prstGeom prst="rect">
            <a:avLst/>
          </a:prstGeom>
          <a:noFill/>
        </p:spPr>
        <p:txBody>
          <a:bodyPr wrap="square" lIns="68559" tIns="34280" rIns="68559" bIns="34280">
            <a:spAutoFit/>
          </a:bodyPr>
          <a:lstStyle/>
          <a:p>
            <a:pPr defTabSz="913921">
              <a:lnSpc>
                <a:spcPct val="150000"/>
              </a:lnSpc>
              <a:defRPr/>
            </a:pPr>
            <a:r>
              <a:rPr lang="zh-CN" altLang="en-US" sz="800" kern="0" dirty="0">
                <a:solidFill>
                  <a:schemeClr val="bg1">
                    <a:lumMod val="50000"/>
                  </a:schemeClr>
                </a:solidFill>
                <a:latin typeface="微软雅黑" pitchFamily="34" charset="-122"/>
                <a:ea typeface="微软雅黑" pitchFamily="34" charset="-122"/>
              </a:rPr>
              <a:t>这里输入简单的文字概述这里输入简单文字概述简单的文字概述这里输入简单的文字概述这里输入简单</a:t>
            </a:r>
          </a:p>
        </p:txBody>
      </p:sp>
    </p:spTree>
    <p:extLst>
      <p:ext uri="{BB962C8B-B14F-4D97-AF65-F5344CB8AC3E}">
        <p14:creationId xmlns:p14="http://schemas.microsoft.com/office/powerpoint/2010/main" val="192956006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wipe(left)">
                                      <p:cBhvr>
                                        <p:cTn id="14" dur="500"/>
                                        <p:tgtEl>
                                          <p:spTgt spid="49"/>
                                        </p:tgtEl>
                                      </p:cBhvr>
                                    </p:animEffect>
                                  </p:childTnLst>
                                </p:cTn>
                              </p:par>
                            </p:childTnLst>
                          </p:cTn>
                        </p:par>
                        <p:par>
                          <p:cTn id="15" fill="hold">
                            <p:stCondLst>
                              <p:cond delay="1500"/>
                            </p:stCondLst>
                            <p:childTnLst>
                              <p:par>
                                <p:cTn id="16" presetID="22" presetClass="entr" presetSubtype="8" fill="hold" grpId="0" nodeType="afterEffect">
                                  <p:stCondLst>
                                    <p:cond delay="0"/>
                                  </p:stCondLst>
                                  <p:childTnLst>
                                    <p:set>
                                      <p:cBhvr>
                                        <p:cTn id="17" dur="1" fill="hold">
                                          <p:stCondLst>
                                            <p:cond delay="0"/>
                                          </p:stCondLst>
                                        </p:cTn>
                                        <p:tgtEl>
                                          <p:spTgt spid="50"/>
                                        </p:tgtEl>
                                        <p:attrNameLst>
                                          <p:attrName>style.visibility</p:attrName>
                                        </p:attrNameLst>
                                      </p:cBhvr>
                                      <p:to>
                                        <p:strVal val="visible"/>
                                      </p:to>
                                    </p:set>
                                    <p:animEffect transition="in" filter="wipe(left)">
                                      <p:cBhvr>
                                        <p:cTn id="18" dur="500"/>
                                        <p:tgtEl>
                                          <p:spTgt spid="50"/>
                                        </p:tgtEl>
                                      </p:cBhvr>
                                    </p:animEffect>
                                  </p:childTnLst>
                                </p:cTn>
                              </p:par>
                            </p:childTnLst>
                          </p:cTn>
                        </p:par>
                        <p:par>
                          <p:cTn id="19" fill="hold">
                            <p:stCondLst>
                              <p:cond delay="2000"/>
                            </p:stCondLst>
                            <p:childTnLst>
                              <p:par>
                                <p:cTn id="20" presetID="53" presetClass="entr" presetSubtype="16" fill="hold" grpId="0" nodeType="afterEffect">
                                  <p:stCondLst>
                                    <p:cond delay="0"/>
                                  </p:stCondLst>
                                  <p:childTnLst>
                                    <p:set>
                                      <p:cBhvr>
                                        <p:cTn id="21" dur="1" fill="hold">
                                          <p:stCondLst>
                                            <p:cond delay="0"/>
                                          </p:stCondLst>
                                        </p:cTn>
                                        <p:tgtEl>
                                          <p:spTgt spid="51"/>
                                        </p:tgtEl>
                                        <p:attrNameLst>
                                          <p:attrName>style.visibility</p:attrName>
                                        </p:attrNameLst>
                                      </p:cBhvr>
                                      <p:to>
                                        <p:strVal val="visible"/>
                                      </p:to>
                                    </p:set>
                                    <p:anim calcmode="lin" valueType="num">
                                      <p:cBhvr>
                                        <p:cTn id="22" dur="500" fill="hold"/>
                                        <p:tgtEl>
                                          <p:spTgt spid="51"/>
                                        </p:tgtEl>
                                        <p:attrNameLst>
                                          <p:attrName>ppt_w</p:attrName>
                                        </p:attrNameLst>
                                      </p:cBhvr>
                                      <p:tavLst>
                                        <p:tav tm="0">
                                          <p:val>
                                            <p:fltVal val="0"/>
                                          </p:val>
                                        </p:tav>
                                        <p:tav tm="100000">
                                          <p:val>
                                            <p:strVal val="#ppt_w"/>
                                          </p:val>
                                        </p:tav>
                                      </p:tavLst>
                                    </p:anim>
                                    <p:anim calcmode="lin" valueType="num">
                                      <p:cBhvr>
                                        <p:cTn id="23" dur="500" fill="hold"/>
                                        <p:tgtEl>
                                          <p:spTgt spid="51"/>
                                        </p:tgtEl>
                                        <p:attrNameLst>
                                          <p:attrName>ppt_h</p:attrName>
                                        </p:attrNameLst>
                                      </p:cBhvr>
                                      <p:tavLst>
                                        <p:tav tm="0">
                                          <p:val>
                                            <p:fltVal val="0"/>
                                          </p:val>
                                        </p:tav>
                                        <p:tav tm="100000">
                                          <p:val>
                                            <p:strVal val="#ppt_h"/>
                                          </p:val>
                                        </p:tav>
                                      </p:tavLst>
                                    </p:anim>
                                    <p:animEffect transition="in" filter="fade">
                                      <p:cBhvr>
                                        <p:cTn id="24" dur="500"/>
                                        <p:tgtEl>
                                          <p:spTgt spid="51"/>
                                        </p:tgtEl>
                                      </p:cBhvr>
                                    </p:animEffect>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52"/>
                                        </p:tgtEl>
                                        <p:attrNameLst>
                                          <p:attrName>style.visibility</p:attrName>
                                        </p:attrNameLst>
                                      </p:cBhvr>
                                      <p:to>
                                        <p:strVal val="visible"/>
                                      </p:to>
                                    </p:set>
                                    <p:anim calcmode="lin" valueType="num">
                                      <p:cBhvr additive="base">
                                        <p:cTn id="28" dur="500" fill="hold"/>
                                        <p:tgtEl>
                                          <p:spTgt spid="52"/>
                                        </p:tgtEl>
                                        <p:attrNameLst>
                                          <p:attrName>ppt_x</p:attrName>
                                        </p:attrNameLst>
                                      </p:cBhvr>
                                      <p:tavLst>
                                        <p:tav tm="0">
                                          <p:val>
                                            <p:strVal val="0-#ppt_w/2"/>
                                          </p:val>
                                        </p:tav>
                                        <p:tav tm="100000">
                                          <p:val>
                                            <p:strVal val="#ppt_x"/>
                                          </p:val>
                                        </p:tav>
                                      </p:tavLst>
                                    </p:anim>
                                    <p:anim calcmode="lin" valueType="num">
                                      <p:cBhvr additive="base">
                                        <p:cTn id="29" dur="500" fill="hold"/>
                                        <p:tgtEl>
                                          <p:spTgt spid="52"/>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53"/>
                                        </p:tgtEl>
                                        <p:attrNameLst>
                                          <p:attrName>style.visibility</p:attrName>
                                        </p:attrNameLst>
                                      </p:cBhvr>
                                      <p:to>
                                        <p:strVal val="visible"/>
                                      </p:to>
                                    </p:set>
                                    <p:anim calcmode="lin" valueType="num">
                                      <p:cBhvr additive="base">
                                        <p:cTn id="32" dur="500" fill="hold"/>
                                        <p:tgtEl>
                                          <p:spTgt spid="53"/>
                                        </p:tgtEl>
                                        <p:attrNameLst>
                                          <p:attrName>ppt_x</p:attrName>
                                        </p:attrNameLst>
                                      </p:cBhvr>
                                      <p:tavLst>
                                        <p:tav tm="0">
                                          <p:val>
                                            <p:strVal val="0-#ppt_w/2"/>
                                          </p:val>
                                        </p:tav>
                                        <p:tav tm="100000">
                                          <p:val>
                                            <p:strVal val="#ppt_x"/>
                                          </p:val>
                                        </p:tav>
                                      </p:tavLst>
                                    </p:anim>
                                    <p:anim calcmode="lin" valueType="num">
                                      <p:cBhvr additive="base">
                                        <p:cTn id="33" dur="500" fill="hold"/>
                                        <p:tgtEl>
                                          <p:spTgt spid="53"/>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1000"/>
                                        <p:tgtEl>
                                          <p:spTgt spid="58"/>
                                        </p:tgtEl>
                                      </p:cBhvr>
                                    </p:animEffect>
                                    <p:anim calcmode="lin" valueType="num">
                                      <p:cBhvr>
                                        <p:cTn id="38" dur="1000" fill="hold"/>
                                        <p:tgtEl>
                                          <p:spTgt spid="58"/>
                                        </p:tgtEl>
                                        <p:attrNameLst>
                                          <p:attrName>ppt_x</p:attrName>
                                        </p:attrNameLst>
                                      </p:cBhvr>
                                      <p:tavLst>
                                        <p:tav tm="0">
                                          <p:val>
                                            <p:strVal val="#ppt_x"/>
                                          </p:val>
                                        </p:tav>
                                        <p:tav tm="100000">
                                          <p:val>
                                            <p:strVal val="#ppt_x"/>
                                          </p:val>
                                        </p:tav>
                                      </p:tavLst>
                                    </p:anim>
                                    <p:anim calcmode="lin" valueType="num">
                                      <p:cBhvr>
                                        <p:cTn id="39" dur="1000" fill="hold"/>
                                        <p:tgtEl>
                                          <p:spTgt spid="58"/>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2" presetClass="entr" presetSubtype="8" fill="hold" grpId="0" nodeType="after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0-#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0-#ppt_w/2"/>
                                          </p:val>
                                        </p:tav>
                                        <p:tav tm="100000">
                                          <p:val>
                                            <p:strVal val="#ppt_x"/>
                                          </p:val>
                                        </p:tav>
                                      </p:tavLst>
                                    </p:anim>
                                    <p:anim calcmode="lin" valueType="num">
                                      <p:cBhvr additive="base">
                                        <p:cTn id="48" dur="500" fill="hold"/>
                                        <p:tgtEl>
                                          <p:spTgt spid="54"/>
                                        </p:tgtEl>
                                        <p:attrNameLst>
                                          <p:attrName>ppt_y</p:attrName>
                                        </p:attrNameLst>
                                      </p:cBhvr>
                                      <p:tavLst>
                                        <p:tav tm="0">
                                          <p:val>
                                            <p:strVal val="#ppt_y"/>
                                          </p:val>
                                        </p:tav>
                                        <p:tav tm="100000">
                                          <p:val>
                                            <p:strVal val="#ppt_y"/>
                                          </p:val>
                                        </p:tav>
                                      </p:tavLst>
                                    </p:anim>
                                  </p:childTnLst>
                                </p:cTn>
                              </p:par>
                            </p:childTnLst>
                          </p:cTn>
                        </p:par>
                        <p:par>
                          <p:cTn id="49" fill="hold">
                            <p:stCondLst>
                              <p:cond delay="4500"/>
                            </p:stCondLst>
                            <p:childTnLst>
                              <p:par>
                                <p:cTn id="50" presetID="42" presetClass="entr" presetSubtype="0" fill="hold" grpId="0" nodeType="after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1000"/>
                                        <p:tgtEl>
                                          <p:spTgt spid="59"/>
                                        </p:tgtEl>
                                      </p:cBhvr>
                                    </p:animEffect>
                                    <p:anim calcmode="lin" valueType="num">
                                      <p:cBhvr>
                                        <p:cTn id="53" dur="1000" fill="hold"/>
                                        <p:tgtEl>
                                          <p:spTgt spid="59"/>
                                        </p:tgtEl>
                                        <p:attrNameLst>
                                          <p:attrName>ppt_x</p:attrName>
                                        </p:attrNameLst>
                                      </p:cBhvr>
                                      <p:tavLst>
                                        <p:tav tm="0">
                                          <p:val>
                                            <p:strVal val="#ppt_x"/>
                                          </p:val>
                                        </p:tav>
                                        <p:tav tm="100000">
                                          <p:val>
                                            <p:strVal val="#ppt_x"/>
                                          </p:val>
                                        </p:tav>
                                      </p:tavLst>
                                    </p:anim>
                                    <p:anim calcmode="lin" valueType="num">
                                      <p:cBhvr>
                                        <p:cTn id="54" dur="1000" fill="hold"/>
                                        <p:tgtEl>
                                          <p:spTgt spid="59"/>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2" presetClass="entr" presetSubtype="8" fill="hold" grpId="0" nodeType="afterEffect">
                                  <p:stCondLst>
                                    <p:cond delay="0"/>
                                  </p:stCondLst>
                                  <p:childTnLst>
                                    <p:set>
                                      <p:cBhvr>
                                        <p:cTn id="57" dur="1" fill="hold">
                                          <p:stCondLst>
                                            <p:cond delay="0"/>
                                          </p:stCondLst>
                                        </p:cTn>
                                        <p:tgtEl>
                                          <p:spTgt spid="57"/>
                                        </p:tgtEl>
                                        <p:attrNameLst>
                                          <p:attrName>style.visibility</p:attrName>
                                        </p:attrNameLst>
                                      </p:cBhvr>
                                      <p:to>
                                        <p:strVal val="visible"/>
                                      </p:to>
                                    </p:set>
                                    <p:anim calcmode="lin" valueType="num">
                                      <p:cBhvr additive="base">
                                        <p:cTn id="58" dur="500" fill="hold"/>
                                        <p:tgtEl>
                                          <p:spTgt spid="57"/>
                                        </p:tgtEl>
                                        <p:attrNameLst>
                                          <p:attrName>ppt_x</p:attrName>
                                        </p:attrNameLst>
                                      </p:cBhvr>
                                      <p:tavLst>
                                        <p:tav tm="0">
                                          <p:val>
                                            <p:strVal val="0-#ppt_w/2"/>
                                          </p:val>
                                        </p:tav>
                                        <p:tav tm="100000">
                                          <p:val>
                                            <p:strVal val="#ppt_x"/>
                                          </p:val>
                                        </p:tav>
                                      </p:tavLst>
                                    </p:anim>
                                    <p:anim calcmode="lin" valueType="num">
                                      <p:cBhvr additive="base">
                                        <p:cTn id="59" dur="500" fill="hold"/>
                                        <p:tgtEl>
                                          <p:spTgt spid="57"/>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56"/>
                                        </p:tgtEl>
                                        <p:attrNameLst>
                                          <p:attrName>style.visibility</p:attrName>
                                        </p:attrNameLst>
                                      </p:cBhvr>
                                      <p:to>
                                        <p:strVal val="visible"/>
                                      </p:to>
                                    </p:set>
                                    <p:anim calcmode="lin" valueType="num">
                                      <p:cBhvr additive="base">
                                        <p:cTn id="62" dur="500" fill="hold"/>
                                        <p:tgtEl>
                                          <p:spTgt spid="56"/>
                                        </p:tgtEl>
                                        <p:attrNameLst>
                                          <p:attrName>ppt_x</p:attrName>
                                        </p:attrNameLst>
                                      </p:cBhvr>
                                      <p:tavLst>
                                        <p:tav tm="0">
                                          <p:val>
                                            <p:strVal val="0-#ppt_w/2"/>
                                          </p:val>
                                        </p:tav>
                                        <p:tav tm="100000">
                                          <p:val>
                                            <p:strVal val="#ppt_x"/>
                                          </p:val>
                                        </p:tav>
                                      </p:tavLst>
                                    </p:anim>
                                    <p:anim calcmode="lin" valueType="num">
                                      <p:cBhvr additive="base">
                                        <p:cTn id="63" dur="500" fill="hold"/>
                                        <p:tgtEl>
                                          <p:spTgt spid="56"/>
                                        </p:tgtEl>
                                        <p:attrNameLst>
                                          <p:attrName>ppt_y</p:attrName>
                                        </p:attrNameLst>
                                      </p:cBhvr>
                                      <p:tavLst>
                                        <p:tav tm="0">
                                          <p:val>
                                            <p:strVal val="#ppt_y"/>
                                          </p:val>
                                        </p:tav>
                                        <p:tav tm="100000">
                                          <p:val>
                                            <p:strVal val="#ppt_y"/>
                                          </p:val>
                                        </p:tav>
                                      </p:tavLst>
                                    </p:anim>
                                  </p:childTnLst>
                                </p:cTn>
                              </p:par>
                            </p:childTnLst>
                          </p:cTn>
                        </p:par>
                        <p:par>
                          <p:cTn id="64" fill="hold">
                            <p:stCondLst>
                              <p:cond delay="6000"/>
                            </p:stCondLst>
                            <p:childTnLst>
                              <p:par>
                                <p:cTn id="65" presetID="42" presetClass="entr" presetSubtype="0" fill="hold" grpId="0" nodeType="afterEffect">
                                  <p:stCondLst>
                                    <p:cond delay="0"/>
                                  </p:stCondLst>
                                  <p:childTnLst>
                                    <p:set>
                                      <p:cBhvr>
                                        <p:cTn id="66" dur="1" fill="hold">
                                          <p:stCondLst>
                                            <p:cond delay="0"/>
                                          </p:stCondLst>
                                        </p:cTn>
                                        <p:tgtEl>
                                          <p:spTgt spid="60"/>
                                        </p:tgtEl>
                                        <p:attrNameLst>
                                          <p:attrName>style.visibility</p:attrName>
                                        </p:attrNameLst>
                                      </p:cBhvr>
                                      <p:to>
                                        <p:strVal val="visible"/>
                                      </p:to>
                                    </p:set>
                                    <p:animEffect transition="in" filter="fade">
                                      <p:cBhvr>
                                        <p:cTn id="67" dur="1000"/>
                                        <p:tgtEl>
                                          <p:spTgt spid="60"/>
                                        </p:tgtEl>
                                      </p:cBhvr>
                                    </p:animEffect>
                                    <p:anim calcmode="lin" valueType="num">
                                      <p:cBhvr>
                                        <p:cTn id="68" dur="1000" fill="hold"/>
                                        <p:tgtEl>
                                          <p:spTgt spid="60"/>
                                        </p:tgtEl>
                                        <p:attrNameLst>
                                          <p:attrName>ppt_x</p:attrName>
                                        </p:attrNameLst>
                                      </p:cBhvr>
                                      <p:tavLst>
                                        <p:tav tm="0">
                                          <p:val>
                                            <p:strVal val="#ppt_x"/>
                                          </p:val>
                                        </p:tav>
                                        <p:tav tm="100000">
                                          <p:val>
                                            <p:strVal val="#ppt_x"/>
                                          </p:val>
                                        </p:tav>
                                      </p:tavLst>
                                    </p:anim>
                                    <p:anim calcmode="lin" valueType="num">
                                      <p:cBhvr>
                                        <p:cTn id="69"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2" grpId="0" animBg="1"/>
      <p:bldP spid="53" grpId="0"/>
      <p:bldP spid="54" grpId="0" animBg="1"/>
      <p:bldP spid="55" grpId="0"/>
      <p:bldP spid="56" grpId="0" animBg="1"/>
      <p:bldP spid="57" grpId="0"/>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flipH="1">
            <a:off x="6011321" y="915566"/>
            <a:ext cx="1652677" cy="3201154"/>
            <a:chOff x="0" y="0"/>
            <a:chExt cx="1718" cy="3327"/>
          </a:xfrm>
        </p:grpSpPr>
        <p:sp>
          <p:nvSpPr>
            <p:cNvPr id="17" name="Freeform 29"/>
            <p:cNvSpPr>
              <a:spLocks/>
            </p:cNvSpPr>
            <p:nvPr/>
          </p:nvSpPr>
          <p:spPr bwMode="auto">
            <a:xfrm flipH="1">
              <a:off x="0" y="0"/>
              <a:ext cx="1718" cy="3327"/>
            </a:xfrm>
            <a:custGeom>
              <a:avLst/>
              <a:gdLst>
                <a:gd name="T0" fmla="*/ 479 w 859"/>
                <a:gd name="T1" fmla="*/ 232 h 1663"/>
                <a:gd name="T2" fmla="*/ 338 w 859"/>
                <a:gd name="T3" fmla="*/ 284 h 1663"/>
                <a:gd name="T4" fmla="*/ 328 w 859"/>
                <a:gd name="T5" fmla="*/ 342 h 1663"/>
                <a:gd name="T6" fmla="*/ 247 w 859"/>
                <a:gd name="T7" fmla="*/ 487 h 1663"/>
                <a:gd name="T8" fmla="*/ 151 w 859"/>
                <a:gd name="T9" fmla="*/ 673 h 1663"/>
                <a:gd name="T10" fmla="*/ 54 w 859"/>
                <a:gd name="T11" fmla="*/ 741 h 1663"/>
                <a:gd name="T12" fmla="*/ 0 w 859"/>
                <a:gd name="T13" fmla="*/ 767 h 1663"/>
                <a:gd name="T14" fmla="*/ 171 w 859"/>
                <a:gd name="T15" fmla="*/ 771 h 1663"/>
                <a:gd name="T16" fmla="*/ 357 w 859"/>
                <a:gd name="T17" fmla="*/ 521 h 1663"/>
                <a:gd name="T18" fmla="*/ 348 w 859"/>
                <a:gd name="T19" fmla="*/ 787 h 1663"/>
                <a:gd name="T20" fmla="*/ 352 w 859"/>
                <a:gd name="T21" fmla="*/ 939 h 1663"/>
                <a:gd name="T22" fmla="*/ 469 w 859"/>
                <a:gd name="T23" fmla="*/ 901 h 1663"/>
                <a:gd name="T24" fmla="*/ 568 w 859"/>
                <a:gd name="T25" fmla="*/ 1176 h 1663"/>
                <a:gd name="T26" fmla="*/ 631 w 859"/>
                <a:gd name="T27" fmla="*/ 1401 h 1663"/>
                <a:gd name="T28" fmla="*/ 598 w 859"/>
                <a:gd name="T29" fmla="*/ 1466 h 1663"/>
                <a:gd name="T30" fmla="*/ 621 w 859"/>
                <a:gd name="T31" fmla="*/ 1560 h 1663"/>
                <a:gd name="T32" fmla="*/ 667 w 859"/>
                <a:gd name="T33" fmla="*/ 1640 h 1663"/>
                <a:gd name="T34" fmla="*/ 694 w 859"/>
                <a:gd name="T35" fmla="*/ 1564 h 1663"/>
                <a:gd name="T36" fmla="*/ 748 w 859"/>
                <a:gd name="T37" fmla="*/ 1610 h 1663"/>
                <a:gd name="T38" fmla="*/ 831 w 859"/>
                <a:gd name="T39" fmla="*/ 1598 h 1663"/>
                <a:gd name="T40" fmla="*/ 820 w 859"/>
                <a:gd name="T41" fmla="*/ 1528 h 1663"/>
                <a:gd name="T42" fmla="*/ 764 w 859"/>
                <a:gd name="T43" fmla="*/ 1351 h 1663"/>
                <a:gd name="T44" fmla="*/ 796 w 859"/>
                <a:gd name="T45" fmla="*/ 996 h 1663"/>
                <a:gd name="T46" fmla="*/ 845 w 859"/>
                <a:gd name="T47" fmla="*/ 940 h 1663"/>
                <a:gd name="T48" fmla="*/ 845 w 859"/>
                <a:gd name="T49" fmla="*/ 869 h 1663"/>
                <a:gd name="T50" fmla="*/ 792 w 859"/>
                <a:gd name="T51" fmla="*/ 314 h 1663"/>
                <a:gd name="T52" fmla="*/ 635 w 859"/>
                <a:gd name="T53" fmla="*/ 247 h 1663"/>
                <a:gd name="T54" fmla="*/ 616 w 859"/>
                <a:gd name="T55" fmla="*/ 199 h 1663"/>
                <a:gd name="T56" fmla="*/ 636 w 859"/>
                <a:gd name="T57" fmla="*/ 140 h 1663"/>
                <a:gd name="T58" fmla="*/ 535 w 859"/>
                <a:gd name="T59" fmla="*/ 23 h 1663"/>
                <a:gd name="T60" fmla="*/ 484 w 859"/>
                <a:gd name="T61" fmla="*/ 127 h 1663"/>
                <a:gd name="T62" fmla="*/ 490 w 859"/>
                <a:gd name="T63" fmla="*/ 182 h 1663"/>
                <a:gd name="T64" fmla="*/ 0 w 859"/>
                <a:gd name="T65" fmla="*/ 0 h 1663"/>
                <a:gd name="T66" fmla="*/ 859 w 859"/>
                <a:gd name="T67" fmla="*/ 1663 h 16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T64" t="T65" r="T66" b="T67"/>
              <a:pathLst>
                <a:path w="859" h="1663">
                  <a:moveTo>
                    <a:pt x="498" y="221"/>
                  </a:moveTo>
                  <a:cubicBezTo>
                    <a:pt x="498" y="221"/>
                    <a:pt x="495" y="230"/>
                    <a:pt x="479" y="232"/>
                  </a:cubicBezTo>
                  <a:cubicBezTo>
                    <a:pt x="358" y="267"/>
                    <a:pt x="358" y="267"/>
                    <a:pt x="358" y="267"/>
                  </a:cubicBezTo>
                  <a:cubicBezTo>
                    <a:pt x="358" y="267"/>
                    <a:pt x="343" y="268"/>
                    <a:pt x="338" y="284"/>
                  </a:cubicBezTo>
                  <a:cubicBezTo>
                    <a:pt x="338" y="284"/>
                    <a:pt x="330" y="327"/>
                    <a:pt x="330" y="333"/>
                  </a:cubicBezTo>
                  <a:cubicBezTo>
                    <a:pt x="328" y="342"/>
                    <a:pt x="328" y="342"/>
                    <a:pt x="328" y="342"/>
                  </a:cubicBezTo>
                  <a:cubicBezTo>
                    <a:pt x="328" y="342"/>
                    <a:pt x="273" y="438"/>
                    <a:pt x="262" y="449"/>
                  </a:cubicBezTo>
                  <a:cubicBezTo>
                    <a:pt x="262" y="449"/>
                    <a:pt x="249" y="469"/>
                    <a:pt x="247" y="487"/>
                  </a:cubicBezTo>
                  <a:cubicBezTo>
                    <a:pt x="247" y="487"/>
                    <a:pt x="180" y="585"/>
                    <a:pt x="177" y="619"/>
                  </a:cubicBezTo>
                  <a:cubicBezTo>
                    <a:pt x="177" y="619"/>
                    <a:pt x="154" y="635"/>
                    <a:pt x="151" y="673"/>
                  </a:cubicBezTo>
                  <a:cubicBezTo>
                    <a:pt x="151" y="673"/>
                    <a:pt x="117" y="702"/>
                    <a:pt x="102" y="731"/>
                  </a:cubicBezTo>
                  <a:cubicBezTo>
                    <a:pt x="102" y="731"/>
                    <a:pt x="66" y="736"/>
                    <a:pt x="54" y="741"/>
                  </a:cubicBezTo>
                  <a:cubicBezTo>
                    <a:pt x="54" y="741"/>
                    <a:pt x="20" y="746"/>
                    <a:pt x="13" y="759"/>
                  </a:cubicBezTo>
                  <a:cubicBezTo>
                    <a:pt x="0" y="767"/>
                    <a:pt x="0" y="767"/>
                    <a:pt x="0" y="767"/>
                  </a:cubicBezTo>
                  <a:cubicBezTo>
                    <a:pt x="0" y="770"/>
                    <a:pt x="0" y="770"/>
                    <a:pt x="0" y="770"/>
                  </a:cubicBezTo>
                  <a:cubicBezTo>
                    <a:pt x="171" y="771"/>
                    <a:pt x="171" y="771"/>
                    <a:pt x="171" y="771"/>
                  </a:cubicBezTo>
                  <a:cubicBezTo>
                    <a:pt x="171" y="771"/>
                    <a:pt x="233" y="715"/>
                    <a:pt x="230" y="703"/>
                  </a:cubicBezTo>
                  <a:cubicBezTo>
                    <a:pt x="230" y="703"/>
                    <a:pt x="291" y="636"/>
                    <a:pt x="357" y="521"/>
                  </a:cubicBezTo>
                  <a:cubicBezTo>
                    <a:pt x="366" y="519"/>
                    <a:pt x="366" y="519"/>
                    <a:pt x="366" y="519"/>
                  </a:cubicBezTo>
                  <a:cubicBezTo>
                    <a:pt x="366" y="519"/>
                    <a:pt x="373" y="663"/>
                    <a:pt x="348" y="787"/>
                  </a:cubicBezTo>
                  <a:cubicBezTo>
                    <a:pt x="351" y="789"/>
                    <a:pt x="351" y="789"/>
                    <a:pt x="351" y="789"/>
                  </a:cubicBezTo>
                  <a:cubicBezTo>
                    <a:pt x="352" y="939"/>
                    <a:pt x="352" y="939"/>
                    <a:pt x="352" y="939"/>
                  </a:cubicBezTo>
                  <a:cubicBezTo>
                    <a:pt x="352" y="939"/>
                    <a:pt x="425" y="981"/>
                    <a:pt x="442" y="955"/>
                  </a:cubicBezTo>
                  <a:cubicBezTo>
                    <a:pt x="469" y="901"/>
                    <a:pt x="469" y="901"/>
                    <a:pt x="469" y="901"/>
                  </a:cubicBezTo>
                  <a:cubicBezTo>
                    <a:pt x="484" y="900"/>
                    <a:pt x="484" y="900"/>
                    <a:pt x="484" y="900"/>
                  </a:cubicBezTo>
                  <a:cubicBezTo>
                    <a:pt x="484" y="900"/>
                    <a:pt x="517" y="1036"/>
                    <a:pt x="568" y="1176"/>
                  </a:cubicBezTo>
                  <a:cubicBezTo>
                    <a:pt x="571" y="1248"/>
                    <a:pt x="571" y="1248"/>
                    <a:pt x="571" y="1248"/>
                  </a:cubicBezTo>
                  <a:cubicBezTo>
                    <a:pt x="571" y="1248"/>
                    <a:pt x="600" y="1359"/>
                    <a:pt x="631" y="1401"/>
                  </a:cubicBezTo>
                  <a:cubicBezTo>
                    <a:pt x="631" y="1401"/>
                    <a:pt x="632" y="1416"/>
                    <a:pt x="616" y="1424"/>
                  </a:cubicBezTo>
                  <a:cubicBezTo>
                    <a:pt x="616" y="1424"/>
                    <a:pt x="600" y="1439"/>
                    <a:pt x="598" y="1466"/>
                  </a:cubicBezTo>
                  <a:cubicBezTo>
                    <a:pt x="598" y="1466"/>
                    <a:pt x="593" y="1535"/>
                    <a:pt x="621" y="1554"/>
                  </a:cubicBezTo>
                  <a:cubicBezTo>
                    <a:pt x="621" y="1554"/>
                    <a:pt x="624" y="1557"/>
                    <a:pt x="621" y="1560"/>
                  </a:cubicBezTo>
                  <a:cubicBezTo>
                    <a:pt x="621" y="1560"/>
                    <a:pt x="610" y="1585"/>
                    <a:pt x="618" y="1596"/>
                  </a:cubicBezTo>
                  <a:cubicBezTo>
                    <a:pt x="618" y="1596"/>
                    <a:pt x="616" y="1643"/>
                    <a:pt x="667" y="1640"/>
                  </a:cubicBezTo>
                  <a:cubicBezTo>
                    <a:pt x="667" y="1640"/>
                    <a:pt x="713" y="1639"/>
                    <a:pt x="707" y="1598"/>
                  </a:cubicBezTo>
                  <a:cubicBezTo>
                    <a:pt x="694" y="1564"/>
                    <a:pt x="694" y="1564"/>
                    <a:pt x="694" y="1564"/>
                  </a:cubicBezTo>
                  <a:cubicBezTo>
                    <a:pt x="694" y="1564"/>
                    <a:pt x="686" y="1530"/>
                    <a:pt x="726" y="1569"/>
                  </a:cubicBezTo>
                  <a:cubicBezTo>
                    <a:pt x="726" y="1569"/>
                    <a:pt x="746" y="1580"/>
                    <a:pt x="748" y="1610"/>
                  </a:cubicBezTo>
                  <a:cubicBezTo>
                    <a:pt x="748" y="1610"/>
                    <a:pt x="742" y="1663"/>
                    <a:pt x="765" y="1653"/>
                  </a:cubicBezTo>
                  <a:cubicBezTo>
                    <a:pt x="831" y="1598"/>
                    <a:pt x="831" y="1598"/>
                    <a:pt x="831" y="1598"/>
                  </a:cubicBezTo>
                  <a:cubicBezTo>
                    <a:pt x="831" y="1598"/>
                    <a:pt x="859" y="1577"/>
                    <a:pt x="850" y="1562"/>
                  </a:cubicBezTo>
                  <a:cubicBezTo>
                    <a:pt x="820" y="1528"/>
                    <a:pt x="820" y="1528"/>
                    <a:pt x="820" y="1528"/>
                  </a:cubicBezTo>
                  <a:cubicBezTo>
                    <a:pt x="820" y="1528"/>
                    <a:pt x="813" y="1527"/>
                    <a:pt x="810" y="1485"/>
                  </a:cubicBezTo>
                  <a:cubicBezTo>
                    <a:pt x="810" y="1485"/>
                    <a:pt x="789" y="1383"/>
                    <a:pt x="764" y="1351"/>
                  </a:cubicBezTo>
                  <a:cubicBezTo>
                    <a:pt x="764" y="1351"/>
                    <a:pt x="755" y="1335"/>
                    <a:pt x="766" y="1301"/>
                  </a:cubicBezTo>
                  <a:cubicBezTo>
                    <a:pt x="796" y="996"/>
                    <a:pt x="796" y="996"/>
                    <a:pt x="796" y="996"/>
                  </a:cubicBezTo>
                  <a:cubicBezTo>
                    <a:pt x="796" y="996"/>
                    <a:pt x="811" y="987"/>
                    <a:pt x="820" y="973"/>
                  </a:cubicBezTo>
                  <a:cubicBezTo>
                    <a:pt x="820" y="973"/>
                    <a:pt x="844" y="972"/>
                    <a:pt x="845" y="940"/>
                  </a:cubicBezTo>
                  <a:cubicBezTo>
                    <a:pt x="845" y="940"/>
                    <a:pt x="848" y="914"/>
                    <a:pt x="842" y="875"/>
                  </a:cubicBezTo>
                  <a:cubicBezTo>
                    <a:pt x="845" y="869"/>
                    <a:pt x="845" y="869"/>
                    <a:pt x="845" y="869"/>
                  </a:cubicBezTo>
                  <a:cubicBezTo>
                    <a:pt x="845" y="869"/>
                    <a:pt x="857" y="704"/>
                    <a:pt x="853" y="667"/>
                  </a:cubicBezTo>
                  <a:cubicBezTo>
                    <a:pt x="853" y="667"/>
                    <a:pt x="852" y="554"/>
                    <a:pt x="792" y="314"/>
                  </a:cubicBezTo>
                  <a:cubicBezTo>
                    <a:pt x="792" y="314"/>
                    <a:pt x="790" y="299"/>
                    <a:pt x="765" y="295"/>
                  </a:cubicBezTo>
                  <a:cubicBezTo>
                    <a:pt x="765" y="295"/>
                    <a:pt x="648" y="258"/>
                    <a:pt x="635" y="247"/>
                  </a:cubicBezTo>
                  <a:cubicBezTo>
                    <a:pt x="635" y="247"/>
                    <a:pt x="622" y="229"/>
                    <a:pt x="616" y="217"/>
                  </a:cubicBezTo>
                  <a:cubicBezTo>
                    <a:pt x="616" y="199"/>
                    <a:pt x="616" y="199"/>
                    <a:pt x="616" y="199"/>
                  </a:cubicBezTo>
                  <a:cubicBezTo>
                    <a:pt x="616" y="199"/>
                    <a:pt x="628" y="206"/>
                    <a:pt x="642" y="170"/>
                  </a:cubicBezTo>
                  <a:cubicBezTo>
                    <a:pt x="642" y="170"/>
                    <a:pt x="664" y="142"/>
                    <a:pt x="636" y="140"/>
                  </a:cubicBezTo>
                  <a:cubicBezTo>
                    <a:pt x="636" y="140"/>
                    <a:pt x="652" y="61"/>
                    <a:pt x="617" y="54"/>
                  </a:cubicBezTo>
                  <a:cubicBezTo>
                    <a:pt x="617" y="54"/>
                    <a:pt x="610" y="0"/>
                    <a:pt x="535" y="23"/>
                  </a:cubicBezTo>
                  <a:cubicBezTo>
                    <a:pt x="535" y="23"/>
                    <a:pt x="496" y="31"/>
                    <a:pt x="484" y="92"/>
                  </a:cubicBezTo>
                  <a:cubicBezTo>
                    <a:pt x="484" y="127"/>
                    <a:pt x="484" y="127"/>
                    <a:pt x="484" y="127"/>
                  </a:cubicBezTo>
                  <a:cubicBezTo>
                    <a:pt x="484" y="127"/>
                    <a:pt x="474" y="121"/>
                    <a:pt x="477" y="142"/>
                  </a:cubicBezTo>
                  <a:cubicBezTo>
                    <a:pt x="477" y="142"/>
                    <a:pt x="484" y="183"/>
                    <a:pt x="490" y="182"/>
                  </a:cubicBezTo>
                  <a:lnTo>
                    <a:pt x="498" y="221"/>
                  </a:lnTo>
                  <a:close/>
                </a:path>
              </a:pathLst>
            </a:custGeom>
            <a:solidFill>
              <a:srgbClr val="41404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dirty="0">
                <a:solidFill>
                  <a:schemeClr val="bg1">
                    <a:lumMod val="75000"/>
                  </a:schemeClr>
                </a:solidFill>
              </a:endParaRPr>
            </a:p>
          </p:txBody>
        </p:sp>
        <p:sp>
          <p:nvSpPr>
            <p:cNvPr id="18" name="Freeform 30"/>
            <p:cNvSpPr>
              <a:spLocks/>
            </p:cNvSpPr>
            <p:nvPr/>
          </p:nvSpPr>
          <p:spPr bwMode="auto">
            <a:xfrm flipH="1">
              <a:off x="476" y="440"/>
              <a:ext cx="248" cy="932"/>
            </a:xfrm>
            <a:custGeom>
              <a:avLst/>
              <a:gdLst>
                <a:gd name="T0" fmla="*/ 2 w 124"/>
                <a:gd name="T1" fmla="*/ 1 h 466"/>
                <a:gd name="T2" fmla="*/ 46 w 124"/>
                <a:gd name="T3" fmla="*/ 55 h 466"/>
                <a:gd name="T4" fmla="*/ 61 w 124"/>
                <a:gd name="T5" fmla="*/ 56 h 466"/>
                <a:gd name="T6" fmla="*/ 78 w 124"/>
                <a:gd name="T7" fmla="*/ 51 h 466"/>
                <a:gd name="T8" fmla="*/ 119 w 124"/>
                <a:gd name="T9" fmla="*/ 4 h 466"/>
                <a:gd name="T10" fmla="*/ 120 w 124"/>
                <a:gd name="T11" fmla="*/ 0 h 466"/>
                <a:gd name="T12" fmla="*/ 124 w 124"/>
                <a:gd name="T13" fmla="*/ 7 h 466"/>
                <a:gd name="T14" fmla="*/ 107 w 124"/>
                <a:gd name="T15" fmla="*/ 327 h 466"/>
                <a:gd name="T16" fmla="*/ 117 w 124"/>
                <a:gd name="T17" fmla="*/ 430 h 466"/>
                <a:gd name="T18" fmla="*/ 20 w 124"/>
                <a:gd name="T19" fmla="*/ 456 h 466"/>
                <a:gd name="T20" fmla="*/ 0 w 124"/>
                <a:gd name="T21" fmla="*/ 5 h 466"/>
                <a:gd name="T22" fmla="*/ 2 w 124"/>
                <a:gd name="T23" fmla="*/ 1 h 466"/>
                <a:gd name="T24" fmla="*/ 0 w 124"/>
                <a:gd name="T25" fmla="*/ 0 h 466"/>
                <a:gd name="T26" fmla="*/ 124 w 124"/>
                <a:gd name="T27" fmla="*/ 466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124" h="466">
                  <a:moveTo>
                    <a:pt x="2" y="1"/>
                  </a:moveTo>
                  <a:cubicBezTo>
                    <a:pt x="2" y="1"/>
                    <a:pt x="27" y="32"/>
                    <a:pt x="46" y="55"/>
                  </a:cubicBezTo>
                  <a:cubicBezTo>
                    <a:pt x="54" y="57"/>
                    <a:pt x="52" y="57"/>
                    <a:pt x="61" y="56"/>
                  </a:cubicBezTo>
                  <a:cubicBezTo>
                    <a:pt x="61" y="56"/>
                    <a:pt x="67" y="58"/>
                    <a:pt x="78" y="51"/>
                  </a:cubicBezTo>
                  <a:cubicBezTo>
                    <a:pt x="90" y="39"/>
                    <a:pt x="105" y="34"/>
                    <a:pt x="119" y="4"/>
                  </a:cubicBezTo>
                  <a:cubicBezTo>
                    <a:pt x="120" y="0"/>
                    <a:pt x="120" y="0"/>
                    <a:pt x="120" y="0"/>
                  </a:cubicBezTo>
                  <a:cubicBezTo>
                    <a:pt x="124" y="7"/>
                    <a:pt x="124" y="7"/>
                    <a:pt x="124" y="7"/>
                  </a:cubicBezTo>
                  <a:cubicBezTo>
                    <a:pt x="124" y="7"/>
                    <a:pt x="102" y="232"/>
                    <a:pt x="107" y="327"/>
                  </a:cubicBezTo>
                  <a:cubicBezTo>
                    <a:pt x="107" y="327"/>
                    <a:pt x="112" y="421"/>
                    <a:pt x="117" y="430"/>
                  </a:cubicBezTo>
                  <a:cubicBezTo>
                    <a:pt x="117" y="430"/>
                    <a:pt x="42" y="466"/>
                    <a:pt x="20" y="456"/>
                  </a:cubicBezTo>
                  <a:cubicBezTo>
                    <a:pt x="20" y="456"/>
                    <a:pt x="33" y="118"/>
                    <a:pt x="0" y="5"/>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dirty="0">
                <a:solidFill>
                  <a:schemeClr val="bg1">
                    <a:lumMod val="75000"/>
                  </a:schemeClr>
                </a:solidFill>
              </a:endParaRPr>
            </a:p>
          </p:txBody>
        </p:sp>
        <p:sp>
          <p:nvSpPr>
            <p:cNvPr id="19" name="Freeform 31"/>
            <p:cNvSpPr>
              <a:spLocks/>
            </p:cNvSpPr>
            <p:nvPr/>
          </p:nvSpPr>
          <p:spPr bwMode="auto">
            <a:xfrm flipH="1">
              <a:off x="524" y="550"/>
              <a:ext cx="126" cy="776"/>
            </a:xfrm>
            <a:custGeom>
              <a:avLst/>
              <a:gdLst>
                <a:gd name="T0" fmla="*/ 9 w 63"/>
                <a:gd name="T1" fmla="*/ 0 h 388"/>
                <a:gd name="T2" fmla="*/ 36 w 63"/>
                <a:gd name="T3" fmla="*/ 0 h 388"/>
                <a:gd name="T4" fmla="*/ 47 w 63"/>
                <a:gd name="T5" fmla="*/ 16 h 388"/>
                <a:gd name="T6" fmla="*/ 40 w 63"/>
                <a:gd name="T7" fmla="*/ 34 h 388"/>
                <a:gd name="T8" fmla="*/ 58 w 63"/>
                <a:gd name="T9" fmla="*/ 362 h 388"/>
                <a:gd name="T10" fmla="*/ 33 w 63"/>
                <a:gd name="T11" fmla="*/ 388 h 388"/>
                <a:gd name="T12" fmla="*/ 0 w 63"/>
                <a:gd name="T13" fmla="*/ 370 h 388"/>
                <a:gd name="T14" fmla="*/ 17 w 63"/>
                <a:gd name="T15" fmla="*/ 38 h 388"/>
                <a:gd name="T16" fmla="*/ 3 w 63"/>
                <a:gd name="T17" fmla="*/ 19 h 388"/>
                <a:gd name="T18" fmla="*/ 9 w 63"/>
                <a:gd name="T19" fmla="*/ 0 h 388"/>
                <a:gd name="T20" fmla="*/ 0 w 63"/>
                <a:gd name="T21" fmla="*/ 0 h 388"/>
                <a:gd name="T22" fmla="*/ 63 w 63"/>
                <a:gd name="T23" fmla="*/ 388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T20" t="T21" r="T22" b="T23"/>
              <a:pathLst>
                <a:path w="63" h="388">
                  <a:moveTo>
                    <a:pt x="9" y="0"/>
                  </a:moveTo>
                  <a:cubicBezTo>
                    <a:pt x="36" y="0"/>
                    <a:pt x="36" y="0"/>
                    <a:pt x="36" y="0"/>
                  </a:cubicBezTo>
                  <a:cubicBezTo>
                    <a:pt x="36" y="0"/>
                    <a:pt x="46" y="12"/>
                    <a:pt x="47" y="16"/>
                  </a:cubicBezTo>
                  <a:cubicBezTo>
                    <a:pt x="47" y="19"/>
                    <a:pt x="43" y="29"/>
                    <a:pt x="40" y="34"/>
                  </a:cubicBezTo>
                  <a:cubicBezTo>
                    <a:pt x="40" y="34"/>
                    <a:pt x="63" y="138"/>
                    <a:pt x="58" y="362"/>
                  </a:cubicBezTo>
                  <a:cubicBezTo>
                    <a:pt x="33" y="388"/>
                    <a:pt x="33" y="388"/>
                    <a:pt x="33" y="388"/>
                  </a:cubicBezTo>
                  <a:cubicBezTo>
                    <a:pt x="0" y="370"/>
                    <a:pt x="0" y="370"/>
                    <a:pt x="0" y="370"/>
                  </a:cubicBezTo>
                  <a:cubicBezTo>
                    <a:pt x="0" y="370"/>
                    <a:pt x="4" y="98"/>
                    <a:pt x="17" y="38"/>
                  </a:cubicBezTo>
                  <a:cubicBezTo>
                    <a:pt x="17" y="38"/>
                    <a:pt x="2" y="22"/>
                    <a:pt x="3" y="19"/>
                  </a:cubicBezTo>
                  <a:lnTo>
                    <a:pt x="9" y="0"/>
                  </a:lnTo>
                  <a:close/>
                </a:path>
              </a:pathLst>
            </a:custGeom>
            <a:solidFill>
              <a:srgbClr val="99141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dirty="0">
                <a:solidFill>
                  <a:schemeClr val="bg1">
                    <a:lumMod val="75000"/>
                  </a:schemeClr>
                </a:solidFill>
              </a:endParaRPr>
            </a:p>
          </p:txBody>
        </p:sp>
        <p:sp>
          <p:nvSpPr>
            <p:cNvPr id="20" name="Line 32"/>
            <p:cNvSpPr>
              <a:spLocks noChangeShapeType="1"/>
            </p:cNvSpPr>
            <p:nvPr/>
          </p:nvSpPr>
          <p:spPr bwMode="auto">
            <a:xfrm flipH="1">
              <a:off x="1432" y="554"/>
              <a:ext cx="1" cy="1"/>
            </a:xfrm>
            <a:prstGeom prst="line">
              <a:avLst/>
            </a:prstGeom>
            <a:noFill/>
            <a:ln w="9525"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sz="1600" dirty="0">
                <a:solidFill>
                  <a:schemeClr val="bg1">
                    <a:lumMod val="75000"/>
                  </a:schemeClr>
                </a:solidFill>
              </a:endParaRPr>
            </a:p>
          </p:txBody>
        </p:sp>
        <p:sp>
          <p:nvSpPr>
            <p:cNvPr id="21" name="Line 33"/>
            <p:cNvSpPr>
              <a:spLocks noChangeShapeType="1"/>
            </p:cNvSpPr>
            <p:nvPr/>
          </p:nvSpPr>
          <p:spPr bwMode="auto">
            <a:xfrm flipH="1">
              <a:off x="1432" y="554"/>
              <a:ext cx="1" cy="1"/>
            </a:xfrm>
            <a:prstGeom prst="line">
              <a:avLst/>
            </a:prstGeom>
            <a:noFill/>
            <a:ln w="9525"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sz="1600" dirty="0">
                <a:solidFill>
                  <a:schemeClr val="bg1">
                    <a:lumMod val="75000"/>
                  </a:schemeClr>
                </a:solidFill>
              </a:endParaRPr>
            </a:p>
          </p:txBody>
        </p:sp>
      </p:grpSp>
      <p:grpSp>
        <p:nvGrpSpPr>
          <p:cNvPr id="3" name="Group 8"/>
          <p:cNvGrpSpPr>
            <a:grpSpLocks/>
          </p:cNvGrpSpPr>
          <p:nvPr/>
        </p:nvGrpSpPr>
        <p:grpSpPr bwMode="auto">
          <a:xfrm>
            <a:off x="1199681" y="2382441"/>
            <a:ext cx="6080528" cy="2044303"/>
            <a:chOff x="0" y="0"/>
            <a:chExt cx="8111028" cy="2724686"/>
          </a:xfrm>
        </p:grpSpPr>
        <p:pic>
          <p:nvPicPr>
            <p:cNvPr id="23" name="Picture 74"/>
            <p:cNvPicPr>
              <a:picLocks noChangeAspect="1" noChangeArrowheads="1"/>
            </p:cNvPicPr>
            <p:nvPr/>
          </p:nvPicPr>
          <p:blipFill>
            <a:blip r:embed="rId3" cstate="screen">
              <a:lum bright="24000"/>
              <a:extLst>
                <a:ext uri="{28A0092B-C50C-407E-A947-70E740481C1C}">
                  <a14:useLocalDpi xmlns:a14="http://schemas.microsoft.com/office/drawing/2010/main"/>
                </a:ext>
              </a:extLst>
            </a:blip>
            <a:srcRect/>
            <a:stretch>
              <a:fillRect/>
            </a:stretch>
          </p:blipFill>
          <p:spPr bwMode="auto">
            <a:xfrm>
              <a:off x="6930366" y="1152524"/>
              <a:ext cx="1180662" cy="156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AutoShape 35" descr="Bild20"/>
            <p:cNvSpPr>
              <a:spLocks noChangeArrowheads="1"/>
            </p:cNvSpPr>
            <p:nvPr/>
          </p:nvSpPr>
          <p:spPr bwMode="auto">
            <a:xfrm>
              <a:off x="0" y="0"/>
              <a:ext cx="6953719" cy="2724686"/>
            </a:xfrm>
            <a:prstGeom prst="roundRect">
              <a:avLst>
                <a:gd name="adj" fmla="val 5556"/>
              </a:avLst>
            </a:prstGeom>
            <a:solidFill>
              <a:srgbClr val="FFFFFF"/>
            </a:solidFill>
            <a:ln w="25400" cmpd="sng">
              <a:solidFill>
                <a:srgbClr val="414042"/>
              </a:solidFill>
              <a:round/>
              <a:headEnd/>
              <a:tailEnd/>
            </a:ln>
          </p:spPr>
          <p:txBody>
            <a:bodyPr lIns="108000" tIns="108000" rIns="36000" bIns="36000"/>
            <a:lstStyle/>
            <a:p>
              <a:endParaRPr lang="zh-CN" altLang="en-US" sz="1600" dirty="0">
                <a:solidFill>
                  <a:schemeClr val="bg1"/>
                </a:solidFill>
              </a:endParaRPr>
            </a:p>
          </p:txBody>
        </p:sp>
      </p:grpSp>
      <p:sp>
        <p:nvSpPr>
          <p:cNvPr id="25" name="Rectangle 18"/>
          <p:cNvSpPr>
            <a:spLocks noChangeArrowheads="1"/>
          </p:cNvSpPr>
          <p:nvPr/>
        </p:nvSpPr>
        <p:spPr bwMode="auto">
          <a:xfrm>
            <a:off x="1429384" y="2625328"/>
            <a:ext cx="440359" cy="452438"/>
          </a:xfrm>
          <a:prstGeom prst="rect">
            <a:avLst/>
          </a:prstGeom>
          <a:solidFill>
            <a:schemeClr val="accent1"/>
          </a:solidFill>
          <a:ln>
            <a:noFill/>
          </a:ln>
          <a:extLst/>
        </p:spPr>
        <p:txBody>
          <a:bodyPr wrap="none" lIns="68555" tIns="34278" rIns="68555" bIns="34278" anchor="ctr"/>
          <a:lstStyle/>
          <a:p>
            <a:pPr algn="ctr"/>
            <a:r>
              <a:rPr lang="zh-CN" altLang="en-US" sz="1400" b="1" dirty="0">
                <a:solidFill>
                  <a:schemeClr val="bg1"/>
                </a:solidFill>
                <a:sym typeface="宋体" pitchFamily="2" charset="-122"/>
              </a:rPr>
              <a:t>1</a:t>
            </a:r>
            <a:endParaRPr lang="zh-CN" altLang="en-US" sz="1600" dirty="0">
              <a:solidFill>
                <a:schemeClr val="bg1"/>
              </a:solidFill>
            </a:endParaRPr>
          </a:p>
        </p:txBody>
      </p:sp>
      <p:sp>
        <p:nvSpPr>
          <p:cNvPr id="26" name="Rectangle 19"/>
          <p:cNvSpPr>
            <a:spLocks noChangeArrowheads="1"/>
          </p:cNvSpPr>
          <p:nvPr/>
        </p:nvSpPr>
        <p:spPr bwMode="auto">
          <a:xfrm>
            <a:off x="1429384" y="3177778"/>
            <a:ext cx="440359" cy="452438"/>
          </a:xfrm>
          <a:prstGeom prst="rect">
            <a:avLst/>
          </a:prstGeom>
          <a:solidFill>
            <a:schemeClr val="accent2"/>
          </a:solidFill>
          <a:ln>
            <a:noFill/>
          </a:ln>
          <a:extLst/>
        </p:spPr>
        <p:txBody>
          <a:bodyPr wrap="none" lIns="68555" tIns="34278" rIns="68555" bIns="34278" anchor="ctr"/>
          <a:lstStyle/>
          <a:p>
            <a:pPr algn="ctr"/>
            <a:r>
              <a:rPr lang="zh-CN" altLang="en-US" sz="1400" b="1" dirty="0">
                <a:solidFill>
                  <a:schemeClr val="bg1"/>
                </a:solidFill>
                <a:sym typeface="宋体" pitchFamily="2" charset="-122"/>
              </a:rPr>
              <a:t>2</a:t>
            </a:r>
            <a:endParaRPr lang="zh-CN" altLang="en-US" sz="1600" dirty="0">
              <a:solidFill>
                <a:schemeClr val="bg1"/>
              </a:solidFill>
            </a:endParaRPr>
          </a:p>
        </p:txBody>
      </p:sp>
      <p:sp>
        <p:nvSpPr>
          <p:cNvPr id="27" name="Rectangle 20"/>
          <p:cNvSpPr>
            <a:spLocks noChangeArrowheads="1"/>
          </p:cNvSpPr>
          <p:nvPr/>
        </p:nvSpPr>
        <p:spPr bwMode="auto">
          <a:xfrm>
            <a:off x="1429384" y="3726656"/>
            <a:ext cx="440359" cy="452438"/>
          </a:xfrm>
          <a:prstGeom prst="rect">
            <a:avLst/>
          </a:prstGeom>
          <a:solidFill>
            <a:schemeClr val="accent3"/>
          </a:solidFill>
          <a:ln>
            <a:noFill/>
          </a:ln>
          <a:extLst/>
        </p:spPr>
        <p:txBody>
          <a:bodyPr wrap="none" lIns="68555" tIns="34278" rIns="68555" bIns="34278" anchor="ctr"/>
          <a:lstStyle/>
          <a:p>
            <a:pPr algn="ctr"/>
            <a:r>
              <a:rPr lang="zh-CN" altLang="en-US" sz="1400" b="1" dirty="0">
                <a:solidFill>
                  <a:schemeClr val="bg1"/>
                </a:solidFill>
                <a:sym typeface="宋体" pitchFamily="2" charset="-122"/>
              </a:rPr>
              <a:t>3</a:t>
            </a:r>
            <a:endParaRPr lang="zh-CN" altLang="en-US" sz="1600" dirty="0">
              <a:solidFill>
                <a:schemeClr val="bg1"/>
              </a:solidFill>
            </a:endParaRPr>
          </a:p>
        </p:txBody>
      </p:sp>
      <p:sp>
        <p:nvSpPr>
          <p:cNvPr id="28" name="Rectangle 27"/>
          <p:cNvSpPr>
            <a:spLocks noChangeArrowheads="1"/>
          </p:cNvSpPr>
          <p:nvPr/>
        </p:nvSpPr>
        <p:spPr bwMode="auto">
          <a:xfrm>
            <a:off x="1914969" y="2625328"/>
            <a:ext cx="4222688" cy="452438"/>
          </a:xfrm>
          <a:prstGeom prst="rect">
            <a:avLst/>
          </a:prstGeom>
          <a:solidFill>
            <a:schemeClr val="accent1"/>
          </a:solidFill>
          <a:ln>
            <a:noFill/>
          </a:ln>
          <a:extLst/>
        </p:spPr>
        <p:txBody>
          <a:bodyPr wrap="none" lIns="68555" tIns="34278" rIns="68555" bIns="34278" anchor="ctr"/>
          <a:lstStyle/>
          <a:p>
            <a:pPr algn="ctr"/>
            <a:r>
              <a:rPr lang="zh-CN" altLang="en-US" sz="1200" dirty="0">
                <a:solidFill>
                  <a:schemeClr val="bg1"/>
                </a:solidFill>
                <a:latin typeface="微软雅黑" pitchFamily="34" charset="-122"/>
                <a:ea typeface="微软雅黑" pitchFamily="34" charset="-122"/>
              </a:rPr>
              <a:t>请输入您的文字</a:t>
            </a:r>
          </a:p>
        </p:txBody>
      </p:sp>
      <p:sp>
        <p:nvSpPr>
          <p:cNvPr id="29" name="Rectangle 28"/>
          <p:cNvSpPr>
            <a:spLocks noChangeArrowheads="1"/>
          </p:cNvSpPr>
          <p:nvPr/>
        </p:nvSpPr>
        <p:spPr bwMode="auto">
          <a:xfrm>
            <a:off x="1914969" y="3177778"/>
            <a:ext cx="4222688" cy="452438"/>
          </a:xfrm>
          <a:prstGeom prst="rect">
            <a:avLst/>
          </a:prstGeom>
          <a:solidFill>
            <a:schemeClr val="accent2"/>
          </a:solidFill>
          <a:ln>
            <a:noFill/>
          </a:ln>
          <a:extLst/>
        </p:spPr>
        <p:txBody>
          <a:bodyPr wrap="none" lIns="68555" tIns="34278" rIns="68555" bIns="34278" anchor="ctr"/>
          <a:lstStyle/>
          <a:p>
            <a:pPr algn="ctr"/>
            <a:r>
              <a:rPr lang="zh-CN" altLang="en-US" sz="1200" dirty="0">
                <a:solidFill>
                  <a:schemeClr val="bg1"/>
                </a:solidFill>
                <a:latin typeface="微软雅黑" pitchFamily="34" charset="-122"/>
                <a:ea typeface="微软雅黑" pitchFamily="34" charset="-122"/>
              </a:rPr>
              <a:t>请输入您的文字</a:t>
            </a:r>
          </a:p>
        </p:txBody>
      </p:sp>
      <p:sp>
        <p:nvSpPr>
          <p:cNvPr id="30" name="Rectangle 29"/>
          <p:cNvSpPr>
            <a:spLocks noChangeArrowheads="1"/>
          </p:cNvSpPr>
          <p:nvPr/>
        </p:nvSpPr>
        <p:spPr bwMode="auto">
          <a:xfrm>
            <a:off x="1914969" y="3726656"/>
            <a:ext cx="4222688" cy="452438"/>
          </a:xfrm>
          <a:prstGeom prst="rect">
            <a:avLst/>
          </a:prstGeom>
          <a:solidFill>
            <a:schemeClr val="accent3"/>
          </a:solidFill>
          <a:ln>
            <a:noFill/>
          </a:ln>
          <a:extLst/>
        </p:spPr>
        <p:txBody>
          <a:bodyPr wrap="none" lIns="68555" tIns="34278" rIns="68555" bIns="34278" anchor="ctr"/>
          <a:lstStyle/>
          <a:p>
            <a:pPr algn="ctr"/>
            <a:r>
              <a:rPr lang="zh-CN" altLang="en-US" sz="1200" dirty="0">
                <a:solidFill>
                  <a:schemeClr val="bg1"/>
                </a:solidFill>
                <a:latin typeface="微软雅黑" pitchFamily="34" charset="-122"/>
                <a:ea typeface="微软雅黑" pitchFamily="34" charset="-122"/>
              </a:rPr>
              <a:t>请输入您的文字</a:t>
            </a:r>
          </a:p>
        </p:txBody>
      </p:sp>
      <p:sp>
        <p:nvSpPr>
          <p:cNvPr id="31" name="Rectangle 37"/>
          <p:cNvSpPr>
            <a:spLocks noChangeArrowheads="1"/>
          </p:cNvSpPr>
          <p:nvPr/>
        </p:nvSpPr>
        <p:spPr bwMode="auto">
          <a:xfrm>
            <a:off x="1199682" y="1766198"/>
            <a:ext cx="4392905" cy="38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5" tIns="34278" rIns="68555" bIns="34278">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这里输入文字这里输入文字这里输入文字这里输入</a:t>
            </a:r>
            <a:endParaRPr lang="en-US" sz="800" dirty="0">
              <a:solidFill>
                <a:schemeClr val="bg1">
                  <a:lumMod val="50000"/>
                </a:schemeClr>
              </a:solidFill>
              <a:latin typeface="微软雅黑" pitchFamily="34" charset="-122"/>
              <a:ea typeface="微软雅黑" pitchFamily="34" charset="-122"/>
            </a:endParaRPr>
          </a:p>
          <a:p>
            <a:pPr>
              <a:lnSpc>
                <a:spcPct val="130000"/>
              </a:lnSpc>
            </a:pPr>
            <a:r>
              <a:rPr lang="zh-CN" altLang="en-US" sz="800" dirty="0">
                <a:solidFill>
                  <a:schemeClr val="bg1">
                    <a:lumMod val="50000"/>
                  </a:schemeClr>
                </a:solidFill>
                <a:latin typeface="微软雅黑" pitchFamily="34" charset="-122"/>
                <a:ea typeface="微软雅黑" pitchFamily="34" charset="-122"/>
              </a:rPr>
              <a:t>这里输入文字这里输入文字这里输入文字这里输入</a:t>
            </a:r>
            <a:endParaRPr lang="en-US"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697602003"/>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0-#ppt_w/2"/>
                                          </p:val>
                                        </p:tav>
                                        <p:tav tm="100000">
                                          <p:val>
                                            <p:strVal val="#ppt_x"/>
                                          </p:val>
                                        </p:tav>
                                      </p:tavLst>
                                    </p:anim>
                                    <p:anim calcmode="lin" valueType="num">
                                      <p:cBhvr additive="base">
                                        <p:cTn id="8" dur="500" fill="hold"/>
                                        <p:tgtEl>
                                          <p:spTgt spid="3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 fill="hold"/>
                                        <p:tgtEl>
                                          <p:spTgt spid="2"/>
                                        </p:tgtEl>
                                        <p:attrNameLst>
                                          <p:attrName>ppt_w</p:attrName>
                                        </p:attrNameLst>
                                      </p:cBhvr>
                                      <p:tavLst>
                                        <p:tav tm="0">
                                          <p:val>
                                            <p:fltVal val="0"/>
                                          </p:val>
                                        </p:tav>
                                        <p:tav tm="100000">
                                          <p:val>
                                            <p:strVal val="#ppt_w"/>
                                          </p:val>
                                        </p:tav>
                                      </p:tavLst>
                                    </p:anim>
                                    <p:anim calcmode="lin" valueType="num">
                                      <p:cBhvr>
                                        <p:cTn id="13" dur="500" fill="hold"/>
                                        <p:tgtEl>
                                          <p:spTgt spid="2"/>
                                        </p:tgtEl>
                                        <p:attrNameLst>
                                          <p:attrName>ppt_h</p:attrName>
                                        </p:attrNameLst>
                                      </p:cBhvr>
                                      <p:tavLst>
                                        <p:tav tm="0">
                                          <p:val>
                                            <p:fltVal val="0"/>
                                          </p:val>
                                        </p:tav>
                                        <p:tav tm="100000">
                                          <p:val>
                                            <p:strVal val="#ppt_h"/>
                                          </p:val>
                                        </p:tav>
                                      </p:tavLst>
                                    </p:anim>
                                    <p:animEffect transition="in" filter="fade">
                                      <p:cBhvr>
                                        <p:cTn id="14" dur="500"/>
                                        <p:tgtEl>
                                          <p:spTgt spid="2"/>
                                        </p:tgtEl>
                                      </p:cBhvr>
                                    </p:animEffect>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ipe(left)">
                                      <p:cBhvr>
                                        <p:cTn id="18" dur="500"/>
                                        <p:tgtEl>
                                          <p:spTgt spid="3"/>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500"/>
                                        <p:tgtEl>
                                          <p:spTgt spid="25"/>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childTnLst>
                          </p:cTn>
                        </p:par>
                        <p:par>
                          <p:cTn id="27" fill="hold">
                            <p:stCondLst>
                              <p:cond delay="2500"/>
                            </p:stCondLst>
                            <p:childTnLst>
                              <p:par>
                                <p:cTn id="28" presetID="41" presetClass="entr" presetSubtype="0" fill="hold" nodeType="afterEffect">
                                  <p:stCondLst>
                                    <p:cond delay="0"/>
                                  </p:stCondLst>
                                  <p:iterate type="lt">
                                    <p:tmPct val="10000"/>
                                  </p:iterate>
                                  <p:childTnLst>
                                    <p:set>
                                      <p:cBhvr>
                                        <p:cTn id="29" dur="1" fill="hold">
                                          <p:stCondLst>
                                            <p:cond delay="0"/>
                                          </p:stCondLst>
                                        </p:cTn>
                                        <p:tgtEl>
                                          <p:spTgt spid="28">
                                            <p:txEl>
                                              <p:pRg st="0" end="0"/>
                                            </p:txEl>
                                          </p:spTgt>
                                        </p:tgtEl>
                                        <p:attrNameLst>
                                          <p:attrName>style.visibility</p:attrName>
                                        </p:attrNameLst>
                                      </p:cBhvr>
                                      <p:to>
                                        <p:strVal val="visible"/>
                                      </p:to>
                                    </p:set>
                                    <p:anim calcmode="lin" valueType="num">
                                      <p:cBhvr>
                                        <p:cTn id="30" dur="500" fill="hold"/>
                                        <p:tgtEl>
                                          <p:spTgt spid="2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8">
                                            <p:txEl>
                                              <p:pRg st="0" end="0"/>
                                            </p:txEl>
                                          </p:spTgt>
                                        </p:tgtEl>
                                        <p:attrNameLst>
                                          <p:attrName>ppt_y</p:attrName>
                                        </p:attrNameLst>
                                      </p:cBhvr>
                                      <p:tavLst>
                                        <p:tav tm="0">
                                          <p:val>
                                            <p:strVal val="#ppt_y"/>
                                          </p:val>
                                        </p:tav>
                                        <p:tav tm="100000">
                                          <p:val>
                                            <p:strVal val="#ppt_y"/>
                                          </p:val>
                                        </p:tav>
                                      </p:tavLst>
                                    </p:anim>
                                    <p:anim calcmode="lin" valueType="num">
                                      <p:cBhvr>
                                        <p:cTn id="32" dur="500" fill="hold"/>
                                        <p:tgtEl>
                                          <p:spTgt spid="2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8">
                                            <p:txEl>
                                              <p:pRg st="0" end="0"/>
                                            </p:txEl>
                                          </p:spTgt>
                                        </p:tgtEl>
                                      </p:cBhvr>
                                    </p:animEffect>
                                  </p:childTnLst>
                                </p:cTn>
                              </p:par>
                            </p:childTnLst>
                          </p:cTn>
                        </p:par>
                        <p:par>
                          <p:cTn id="35" fill="hold">
                            <p:stCondLst>
                              <p:cond delay="3300"/>
                            </p:stCondLst>
                            <p:childTnLst>
                              <p:par>
                                <p:cTn id="36" presetID="10" presetClass="entr" presetSubtype="0" fill="hold" grpId="0"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fade">
                                      <p:cBhvr>
                                        <p:cTn id="38" dur="500"/>
                                        <p:tgtEl>
                                          <p:spTgt spid="26"/>
                                        </p:tgtEl>
                                      </p:cBhvr>
                                    </p:animEffect>
                                  </p:childTnLst>
                                </p:cTn>
                              </p:par>
                            </p:childTnLst>
                          </p:cTn>
                        </p:par>
                        <p:par>
                          <p:cTn id="39" fill="hold">
                            <p:stCondLst>
                              <p:cond delay="3800"/>
                            </p:stCondLst>
                            <p:childTnLst>
                              <p:par>
                                <p:cTn id="40" presetID="22" presetClass="entr" presetSubtype="8" fill="hold" grpId="0" nodeType="afterEffect">
                                  <p:stCondLst>
                                    <p:cond delay="0"/>
                                  </p:stCondLst>
                                  <p:iterate type="lt">
                                    <p:tmAbs val="0"/>
                                  </p:iterate>
                                  <p:childTnLst>
                                    <p:set>
                                      <p:cBhvr>
                                        <p:cTn id="41" dur="1" fill="hold">
                                          <p:stCondLst>
                                            <p:cond delay="0"/>
                                          </p:stCondLst>
                                        </p:cTn>
                                        <p:tgtEl>
                                          <p:spTgt spid="29"/>
                                        </p:tgtEl>
                                        <p:attrNameLst>
                                          <p:attrName>style.visibility</p:attrName>
                                        </p:attrNameLst>
                                      </p:cBhvr>
                                      <p:to>
                                        <p:strVal val="visible"/>
                                      </p:to>
                                    </p:set>
                                    <p:animEffect transition="in" filter="wipe(left)">
                                      <p:cBhvr>
                                        <p:cTn id="42" dur="500"/>
                                        <p:tgtEl>
                                          <p:spTgt spid="29"/>
                                        </p:tgtEl>
                                      </p:cBhvr>
                                    </p:animEffect>
                                  </p:childTnLst>
                                </p:cTn>
                              </p:par>
                            </p:childTnLst>
                          </p:cTn>
                        </p:par>
                        <p:par>
                          <p:cTn id="43" fill="hold">
                            <p:stCondLst>
                              <p:cond delay="4300"/>
                            </p:stCondLst>
                            <p:childTnLst>
                              <p:par>
                                <p:cTn id="44" presetID="41" presetClass="entr" presetSubtype="0" fill="hold" nodeType="afterEffect">
                                  <p:stCondLst>
                                    <p:cond delay="0"/>
                                  </p:stCondLst>
                                  <p:iterate type="lt">
                                    <p:tmPct val="10000"/>
                                  </p:iterate>
                                  <p:childTnLst>
                                    <p:set>
                                      <p:cBhvr>
                                        <p:cTn id="45" dur="1" fill="hold">
                                          <p:stCondLst>
                                            <p:cond delay="0"/>
                                          </p:stCondLst>
                                        </p:cTn>
                                        <p:tgtEl>
                                          <p:spTgt spid="29">
                                            <p:txEl>
                                              <p:pRg st="0" end="0"/>
                                            </p:txEl>
                                          </p:spTgt>
                                        </p:tgtEl>
                                        <p:attrNameLst>
                                          <p:attrName>style.visibility</p:attrName>
                                        </p:attrNameLst>
                                      </p:cBhvr>
                                      <p:to>
                                        <p:strVal val="visible"/>
                                      </p:to>
                                    </p:set>
                                    <p:anim calcmode="lin" valueType="num">
                                      <p:cBhvr>
                                        <p:cTn id="46" dur="500" fill="hold"/>
                                        <p:tgtEl>
                                          <p:spTgt spid="29">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7" dur="500" fill="hold"/>
                                        <p:tgtEl>
                                          <p:spTgt spid="29">
                                            <p:txEl>
                                              <p:pRg st="0" end="0"/>
                                            </p:txEl>
                                          </p:spTgt>
                                        </p:tgtEl>
                                        <p:attrNameLst>
                                          <p:attrName>ppt_y</p:attrName>
                                        </p:attrNameLst>
                                      </p:cBhvr>
                                      <p:tavLst>
                                        <p:tav tm="0">
                                          <p:val>
                                            <p:strVal val="#ppt_y"/>
                                          </p:val>
                                        </p:tav>
                                        <p:tav tm="100000">
                                          <p:val>
                                            <p:strVal val="#ppt_y"/>
                                          </p:val>
                                        </p:tav>
                                      </p:tavLst>
                                    </p:anim>
                                    <p:anim calcmode="lin" valueType="num">
                                      <p:cBhvr>
                                        <p:cTn id="48" dur="500" fill="hold"/>
                                        <p:tgtEl>
                                          <p:spTgt spid="29">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9" dur="500" fill="hold"/>
                                        <p:tgtEl>
                                          <p:spTgt spid="29">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0" dur="500" tmFilter="0,0; .5, 1; 1, 1"/>
                                        <p:tgtEl>
                                          <p:spTgt spid="29">
                                            <p:txEl>
                                              <p:pRg st="0" end="0"/>
                                            </p:txEl>
                                          </p:spTgt>
                                        </p:tgtEl>
                                      </p:cBhvr>
                                    </p:animEffect>
                                  </p:childTnLst>
                                </p:cTn>
                              </p:par>
                            </p:childTnLst>
                          </p:cTn>
                        </p:par>
                        <p:par>
                          <p:cTn id="51" fill="hold">
                            <p:stCondLst>
                              <p:cond delay="5100"/>
                            </p:stCondLst>
                            <p:childTnLst>
                              <p:par>
                                <p:cTn id="52" presetID="10" presetClass="entr" presetSubtype="0"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Effect transition="in" filter="fade">
                                      <p:cBhvr>
                                        <p:cTn id="54" dur="500"/>
                                        <p:tgtEl>
                                          <p:spTgt spid="27"/>
                                        </p:tgtEl>
                                      </p:cBhvr>
                                    </p:animEffect>
                                  </p:childTnLst>
                                </p:cTn>
                              </p:par>
                            </p:childTnLst>
                          </p:cTn>
                        </p:par>
                        <p:par>
                          <p:cTn id="55" fill="hold">
                            <p:stCondLst>
                              <p:cond delay="5600"/>
                            </p:stCondLst>
                            <p:childTnLst>
                              <p:par>
                                <p:cTn id="56" presetID="22" presetClass="entr" presetSubtype="8" fill="hold" grpId="0" nodeType="afterEffect">
                                  <p:stCondLst>
                                    <p:cond delay="0"/>
                                  </p:stCondLst>
                                  <p:iterate type="lt">
                                    <p:tmAbs val="0"/>
                                  </p:iterate>
                                  <p:childTnLst>
                                    <p:set>
                                      <p:cBhvr>
                                        <p:cTn id="57" dur="1" fill="hold">
                                          <p:stCondLst>
                                            <p:cond delay="0"/>
                                          </p:stCondLst>
                                        </p:cTn>
                                        <p:tgtEl>
                                          <p:spTgt spid="30"/>
                                        </p:tgtEl>
                                        <p:attrNameLst>
                                          <p:attrName>style.visibility</p:attrName>
                                        </p:attrNameLst>
                                      </p:cBhvr>
                                      <p:to>
                                        <p:strVal val="visible"/>
                                      </p:to>
                                    </p:set>
                                    <p:animEffect transition="in" filter="wipe(left)">
                                      <p:cBhvr>
                                        <p:cTn id="58" dur="500"/>
                                        <p:tgtEl>
                                          <p:spTgt spid="30"/>
                                        </p:tgtEl>
                                      </p:cBhvr>
                                    </p:animEffect>
                                  </p:childTnLst>
                                </p:cTn>
                              </p:par>
                            </p:childTnLst>
                          </p:cTn>
                        </p:par>
                        <p:par>
                          <p:cTn id="59" fill="hold">
                            <p:stCondLst>
                              <p:cond delay="6100"/>
                            </p:stCondLst>
                            <p:childTnLst>
                              <p:par>
                                <p:cTn id="60" presetID="41" presetClass="entr" presetSubtype="0" fill="hold" nodeType="afterEffect">
                                  <p:stCondLst>
                                    <p:cond delay="0"/>
                                  </p:stCondLst>
                                  <p:iterate type="lt">
                                    <p:tmPct val="10000"/>
                                  </p:iterate>
                                  <p:childTnLst>
                                    <p:set>
                                      <p:cBhvr>
                                        <p:cTn id="61" dur="1" fill="hold">
                                          <p:stCondLst>
                                            <p:cond delay="0"/>
                                          </p:stCondLst>
                                        </p:cTn>
                                        <p:tgtEl>
                                          <p:spTgt spid="30">
                                            <p:txEl>
                                              <p:pRg st="0" end="0"/>
                                            </p:txEl>
                                          </p:spTgt>
                                        </p:tgtEl>
                                        <p:attrNameLst>
                                          <p:attrName>style.visibility</p:attrName>
                                        </p:attrNameLst>
                                      </p:cBhvr>
                                      <p:to>
                                        <p:strVal val="visible"/>
                                      </p:to>
                                    </p:set>
                                    <p:anim calcmode="lin" valueType="num">
                                      <p:cBhvr>
                                        <p:cTn id="62" dur="500" fill="hold"/>
                                        <p:tgtEl>
                                          <p:spTgt spid="30">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63" dur="500" fill="hold"/>
                                        <p:tgtEl>
                                          <p:spTgt spid="30">
                                            <p:txEl>
                                              <p:pRg st="0" end="0"/>
                                            </p:txEl>
                                          </p:spTgt>
                                        </p:tgtEl>
                                        <p:attrNameLst>
                                          <p:attrName>ppt_y</p:attrName>
                                        </p:attrNameLst>
                                      </p:cBhvr>
                                      <p:tavLst>
                                        <p:tav tm="0">
                                          <p:val>
                                            <p:strVal val="#ppt_y"/>
                                          </p:val>
                                        </p:tav>
                                        <p:tav tm="100000">
                                          <p:val>
                                            <p:strVal val="#ppt_y"/>
                                          </p:val>
                                        </p:tav>
                                      </p:tavLst>
                                    </p:anim>
                                    <p:anim calcmode="lin" valueType="num">
                                      <p:cBhvr>
                                        <p:cTn id="64" dur="500" fill="hold"/>
                                        <p:tgtEl>
                                          <p:spTgt spid="30">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5" dur="500" fill="hold"/>
                                        <p:tgtEl>
                                          <p:spTgt spid="30">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6" dur="500" tmFilter="0,0; .5, 1; 1, 1"/>
                                        <p:tgtEl>
                                          <p:spTgt spid="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autoUpdateAnimBg="0"/>
      <p:bldP spid="26" grpId="0" animBg="1" autoUpdateAnimBg="0"/>
      <p:bldP spid="27" grpId="0" animBg="1" autoUpdateAnimBg="0"/>
      <p:bldP spid="28" grpId="0" animBg="1" autoUpdateAnimBg="0"/>
      <p:bldP spid="29" grpId="0" animBg="1" autoUpdateAnimBg="0"/>
      <p:bldP spid="30" grpId="0" animBg="1" autoUpdateAnimBg="0"/>
      <p:bldP spid="3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p:nvPr/>
        </p:nvGrpSpPr>
        <p:grpSpPr>
          <a:xfrm>
            <a:off x="7471582" y="1437650"/>
            <a:ext cx="697706" cy="697707"/>
            <a:chOff x="10874515" y="2395387"/>
            <a:chExt cx="930275" cy="930275"/>
          </a:xfrm>
          <a:solidFill>
            <a:schemeClr val="accent3"/>
          </a:solidFill>
        </p:grpSpPr>
        <p:sp>
          <p:nvSpPr>
            <p:cNvPr id="6" name="Freeform 245"/>
            <p:cNvSpPr>
              <a:spLocks/>
            </p:cNvSpPr>
            <p:nvPr/>
          </p:nvSpPr>
          <p:spPr bwMode="auto">
            <a:xfrm>
              <a:off x="11209477" y="2741462"/>
              <a:ext cx="254000" cy="238125"/>
            </a:xfrm>
            <a:custGeom>
              <a:avLst/>
              <a:gdLst>
                <a:gd name="T0" fmla="*/ 128 w 202"/>
                <a:gd name="T1" fmla="*/ 3 h 189"/>
                <a:gd name="T2" fmla="*/ 104 w 202"/>
                <a:gd name="T3" fmla="*/ 0 h 189"/>
                <a:gd name="T4" fmla="*/ 13 w 202"/>
                <a:gd name="T5" fmla="*/ 71 h 189"/>
                <a:gd name="T6" fmla="*/ 82 w 202"/>
                <a:gd name="T7" fmla="*/ 186 h 189"/>
                <a:gd name="T8" fmla="*/ 105 w 202"/>
                <a:gd name="T9" fmla="*/ 189 h 189"/>
                <a:gd name="T10" fmla="*/ 196 w 202"/>
                <a:gd name="T11" fmla="*/ 117 h 189"/>
                <a:gd name="T12" fmla="*/ 186 w 202"/>
                <a:gd name="T13" fmla="*/ 46 h 189"/>
                <a:gd name="T14" fmla="*/ 128 w 202"/>
                <a:gd name="T15" fmla="*/ 3 h 18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2" h="189">
                  <a:moveTo>
                    <a:pt x="128" y="3"/>
                  </a:moveTo>
                  <a:cubicBezTo>
                    <a:pt x="120" y="1"/>
                    <a:pt x="112" y="0"/>
                    <a:pt x="104" y="0"/>
                  </a:cubicBezTo>
                  <a:cubicBezTo>
                    <a:pt x="61" y="0"/>
                    <a:pt x="23" y="29"/>
                    <a:pt x="13" y="71"/>
                  </a:cubicBezTo>
                  <a:cubicBezTo>
                    <a:pt x="0" y="122"/>
                    <a:pt x="31" y="173"/>
                    <a:pt x="82" y="186"/>
                  </a:cubicBezTo>
                  <a:cubicBezTo>
                    <a:pt x="89" y="188"/>
                    <a:pt x="97" y="189"/>
                    <a:pt x="105" y="189"/>
                  </a:cubicBezTo>
                  <a:cubicBezTo>
                    <a:pt x="148" y="189"/>
                    <a:pt x="186" y="160"/>
                    <a:pt x="196" y="117"/>
                  </a:cubicBezTo>
                  <a:cubicBezTo>
                    <a:pt x="202" y="93"/>
                    <a:pt x="199" y="67"/>
                    <a:pt x="186" y="46"/>
                  </a:cubicBezTo>
                  <a:cubicBezTo>
                    <a:pt x="173" y="24"/>
                    <a:pt x="152" y="9"/>
                    <a:pt x="128" y="3"/>
                  </a:cubicBezTo>
                  <a:close/>
                </a:path>
              </a:pathLst>
            </a:custGeom>
            <a:grpFill/>
            <a:ln>
              <a:noFill/>
            </a:ln>
          </p:spPr>
          <p:txBody>
            <a:bodyPr/>
            <a:lstStyle/>
            <a:p>
              <a:pPr>
                <a:defRPr/>
              </a:pPr>
              <a:endParaRPr lang="id-ID" dirty="0">
                <a:latin typeface="Arial" panose="020B0604020202020204" pitchFamily="34" charset="0"/>
                <a:ea typeface="+mn-ea"/>
              </a:endParaRPr>
            </a:p>
          </p:txBody>
        </p:sp>
        <p:sp>
          <p:nvSpPr>
            <p:cNvPr id="7" name="Freeform 246"/>
            <p:cNvSpPr>
              <a:spLocks noEditPoints="1"/>
            </p:cNvSpPr>
            <p:nvPr/>
          </p:nvSpPr>
          <p:spPr bwMode="auto">
            <a:xfrm>
              <a:off x="10874515" y="2395387"/>
              <a:ext cx="930275" cy="930275"/>
            </a:xfrm>
            <a:custGeom>
              <a:avLst/>
              <a:gdLst>
                <a:gd name="T0" fmla="*/ 730 w 738"/>
                <a:gd name="T1" fmla="*/ 445 h 738"/>
                <a:gd name="T2" fmla="*/ 738 w 738"/>
                <a:gd name="T3" fmla="*/ 357 h 738"/>
                <a:gd name="T4" fmla="*/ 647 w 738"/>
                <a:gd name="T5" fmla="*/ 319 h 738"/>
                <a:gd name="T6" fmla="*/ 625 w 738"/>
                <a:gd name="T7" fmla="*/ 250 h 738"/>
                <a:gd name="T8" fmla="*/ 678 w 738"/>
                <a:gd name="T9" fmla="*/ 168 h 738"/>
                <a:gd name="T10" fmla="*/ 622 w 738"/>
                <a:gd name="T11" fmla="*/ 100 h 738"/>
                <a:gd name="T12" fmla="*/ 530 w 738"/>
                <a:gd name="T13" fmla="*/ 137 h 738"/>
                <a:gd name="T14" fmla="*/ 469 w 738"/>
                <a:gd name="T15" fmla="*/ 105 h 738"/>
                <a:gd name="T16" fmla="*/ 448 w 738"/>
                <a:gd name="T17" fmla="*/ 9 h 738"/>
                <a:gd name="T18" fmla="*/ 360 w 738"/>
                <a:gd name="T19" fmla="*/ 0 h 738"/>
                <a:gd name="T20" fmla="*/ 322 w 738"/>
                <a:gd name="T21" fmla="*/ 91 h 738"/>
                <a:gd name="T22" fmla="*/ 253 w 738"/>
                <a:gd name="T23" fmla="*/ 112 h 738"/>
                <a:gd name="T24" fmla="*/ 170 w 738"/>
                <a:gd name="T25" fmla="*/ 59 h 738"/>
                <a:gd name="T26" fmla="*/ 102 w 738"/>
                <a:gd name="T27" fmla="*/ 115 h 738"/>
                <a:gd name="T28" fmla="*/ 139 w 738"/>
                <a:gd name="T29" fmla="*/ 206 h 738"/>
                <a:gd name="T30" fmla="*/ 105 w 738"/>
                <a:gd name="T31" fmla="*/ 271 h 738"/>
                <a:gd name="T32" fmla="*/ 8 w 738"/>
                <a:gd name="T33" fmla="*/ 292 h 738"/>
                <a:gd name="T34" fmla="*/ 0 w 738"/>
                <a:gd name="T35" fmla="*/ 379 h 738"/>
                <a:gd name="T36" fmla="*/ 92 w 738"/>
                <a:gd name="T37" fmla="*/ 418 h 738"/>
                <a:gd name="T38" fmla="*/ 113 w 738"/>
                <a:gd name="T39" fmla="*/ 486 h 738"/>
                <a:gd name="T40" fmla="*/ 59 w 738"/>
                <a:gd name="T41" fmla="*/ 570 h 738"/>
                <a:gd name="T42" fmla="*/ 116 w 738"/>
                <a:gd name="T43" fmla="*/ 637 h 738"/>
                <a:gd name="T44" fmla="*/ 208 w 738"/>
                <a:gd name="T45" fmla="*/ 599 h 738"/>
                <a:gd name="T46" fmla="*/ 270 w 738"/>
                <a:gd name="T47" fmla="*/ 632 h 738"/>
                <a:gd name="T48" fmla="*/ 291 w 738"/>
                <a:gd name="T49" fmla="*/ 730 h 738"/>
                <a:gd name="T50" fmla="*/ 379 w 738"/>
                <a:gd name="T51" fmla="*/ 738 h 738"/>
                <a:gd name="T52" fmla="*/ 417 w 738"/>
                <a:gd name="T53" fmla="*/ 646 h 738"/>
                <a:gd name="T54" fmla="*/ 485 w 738"/>
                <a:gd name="T55" fmla="*/ 625 h 738"/>
                <a:gd name="T56" fmla="*/ 569 w 738"/>
                <a:gd name="T57" fmla="*/ 680 h 738"/>
                <a:gd name="T58" fmla="*/ 637 w 738"/>
                <a:gd name="T59" fmla="*/ 623 h 738"/>
                <a:gd name="T60" fmla="*/ 599 w 738"/>
                <a:gd name="T61" fmla="*/ 532 h 738"/>
                <a:gd name="T62" fmla="*/ 634 w 738"/>
                <a:gd name="T63" fmla="*/ 466 h 738"/>
                <a:gd name="T64" fmla="*/ 730 w 738"/>
                <a:gd name="T65" fmla="*/ 445 h 738"/>
                <a:gd name="T66" fmla="*/ 504 w 738"/>
                <a:gd name="T67" fmla="*/ 402 h 738"/>
                <a:gd name="T68" fmla="*/ 370 w 738"/>
                <a:gd name="T69" fmla="*/ 507 h 738"/>
                <a:gd name="T70" fmla="*/ 336 w 738"/>
                <a:gd name="T71" fmla="*/ 503 h 738"/>
                <a:gd name="T72" fmla="*/ 235 w 738"/>
                <a:gd name="T73" fmla="*/ 335 h 738"/>
                <a:gd name="T74" fmla="*/ 369 w 738"/>
                <a:gd name="T75" fmla="*/ 230 h 738"/>
                <a:gd name="T76" fmla="*/ 403 w 738"/>
                <a:gd name="T77" fmla="*/ 234 h 738"/>
                <a:gd name="T78" fmla="*/ 488 w 738"/>
                <a:gd name="T79" fmla="*/ 297 h 738"/>
                <a:gd name="T80" fmla="*/ 504 w 738"/>
                <a:gd name="T81" fmla="*/ 40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38" h="738">
                  <a:moveTo>
                    <a:pt x="730" y="445"/>
                  </a:moveTo>
                  <a:cubicBezTo>
                    <a:pt x="738" y="357"/>
                    <a:pt x="738" y="357"/>
                    <a:pt x="738" y="357"/>
                  </a:cubicBezTo>
                  <a:cubicBezTo>
                    <a:pt x="647" y="319"/>
                    <a:pt x="647" y="319"/>
                    <a:pt x="647" y="319"/>
                  </a:cubicBezTo>
                  <a:cubicBezTo>
                    <a:pt x="643" y="295"/>
                    <a:pt x="635" y="272"/>
                    <a:pt x="625" y="250"/>
                  </a:cubicBezTo>
                  <a:cubicBezTo>
                    <a:pt x="678" y="168"/>
                    <a:pt x="678" y="168"/>
                    <a:pt x="678" y="168"/>
                  </a:cubicBezTo>
                  <a:cubicBezTo>
                    <a:pt x="622" y="100"/>
                    <a:pt x="622" y="100"/>
                    <a:pt x="622" y="100"/>
                  </a:cubicBezTo>
                  <a:cubicBezTo>
                    <a:pt x="530" y="137"/>
                    <a:pt x="530" y="137"/>
                    <a:pt x="530" y="137"/>
                  </a:cubicBezTo>
                  <a:cubicBezTo>
                    <a:pt x="512" y="124"/>
                    <a:pt x="491" y="113"/>
                    <a:pt x="469" y="105"/>
                  </a:cubicBezTo>
                  <a:cubicBezTo>
                    <a:pt x="448" y="9"/>
                    <a:pt x="448" y="9"/>
                    <a:pt x="448" y="9"/>
                  </a:cubicBezTo>
                  <a:cubicBezTo>
                    <a:pt x="360" y="0"/>
                    <a:pt x="360" y="0"/>
                    <a:pt x="360" y="0"/>
                  </a:cubicBezTo>
                  <a:cubicBezTo>
                    <a:pt x="322" y="91"/>
                    <a:pt x="322" y="91"/>
                    <a:pt x="322" y="91"/>
                  </a:cubicBezTo>
                  <a:cubicBezTo>
                    <a:pt x="298" y="95"/>
                    <a:pt x="275" y="102"/>
                    <a:pt x="253" y="112"/>
                  </a:cubicBezTo>
                  <a:cubicBezTo>
                    <a:pt x="170" y="59"/>
                    <a:pt x="170" y="59"/>
                    <a:pt x="170" y="59"/>
                  </a:cubicBezTo>
                  <a:cubicBezTo>
                    <a:pt x="102" y="115"/>
                    <a:pt x="102" y="115"/>
                    <a:pt x="102" y="115"/>
                  </a:cubicBezTo>
                  <a:cubicBezTo>
                    <a:pt x="139" y="206"/>
                    <a:pt x="139" y="206"/>
                    <a:pt x="139" y="206"/>
                  </a:cubicBezTo>
                  <a:cubicBezTo>
                    <a:pt x="125" y="226"/>
                    <a:pt x="114" y="247"/>
                    <a:pt x="105" y="271"/>
                  </a:cubicBezTo>
                  <a:cubicBezTo>
                    <a:pt x="8" y="292"/>
                    <a:pt x="8" y="292"/>
                    <a:pt x="8" y="292"/>
                  </a:cubicBezTo>
                  <a:cubicBezTo>
                    <a:pt x="0" y="379"/>
                    <a:pt x="0" y="379"/>
                    <a:pt x="0" y="379"/>
                  </a:cubicBezTo>
                  <a:cubicBezTo>
                    <a:pt x="92" y="418"/>
                    <a:pt x="92" y="418"/>
                    <a:pt x="92" y="418"/>
                  </a:cubicBezTo>
                  <a:cubicBezTo>
                    <a:pt x="97" y="441"/>
                    <a:pt x="104" y="464"/>
                    <a:pt x="113" y="486"/>
                  </a:cubicBezTo>
                  <a:cubicBezTo>
                    <a:pt x="59" y="570"/>
                    <a:pt x="59" y="570"/>
                    <a:pt x="59" y="570"/>
                  </a:cubicBezTo>
                  <a:cubicBezTo>
                    <a:pt x="116" y="637"/>
                    <a:pt x="116" y="637"/>
                    <a:pt x="116" y="637"/>
                  </a:cubicBezTo>
                  <a:cubicBezTo>
                    <a:pt x="208" y="599"/>
                    <a:pt x="208" y="599"/>
                    <a:pt x="208" y="599"/>
                  </a:cubicBezTo>
                  <a:cubicBezTo>
                    <a:pt x="227" y="612"/>
                    <a:pt x="248" y="623"/>
                    <a:pt x="270" y="632"/>
                  </a:cubicBezTo>
                  <a:cubicBezTo>
                    <a:pt x="291" y="730"/>
                    <a:pt x="291" y="730"/>
                    <a:pt x="291" y="730"/>
                  </a:cubicBezTo>
                  <a:cubicBezTo>
                    <a:pt x="379" y="738"/>
                    <a:pt x="379" y="738"/>
                    <a:pt x="379" y="738"/>
                  </a:cubicBezTo>
                  <a:cubicBezTo>
                    <a:pt x="417" y="646"/>
                    <a:pt x="417" y="646"/>
                    <a:pt x="417" y="646"/>
                  </a:cubicBezTo>
                  <a:cubicBezTo>
                    <a:pt x="441" y="642"/>
                    <a:pt x="463" y="635"/>
                    <a:pt x="485" y="625"/>
                  </a:cubicBezTo>
                  <a:cubicBezTo>
                    <a:pt x="569" y="680"/>
                    <a:pt x="569" y="680"/>
                    <a:pt x="569" y="680"/>
                  </a:cubicBezTo>
                  <a:cubicBezTo>
                    <a:pt x="637" y="623"/>
                    <a:pt x="637" y="623"/>
                    <a:pt x="637" y="623"/>
                  </a:cubicBezTo>
                  <a:cubicBezTo>
                    <a:pt x="599" y="532"/>
                    <a:pt x="599" y="532"/>
                    <a:pt x="599" y="532"/>
                  </a:cubicBezTo>
                  <a:cubicBezTo>
                    <a:pt x="613" y="512"/>
                    <a:pt x="625" y="490"/>
                    <a:pt x="634" y="466"/>
                  </a:cubicBezTo>
                  <a:lnTo>
                    <a:pt x="730" y="445"/>
                  </a:lnTo>
                  <a:close/>
                  <a:moveTo>
                    <a:pt x="504" y="402"/>
                  </a:moveTo>
                  <a:cubicBezTo>
                    <a:pt x="489" y="464"/>
                    <a:pt x="433" y="507"/>
                    <a:pt x="370" y="507"/>
                  </a:cubicBezTo>
                  <a:cubicBezTo>
                    <a:pt x="358" y="507"/>
                    <a:pt x="347" y="506"/>
                    <a:pt x="336" y="503"/>
                  </a:cubicBezTo>
                  <a:cubicBezTo>
                    <a:pt x="262" y="484"/>
                    <a:pt x="217" y="409"/>
                    <a:pt x="235" y="335"/>
                  </a:cubicBezTo>
                  <a:cubicBezTo>
                    <a:pt x="251" y="273"/>
                    <a:pt x="306" y="230"/>
                    <a:pt x="369" y="230"/>
                  </a:cubicBezTo>
                  <a:cubicBezTo>
                    <a:pt x="381" y="230"/>
                    <a:pt x="392" y="231"/>
                    <a:pt x="403" y="234"/>
                  </a:cubicBezTo>
                  <a:cubicBezTo>
                    <a:pt x="439" y="243"/>
                    <a:pt x="469" y="265"/>
                    <a:pt x="488" y="297"/>
                  </a:cubicBezTo>
                  <a:cubicBezTo>
                    <a:pt x="508" y="329"/>
                    <a:pt x="513" y="366"/>
                    <a:pt x="504" y="402"/>
                  </a:cubicBezTo>
                  <a:close/>
                </a:path>
              </a:pathLst>
            </a:custGeom>
            <a:grpFill/>
            <a:ln>
              <a:noFill/>
            </a:ln>
          </p:spPr>
          <p:txBody>
            <a:bodyPr/>
            <a:lstStyle/>
            <a:p>
              <a:pPr>
                <a:defRPr/>
              </a:pPr>
              <a:endParaRPr lang="id-ID" dirty="0">
                <a:latin typeface="Arial" panose="020B0604020202020204" pitchFamily="34" charset="0"/>
                <a:ea typeface="+mn-ea"/>
              </a:endParaRPr>
            </a:p>
          </p:txBody>
        </p:sp>
      </p:grpSp>
      <p:grpSp>
        <p:nvGrpSpPr>
          <p:cNvPr id="3" name="Group 7"/>
          <p:cNvGrpSpPr/>
          <p:nvPr/>
        </p:nvGrpSpPr>
        <p:grpSpPr>
          <a:xfrm>
            <a:off x="4931977" y="1275725"/>
            <a:ext cx="1739504" cy="1739503"/>
            <a:chOff x="7488377" y="2179487"/>
            <a:chExt cx="2319338" cy="2319337"/>
          </a:xfrm>
          <a:solidFill>
            <a:schemeClr val="accent1"/>
          </a:solidFill>
        </p:grpSpPr>
        <p:sp>
          <p:nvSpPr>
            <p:cNvPr id="9" name="Freeform 240"/>
            <p:cNvSpPr>
              <a:spLocks noEditPoints="1"/>
            </p:cNvSpPr>
            <p:nvPr/>
          </p:nvSpPr>
          <p:spPr bwMode="auto">
            <a:xfrm>
              <a:off x="7488377" y="2179487"/>
              <a:ext cx="2319338" cy="2319337"/>
            </a:xfrm>
            <a:custGeom>
              <a:avLst/>
              <a:gdLst>
                <a:gd name="T0" fmla="*/ 1840 w 1840"/>
                <a:gd name="T1" fmla="*/ 964 h 1840"/>
                <a:gd name="T2" fmla="*/ 1682 w 1840"/>
                <a:gd name="T3" fmla="*/ 808 h 1840"/>
                <a:gd name="T4" fmla="*/ 1791 w 1840"/>
                <a:gd name="T5" fmla="*/ 614 h 1840"/>
                <a:gd name="T6" fmla="*/ 1578 w 1840"/>
                <a:gd name="T7" fmla="*/ 521 h 1840"/>
                <a:gd name="T8" fmla="*/ 1602 w 1840"/>
                <a:gd name="T9" fmla="*/ 301 h 1840"/>
                <a:gd name="T10" fmla="*/ 1379 w 1840"/>
                <a:gd name="T11" fmla="*/ 303 h 1840"/>
                <a:gd name="T12" fmla="*/ 1318 w 1840"/>
                <a:gd name="T13" fmla="*/ 90 h 1840"/>
                <a:gd name="T14" fmla="*/ 1103 w 1840"/>
                <a:gd name="T15" fmla="*/ 173 h 1840"/>
                <a:gd name="T16" fmla="*/ 964 w 1840"/>
                <a:gd name="T17" fmla="*/ 0 h 1840"/>
                <a:gd name="T18" fmla="*/ 808 w 1840"/>
                <a:gd name="T19" fmla="*/ 159 h 1840"/>
                <a:gd name="T20" fmla="*/ 613 w 1840"/>
                <a:gd name="T21" fmla="*/ 49 h 1840"/>
                <a:gd name="T22" fmla="*/ 521 w 1840"/>
                <a:gd name="T23" fmla="*/ 262 h 1840"/>
                <a:gd name="T24" fmla="*/ 301 w 1840"/>
                <a:gd name="T25" fmla="*/ 239 h 1840"/>
                <a:gd name="T26" fmla="*/ 303 w 1840"/>
                <a:gd name="T27" fmla="*/ 461 h 1840"/>
                <a:gd name="T28" fmla="*/ 89 w 1840"/>
                <a:gd name="T29" fmla="*/ 522 h 1840"/>
                <a:gd name="T30" fmla="*/ 173 w 1840"/>
                <a:gd name="T31" fmla="*/ 737 h 1840"/>
                <a:gd name="T32" fmla="*/ 0 w 1840"/>
                <a:gd name="T33" fmla="*/ 877 h 1840"/>
                <a:gd name="T34" fmla="*/ 159 w 1840"/>
                <a:gd name="T35" fmla="*/ 1032 h 1840"/>
                <a:gd name="T36" fmla="*/ 49 w 1840"/>
                <a:gd name="T37" fmla="*/ 1227 h 1840"/>
                <a:gd name="T38" fmla="*/ 262 w 1840"/>
                <a:gd name="T39" fmla="*/ 1320 h 1840"/>
                <a:gd name="T40" fmla="*/ 239 w 1840"/>
                <a:gd name="T41" fmla="*/ 1540 h 1840"/>
                <a:gd name="T42" fmla="*/ 461 w 1840"/>
                <a:gd name="T43" fmla="*/ 1538 h 1840"/>
                <a:gd name="T44" fmla="*/ 522 w 1840"/>
                <a:gd name="T45" fmla="*/ 1751 h 1840"/>
                <a:gd name="T46" fmla="*/ 737 w 1840"/>
                <a:gd name="T47" fmla="*/ 1668 h 1840"/>
                <a:gd name="T48" fmla="*/ 876 w 1840"/>
                <a:gd name="T49" fmla="*/ 1840 h 1840"/>
                <a:gd name="T50" fmla="*/ 1032 w 1840"/>
                <a:gd name="T51" fmla="*/ 1682 h 1840"/>
                <a:gd name="T52" fmla="*/ 1227 w 1840"/>
                <a:gd name="T53" fmla="*/ 1791 h 1840"/>
                <a:gd name="T54" fmla="*/ 1319 w 1840"/>
                <a:gd name="T55" fmla="*/ 1579 h 1840"/>
                <a:gd name="T56" fmla="*/ 1540 w 1840"/>
                <a:gd name="T57" fmla="*/ 1602 h 1840"/>
                <a:gd name="T58" fmla="*/ 1538 w 1840"/>
                <a:gd name="T59" fmla="*/ 1380 h 1840"/>
                <a:gd name="T60" fmla="*/ 1751 w 1840"/>
                <a:gd name="T61" fmla="*/ 1318 h 1840"/>
                <a:gd name="T62" fmla="*/ 1668 w 1840"/>
                <a:gd name="T63" fmla="*/ 1104 h 1840"/>
                <a:gd name="T64" fmla="*/ 1081 w 1840"/>
                <a:gd name="T65" fmla="*/ 1490 h 1840"/>
                <a:gd name="T66" fmla="*/ 759 w 1840"/>
                <a:gd name="T67" fmla="*/ 351 h 1840"/>
                <a:gd name="T68" fmla="*/ 1081 w 1840"/>
                <a:gd name="T69" fmla="*/ 1490 h 1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grpFill/>
            <a:ln>
              <a:noFill/>
            </a:ln>
          </p:spPr>
          <p:txBody>
            <a:bodyPr/>
            <a:lstStyle/>
            <a:p>
              <a:pPr>
                <a:defRPr/>
              </a:pPr>
              <a:endParaRPr lang="id-ID" dirty="0">
                <a:latin typeface="Arial" panose="020B0604020202020204" pitchFamily="34" charset="0"/>
                <a:ea typeface="+mn-ea"/>
              </a:endParaRPr>
            </a:p>
          </p:txBody>
        </p:sp>
        <p:sp>
          <p:nvSpPr>
            <p:cNvPr id="10" name="Freeform 247"/>
            <p:cNvSpPr>
              <a:spLocks noEditPoints="1"/>
            </p:cNvSpPr>
            <p:nvPr/>
          </p:nvSpPr>
          <p:spPr bwMode="auto">
            <a:xfrm>
              <a:off x="8332927" y="3025625"/>
              <a:ext cx="630238" cy="628650"/>
            </a:xfrm>
            <a:custGeom>
              <a:avLst/>
              <a:gdLst>
                <a:gd name="T0" fmla="*/ 250 w 500"/>
                <a:gd name="T1" fmla="*/ 499 h 499"/>
                <a:gd name="T2" fmla="*/ 0 w 500"/>
                <a:gd name="T3" fmla="*/ 249 h 499"/>
                <a:gd name="T4" fmla="*/ 250 w 500"/>
                <a:gd name="T5" fmla="*/ 0 h 499"/>
                <a:gd name="T6" fmla="*/ 500 w 500"/>
                <a:gd name="T7" fmla="*/ 249 h 499"/>
                <a:gd name="T8" fmla="*/ 250 w 500"/>
                <a:gd name="T9" fmla="*/ 499 h 499"/>
                <a:gd name="T10" fmla="*/ 250 w 500"/>
                <a:gd name="T11" fmla="*/ 140 h 499"/>
                <a:gd name="T12" fmla="*/ 140 w 500"/>
                <a:gd name="T13" fmla="*/ 249 h 499"/>
                <a:gd name="T14" fmla="*/ 250 w 500"/>
                <a:gd name="T15" fmla="*/ 359 h 499"/>
                <a:gd name="T16" fmla="*/ 360 w 500"/>
                <a:gd name="T17" fmla="*/ 249 h 499"/>
                <a:gd name="T18" fmla="*/ 250 w 500"/>
                <a:gd name="T19" fmla="*/ 140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0" h="499">
                  <a:moveTo>
                    <a:pt x="250" y="499"/>
                  </a:moveTo>
                  <a:cubicBezTo>
                    <a:pt x="112" y="499"/>
                    <a:pt x="0" y="387"/>
                    <a:pt x="0" y="249"/>
                  </a:cubicBezTo>
                  <a:cubicBezTo>
                    <a:pt x="0" y="112"/>
                    <a:pt x="112" y="0"/>
                    <a:pt x="250" y="0"/>
                  </a:cubicBezTo>
                  <a:cubicBezTo>
                    <a:pt x="388" y="0"/>
                    <a:pt x="500" y="112"/>
                    <a:pt x="500" y="249"/>
                  </a:cubicBezTo>
                  <a:cubicBezTo>
                    <a:pt x="500" y="387"/>
                    <a:pt x="388" y="499"/>
                    <a:pt x="250" y="499"/>
                  </a:cubicBezTo>
                  <a:close/>
                  <a:moveTo>
                    <a:pt x="250" y="140"/>
                  </a:moveTo>
                  <a:cubicBezTo>
                    <a:pt x="190" y="140"/>
                    <a:pt x="140" y="189"/>
                    <a:pt x="140" y="249"/>
                  </a:cubicBezTo>
                  <a:cubicBezTo>
                    <a:pt x="140" y="310"/>
                    <a:pt x="190" y="359"/>
                    <a:pt x="250" y="359"/>
                  </a:cubicBezTo>
                  <a:cubicBezTo>
                    <a:pt x="311" y="359"/>
                    <a:pt x="360" y="310"/>
                    <a:pt x="360" y="249"/>
                  </a:cubicBezTo>
                  <a:cubicBezTo>
                    <a:pt x="360" y="189"/>
                    <a:pt x="311" y="140"/>
                    <a:pt x="250" y="140"/>
                  </a:cubicBezTo>
                  <a:close/>
                </a:path>
              </a:pathLst>
            </a:custGeom>
            <a:grpFill/>
            <a:ln>
              <a:noFill/>
            </a:ln>
          </p:spPr>
          <p:txBody>
            <a:bodyPr/>
            <a:lstStyle/>
            <a:p>
              <a:pPr>
                <a:defRPr/>
              </a:pPr>
              <a:endParaRPr lang="id-ID" dirty="0">
                <a:latin typeface="Arial" panose="020B0604020202020204" pitchFamily="34" charset="0"/>
                <a:ea typeface="+mn-ea"/>
              </a:endParaRPr>
            </a:p>
          </p:txBody>
        </p:sp>
      </p:grpSp>
      <p:grpSp>
        <p:nvGrpSpPr>
          <p:cNvPr id="4" name="Group 10"/>
          <p:cNvGrpSpPr/>
          <p:nvPr/>
        </p:nvGrpSpPr>
        <p:grpSpPr>
          <a:xfrm>
            <a:off x="6341678" y="2015103"/>
            <a:ext cx="2000250" cy="2000250"/>
            <a:chOff x="9367977" y="3165325"/>
            <a:chExt cx="2667000" cy="2667000"/>
          </a:xfrm>
          <a:solidFill>
            <a:schemeClr val="accent4"/>
          </a:solidFill>
        </p:grpSpPr>
        <p:sp>
          <p:nvSpPr>
            <p:cNvPr id="12" name="Freeform 239"/>
            <p:cNvSpPr>
              <a:spLocks noEditPoints="1"/>
            </p:cNvSpPr>
            <p:nvPr/>
          </p:nvSpPr>
          <p:spPr bwMode="auto">
            <a:xfrm>
              <a:off x="9367977" y="3165325"/>
              <a:ext cx="2667000" cy="2667000"/>
            </a:xfrm>
            <a:custGeom>
              <a:avLst/>
              <a:gdLst>
                <a:gd name="T0" fmla="*/ 2116 w 2116"/>
                <a:gd name="T1" fmla="*/ 1052 h 2116"/>
                <a:gd name="T2" fmla="*/ 1925 w 2116"/>
                <a:gd name="T3" fmla="*/ 883 h 2116"/>
                <a:gd name="T4" fmla="*/ 2038 w 2116"/>
                <a:gd name="T5" fmla="*/ 652 h 2116"/>
                <a:gd name="T6" fmla="*/ 1795 w 2116"/>
                <a:gd name="T7" fmla="*/ 570 h 2116"/>
                <a:gd name="T8" fmla="*/ 1802 w 2116"/>
                <a:gd name="T9" fmla="*/ 305 h 2116"/>
                <a:gd name="T10" fmla="*/ 1548 w 2116"/>
                <a:gd name="T11" fmla="*/ 321 h 2116"/>
                <a:gd name="T12" fmla="*/ 1464 w 2116"/>
                <a:gd name="T13" fmla="*/ 80 h 2116"/>
                <a:gd name="T14" fmla="*/ 1234 w 2116"/>
                <a:gd name="T15" fmla="*/ 191 h 2116"/>
                <a:gd name="T16" fmla="*/ 1052 w 2116"/>
                <a:gd name="T17" fmla="*/ 0 h 2116"/>
                <a:gd name="T18" fmla="*/ 884 w 2116"/>
                <a:gd name="T19" fmla="*/ 191 h 2116"/>
                <a:gd name="T20" fmla="*/ 653 w 2116"/>
                <a:gd name="T21" fmla="*/ 78 h 2116"/>
                <a:gd name="T22" fmla="*/ 570 w 2116"/>
                <a:gd name="T23" fmla="*/ 321 h 2116"/>
                <a:gd name="T24" fmla="*/ 305 w 2116"/>
                <a:gd name="T25" fmla="*/ 314 h 2116"/>
                <a:gd name="T26" fmla="*/ 322 w 2116"/>
                <a:gd name="T27" fmla="*/ 568 h 2116"/>
                <a:gd name="T28" fmla="*/ 81 w 2116"/>
                <a:gd name="T29" fmla="*/ 652 h 2116"/>
                <a:gd name="T30" fmla="*/ 192 w 2116"/>
                <a:gd name="T31" fmla="*/ 882 h 2116"/>
                <a:gd name="T32" fmla="*/ 0 w 2116"/>
                <a:gd name="T33" fmla="*/ 1064 h 2116"/>
                <a:gd name="T34" fmla="*/ 191 w 2116"/>
                <a:gd name="T35" fmla="*/ 1233 h 2116"/>
                <a:gd name="T36" fmla="*/ 78 w 2116"/>
                <a:gd name="T37" fmla="*/ 1463 h 2116"/>
                <a:gd name="T38" fmla="*/ 321 w 2116"/>
                <a:gd name="T39" fmla="*/ 1546 h 2116"/>
                <a:gd name="T40" fmla="*/ 314 w 2116"/>
                <a:gd name="T41" fmla="*/ 1811 h 2116"/>
                <a:gd name="T42" fmla="*/ 569 w 2116"/>
                <a:gd name="T43" fmla="*/ 1794 h 2116"/>
                <a:gd name="T44" fmla="*/ 653 w 2116"/>
                <a:gd name="T45" fmla="*/ 2035 h 2116"/>
                <a:gd name="T46" fmla="*/ 882 w 2116"/>
                <a:gd name="T47" fmla="*/ 1925 h 2116"/>
                <a:gd name="T48" fmla="*/ 1064 w 2116"/>
                <a:gd name="T49" fmla="*/ 2116 h 2116"/>
                <a:gd name="T50" fmla="*/ 1233 w 2116"/>
                <a:gd name="T51" fmla="*/ 1925 h 2116"/>
                <a:gd name="T52" fmla="*/ 1464 w 2116"/>
                <a:gd name="T53" fmla="*/ 2038 h 2116"/>
                <a:gd name="T54" fmla="*/ 1546 w 2116"/>
                <a:gd name="T55" fmla="*/ 1795 h 2116"/>
                <a:gd name="T56" fmla="*/ 1811 w 2116"/>
                <a:gd name="T57" fmla="*/ 1802 h 2116"/>
                <a:gd name="T58" fmla="*/ 1795 w 2116"/>
                <a:gd name="T59" fmla="*/ 1547 h 2116"/>
                <a:gd name="T60" fmla="*/ 2036 w 2116"/>
                <a:gd name="T61" fmla="*/ 1463 h 2116"/>
                <a:gd name="T62" fmla="*/ 1925 w 2116"/>
                <a:gd name="T63" fmla="*/ 1234 h 2116"/>
                <a:gd name="T64" fmla="*/ 1358 w 2116"/>
                <a:gd name="T65" fmla="*/ 1669 h 2116"/>
                <a:gd name="T66" fmla="*/ 759 w 2116"/>
                <a:gd name="T67" fmla="*/ 447 h 2116"/>
                <a:gd name="T68" fmla="*/ 1358 w 2116"/>
                <a:gd name="T69" fmla="*/ 1669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grpFill/>
            <a:ln>
              <a:noFill/>
            </a:ln>
          </p:spPr>
          <p:txBody>
            <a:bodyPr/>
            <a:lstStyle/>
            <a:p>
              <a:pPr>
                <a:defRPr/>
              </a:pPr>
              <a:endParaRPr lang="id-ID" dirty="0">
                <a:latin typeface="Arial" panose="020B0604020202020204" pitchFamily="34" charset="0"/>
                <a:ea typeface="+mn-ea"/>
              </a:endParaRPr>
            </a:p>
          </p:txBody>
        </p:sp>
        <p:sp>
          <p:nvSpPr>
            <p:cNvPr id="13" name="Freeform 248"/>
            <p:cNvSpPr>
              <a:spLocks noEditPoints="1"/>
            </p:cNvSpPr>
            <p:nvPr/>
          </p:nvSpPr>
          <p:spPr bwMode="auto">
            <a:xfrm>
              <a:off x="10353815" y="4136875"/>
              <a:ext cx="722313" cy="725487"/>
            </a:xfrm>
            <a:custGeom>
              <a:avLst/>
              <a:gdLst>
                <a:gd name="T0" fmla="*/ 287 w 574"/>
                <a:gd name="T1" fmla="*/ 575 h 575"/>
                <a:gd name="T2" fmla="*/ 0 w 574"/>
                <a:gd name="T3" fmla="*/ 287 h 575"/>
                <a:gd name="T4" fmla="*/ 287 w 574"/>
                <a:gd name="T5" fmla="*/ 0 h 575"/>
                <a:gd name="T6" fmla="*/ 574 w 574"/>
                <a:gd name="T7" fmla="*/ 287 h 575"/>
                <a:gd name="T8" fmla="*/ 287 w 574"/>
                <a:gd name="T9" fmla="*/ 575 h 575"/>
                <a:gd name="T10" fmla="*/ 287 w 574"/>
                <a:gd name="T11" fmla="*/ 160 h 575"/>
                <a:gd name="T12" fmla="*/ 160 w 574"/>
                <a:gd name="T13" fmla="*/ 287 h 575"/>
                <a:gd name="T14" fmla="*/ 287 w 574"/>
                <a:gd name="T15" fmla="*/ 415 h 575"/>
                <a:gd name="T16" fmla="*/ 414 w 574"/>
                <a:gd name="T17" fmla="*/ 287 h 575"/>
                <a:gd name="T18" fmla="*/ 287 w 574"/>
                <a:gd name="T19" fmla="*/ 160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4" h="575">
                  <a:moveTo>
                    <a:pt x="287" y="575"/>
                  </a:moveTo>
                  <a:cubicBezTo>
                    <a:pt x="129" y="575"/>
                    <a:pt x="0" y="446"/>
                    <a:pt x="0" y="287"/>
                  </a:cubicBezTo>
                  <a:cubicBezTo>
                    <a:pt x="0" y="129"/>
                    <a:pt x="129" y="0"/>
                    <a:pt x="287" y="0"/>
                  </a:cubicBezTo>
                  <a:cubicBezTo>
                    <a:pt x="446" y="0"/>
                    <a:pt x="574" y="129"/>
                    <a:pt x="574" y="287"/>
                  </a:cubicBezTo>
                  <a:cubicBezTo>
                    <a:pt x="574" y="446"/>
                    <a:pt x="446" y="575"/>
                    <a:pt x="287" y="575"/>
                  </a:cubicBezTo>
                  <a:close/>
                  <a:moveTo>
                    <a:pt x="287" y="160"/>
                  </a:moveTo>
                  <a:cubicBezTo>
                    <a:pt x="217" y="160"/>
                    <a:pt x="160" y="217"/>
                    <a:pt x="160" y="287"/>
                  </a:cubicBezTo>
                  <a:cubicBezTo>
                    <a:pt x="160" y="358"/>
                    <a:pt x="217" y="415"/>
                    <a:pt x="287" y="415"/>
                  </a:cubicBezTo>
                  <a:cubicBezTo>
                    <a:pt x="357" y="415"/>
                    <a:pt x="414" y="358"/>
                    <a:pt x="414" y="287"/>
                  </a:cubicBezTo>
                  <a:cubicBezTo>
                    <a:pt x="414" y="217"/>
                    <a:pt x="357" y="160"/>
                    <a:pt x="287" y="160"/>
                  </a:cubicBezTo>
                  <a:close/>
                </a:path>
              </a:pathLst>
            </a:custGeom>
            <a:grpFill/>
            <a:ln>
              <a:noFill/>
            </a:ln>
          </p:spPr>
          <p:txBody>
            <a:bodyPr/>
            <a:lstStyle/>
            <a:p>
              <a:pPr>
                <a:defRPr/>
              </a:pPr>
              <a:endParaRPr lang="id-ID" dirty="0">
                <a:latin typeface="Arial" panose="020B0604020202020204" pitchFamily="34" charset="0"/>
                <a:ea typeface="+mn-ea"/>
              </a:endParaRPr>
            </a:p>
          </p:txBody>
        </p:sp>
      </p:grpSp>
      <p:grpSp>
        <p:nvGrpSpPr>
          <p:cNvPr id="5" name="Group 13"/>
          <p:cNvGrpSpPr/>
          <p:nvPr/>
        </p:nvGrpSpPr>
        <p:grpSpPr>
          <a:xfrm>
            <a:off x="6379778" y="704226"/>
            <a:ext cx="1262063" cy="1262062"/>
            <a:chOff x="9418777" y="1417488"/>
            <a:chExt cx="1682750" cy="1682750"/>
          </a:xfrm>
          <a:solidFill>
            <a:schemeClr val="accent2"/>
          </a:solidFill>
        </p:grpSpPr>
        <p:sp>
          <p:nvSpPr>
            <p:cNvPr id="15" name="Freeform 241"/>
            <p:cNvSpPr>
              <a:spLocks noEditPoints="1"/>
            </p:cNvSpPr>
            <p:nvPr/>
          </p:nvSpPr>
          <p:spPr bwMode="auto">
            <a:xfrm>
              <a:off x="9418777" y="1417488"/>
              <a:ext cx="1682750" cy="1682750"/>
            </a:xfrm>
            <a:custGeom>
              <a:avLst/>
              <a:gdLst>
                <a:gd name="T0" fmla="*/ 1335 w 1335"/>
                <a:gd name="T1" fmla="*/ 699 h 1335"/>
                <a:gd name="T2" fmla="*/ 1220 w 1335"/>
                <a:gd name="T3" fmla="*/ 586 h 1335"/>
                <a:gd name="T4" fmla="*/ 1300 w 1335"/>
                <a:gd name="T5" fmla="*/ 445 h 1335"/>
                <a:gd name="T6" fmla="*/ 1145 w 1335"/>
                <a:gd name="T7" fmla="*/ 378 h 1335"/>
                <a:gd name="T8" fmla="*/ 1162 w 1335"/>
                <a:gd name="T9" fmla="*/ 218 h 1335"/>
                <a:gd name="T10" fmla="*/ 1001 w 1335"/>
                <a:gd name="T11" fmla="*/ 219 h 1335"/>
                <a:gd name="T12" fmla="*/ 956 w 1335"/>
                <a:gd name="T13" fmla="*/ 65 h 1335"/>
                <a:gd name="T14" fmla="*/ 801 w 1335"/>
                <a:gd name="T15" fmla="*/ 125 h 1335"/>
                <a:gd name="T16" fmla="*/ 699 w 1335"/>
                <a:gd name="T17" fmla="*/ 0 h 1335"/>
                <a:gd name="T18" fmla="*/ 586 w 1335"/>
                <a:gd name="T19" fmla="*/ 115 h 1335"/>
                <a:gd name="T20" fmla="*/ 445 w 1335"/>
                <a:gd name="T21" fmla="*/ 35 h 1335"/>
                <a:gd name="T22" fmla="*/ 378 w 1335"/>
                <a:gd name="T23" fmla="*/ 190 h 1335"/>
                <a:gd name="T24" fmla="*/ 218 w 1335"/>
                <a:gd name="T25" fmla="*/ 173 h 1335"/>
                <a:gd name="T26" fmla="*/ 220 w 1335"/>
                <a:gd name="T27" fmla="*/ 334 h 1335"/>
                <a:gd name="T28" fmla="*/ 65 w 1335"/>
                <a:gd name="T29" fmla="*/ 379 h 1335"/>
                <a:gd name="T30" fmla="*/ 125 w 1335"/>
                <a:gd name="T31" fmla="*/ 535 h 1335"/>
                <a:gd name="T32" fmla="*/ 0 w 1335"/>
                <a:gd name="T33" fmla="*/ 636 h 1335"/>
                <a:gd name="T34" fmla="*/ 115 w 1335"/>
                <a:gd name="T35" fmla="*/ 749 h 1335"/>
                <a:gd name="T36" fmla="*/ 35 w 1335"/>
                <a:gd name="T37" fmla="*/ 890 h 1335"/>
                <a:gd name="T38" fmla="*/ 190 w 1335"/>
                <a:gd name="T39" fmla="*/ 957 h 1335"/>
                <a:gd name="T40" fmla="*/ 173 w 1335"/>
                <a:gd name="T41" fmla="*/ 1117 h 1335"/>
                <a:gd name="T42" fmla="*/ 334 w 1335"/>
                <a:gd name="T43" fmla="*/ 1116 h 1335"/>
                <a:gd name="T44" fmla="*/ 379 w 1335"/>
                <a:gd name="T45" fmla="*/ 1270 h 1335"/>
                <a:gd name="T46" fmla="*/ 535 w 1335"/>
                <a:gd name="T47" fmla="*/ 1210 h 1335"/>
                <a:gd name="T48" fmla="*/ 636 w 1335"/>
                <a:gd name="T49" fmla="*/ 1335 h 1335"/>
                <a:gd name="T50" fmla="*/ 749 w 1335"/>
                <a:gd name="T51" fmla="*/ 1220 h 1335"/>
                <a:gd name="T52" fmla="*/ 890 w 1335"/>
                <a:gd name="T53" fmla="*/ 1299 h 1335"/>
                <a:gd name="T54" fmla="*/ 957 w 1335"/>
                <a:gd name="T55" fmla="*/ 1145 h 1335"/>
                <a:gd name="T56" fmla="*/ 1117 w 1335"/>
                <a:gd name="T57" fmla="*/ 1162 h 1335"/>
                <a:gd name="T58" fmla="*/ 1116 w 1335"/>
                <a:gd name="T59" fmla="*/ 1001 h 1335"/>
                <a:gd name="T60" fmla="*/ 1271 w 1335"/>
                <a:gd name="T61" fmla="*/ 956 h 1335"/>
                <a:gd name="T62" fmla="*/ 1210 w 1335"/>
                <a:gd name="T63" fmla="*/ 801 h 1335"/>
                <a:gd name="T64" fmla="*/ 776 w 1335"/>
                <a:gd name="T65" fmla="*/ 1050 h 1335"/>
                <a:gd name="T66" fmla="*/ 560 w 1335"/>
                <a:gd name="T67" fmla="*/ 286 h 1335"/>
                <a:gd name="T68" fmla="*/ 776 w 1335"/>
                <a:gd name="T69" fmla="*/ 1050 h 13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grpFill/>
            <a:ln>
              <a:noFill/>
            </a:ln>
          </p:spPr>
          <p:txBody>
            <a:bodyPr/>
            <a:lstStyle/>
            <a:p>
              <a:pPr>
                <a:defRPr/>
              </a:pPr>
              <a:endParaRPr lang="id-ID" dirty="0">
                <a:latin typeface="Arial" panose="020B0604020202020204" pitchFamily="34" charset="0"/>
                <a:ea typeface="+mn-ea"/>
              </a:endParaRPr>
            </a:p>
          </p:txBody>
        </p:sp>
        <p:sp>
          <p:nvSpPr>
            <p:cNvPr id="16" name="Freeform 249"/>
            <p:cNvSpPr>
              <a:spLocks noEditPoints="1"/>
            </p:cNvSpPr>
            <p:nvPr/>
          </p:nvSpPr>
          <p:spPr bwMode="auto">
            <a:xfrm>
              <a:off x="10033140" y="2033437"/>
              <a:ext cx="457200" cy="457200"/>
            </a:xfrm>
            <a:custGeom>
              <a:avLst/>
              <a:gdLst>
                <a:gd name="T0" fmla="*/ 181 w 363"/>
                <a:gd name="T1" fmla="*/ 363 h 363"/>
                <a:gd name="T2" fmla="*/ 0 w 363"/>
                <a:gd name="T3" fmla="*/ 181 h 363"/>
                <a:gd name="T4" fmla="*/ 181 w 363"/>
                <a:gd name="T5" fmla="*/ 0 h 363"/>
                <a:gd name="T6" fmla="*/ 363 w 363"/>
                <a:gd name="T7" fmla="*/ 181 h 363"/>
                <a:gd name="T8" fmla="*/ 181 w 363"/>
                <a:gd name="T9" fmla="*/ 363 h 363"/>
                <a:gd name="T10" fmla="*/ 181 w 363"/>
                <a:gd name="T11" fmla="*/ 120 h 363"/>
                <a:gd name="T12" fmla="*/ 120 w 363"/>
                <a:gd name="T13" fmla="*/ 181 h 363"/>
                <a:gd name="T14" fmla="*/ 181 w 363"/>
                <a:gd name="T15" fmla="*/ 243 h 363"/>
                <a:gd name="T16" fmla="*/ 243 w 363"/>
                <a:gd name="T17" fmla="*/ 181 h 363"/>
                <a:gd name="T18" fmla="*/ 181 w 363"/>
                <a:gd name="T19" fmla="*/ 12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3" h="363">
                  <a:moveTo>
                    <a:pt x="181" y="363"/>
                  </a:moveTo>
                  <a:cubicBezTo>
                    <a:pt x="81" y="363"/>
                    <a:pt x="0" y="282"/>
                    <a:pt x="0" y="181"/>
                  </a:cubicBezTo>
                  <a:cubicBezTo>
                    <a:pt x="0" y="81"/>
                    <a:pt x="81" y="0"/>
                    <a:pt x="181" y="0"/>
                  </a:cubicBezTo>
                  <a:cubicBezTo>
                    <a:pt x="281" y="0"/>
                    <a:pt x="363" y="81"/>
                    <a:pt x="363" y="181"/>
                  </a:cubicBezTo>
                  <a:cubicBezTo>
                    <a:pt x="363" y="282"/>
                    <a:pt x="281" y="363"/>
                    <a:pt x="181" y="363"/>
                  </a:cubicBezTo>
                  <a:close/>
                  <a:moveTo>
                    <a:pt x="181" y="120"/>
                  </a:moveTo>
                  <a:cubicBezTo>
                    <a:pt x="147" y="120"/>
                    <a:pt x="120" y="147"/>
                    <a:pt x="120" y="181"/>
                  </a:cubicBezTo>
                  <a:cubicBezTo>
                    <a:pt x="120" y="215"/>
                    <a:pt x="147" y="243"/>
                    <a:pt x="181" y="243"/>
                  </a:cubicBezTo>
                  <a:cubicBezTo>
                    <a:pt x="215" y="243"/>
                    <a:pt x="243" y="215"/>
                    <a:pt x="243" y="181"/>
                  </a:cubicBezTo>
                  <a:cubicBezTo>
                    <a:pt x="243" y="147"/>
                    <a:pt x="215" y="120"/>
                    <a:pt x="181" y="120"/>
                  </a:cubicBezTo>
                  <a:close/>
                </a:path>
              </a:pathLst>
            </a:custGeom>
            <a:grpFill/>
            <a:ln>
              <a:noFill/>
            </a:ln>
          </p:spPr>
          <p:txBody>
            <a:bodyPr/>
            <a:lstStyle/>
            <a:p>
              <a:pPr>
                <a:defRPr/>
              </a:pPr>
              <a:endParaRPr lang="id-ID" dirty="0">
                <a:latin typeface="Arial" panose="020B0604020202020204" pitchFamily="34" charset="0"/>
                <a:ea typeface="+mn-ea"/>
              </a:endParaRPr>
            </a:p>
          </p:txBody>
        </p:sp>
      </p:grpSp>
      <p:grpSp>
        <p:nvGrpSpPr>
          <p:cNvPr id="8" name="Group 16"/>
          <p:cNvGrpSpPr/>
          <p:nvPr/>
        </p:nvGrpSpPr>
        <p:grpSpPr>
          <a:xfrm>
            <a:off x="5515217" y="3227847"/>
            <a:ext cx="1072754" cy="1071562"/>
            <a:chOff x="8266030" y="4782316"/>
            <a:chExt cx="1430338" cy="1428750"/>
          </a:xfrm>
          <a:solidFill>
            <a:schemeClr val="accent5"/>
          </a:solidFill>
        </p:grpSpPr>
        <p:sp>
          <p:nvSpPr>
            <p:cNvPr id="18" name="Freeform 242"/>
            <p:cNvSpPr>
              <a:spLocks noEditPoints="1"/>
            </p:cNvSpPr>
            <p:nvPr/>
          </p:nvSpPr>
          <p:spPr bwMode="auto">
            <a:xfrm>
              <a:off x="8266030" y="4782316"/>
              <a:ext cx="1430338" cy="1428750"/>
            </a:xfrm>
            <a:custGeom>
              <a:avLst/>
              <a:gdLst>
                <a:gd name="T0" fmla="*/ 1013 w 1135"/>
                <a:gd name="T1" fmla="*/ 544 h 1134"/>
                <a:gd name="T2" fmla="*/ 1135 w 1135"/>
                <a:gd name="T3" fmla="*/ 472 h 1134"/>
                <a:gd name="T4" fmla="*/ 1107 w 1135"/>
                <a:gd name="T5" fmla="*/ 367 h 1134"/>
                <a:gd name="T6" fmla="*/ 965 w 1135"/>
                <a:gd name="T7" fmla="*/ 366 h 1134"/>
                <a:gd name="T8" fmla="*/ 866 w 1135"/>
                <a:gd name="T9" fmla="*/ 237 h 1134"/>
                <a:gd name="T10" fmla="*/ 901 w 1135"/>
                <a:gd name="T11" fmla="*/ 99 h 1134"/>
                <a:gd name="T12" fmla="*/ 808 w 1135"/>
                <a:gd name="T13" fmla="*/ 45 h 1134"/>
                <a:gd name="T14" fmla="*/ 706 w 1135"/>
                <a:gd name="T15" fmla="*/ 144 h 1134"/>
                <a:gd name="T16" fmla="*/ 544 w 1135"/>
                <a:gd name="T17" fmla="*/ 123 h 1134"/>
                <a:gd name="T18" fmla="*/ 472 w 1135"/>
                <a:gd name="T19" fmla="*/ 0 h 1134"/>
                <a:gd name="T20" fmla="*/ 367 w 1135"/>
                <a:gd name="T21" fmla="*/ 28 h 1134"/>
                <a:gd name="T22" fmla="*/ 365 w 1135"/>
                <a:gd name="T23" fmla="*/ 170 h 1134"/>
                <a:gd name="T24" fmla="*/ 237 w 1135"/>
                <a:gd name="T25" fmla="*/ 269 h 1134"/>
                <a:gd name="T26" fmla="*/ 99 w 1135"/>
                <a:gd name="T27" fmla="*/ 234 h 1134"/>
                <a:gd name="T28" fmla="*/ 45 w 1135"/>
                <a:gd name="T29" fmla="*/ 327 h 1134"/>
                <a:gd name="T30" fmla="*/ 144 w 1135"/>
                <a:gd name="T31" fmla="*/ 429 h 1134"/>
                <a:gd name="T32" fmla="*/ 123 w 1135"/>
                <a:gd name="T33" fmla="*/ 590 h 1134"/>
                <a:gd name="T34" fmla="*/ 0 w 1135"/>
                <a:gd name="T35" fmla="*/ 663 h 1134"/>
                <a:gd name="T36" fmla="*/ 28 w 1135"/>
                <a:gd name="T37" fmla="*/ 767 h 1134"/>
                <a:gd name="T38" fmla="*/ 171 w 1135"/>
                <a:gd name="T39" fmla="*/ 769 h 1134"/>
                <a:gd name="T40" fmla="*/ 269 w 1135"/>
                <a:gd name="T41" fmla="*/ 898 h 1134"/>
                <a:gd name="T42" fmla="*/ 234 w 1135"/>
                <a:gd name="T43" fmla="*/ 1036 h 1134"/>
                <a:gd name="T44" fmla="*/ 328 w 1135"/>
                <a:gd name="T45" fmla="*/ 1090 h 1134"/>
                <a:gd name="T46" fmla="*/ 429 w 1135"/>
                <a:gd name="T47" fmla="*/ 991 h 1134"/>
                <a:gd name="T48" fmla="*/ 591 w 1135"/>
                <a:gd name="T49" fmla="*/ 1012 h 1134"/>
                <a:gd name="T50" fmla="*/ 664 w 1135"/>
                <a:gd name="T51" fmla="*/ 1134 h 1134"/>
                <a:gd name="T52" fmla="*/ 768 w 1135"/>
                <a:gd name="T53" fmla="*/ 1106 h 1134"/>
                <a:gd name="T54" fmla="*/ 770 w 1135"/>
                <a:gd name="T55" fmla="*/ 964 h 1134"/>
                <a:gd name="T56" fmla="*/ 899 w 1135"/>
                <a:gd name="T57" fmla="*/ 865 h 1134"/>
                <a:gd name="T58" fmla="*/ 1036 w 1135"/>
                <a:gd name="T59" fmla="*/ 900 h 1134"/>
                <a:gd name="T60" fmla="*/ 1090 w 1135"/>
                <a:gd name="T61" fmla="*/ 807 h 1134"/>
                <a:gd name="T62" fmla="*/ 992 w 1135"/>
                <a:gd name="T63" fmla="*/ 705 h 1134"/>
                <a:gd name="T64" fmla="*/ 1013 w 1135"/>
                <a:gd name="T65" fmla="*/ 544 h 1134"/>
                <a:gd name="T66" fmla="*/ 593 w 1135"/>
                <a:gd name="T67" fmla="*/ 879 h 1134"/>
                <a:gd name="T68" fmla="*/ 256 w 1135"/>
                <a:gd name="T69" fmla="*/ 593 h 1134"/>
                <a:gd name="T70" fmla="*/ 543 w 1135"/>
                <a:gd name="T71" fmla="*/ 256 h 1134"/>
                <a:gd name="T72" fmla="*/ 879 w 1135"/>
                <a:gd name="T73" fmla="*/ 542 h 1134"/>
                <a:gd name="T74" fmla="*/ 593 w 1135"/>
                <a:gd name="T75" fmla="*/ 879 h 1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accent3"/>
            </a:solidFill>
            <a:ln>
              <a:noFill/>
            </a:ln>
          </p:spPr>
          <p:txBody>
            <a:bodyPr/>
            <a:lstStyle/>
            <a:p>
              <a:pPr>
                <a:defRPr/>
              </a:pPr>
              <a:endParaRPr lang="id-ID" dirty="0">
                <a:latin typeface="Arial" panose="020B0604020202020204" pitchFamily="34" charset="0"/>
                <a:ea typeface="+mn-ea"/>
              </a:endParaRPr>
            </a:p>
          </p:txBody>
        </p:sp>
        <p:sp>
          <p:nvSpPr>
            <p:cNvPr id="19" name="Freeform 250"/>
            <p:cNvSpPr>
              <a:spLocks noEditPoints="1"/>
            </p:cNvSpPr>
            <p:nvPr/>
          </p:nvSpPr>
          <p:spPr bwMode="auto">
            <a:xfrm>
              <a:off x="8764505" y="5282379"/>
              <a:ext cx="431800" cy="433387"/>
            </a:xfrm>
            <a:custGeom>
              <a:avLst/>
              <a:gdLst>
                <a:gd name="T0" fmla="*/ 171 w 343"/>
                <a:gd name="T1" fmla="*/ 343 h 343"/>
                <a:gd name="T2" fmla="*/ 0 w 343"/>
                <a:gd name="T3" fmla="*/ 171 h 343"/>
                <a:gd name="T4" fmla="*/ 171 w 343"/>
                <a:gd name="T5" fmla="*/ 0 h 343"/>
                <a:gd name="T6" fmla="*/ 343 w 343"/>
                <a:gd name="T7" fmla="*/ 171 h 343"/>
                <a:gd name="T8" fmla="*/ 171 w 343"/>
                <a:gd name="T9" fmla="*/ 343 h 343"/>
                <a:gd name="T10" fmla="*/ 171 w 343"/>
                <a:gd name="T11" fmla="*/ 100 h 343"/>
                <a:gd name="T12" fmla="*/ 100 w 343"/>
                <a:gd name="T13" fmla="*/ 171 h 343"/>
                <a:gd name="T14" fmla="*/ 171 w 343"/>
                <a:gd name="T15" fmla="*/ 243 h 343"/>
                <a:gd name="T16" fmla="*/ 243 w 343"/>
                <a:gd name="T17" fmla="*/ 171 h 343"/>
                <a:gd name="T18" fmla="*/ 171 w 343"/>
                <a:gd name="T19" fmla="*/ 100 h 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3" h="343">
                  <a:moveTo>
                    <a:pt x="171" y="343"/>
                  </a:moveTo>
                  <a:cubicBezTo>
                    <a:pt x="77" y="343"/>
                    <a:pt x="0" y="266"/>
                    <a:pt x="0" y="171"/>
                  </a:cubicBezTo>
                  <a:cubicBezTo>
                    <a:pt x="0" y="77"/>
                    <a:pt x="77" y="0"/>
                    <a:pt x="171" y="0"/>
                  </a:cubicBezTo>
                  <a:cubicBezTo>
                    <a:pt x="266" y="0"/>
                    <a:pt x="343" y="77"/>
                    <a:pt x="343" y="171"/>
                  </a:cubicBezTo>
                  <a:cubicBezTo>
                    <a:pt x="343" y="266"/>
                    <a:pt x="266" y="343"/>
                    <a:pt x="171" y="343"/>
                  </a:cubicBezTo>
                  <a:close/>
                  <a:moveTo>
                    <a:pt x="171" y="100"/>
                  </a:moveTo>
                  <a:cubicBezTo>
                    <a:pt x="132" y="100"/>
                    <a:pt x="100" y="132"/>
                    <a:pt x="100" y="171"/>
                  </a:cubicBezTo>
                  <a:cubicBezTo>
                    <a:pt x="100" y="211"/>
                    <a:pt x="132" y="243"/>
                    <a:pt x="171" y="243"/>
                  </a:cubicBezTo>
                  <a:cubicBezTo>
                    <a:pt x="211" y="243"/>
                    <a:pt x="243" y="211"/>
                    <a:pt x="243" y="171"/>
                  </a:cubicBezTo>
                  <a:cubicBezTo>
                    <a:pt x="243" y="132"/>
                    <a:pt x="211" y="100"/>
                    <a:pt x="171" y="100"/>
                  </a:cubicBezTo>
                  <a:close/>
                </a:path>
              </a:pathLst>
            </a:custGeom>
            <a:solidFill>
              <a:schemeClr val="accent3"/>
            </a:solidFill>
            <a:ln>
              <a:noFill/>
            </a:ln>
          </p:spPr>
          <p:txBody>
            <a:bodyPr/>
            <a:lstStyle/>
            <a:p>
              <a:pPr>
                <a:defRPr/>
              </a:pPr>
              <a:endParaRPr lang="id-ID" dirty="0">
                <a:latin typeface="Arial" panose="020B0604020202020204" pitchFamily="34" charset="0"/>
                <a:ea typeface="+mn-ea"/>
              </a:endParaRPr>
            </a:p>
          </p:txBody>
        </p:sp>
      </p:grpSp>
      <p:sp>
        <p:nvSpPr>
          <p:cNvPr id="54" name="Text Placeholder 32"/>
          <p:cNvSpPr txBox="1">
            <a:spLocks/>
          </p:cNvSpPr>
          <p:nvPr/>
        </p:nvSpPr>
        <p:spPr bwMode="auto">
          <a:xfrm>
            <a:off x="619684" y="1576016"/>
            <a:ext cx="3831431" cy="55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defRPr/>
            </a:pPr>
            <a:endParaRPr lang="en-US" altLang="zh-CN" sz="900" dirty="0">
              <a:solidFill>
                <a:schemeClr val="bg2">
                  <a:lumMod val="75000"/>
                </a:schemeClr>
              </a:solidFill>
              <a:latin typeface="微软雅黑" panose="020B0503020204020204" pitchFamily="34" charset="-122"/>
              <a:ea typeface="微软雅黑" panose="020B0503020204020204" pitchFamily="34" charset="-122"/>
            </a:endParaRPr>
          </a:p>
          <a:p>
            <a:pP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defRPr/>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 鼠标点击修改的地方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defRPr/>
            </a:pPr>
            <a:endParaRPr lang="en-US" altLang="zh-CN" sz="900" dirty="0">
              <a:solidFill>
                <a:schemeClr val="bg2">
                  <a:lumMod val="75000"/>
                </a:schemeClr>
              </a:solidFill>
              <a:latin typeface="微软雅黑" panose="020B0503020204020204" pitchFamily="34" charset="-122"/>
              <a:ea typeface="微软雅黑" panose="020B0503020204020204" pitchFamily="34" charset="-122"/>
            </a:endParaRPr>
          </a:p>
        </p:txBody>
      </p:sp>
      <p:sp>
        <p:nvSpPr>
          <p:cNvPr id="55" name="Text Placeholder 33"/>
          <p:cNvSpPr txBox="1">
            <a:spLocks/>
          </p:cNvSpPr>
          <p:nvPr/>
        </p:nvSpPr>
        <p:spPr>
          <a:xfrm>
            <a:off x="654844" y="1504856"/>
            <a:ext cx="3917156" cy="2059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6945">
              <a:buNone/>
              <a:defRPr/>
            </a:pPr>
            <a:r>
              <a:rPr lang="zh-CN" altLang="en-US" sz="1200" b="1" dirty="0">
                <a:solidFill>
                  <a:schemeClr val="bg1">
                    <a:lumMod val="50000"/>
                  </a:schemeClr>
                </a:solidFill>
                <a:ea typeface="微软雅黑" pitchFamily="34" charset="-122"/>
              </a:rPr>
              <a:t>点击输入标题</a:t>
            </a:r>
            <a:endParaRPr lang="en-AU" altLang="zh-CN" sz="1200" b="1" dirty="0">
              <a:solidFill>
                <a:schemeClr val="bg1">
                  <a:lumMod val="50000"/>
                </a:schemeClr>
              </a:solidFill>
              <a:latin typeface="Roboto Condensed" panose="02000000000000000000" pitchFamily="2" charset="0"/>
              <a:ea typeface="Arial"/>
              <a:cs typeface="Arial"/>
            </a:endParaRPr>
          </a:p>
        </p:txBody>
      </p:sp>
      <p:sp>
        <p:nvSpPr>
          <p:cNvPr id="57" name="Text Placeholder 32"/>
          <p:cNvSpPr txBox="1">
            <a:spLocks/>
          </p:cNvSpPr>
          <p:nvPr/>
        </p:nvSpPr>
        <p:spPr bwMode="auto">
          <a:xfrm>
            <a:off x="1150702" y="2594810"/>
            <a:ext cx="1296591" cy="421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800" dirty="0">
              <a:solidFill>
                <a:schemeClr val="bg2">
                  <a:lumMod val="75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chemeClr val="bg1">
                  <a:lumMod val="50000"/>
                </a:schemeClr>
              </a:solidFill>
              <a:latin typeface="Arial" pitchFamily="34" charset="0"/>
            </a:endParaRPr>
          </a:p>
        </p:txBody>
      </p:sp>
      <p:sp>
        <p:nvSpPr>
          <p:cNvPr id="58" name="Text Placeholder 33"/>
          <p:cNvSpPr txBox="1">
            <a:spLocks/>
          </p:cNvSpPr>
          <p:nvPr/>
        </p:nvSpPr>
        <p:spPr bwMode="auto">
          <a:xfrm>
            <a:off x="1150701" y="2419789"/>
            <a:ext cx="1172766" cy="239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08013">
              <a:defRPr>
                <a:solidFill>
                  <a:schemeClr val="tx1"/>
                </a:solidFill>
                <a:latin typeface="Calibri" pitchFamily="34" charset="0"/>
                <a:ea typeface="MS PGothic" pitchFamily="34" charset="-128"/>
              </a:defRPr>
            </a:lvl1pPr>
            <a:lvl2pPr marL="742950" indent="-285750" defTabSz="608013">
              <a:defRPr>
                <a:solidFill>
                  <a:schemeClr val="tx1"/>
                </a:solidFill>
                <a:latin typeface="Calibri" pitchFamily="34" charset="0"/>
                <a:ea typeface="MS PGothic" pitchFamily="34" charset="-128"/>
              </a:defRPr>
            </a:lvl2pPr>
            <a:lvl3pPr marL="1143000" indent="-228600" defTabSz="608013">
              <a:defRPr>
                <a:solidFill>
                  <a:schemeClr val="tx1"/>
                </a:solidFill>
                <a:latin typeface="Calibri" pitchFamily="34" charset="0"/>
                <a:ea typeface="MS PGothic" pitchFamily="34" charset="-128"/>
              </a:defRPr>
            </a:lvl3pPr>
            <a:lvl4pPr marL="1600200" indent="-228600" defTabSz="608013">
              <a:defRPr>
                <a:solidFill>
                  <a:schemeClr val="tx1"/>
                </a:solidFill>
                <a:latin typeface="Calibri" pitchFamily="34" charset="0"/>
                <a:ea typeface="MS PGothic" pitchFamily="34" charset="-128"/>
              </a:defRPr>
            </a:lvl4pPr>
            <a:lvl5pPr marL="2057400" indent="-228600" defTabSz="608013">
              <a:defRPr>
                <a:solidFill>
                  <a:schemeClr val="tx1"/>
                </a:solidFill>
                <a:latin typeface="Calibri" pitchFamily="34" charset="0"/>
                <a:ea typeface="MS PGothic" pitchFamily="34" charset="-128"/>
              </a:defRPr>
            </a:lvl5pPr>
            <a:lvl6pPr marL="2514600" indent="-228600" defTabSz="608013" fontAlgn="base">
              <a:spcBef>
                <a:spcPct val="0"/>
              </a:spcBef>
              <a:spcAft>
                <a:spcPct val="0"/>
              </a:spcAft>
              <a:defRPr>
                <a:solidFill>
                  <a:schemeClr val="tx1"/>
                </a:solidFill>
                <a:latin typeface="Calibri" pitchFamily="34" charset="0"/>
                <a:ea typeface="MS PGothic" pitchFamily="34" charset="-128"/>
              </a:defRPr>
            </a:lvl6pPr>
            <a:lvl7pPr marL="2971800" indent="-228600" defTabSz="608013" fontAlgn="base">
              <a:spcBef>
                <a:spcPct val="0"/>
              </a:spcBef>
              <a:spcAft>
                <a:spcPct val="0"/>
              </a:spcAft>
              <a:defRPr>
                <a:solidFill>
                  <a:schemeClr val="tx1"/>
                </a:solidFill>
                <a:latin typeface="Calibri" pitchFamily="34" charset="0"/>
                <a:ea typeface="MS PGothic" pitchFamily="34" charset="-128"/>
              </a:defRPr>
            </a:lvl7pPr>
            <a:lvl8pPr marL="3429000" indent="-228600" defTabSz="608013" fontAlgn="base">
              <a:spcBef>
                <a:spcPct val="0"/>
              </a:spcBef>
              <a:spcAft>
                <a:spcPct val="0"/>
              </a:spcAft>
              <a:defRPr>
                <a:solidFill>
                  <a:schemeClr val="tx1"/>
                </a:solidFill>
                <a:latin typeface="Calibri" pitchFamily="34" charset="0"/>
                <a:ea typeface="MS PGothic" pitchFamily="34" charset="-128"/>
              </a:defRPr>
            </a:lvl8pPr>
            <a:lvl9pPr marL="3886200" indent="-228600" defTabSz="608013" fontAlgn="base">
              <a:spcBef>
                <a:spcPct val="0"/>
              </a:spcBef>
              <a:spcAft>
                <a:spcPct val="0"/>
              </a:spcAft>
              <a:defRPr>
                <a:solidFill>
                  <a:schemeClr val="tx1"/>
                </a:solidFill>
                <a:latin typeface="Calibri" pitchFamily="34" charset="0"/>
                <a:ea typeface="MS PGothic" pitchFamily="34" charset="-128"/>
              </a:defRPr>
            </a:lvl9pPr>
          </a:lstStyle>
          <a:p>
            <a:pPr defTabSz="456945">
              <a:defRPr/>
            </a:pPr>
            <a:r>
              <a:rPr lang="zh-CN" altLang="en-US" sz="1200" b="1" dirty="0">
                <a:solidFill>
                  <a:schemeClr val="bg1">
                    <a:lumMod val="50000"/>
                  </a:schemeClr>
                </a:solidFill>
                <a:ea typeface="微软雅黑" pitchFamily="34" charset="-122"/>
              </a:rPr>
              <a:t>点击输入标题</a:t>
            </a:r>
            <a:endParaRPr lang="en-AU" altLang="zh-CN" sz="1200" b="1" dirty="0">
              <a:solidFill>
                <a:schemeClr val="bg1">
                  <a:lumMod val="50000"/>
                </a:schemeClr>
              </a:solidFill>
              <a:latin typeface="Roboto Condensed" panose="02000000000000000000" pitchFamily="2" charset="0"/>
              <a:ea typeface="Arial"/>
              <a:cs typeface="Arial"/>
            </a:endParaRPr>
          </a:p>
        </p:txBody>
      </p:sp>
      <p:sp>
        <p:nvSpPr>
          <p:cNvPr id="60" name="Text Placeholder 32"/>
          <p:cNvSpPr txBox="1">
            <a:spLocks/>
          </p:cNvSpPr>
          <p:nvPr/>
        </p:nvSpPr>
        <p:spPr bwMode="auto">
          <a:xfrm>
            <a:off x="1150702" y="3302042"/>
            <a:ext cx="1313260" cy="421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800" dirty="0">
              <a:solidFill>
                <a:schemeClr val="bg2">
                  <a:lumMod val="75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chemeClr val="bg1">
                  <a:lumMod val="50000"/>
                </a:schemeClr>
              </a:solidFill>
              <a:latin typeface="Arial" pitchFamily="34" charset="0"/>
            </a:endParaRPr>
          </a:p>
        </p:txBody>
      </p:sp>
      <p:sp>
        <p:nvSpPr>
          <p:cNvPr id="61" name="Text Placeholder 33"/>
          <p:cNvSpPr txBox="1">
            <a:spLocks/>
          </p:cNvSpPr>
          <p:nvPr/>
        </p:nvSpPr>
        <p:spPr>
          <a:xfrm>
            <a:off x="1150701" y="3127020"/>
            <a:ext cx="1172766" cy="23931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defTabSz="456945">
              <a:buNone/>
              <a:defRPr/>
            </a:pPr>
            <a:r>
              <a:rPr lang="zh-CN" altLang="en-US" sz="1200" b="1" dirty="0">
                <a:solidFill>
                  <a:schemeClr val="bg1">
                    <a:lumMod val="50000"/>
                  </a:schemeClr>
                </a:solidFill>
                <a:ea typeface="微软雅黑" pitchFamily="34" charset="-122"/>
              </a:rPr>
              <a:t>点击输入标题</a:t>
            </a:r>
            <a:endParaRPr lang="en-AU" altLang="zh-CN" sz="1200" b="1" dirty="0">
              <a:solidFill>
                <a:schemeClr val="bg1">
                  <a:lumMod val="50000"/>
                </a:schemeClr>
              </a:solidFill>
              <a:latin typeface="Roboto Condensed" panose="02000000000000000000" pitchFamily="2" charset="0"/>
              <a:ea typeface="Arial"/>
              <a:cs typeface="Arial"/>
            </a:endParaRPr>
          </a:p>
        </p:txBody>
      </p:sp>
      <p:sp>
        <p:nvSpPr>
          <p:cNvPr id="63" name="Text Placeholder 32"/>
          <p:cNvSpPr txBox="1">
            <a:spLocks/>
          </p:cNvSpPr>
          <p:nvPr/>
        </p:nvSpPr>
        <p:spPr bwMode="auto">
          <a:xfrm>
            <a:off x="3212866" y="2594810"/>
            <a:ext cx="1323975" cy="421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a:t>
            </a:r>
            <a:r>
              <a:rPr lang="zh-CN" altLang="en-US" sz="800" dirty="0">
                <a:solidFill>
                  <a:schemeClr val="bg2">
                    <a:lumMod val="75000"/>
                  </a:schemeClr>
                </a:solidFill>
                <a:latin typeface="微软雅黑" panose="020B0503020204020204" pitchFamily="34" charset="-122"/>
                <a:ea typeface="微软雅黑" panose="020B0503020204020204" pitchFamily="34" charset="-122"/>
              </a:rPr>
              <a:t>以随意更改成您的文字内容</a:t>
            </a:r>
            <a:endParaRPr lang="en-US" altLang="zh-CN" sz="800" dirty="0">
              <a:solidFill>
                <a:srgbClr val="BFBFBF"/>
              </a:solidFill>
              <a:latin typeface="Arial" pitchFamily="34" charset="0"/>
            </a:endParaRPr>
          </a:p>
        </p:txBody>
      </p:sp>
      <p:sp>
        <p:nvSpPr>
          <p:cNvPr id="64" name="Text Placeholder 33"/>
          <p:cNvSpPr txBox="1">
            <a:spLocks/>
          </p:cNvSpPr>
          <p:nvPr/>
        </p:nvSpPr>
        <p:spPr bwMode="auto">
          <a:xfrm>
            <a:off x="3212864" y="2419789"/>
            <a:ext cx="1172766" cy="239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defTabSz="608013">
              <a:defRPr>
                <a:solidFill>
                  <a:schemeClr val="tx1"/>
                </a:solidFill>
                <a:latin typeface="Calibri" pitchFamily="34" charset="0"/>
                <a:ea typeface="MS PGothic" pitchFamily="34" charset="-128"/>
              </a:defRPr>
            </a:lvl1pPr>
            <a:lvl2pPr marL="742950" indent="-285750" defTabSz="608013">
              <a:defRPr>
                <a:solidFill>
                  <a:schemeClr val="tx1"/>
                </a:solidFill>
                <a:latin typeface="Calibri" pitchFamily="34" charset="0"/>
                <a:ea typeface="MS PGothic" pitchFamily="34" charset="-128"/>
              </a:defRPr>
            </a:lvl2pPr>
            <a:lvl3pPr marL="1143000" indent="-228600" defTabSz="608013">
              <a:defRPr>
                <a:solidFill>
                  <a:schemeClr val="tx1"/>
                </a:solidFill>
                <a:latin typeface="Calibri" pitchFamily="34" charset="0"/>
                <a:ea typeface="MS PGothic" pitchFamily="34" charset="-128"/>
              </a:defRPr>
            </a:lvl3pPr>
            <a:lvl4pPr marL="1600200" indent="-228600" defTabSz="608013">
              <a:defRPr>
                <a:solidFill>
                  <a:schemeClr val="tx1"/>
                </a:solidFill>
                <a:latin typeface="Calibri" pitchFamily="34" charset="0"/>
                <a:ea typeface="MS PGothic" pitchFamily="34" charset="-128"/>
              </a:defRPr>
            </a:lvl4pPr>
            <a:lvl5pPr marL="2057400" indent="-228600" defTabSz="608013">
              <a:defRPr>
                <a:solidFill>
                  <a:schemeClr val="tx1"/>
                </a:solidFill>
                <a:latin typeface="Calibri" pitchFamily="34" charset="0"/>
                <a:ea typeface="MS PGothic" pitchFamily="34" charset="-128"/>
              </a:defRPr>
            </a:lvl5pPr>
            <a:lvl6pPr marL="2514600" indent="-228600" defTabSz="608013" fontAlgn="base">
              <a:spcBef>
                <a:spcPct val="0"/>
              </a:spcBef>
              <a:spcAft>
                <a:spcPct val="0"/>
              </a:spcAft>
              <a:defRPr>
                <a:solidFill>
                  <a:schemeClr val="tx1"/>
                </a:solidFill>
                <a:latin typeface="Calibri" pitchFamily="34" charset="0"/>
                <a:ea typeface="MS PGothic" pitchFamily="34" charset="-128"/>
              </a:defRPr>
            </a:lvl6pPr>
            <a:lvl7pPr marL="2971800" indent="-228600" defTabSz="608013" fontAlgn="base">
              <a:spcBef>
                <a:spcPct val="0"/>
              </a:spcBef>
              <a:spcAft>
                <a:spcPct val="0"/>
              </a:spcAft>
              <a:defRPr>
                <a:solidFill>
                  <a:schemeClr val="tx1"/>
                </a:solidFill>
                <a:latin typeface="Calibri" pitchFamily="34" charset="0"/>
                <a:ea typeface="MS PGothic" pitchFamily="34" charset="-128"/>
              </a:defRPr>
            </a:lvl7pPr>
            <a:lvl8pPr marL="3429000" indent="-228600" defTabSz="608013" fontAlgn="base">
              <a:spcBef>
                <a:spcPct val="0"/>
              </a:spcBef>
              <a:spcAft>
                <a:spcPct val="0"/>
              </a:spcAft>
              <a:defRPr>
                <a:solidFill>
                  <a:schemeClr val="tx1"/>
                </a:solidFill>
                <a:latin typeface="Calibri" pitchFamily="34" charset="0"/>
                <a:ea typeface="MS PGothic" pitchFamily="34" charset="-128"/>
              </a:defRPr>
            </a:lvl8pPr>
            <a:lvl9pPr marL="3886200" indent="-228600" defTabSz="608013" fontAlgn="base">
              <a:spcBef>
                <a:spcPct val="0"/>
              </a:spcBef>
              <a:spcAft>
                <a:spcPct val="0"/>
              </a:spcAft>
              <a:defRPr>
                <a:solidFill>
                  <a:schemeClr val="tx1"/>
                </a:solidFill>
                <a:latin typeface="Calibri" pitchFamily="34" charset="0"/>
                <a:ea typeface="MS PGothic" pitchFamily="34" charset="-128"/>
              </a:defRPr>
            </a:lvl9pPr>
          </a:lstStyle>
          <a:p>
            <a:pPr defTabSz="456945">
              <a:defRPr/>
            </a:pPr>
            <a:r>
              <a:rPr lang="zh-CN" altLang="en-US" sz="1200" b="1" dirty="0">
                <a:solidFill>
                  <a:schemeClr val="bg1">
                    <a:lumMod val="50000"/>
                  </a:schemeClr>
                </a:solidFill>
                <a:ea typeface="微软雅黑" pitchFamily="34" charset="-122"/>
              </a:rPr>
              <a:t>点击输入标题</a:t>
            </a:r>
            <a:endParaRPr lang="en-AU" altLang="zh-CN" sz="1200" b="1" dirty="0">
              <a:solidFill>
                <a:schemeClr val="bg1">
                  <a:lumMod val="50000"/>
                </a:schemeClr>
              </a:solidFill>
              <a:latin typeface="Roboto Condensed" panose="02000000000000000000" pitchFamily="2" charset="0"/>
              <a:ea typeface="Arial"/>
              <a:cs typeface="Arial"/>
            </a:endParaRPr>
          </a:p>
        </p:txBody>
      </p:sp>
      <p:sp>
        <p:nvSpPr>
          <p:cNvPr id="66" name="Text Placeholder 32"/>
          <p:cNvSpPr txBox="1">
            <a:spLocks/>
          </p:cNvSpPr>
          <p:nvPr/>
        </p:nvSpPr>
        <p:spPr bwMode="auto">
          <a:xfrm>
            <a:off x="3212866" y="3302042"/>
            <a:ext cx="1323975" cy="421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所有文字都可以随意更改成您的文字内容</a:t>
            </a:r>
            <a:endParaRPr lang="en-US" altLang="zh-CN" sz="800" dirty="0">
              <a:solidFill>
                <a:schemeClr val="bg1">
                  <a:lumMod val="50000"/>
                </a:schemeClr>
              </a:solidFill>
              <a:latin typeface="Arial" pitchFamily="34" charset="0"/>
            </a:endParaRPr>
          </a:p>
        </p:txBody>
      </p:sp>
      <p:sp>
        <p:nvSpPr>
          <p:cNvPr id="67" name="Text Placeholder 33"/>
          <p:cNvSpPr txBox="1">
            <a:spLocks/>
          </p:cNvSpPr>
          <p:nvPr/>
        </p:nvSpPr>
        <p:spPr>
          <a:xfrm>
            <a:off x="3212864" y="3127020"/>
            <a:ext cx="1172766" cy="239315"/>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defTabSz="456945">
              <a:buNone/>
              <a:defRPr/>
            </a:pPr>
            <a:r>
              <a:rPr lang="zh-CN" altLang="en-US" sz="1200" b="1" dirty="0">
                <a:solidFill>
                  <a:schemeClr val="bg1">
                    <a:lumMod val="50000"/>
                  </a:schemeClr>
                </a:solidFill>
                <a:ea typeface="微软雅黑" pitchFamily="34" charset="-122"/>
              </a:rPr>
              <a:t>点击输入标题</a:t>
            </a:r>
            <a:endParaRPr lang="en-AU" altLang="zh-CN" sz="1200" b="1" dirty="0">
              <a:solidFill>
                <a:schemeClr val="bg1">
                  <a:lumMod val="50000"/>
                </a:schemeClr>
              </a:solidFill>
              <a:latin typeface="Roboto Condensed" panose="02000000000000000000" pitchFamily="2" charset="0"/>
              <a:ea typeface="Arial"/>
              <a:cs typeface="Arial"/>
            </a:endParaRPr>
          </a:p>
        </p:txBody>
      </p:sp>
      <p:grpSp>
        <p:nvGrpSpPr>
          <p:cNvPr id="11" name="Group 19"/>
          <p:cNvGrpSpPr>
            <a:grpSpLocks/>
          </p:cNvGrpSpPr>
          <p:nvPr/>
        </p:nvGrpSpPr>
        <p:grpSpPr bwMode="auto">
          <a:xfrm>
            <a:off x="619684" y="2424551"/>
            <a:ext cx="413147" cy="414337"/>
            <a:chOff x="729881" y="3037332"/>
            <a:chExt cx="551992" cy="551992"/>
          </a:xfrm>
        </p:grpSpPr>
        <p:sp>
          <p:nvSpPr>
            <p:cNvPr id="56" name="Oval 55"/>
            <p:cNvSpPr>
              <a:spLocks noChangeAspect="1"/>
            </p:cNvSpPr>
            <p:nvPr/>
          </p:nvSpPr>
          <p:spPr>
            <a:xfrm>
              <a:off x="729881" y="3037332"/>
              <a:ext cx="551992" cy="55199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endParaRPr lang="zh-CN" altLang="zh-CN">
                <a:solidFill>
                  <a:srgbClr val="FFFFFF"/>
                </a:solidFill>
                <a:latin typeface="Arial" pitchFamily="34" charset="0"/>
              </a:endParaRPr>
            </a:p>
          </p:txBody>
        </p:sp>
        <p:sp>
          <p:nvSpPr>
            <p:cNvPr id="43" name="Freeform 96"/>
            <p:cNvSpPr>
              <a:spLocks noChangeArrowheads="1"/>
            </p:cNvSpPr>
            <p:nvPr/>
          </p:nvSpPr>
          <p:spPr bwMode="auto">
            <a:xfrm>
              <a:off x="863478" y="3193464"/>
              <a:ext cx="298016" cy="261093"/>
            </a:xfrm>
            <a:custGeom>
              <a:avLst/>
              <a:gdLst>
                <a:gd name="T0" fmla="*/ 265036 w 497"/>
                <a:gd name="T1" fmla="*/ 0 h 435"/>
                <a:gd name="T2" fmla="*/ 265036 w 497"/>
                <a:gd name="T3" fmla="*/ 0 h 435"/>
                <a:gd name="T4" fmla="*/ 31780 w 497"/>
                <a:gd name="T5" fmla="*/ 0 h 435"/>
                <a:gd name="T6" fmla="*/ 0 w 497"/>
                <a:gd name="T7" fmla="*/ 26409 h 435"/>
                <a:gd name="T8" fmla="*/ 0 w 497"/>
                <a:gd name="T9" fmla="*/ 191468 h 435"/>
                <a:gd name="T10" fmla="*/ 26384 w 497"/>
                <a:gd name="T11" fmla="*/ 228681 h 435"/>
                <a:gd name="T12" fmla="*/ 95941 w 497"/>
                <a:gd name="T13" fmla="*/ 239485 h 435"/>
                <a:gd name="T14" fmla="*/ 73754 w 497"/>
                <a:gd name="T15" fmla="*/ 260493 h 435"/>
                <a:gd name="T16" fmla="*/ 223062 w 497"/>
                <a:gd name="T17" fmla="*/ 260493 h 435"/>
                <a:gd name="T18" fmla="*/ 201476 w 497"/>
                <a:gd name="T19" fmla="*/ 239485 h 435"/>
                <a:gd name="T20" fmla="*/ 270433 w 497"/>
                <a:gd name="T21" fmla="*/ 228681 h 435"/>
                <a:gd name="T22" fmla="*/ 297416 w 497"/>
                <a:gd name="T23" fmla="*/ 191468 h 435"/>
                <a:gd name="T24" fmla="*/ 297416 w 497"/>
                <a:gd name="T25" fmla="*/ 26409 h 435"/>
                <a:gd name="T26" fmla="*/ 265036 w 497"/>
                <a:gd name="T27" fmla="*/ 0 h 435"/>
                <a:gd name="T28" fmla="*/ 265036 w 497"/>
                <a:gd name="T29" fmla="*/ 191468 h 435"/>
                <a:gd name="T30" fmla="*/ 265036 w 497"/>
                <a:gd name="T31" fmla="*/ 191468 h 435"/>
                <a:gd name="T32" fmla="*/ 31780 w 497"/>
                <a:gd name="T33" fmla="*/ 191468 h 435"/>
                <a:gd name="T34" fmla="*/ 31780 w 497"/>
                <a:gd name="T35" fmla="*/ 26409 h 435"/>
                <a:gd name="T36" fmla="*/ 265036 w 497"/>
                <a:gd name="T37" fmla="*/ 26409 h 435"/>
                <a:gd name="T38" fmla="*/ 265036 w 497"/>
                <a:gd name="T39" fmla="*/ 191468 h 43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497" h="435">
                  <a:moveTo>
                    <a:pt x="442" y="0"/>
                  </a:moveTo>
                  <a:lnTo>
                    <a:pt x="442" y="0"/>
                  </a:lnTo>
                  <a:cubicBezTo>
                    <a:pt x="53" y="0"/>
                    <a:pt x="53" y="0"/>
                    <a:pt x="53" y="0"/>
                  </a:cubicBezTo>
                  <a:cubicBezTo>
                    <a:pt x="26" y="0"/>
                    <a:pt x="0" y="17"/>
                    <a:pt x="0" y="44"/>
                  </a:cubicBezTo>
                  <a:cubicBezTo>
                    <a:pt x="0" y="319"/>
                    <a:pt x="0" y="319"/>
                    <a:pt x="0" y="319"/>
                  </a:cubicBezTo>
                  <a:cubicBezTo>
                    <a:pt x="0" y="345"/>
                    <a:pt x="17" y="372"/>
                    <a:pt x="44" y="381"/>
                  </a:cubicBezTo>
                  <a:cubicBezTo>
                    <a:pt x="160" y="399"/>
                    <a:pt x="160" y="399"/>
                    <a:pt x="160" y="399"/>
                  </a:cubicBezTo>
                  <a:cubicBezTo>
                    <a:pt x="160" y="399"/>
                    <a:pt x="62" y="434"/>
                    <a:pt x="123" y="434"/>
                  </a:cubicBezTo>
                  <a:cubicBezTo>
                    <a:pt x="372" y="434"/>
                    <a:pt x="372" y="434"/>
                    <a:pt x="372" y="434"/>
                  </a:cubicBezTo>
                  <a:cubicBezTo>
                    <a:pt x="434" y="434"/>
                    <a:pt x="336" y="399"/>
                    <a:pt x="336" y="399"/>
                  </a:cubicBezTo>
                  <a:cubicBezTo>
                    <a:pt x="451" y="381"/>
                    <a:pt x="451" y="381"/>
                    <a:pt x="451" y="381"/>
                  </a:cubicBezTo>
                  <a:cubicBezTo>
                    <a:pt x="479" y="372"/>
                    <a:pt x="496" y="345"/>
                    <a:pt x="496" y="319"/>
                  </a:cubicBezTo>
                  <a:cubicBezTo>
                    <a:pt x="496" y="44"/>
                    <a:pt x="496" y="44"/>
                    <a:pt x="496" y="44"/>
                  </a:cubicBezTo>
                  <a:cubicBezTo>
                    <a:pt x="496" y="17"/>
                    <a:pt x="470" y="0"/>
                    <a:pt x="442" y="0"/>
                  </a:cubicBezTo>
                  <a:close/>
                  <a:moveTo>
                    <a:pt x="442" y="319"/>
                  </a:moveTo>
                  <a:lnTo>
                    <a:pt x="442" y="319"/>
                  </a:lnTo>
                  <a:cubicBezTo>
                    <a:pt x="53" y="319"/>
                    <a:pt x="53" y="319"/>
                    <a:pt x="53" y="319"/>
                  </a:cubicBezTo>
                  <a:cubicBezTo>
                    <a:pt x="53" y="44"/>
                    <a:pt x="53" y="44"/>
                    <a:pt x="53" y="44"/>
                  </a:cubicBezTo>
                  <a:cubicBezTo>
                    <a:pt x="442" y="44"/>
                    <a:pt x="442" y="44"/>
                    <a:pt x="442" y="44"/>
                  </a:cubicBezTo>
                  <a:lnTo>
                    <a:pt x="442" y="319"/>
                  </a:ln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nvGrpSpPr>
          <p:cNvPr id="14" name="Group 20"/>
          <p:cNvGrpSpPr>
            <a:grpSpLocks/>
          </p:cNvGrpSpPr>
          <p:nvPr/>
        </p:nvGrpSpPr>
        <p:grpSpPr bwMode="auto">
          <a:xfrm>
            <a:off x="2688989" y="2451936"/>
            <a:ext cx="414338" cy="414337"/>
            <a:chOff x="3480075" y="3037332"/>
            <a:chExt cx="551992" cy="551992"/>
          </a:xfrm>
        </p:grpSpPr>
        <p:sp>
          <p:nvSpPr>
            <p:cNvPr id="62" name="Oval 61"/>
            <p:cNvSpPr>
              <a:spLocks noChangeAspect="1"/>
            </p:cNvSpPr>
            <p:nvPr/>
          </p:nvSpPr>
          <p:spPr>
            <a:xfrm>
              <a:off x="3480075" y="3037332"/>
              <a:ext cx="551992" cy="55199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endParaRPr lang="zh-CN" altLang="zh-CN">
                <a:solidFill>
                  <a:srgbClr val="FFFFFF"/>
                </a:solidFill>
                <a:latin typeface="Arial" pitchFamily="34" charset="0"/>
              </a:endParaRPr>
            </a:p>
          </p:txBody>
        </p:sp>
        <p:sp>
          <p:nvSpPr>
            <p:cNvPr id="44" name="Freeform 29"/>
            <p:cNvSpPr>
              <a:spLocks noChangeArrowheads="1"/>
            </p:cNvSpPr>
            <p:nvPr/>
          </p:nvSpPr>
          <p:spPr bwMode="auto">
            <a:xfrm>
              <a:off x="3623496" y="3174870"/>
              <a:ext cx="266367" cy="276915"/>
            </a:xfrm>
            <a:custGeom>
              <a:avLst/>
              <a:gdLst>
                <a:gd name="T0" fmla="*/ 148782 w 444"/>
                <a:gd name="T1" fmla="*/ 201992 h 462"/>
                <a:gd name="T2" fmla="*/ 148782 w 444"/>
                <a:gd name="T3" fmla="*/ 201992 h 462"/>
                <a:gd name="T4" fmla="*/ 191976 w 444"/>
                <a:gd name="T5" fmla="*/ 154041 h 462"/>
                <a:gd name="T6" fmla="*/ 265767 w 444"/>
                <a:gd name="T7" fmla="*/ 42556 h 462"/>
                <a:gd name="T8" fmla="*/ 255568 w 444"/>
                <a:gd name="T9" fmla="*/ 31767 h 462"/>
                <a:gd name="T10" fmla="*/ 207574 w 444"/>
                <a:gd name="T11" fmla="*/ 31767 h 462"/>
                <a:gd name="T12" fmla="*/ 133184 w 444"/>
                <a:gd name="T13" fmla="*/ 0 h 462"/>
                <a:gd name="T14" fmla="*/ 58793 w 444"/>
                <a:gd name="T15" fmla="*/ 31767 h 462"/>
                <a:gd name="T16" fmla="*/ 10799 w 444"/>
                <a:gd name="T17" fmla="*/ 31767 h 462"/>
                <a:gd name="T18" fmla="*/ 0 w 444"/>
                <a:gd name="T19" fmla="*/ 42556 h 462"/>
                <a:gd name="T20" fmla="*/ 74391 w 444"/>
                <a:gd name="T21" fmla="*/ 154041 h 462"/>
                <a:gd name="T22" fmla="*/ 116986 w 444"/>
                <a:gd name="T23" fmla="*/ 201992 h 462"/>
                <a:gd name="T24" fmla="*/ 116986 w 444"/>
                <a:gd name="T25" fmla="*/ 222971 h 462"/>
                <a:gd name="T26" fmla="*/ 64192 w 444"/>
                <a:gd name="T27" fmla="*/ 249343 h 462"/>
                <a:gd name="T28" fmla="*/ 133184 w 444"/>
                <a:gd name="T29" fmla="*/ 276316 h 462"/>
                <a:gd name="T30" fmla="*/ 196776 w 444"/>
                <a:gd name="T31" fmla="*/ 249343 h 462"/>
                <a:gd name="T32" fmla="*/ 148782 w 444"/>
                <a:gd name="T33" fmla="*/ 222971 h 462"/>
                <a:gd name="T34" fmla="*/ 148782 w 444"/>
                <a:gd name="T35" fmla="*/ 201992 h 462"/>
                <a:gd name="T36" fmla="*/ 191976 w 444"/>
                <a:gd name="T37" fmla="*/ 127069 h 462"/>
                <a:gd name="T38" fmla="*/ 191976 w 444"/>
                <a:gd name="T39" fmla="*/ 127069 h 462"/>
                <a:gd name="T40" fmla="*/ 207574 w 444"/>
                <a:gd name="T41" fmla="*/ 53345 h 462"/>
                <a:gd name="T42" fmla="*/ 244770 w 444"/>
                <a:gd name="T43" fmla="*/ 53345 h 462"/>
                <a:gd name="T44" fmla="*/ 191976 w 444"/>
                <a:gd name="T45" fmla="*/ 127069 h 462"/>
                <a:gd name="T46" fmla="*/ 133184 w 444"/>
                <a:gd name="T47" fmla="*/ 21578 h 462"/>
                <a:gd name="T48" fmla="*/ 133184 w 444"/>
                <a:gd name="T49" fmla="*/ 21578 h 462"/>
                <a:gd name="T50" fmla="*/ 191976 w 444"/>
                <a:gd name="T51" fmla="*/ 42556 h 462"/>
                <a:gd name="T52" fmla="*/ 133184 w 444"/>
                <a:gd name="T53" fmla="*/ 68929 h 462"/>
                <a:gd name="T54" fmla="*/ 74391 w 444"/>
                <a:gd name="T55" fmla="*/ 42556 h 462"/>
                <a:gd name="T56" fmla="*/ 133184 w 444"/>
                <a:gd name="T57" fmla="*/ 21578 h 462"/>
                <a:gd name="T58" fmla="*/ 21597 w 444"/>
                <a:gd name="T59" fmla="*/ 53345 h 462"/>
                <a:gd name="T60" fmla="*/ 21597 w 444"/>
                <a:gd name="T61" fmla="*/ 53345 h 462"/>
                <a:gd name="T62" fmla="*/ 58793 w 444"/>
                <a:gd name="T63" fmla="*/ 53345 h 462"/>
                <a:gd name="T64" fmla="*/ 74391 w 444"/>
                <a:gd name="T65" fmla="*/ 127069 h 462"/>
                <a:gd name="T66" fmla="*/ 21597 w 444"/>
                <a:gd name="T67" fmla="*/ 53345 h 46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44" h="462">
                  <a:moveTo>
                    <a:pt x="248" y="337"/>
                  </a:moveTo>
                  <a:lnTo>
                    <a:pt x="248" y="337"/>
                  </a:lnTo>
                  <a:cubicBezTo>
                    <a:pt x="248" y="302"/>
                    <a:pt x="275" y="283"/>
                    <a:pt x="320" y="257"/>
                  </a:cubicBezTo>
                  <a:cubicBezTo>
                    <a:pt x="373" y="221"/>
                    <a:pt x="443" y="177"/>
                    <a:pt x="443" y="71"/>
                  </a:cubicBezTo>
                  <a:cubicBezTo>
                    <a:pt x="443" y="62"/>
                    <a:pt x="434" y="53"/>
                    <a:pt x="426" y="53"/>
                  </a:cubicBezTo>
                  <a:cubicBezTo>
                    <a:pt x="346" y="53"/>
                    <a:pt x="346" y="53"/>
                    <a:pt x="346" y="53"/>
                  </a:cubicBezTo>
                  <a:cubicBezTo>
                    <a:pt x="328" y="27"/>
                    <a:pt x="293" y="0"/>
                    <a:pt x="222" y="0"/>
                  </a:cubicBezTo>
                  <a:cubicBezTo>
                    <a:pt x="151" y="0"/>
                    <a:pt x="116" y="27"/>
                    <a:pt x="98" y="53"/>
                  </a:cubicBezTo>
                  <a:cubicBezTo>
                    <a:pt x="18" y="53"/>
                    <a:pt x="18" y="53"/>
                    <a:pt x="18" y="53"/>
                  </a:cubicBezTo>
                  <a:cubicBezTo>
                    <a:pt x="9" y="53"/>
                    <a:pt x="0" y="62"/>
                    <a:pt x="0" y="71"/>
                  </a:cubicBezTo>
                  <a:cubicBezTo>
                    <a:pt x="0" y="177"/>
                    <a:pt x="62" y="221"/>
                    <a:pt x="124" y="257"/>
                  </a:cubicBezTo>
                  <a:cubicBezTo>
                    <a:pt x="169" y="283"/>
                    <a:pt x="195" y="302"/>
                    <a:pt x="195" y="337"/>
                  </a:cubicBezTo>
                  <a:cubicBezTo>
                    <a:pt x="195" y="372"/>
                    <a:pt x="195" y="372"/>
                    <a:pt x="195" y="372"/>
                  </a:cubicBezTo>
                  <a:cubicBezTo>
                    <a:pt x="142" y="381"/>
                    <a:pt x="107" y="399"/>
                    <a:pt x="107" y="416"/>
                  </a:cubicBezTo>
                  <a:cubicBezTo>
                    <a:pt x="107" y="443"/>
                    <a:pt x="160" y="461"/>
                    <a:pt x="222" y="461"/>
                  </a:cubicBezTo>
                  <a:cubicBezTo>
                    <a:pt x="283" y="461"/>
                    <a:pt x="328" y="443"/>
                    <a:pt x="328" y="416"/>
                  </a:cubicBezTo>
                  <a:cubicBezTo>
                    <a:pt x="328" y="399"/>
                    <a:pt x="302" y="381"/>
                    <a:pt x="248" y="372"/>
                  </a:cubicBezTo>
                  <a:lnTo>
                    <a:pt x="248" y="337"/>
                  </a:lnTo>
                  <a:close/>
                  <a:moveTo>
                    <a:pt x="320" y="212"/>
                  </a:moveTo>
                  <a:lnTo>
                    <a:pt x="320" y="212"/>
                  </a:lnTo>
                  <a:cubicBezTo>
                    <a:pt x="337" y="186"/>
                    <a:pt x="346" y="142"/>
                    <a:pt x="346" y="89"/>
                  </a:cubicBezTo>
                  <a:cubicBezTo>
                    <a:pt x="408" y="89"/>
                    <a:pt x="408" y="89"/>
                    <a:pt x="408" y="89"/>
                  </a:cubicBezTo>
                  <a:cubicBezTo>
                    <a:pt x="399" y="151"/>
                    <a:pt x="364" y="186"/>
                    <a:pt x="320" y="212"/>
                  </a:cubicBezTo>
                  <a:close/>
                  <a:moveTo>
                    <a:pt x="222" y="36"/>
                  </a:moveTo>
                  <a:lnTo>
                    <a:pt x="222" y="36"/>
                  </a:lnTo>
                  <a:cubicBezTo>
                    <a:pt x="293" y="36"/>
                    <a:pt x="320" y="62"/>
                    <a:pt x="320" y="71"/>
                  </a:cubicBezTo>
                  <a:cubicBezTo>
                    <a:pt x="320" y="80"/>
                    <a:pt x="293" y="106"/>
                    <a:pt x="222" y="115"/>
                  </a:cubicBezTo>
                  <a:cubicBezTo>
                    <a:pt x="151" y="106"/>
                    <a:pt x="124" y="80"/>
                    <a:pt x="124" y="71"/>
                  </a:cubicBezTo>
                  <a:cubicBezTo>
                    <a:pt x="124" y="62"/>
                    <a:pt x="151" y="36"/>
                    <a:pt x="222" y="36"/>
                  </a:cubicBezTo>
                  <a:close/>
                  <a:moveTo>
                    <a:pt x="36" y="89"/>
                  </a:moveTo>
                  <a:lnTo>
                    <a:pt x="36" y="89"/>
                  </a:lnTo>
                  <a:cubicBezTo>
                    <a:pt x="98" y="89"/>
                    <a:pt x="98" y="89"/>
                    <a:pt x="98" y="89"/>
                  </a:cubicBezTo>
                  <a:cubicBezTo>
                    <a:pt x="98" y="142"/>
                    <a:pt x="107" y="186"/>
                    <a:pt x="124" y="212"/>
                  </a:cubicBezTo>
                  <a:cubicBezTo>
                    <a:pt x="80" y="186"/>
                    <a:pt x="36" y="151"/>
                    <a:pt x="36" y="89"/>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nvGrpSpPr>
          <p:cNvPr id="17" name="Group 23"/>
          <p:cNvGrpSpPr>
            <a:grpSpLocks/>
          </p:cNvGrpSpPr>
          <p:nvPr/>
        </p:nvGrpSpPr>
        <p:grpSpPr bwMode="auto">
          <a:xfrm>
            <a:off x="619684" y="3131783"/>
            <a:ext cx="413147" cy="414337"/>
            <a:chOff x="729881" y="3980449"/>
            <a:chExt cx="551992" cy="551992"/>
          </a:xfrm>
        </p:grpSpPr>
        <p:sp>
          <p:nvSpPr>
            <p:cNvPr id="59" name="Oval 58"/>
            <p:cNvSpPr>
              <a:spLocks noChangeAspect="1"/>
            </p:cNvSpPr>
            <p:nvPr/>
          </p:nvSpPr>
          <p:spPr>
            <a:xfrm>
              <a:off x="729881" y="3980449"/>
              <a:ext cx="551992" cy="55199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endParaRPr lang="zh-CN" altLang="zh-CN">
                <a:solidFill>
                  <a:srgbClr val="F33745"/>
                </a:solidFill>
                <a:latin typeface="Arial" pitchFamily="34" charset="0"/>
              </a:endParaRPr>
            </a:p>
          </p:txBody>
        </p:sp>
        <p:sp>
          <p:nvSpPr>
            <p:cNvPr id="45" name="Freeform 166"/>
            <p:cNvSpPr>
              <a:spLocks noChangeArrowheads="1"/>
            </p:cNvSpPr>
            <p:nvPr/>
          </p:nvSpPr>
          <p:spPr bwMode="auto">
            <a:xfrm>
              <a:off x="876178" y="4109234"/>
              <a:ext cx="232083" cy="266367"/>
            </a:xfrm>
            <a:custGeom>
              <a:avLst/>
              <a:gdLst>
                <a:gd name="T0" fmla="*/ 220776 w 390"/>
                <a:gd name="T1" fmla="*/ 0 h 445"/>
                <a:gd name="T2" fmla="*/ 220776 w 390"/>
                <a:gd name="T3" fmla="*/ 0 h 445"/>
                <a:gd name="T4" fmla="*/ 184476 w 390"/>
                <a:gd name="T5" fmla="*/ 0 h 445"/>
                <a:gd name="T6" fmla="*/ 173765 w 390"/>
                <a:gd name="T7" fmla="*/ 16760 h 445"/>
                <a:gd name="T8" fmla="*/ 173765 w 390"/>
                <a:gd name="T9" fmla="*/ 265768 h 445"/>
                <a:gd name="T10" fmla="*/ 231488 w 390"/>
                <a:gd name="T11" fmla="*/ 265768 h 445"/>
                <a:gd name="T12" fmla="*/ 231488 w 390"/>
                <a:gd name="T13" fmla="*/ 16760 h 445"/>
                <a:gd name="T14" fmla="*/ 220776 w 390"/>
                <a:gd name="T15" fmla="*/ 0 h 445"/>
                <a:gd name="T16" fmla="*/ 131514 w 390"/>
                <a:gd name="T17" fmla="*/ 90385 h 445"/>
                <a:gd name="T18" fmla="*/ 131514 w 390"/>
                <a:gd name="T19" fmla="*/ 90385 h 445"/>
                <a:gd name="T20" fmla="*/ 99974 w 390"/>
                <a:gd name="T21" fmla="*/ 90385 h 445"/>
                <a:gd name="T22" fmla="*/ 83907 w 390"/>
                <a:gd name="T23" fmla="*/ 106547 h 445"/>
                <a:gd name="T24" fmla="*/ 83907 w 390"/>
                <a:gd name="T25" fmla="*/ 265768 h 445"/>
                <a:gd name="T26" fmla="*/ 147581 w 390"/>
                <a:gd name="T27" fmla="*/ 265768 h 445"/>
                <a:gd name="T28" fmla="*/ 147581 w 390"/>
                <a:gd name="T29" fmla="*/ 106547 h 445"/>
                <a:gd name="T30" fmla="*/ 131514 w 390"/>
                <a:gd name="T31" fmla="*/ 90385 h 445"/>
                <a:gd name="T32" fmla="*/ 41656 w 390"/>
                <a:gd name="T33" fmla="*/ 180770 h 445"/>
                <a:gd name="T34" fmla="*/ 41656 w 390"/>
                <a:gd name="T35" fmla="*/ 180770 h 445"/>
                <a:gd name="T36" fmla="*/ 10116 w 390"/>
                <a:gd name="T37" fmla="*/ 180770 h 445"/>
                <a:gd name="T38" fmla="*/ 0 w 390"/>
                <a:gd name="T39" fmla="*/ 190946 h 445"/>
                <a:gd name="T40" fmla="*/ 0 w 390"/>
                <a:gd name="T41" fmla="*/ 265768 h 445"/>
                <a:gd name="T42" fmla="*/ 57723 w 390"/>
                <a:gd name="T43" fmla="*/ 265768 h 445"/>
                <a:gd name="T44" fmla="*/ 57723 w 390"/>
                <a:gd name="T45" fmla="*/ 190946 h 445"/>
                <a:gd name="T46" fmla="*/ 41656 w 390"/>
                <a:gd name="T47" fmla="*/ 180770 h 44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90" h="445">
                  <a:moveTo>
                    <a:pt x="371" y="0"/>
                  </a:moveTo>
                  <a:lnTo>
                    <a:pt x="371" y="0"/>
                  </a:lnTo>
                  <a:cubicBezTo>
                    <a:pt x="310" y="0"/>
                    <a:pt x="310" y="0"/>
                    <a:pt x="310" y="0"/>
                  </a:cubicBezTo>
                  <a:cubicBezTo>
                    <a:pt x="301" y="0"/>
                    <a:pt x="292" y="10"/>
                    <a:pt x="292" y="28"/>
                  </a:cubicBezTo>
                  <a:cubicBezTo>
                    <a:pt x="292" y="444"/>
                    <a:pt x="292" y="444"/>
                    <a:pt x="292" y="444"/>
                  </a:cubicBezTo>
                  <a:cubicBezTo>
                    <a:pt x="389" y="444"/>
                    <a:pt x="389" y="444"/>
                    <a:pt x="389" y="444"/>
                  </a:cubicBezTo>
                  <a:cubicBezTo>
                    <a:pt x="389" y="28"/>
                    <a:pt x="389" y="28"/>
                    <a:pt x="389" y="28"/>
                  </a:cubicBezTo>
                  <a:cubicBezTo>
                    <a:pt x="389" y="10"/>
                    <a:pt x="380" y="0"/>
                    <a:pt x="371" y="0"/>
                  </a:cubicBezTo>
                  <a:close/>
                  <a:moveTo>
                    <a:pt x="221" y="151"/>
                  </a:moveTo>
                  <a:lnTo>
                    <a:pt x="221" y="151"/>
                  </a:lnTo>
                  <a:cubicBezTo>
                    <a:pt x="168" y="151"/>
                    <a:pt x="168" y="151"/>
                    <a:pt x="168" y="151"/>
                  </a:cubicBezTo>
                  <a:cubicBezTo>
                    <a:pt x="150" y="151"/>
                    <a:pt x="141" y="160"/>
                    <a:pt x="141" y="178"/>
                  </a:cubicBezTo>
                  <a:cubicBezTo>
                    <a:pt x="141" y="444"/>
                    <a:pt x="141" y="444"/>
                    <a:pt x="141" y="444"/>
                  </a:cubicBezTo>
                  <a:cubicBezTo>
                    <a:pt x="248" y="444"/>
                    <a:pt x="248" y="444"/>
                    <a:pt x="248" y="444"/>
                  </a:cubicBezTo>
                  <a:cubicBezTo>
                    <a:pt x="248" y="178"/>
                    <a:pt x="248" y="178"/>
                    <a:pt x="248" y="178"/>
                  </a:cubicBezTo>
                  <a:cubicBezTo>
                    <a:pt x="248" y="160"/>
                    <a:pt x="230" y="151"/>
                    <a:pt x="221" y="151"/>
                  </a:cubicBezTo>
                  <a:close/>
                  <a:moveTo>
                    <a:pt x="70" y="302"/>
                  </a:moveTo>
                  <a:lnTo>
                    <a:pt x="70" y="302"/>
                  </a:lnTo>
                  <a:cubicBezTo>
                    <a:pt x="17" y="302"/>
                    <a:pt x="17" y="302"/>
                    <a:pt x="17" y="302"/>
                  </a:cubicBezTo>
                  <a:cubicBezTo>
                    <a:pt x="0" y="302"/>
                    <a:pt x="0" y="310"/>
                    <a:pt x="0" y="319"/>
                  </a:cubicBezTo>
                  <a:cubicBezTo>
                    <a:pt x="0" y="444"/>
                    <a:pt x="0" y="444"/>
                    <a:pt x="0" y="444"/>
                  </a:cubicBezTo>
                  <a:cubicBezTo>
                    <a:pt x="97" y="444"/>
                    <a:pt x="97" y="444"/>
                    <a:pt x="97" y="444"/>
                  </a:cubicBezTo>
                  <a:cubicBezTo>
                    <a:pt x="97" y="319"/>
                    <a:pt x="97" y="319"/>
                    <a:pt x="97" y="319"/>
                  </a:cubicBezTo>
                  <a:cubicBezTo>
                    <a:pt x="97" y="310"/>
                    <a:pt x="88" y="302"/>
                    <a:pt x="70" y="302"/>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grpSp>
        <p:nvGrpSpPr>
          <p:cNvPr id="20" name="Group 24"/>
          <p:cNvGrpSpPr>
            <a:grpSpLocks/>
          </p:cNvGrpSpPr>
          <p:nvPr/>
        </p:nvGrpSpPr>
        <p:grpSpPr bwMode="auto">
          <a:xfrm>
            <a:off x="2681845" y="3131783"/>
            <a:ext cx="414338" cy="414337"/>
            <a:chOff x="3480075" y="3980449"/>
            <a:chExt cx="551992" cy="551992"/>
          </a:xfrm>
        </p:grpSpPr>
        <p:sp>
          <p:nvSpPr>
            <p:cNvPr id="65" name="Oval 64"/>
            <p:cNvSpPr>
              <a:spLocks noChangeAspect="1"/>
            </p:cNvSpPr>
            <p:nvPr/>
          </p:nvSpPr>
          <p:spPr>
            <a:xfrm>
              <a:off x="3480075" y="3980449"/>
              <a:ext cx="551992" cy="55199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itchFamily="34" charset="0"/>
                  <a:ea typeface="MS PGothic" pitchFamily="34" charset="-128"/>
                </a:defRPr>
              </a:lvl1pPr>
              <a:lvl2pPr marL="742950" indent="-285750">
                <a:defRPr>
                  <a:solidFill>
                    <a:schemeClr val="tx1"/>
                  </a:solidFill>
                  <a:latin typeface="Calibri" pitchFamily="34" charset="0"/>
                  <a:ea typeface="MS PGothic" pitchFamily="34" charset="-128"/>
                </a:defRPr>
              </a:lvl2pPr>
              <a:lvl3pPr marL="1143000" indent="-228600">
                <a:defRPr>
                  <a:solidFill>
                    <a:schemeClr val="tx1"/>
                  </a:solidFill>
                  <a:latin typeface="Calibri" pitchFamily="34" charset="0"/>
                  <a:ea typeface="MS PGothic" pitchFamily="34" charset="-128"/>
                </a:defRPr>
              </a:lvl3pPr>
              <a:lvl4pPr marL="1600200" indent="-228600">
                <a:defRPr>
                  <a:solidFill>
                    <a:schemeClr val="tx1"/>
                  </a:solidFill>
                  <a:latin typeface="Calibri" pitchFamily="34" charset="0"/>
                  <a:ea typeface="MS PGothic" pitchFamily="34" charset="-128"/>
                </a:defRPr>
              </a:lvl4pPr>
              <a:lvl5pPr marL="2057400" indent="-228600">
                <a:defRPr>
                  <a:solidFill>
                    <a:schemeClr val="tx1"/>
                  </a:solidFill>
                  <a:latin typeface="Calibri" pitchFamily="34" charset="0"/>
                  <a:ea typeface="MS PGothic" pitchFamily="34" charset="-128"/>
                </a:defRPr>
              </a:lvl5pPr>
              <a:lvl6pPr marL="2514600" indent="-228600" fontAlgn="base">
                <a:spcBef>
                  <a:spcPct val="0"/>
                </a:spcBef>
                <a:spcAft>
                  <a:spcPct val="0"/>
                </a:spcAft>
                <a:defRPr>
                  <a:solidFill>
                    <a:schemeClr val="tx1"/>
                  </a:solidFill>
                  <a:latin typeface="Calibri" pitchFamily="34" charset="0"/>
                  <a:ea typeface="MS PGothic" pitchFamily="34" charset="-128"/>
                </a:defRPr>
              </a:lvl6pPr>
              <a:lvl7pPr marL="2971800" indent="-228600" fontAlgn="base">
                <a:spcBef>
                  <a:spcPct val="0"/>
                </a:spcBef>
                <a:spcAft>
                  <a:spcPct val="0"/>
                </a:spcAft>
                <a:defRPr>
                  <a:solidFill>
                    <a:schemeClr val="tx1"/>
                  </a:solidFill>
                  <a:latin typeface="Calibri" pitchFamily="34" charset="0"/>
                  <a:ea typeface="MS PGothic" pitchFamily="34" charset="-128"/>
                </a:defRPr>
              </a:lvl7pPr>
              <a:lvl8pPr marL="3429000" indent="-228600" fontAlgn="base">
                <a:spcBef>
                  <a:spcPct val="0"/>
                </a:spcBef>
                <a:spcAft>
                  <a:spcPct val="0"/>
                </a:spcAft>
                <a:defRPr>
                  <a:solidFill>
                    <a:schemeClr val="tx1"/>
                  </a:solidFill>
                  <a:latin typeface="Calibri" pitchFamily="34" charset="0"/>
                  <a:ea typeface="MS PGothic" pitchFamily="34" charset="-128"/>
                </a:defRPr>
              </a:lvl8pPr>
              <a:lvl9pPr marL="3886200" indent="-228600" fontAlgn="base">
                <a:spcBef>
                  <a:spcPct val="0"/>
                </a:spcBef>
                <a:spcAft>
                  <a:spcPct val="0"/>
                </a:spcAft>
                <a:defRPr>
                  <a:solidFill>
                    <a:schemeClr val="tx1"/>
                  </a:solidFill>
                  <a:latin typeface="Calibri" pitchFamily="34" charset="0"/>
                  <a:ea typeface="MS PGothic" pitchFamily="34" charset="-128"/>
                </a:defRPr>
              </a:lvl9pPr>
            </a:lstStyle>
            <a:p>
              <a:pPr algn="ctr"/>
              <a:endParaRPr lang="zh-CN" altLang="zh-CN">
                <a:solidFill>
                  <a:srgbClr val="F33745"/>
                </a:solidFill>
                <a:latin typeface="Arial" pitchFamily="34" charset="0"/>
              </a:endParaRPr>
            </a:p>
          </p:txBody>
        </p:sp>
        <p:sp>
          <p:nvSpPr>
            <p:cNvPr id="46" name="Freeform 36"/>
            <p:cNvSpPr>
              <a:spLocks noChangeArrowheads="1"/>
            </p:cNvSpPr>
            <p:nvPr/>
          </p:nvSpPr>
          <p:spPr bwMode="auto">
            <a:xfrm>
              <a:off x="3627670" y="4125899"/>
              <a:ext cx="287467" cy="261092"/>
            </a:xfrm>
            <a:custGeom>
              <a:avLst/>
              <a:gdLst>
                <a:gd name="T0" fmla="*/ 143135 w 480"/>
                <a:gd name="T1" fmla="*/ 196418 h 436"/>
                <a:gd name="T2" fmla="*/ 143135 w 480"/>
                <a:gd name="T3" fmla="*/ 196418 h 436"/>
                <a:gd name="T4" fmla="*/ 111393 w 480"/>
                <a:gd name="T5" fmla="*/ 228755 h 436"/>
                <a:gd name="T6" fmla="*/ 143135 w 480"/>
                <a:gd name="T7" fmla="*/ 260493 h 436"/>
                <a:gd name="T8" fmla="*/ 174876 w 480"/>
                <a:gd name="T9" fmla="*/ 228755 h 436"/>
                <a:gd name="T10" fmla="*/ 143135 w 480"/>
                <a:gd name="T11" fmla="*/ 196418 h 436"/>
                <a:gd name="T12" fmla="*/ 79652 w 480"/>
                <a:gd name="T13" fmla="*/ 164680 h 436"/>
                <a:gd name="T14" fmla="*/ 79652 w 480"/>
                <a:gd name="T15" fmla="*/ 164680 h 436"/>
                <a:gd name="T16" fmla="*/ 100613 w 480"/>
                <a:gd name="T17" fmla="*/ 186238 h 436"/>
                <a:gd name="T18" fmla="*/ 185656 w 480"/>
                <a:gd name="T19" fmla="*/ 186238 h 436"/>
                <a:gd name="T20" fmla="*/ 206617 w 480"/>
                <a:gd name="T21" fmla="*/ 164680 h 436"/>
                <a:gd name="T22" fmla="*/ 79652 w 480"/>
                <a:gd name="T23" fmla="*/ 164680 h 436"/>
                <a:gd name="T24" fmla="*/ 37131 w 480"/>
                <a:gd name="T25" fmla="*/ 122162 h 436"/>
                <a:gd name="T26" fmla="*/ 37131 w 480"/>
                <a:gd name="T27" fmla="*/ 122162 h 436"/>
                <a:gd name="T28" fmla="*/ 58691 w 480"/>
                <a:gd name="T29" fmla="*/ 143720 h 436"/>
                <a:gd name="T30" fmla="*/ 228177 w 480"/>
                <a:gd name="T31" fmla="*/ 143720 h 436"/>
                <a:gd name="T32" fmla="*/ 249737 w 480"/>
                <a:gd name="T33" fmla="*/ 122162 h 436"/>
                <a:gd name="T34" fmla="*/ 37131 w 480"/>
                <a:gd name="T35" fmla="*/ 122162 h 436"/>
                <a:gd name="T36" fmla="*/ 0 w 480"/>
                <a:gd name="T37" fmla="*/ 80244 h 436"/>
                <a:gd name="T38" fmla="*/ 0 w 480"/>
                <a:gd name="T39" fmla="*/ 80244 h 436"/>
                <a:gd name="T40" fmla="*/ 15571 w 480"/>
                <a:gd name="T41" fmla="*/ 101203 h 436"/>
                <a:gd name="T42" fmla="*/ 265308 w 480"/>
                <a:gd name="T43" fmla="*/ 101203 h 436"/>
                <a:gd name="T44" fmla="*/ 286868 w 480"/>
                <a:gd name="T45" fmla="*/ 80244 h 436"/>
                <a:gd name="T46" fmla="*/ 0 w 480"/>
                <a:gd name="T47" fmla="*/ 80244 h 4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80" h="436">
                  <a:moveTo>
                    <a:pt x="239" y="328"/>
                  </a:moveTo>
                  <a:lnTo>
                    <a:pt x="239" y="328"/>
                  </a:lnTo>
                  <a:cubicBezTo>
                    <a:pt x="213" y="328"/>
                    <a:pt x="186" y="355"/>
                    <a:pt x="186" y="382"/>
                  </a:cubicBezTo>
                  <a:cubicBezTo>
                    <a:pt x="186" y="409"/>
                    <a:pt x="213" y="435"/>
                    <a:pt x="239" y="435"/>
                  </a:cubicBezTo>
                  <a:cubicBezTo>
                    <a:pt x="266" y="435"/>
                    <a:pt x="292" y="409"/>
                    <a:pt x="292" y="382"/>
                  </a:cubicBezTo>
                  <a:cubicBezTo>
                    <a:pt x="292" y="355"/>
                    <a:pt x="266" y="328"/>
                    <a:pt x="239" y="328"/>
                  </a:cubicBezTo>
                  <a:close/>
                  <a:moveTo>
                    <a:pt x="133" y="275"/>
                  </a:moveTo>
                  <a:lnTo>
                    <a:pt x="133" y="275"/>
                  </a:lnTo>
                  <a:cubicBezTo>
                    <a:pt x="168" y="311"/>
                    <a:pt x="168" y="311"/>
                    <a:pt x="168" y="311"/>
                  </a:cubicBezTo>
                  <a:cubicBezTo>
                    <a:pt x="204" y="275"/>
                    <a:pt x="266" y="275"/>
                    <a:pt x="310" y="311"/>
                  </a:cubicBezTo>
                  <a:cubicBezTo>
                    <a:pt x="345" y="275"/>
                    <a:pt x="345" y="275"/>
                    <a:pt x="345" y="275"/>
                  </a:cubicBezTo>
                  <a:cubicBezTo>
                    <a:pt x="283" y="222"/>
                    <a:pt x="195" y="222"/>
                    <a:pt x="133" y="275"/>
                  </a:cubicBezTo>
                  <a:close/>
                  <a:moveTo>
                    <a:pt x="62" y="204"/>
                  </a:moveTo>
                  <a:lnTo>
                    <a:pt x="62" y="204"/>
                  </a:lnTo>
                  <a:cubicBezTo>
                    <a:pt x="98" y="240"/>
                    <a:pt x="98" y="240"/>
                    <a:pt x="98" y="240"/>
                  </a:cubicBezTo>
                  <a:cubicBezTo>
                    <a:pt x="177" y="169"/>
                    <a:pt x="301" y="169"/>
                    <a:pt x="381" y="240"/>
                  </a:cubicBezTo>
                  <a:cubicBezTo>
                    <a:pt x="417" y="204"/>
                    <a:pt x="417" y="204"/>
                    <a:pt x="417" y="204"/>
                  </a:cubicBezTo>
                  <a:cubicBezTo>
                    <a:pt x="319" y="107"/>
                    <a:pt x="160" y="107"/>
                    <a:pt x="62" y="204"/>
                  </a:cubicBezTo>
                  <a:close/>
                  <a:moveTo>
                    <a:pt x="0" y="134"/>
                  </a:moveTo>
                  <a:lnTo>
                    <a:pt x="0" y="134"/>
                  </a:lnTo>
                  <a:cubicBezTo>
                    <a:pt x="26" y="169"/>
                    <a:pt x="26" y="169"/>
                    <a:pt x="26" y="169"/>
                  </a:cubicBezTo>
                  <a:cubicBezTo>
                    <a:pt x="142" y="54"/>
                    <a:pt x="328" y="54"/>
                    <a:pt x="443" y="169"/>
                  </a:cubicBezTo>
                  <a:cubicBezTo>
                    <a:pt x="479" y="134"/>
                    <a:pt x="479" y="134"/>
                    <a:pt x="479" y="134"/>
                  </a:cubicBezTo>
                  <a:cubicBezTo>
                    <a:pt x="345" y="0"/>
                    <a:pt x="133" y="0"/>
                    <a:pt x="0" y="134"/>
                  </a:cubicBezTo>
                  <a:close/>
                </a:path>
              </a:pathLst>
            </a:custGeom>
            <a:solidFill>
              <a:schemeClr val="bg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endParaRPr lang="zh-CN" altLang="en-US"/>
            </a:p>
          </p:txBody>
        </p:sp>
      </p:grpSp>
    </p:spTree>
    <p:extLst>
      <p:ext uri="{BB962C8B-B14F-4D97-AF65-F5344CB8AC3E}">
        <p14:creationId xmlns:p14="http://schemas.microsoft.com/office/powerpoint/2010/main" val="1043614455"/>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00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500"/>
                            </p:stCondLst>
                            <p:childTnLst>
                              <p:par>
                                <p:cTn id="20" presetID="2" presetClass="entr" presetSubtype="2"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1+#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2000"/>
                            </p:stCondLst>
                            <p:childTnLst>
                              <p:par>
                                <p:cTn id="25" presetID="2" presetClass="entr" presetSubtype="2"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2000" fill="hold"/>
                                        <p:tgtEl>
                                          <p:spTgt spid="3"/>
                                        </p:tgtEl>
                                        <p:attrNameLst>
                                          <p:attrName>r</p:attrName>
                                        </p:attrNameLst>
                                      </p:cBhvr>
                                    </p:animRot>
                                  </p:childTnLst>
                                </p:cTn>
                              </p:par>
                              <p:par>
                                <p:cTn id="31" presetID="8" presetClass="emph" presetSubtype="0" fill="hold" nodeType="withEffect">
                                  <p:stCondLst>
                                    <p:cond delay="0"/>
                                  </p:stCondLst>
                                  <p:childTnLst>
                                    <p:animRot by="21600000">
                                      <p:cBhvr>
                                        <p:cTn id="32" dur="2000" fill="hold"/>
                                        <p:tgtEl>
                                          <p:spTgt spid="5"/>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2"/>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4"/>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8"/>
                                        </p:tgtEl>
                                        <p:attrNameLst>
                                          <p:attrName>r</p:attrName>
                                        </p:attrNameLst>
                                      </p:cBhvr>
                                    </p:animRot>
                                  </p:childTnLst>
                                </p:cTn>
                              </p:par>
                            </p:childTnLst>
                          </p:cTn>
                        </p:par>
                        <p:par>
                          <p:cTn id="39" fill="hold" nodeType="afterGroup">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54"/>
                                        </p:tgtEl>
                                        <p:attrNameLst>
                                          <p:attrName>style.visibility</p:attrName>
                                        </p:attrNameLst>
                                      </p:cBhvr>
                                      <p:to>
                                        <p:strVal val="visible"/>
                                      </p:to>
                                    </p:set>
                                    <p:animEffect transition="in" filter="wipe(left)">
                                      <p:cBhvr>
                                        <p:cTn id="42" dur="500"/>
                                        <p:tgtEl>
                                          <p:spTgt spid="54"/>
                                        </p:tgtEl>
                                      </p:cBhvr>
                                    </p:animEffect>
                                  </p:childTnLst>
                                </p:cTn>
                              </p:par>
                            </p:childTnLst>
                          </p:cTn>
                        </p:par>
                        <p:par>
                          <p:cTn id="43" fill="hold" nodeType="afterGroup">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wipe(left)">
                                      <p:cBhvr>
                                        <p:cTn id="46" dur="500"/>
                                        <p:tgtEl>
                                          <p:spTgt spid="55"/>
                                        </p:tgtEl>
                                      </p:cBhvr>
                                    </p:animEffect>
                                  </p:childTnLst>
                                </p:cTn>
                              </p:par>
                            </p:childTnLst>
                          </p:cTn>
                        </p:par>
                        <p:par>
                          <p:cTn id="47" fill="hold" nodeType="afterGroup">
                            <p:stCondLst>
                              <p:cond delay="5000"/>
                            </p:stCondLst>
                            <p:childTnLst>
                              <p:par>
                                <p:cTn id="48" presetID="22" presetClass="entr" presetSubtype="8" fill="hold" nodeType="afterEffect">
                                  <p:stCondLst>
                                    <p:cond delay="0"/>
                                  </p:stCondLst>
                                  <p:childTnLst>
                                    <p:set>
                                      <p:cBhvr>
                                        <p:cTn id="49" dur="1" fill="hold">
                                          <p:stCondLst>
                                            <p:cond delay="0"/>
                                          </p:stCondLst>
                                        </p:cTn>
                                        <p:tgtEl>
                                          <p:spTgt spid="11"/>
                                        </p:tgtEl>
                                        <p:attrNameLst>
                                          <p:attrName>style.visibility</p:attrName>
                                        </p:attrNameLst>
                                      </p:cBhvr>
                                      <p:to>
                                        <p:strVal val="visible"/>
                                      </p:to>
                                    </p:set>
                                    <p:animEffect transition="in" filter="wipe(left)">
                                      <p:cBhvr>
                                        <p:cTn id="50" dur="500"/>
                                        <p:tgtEl>
                                          <p:spTgt spid="11"/>
                                        </p:tgtEl>
                                      </p:cBhvr>
                                    </p:animEffect>
                                  </p:childTnLst>
                                </p:cTn>
                              </p:par>
                              <p:par>
                                <p:cTn id="51" presetID="14" presetClass="entr" presetSubtype="10"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Effect transition="in" filter="randombar(horizontal)">
                                      <p:cBhvr>
                                        <p:cTn id="53" dur="500"/>
                                        <p:tgtEl>
                                          <p:spTgt spid="58"/>
                                        </p:tgtEl>
                                      </p:cBhvr>
                                    </p:animEffect>
                                  </p:childTnLst>
                                </p:cTn>
                              </p:par>
                              <p:par>
                                <p:cTn id="54" presetID="14" presetClass="entr" presetSubtype="10" fill="hold" grpId="0" nodeType="withEffect">
                                  <p:stCondLst>
                                    <p:cond delay="0"/>
                                  </p:stCondLst>
                                  <p:childTnLst>
                                    <p:set>
                                      <p:cBhvr>
                                        <p:cTn id="55" dur="1" fill="hold">
                                          <p:stCondLst>
                                            <p:cond delay="0"/>
                                          </p:stCondLst>
                                        </p:cTn>
                                        <p:tgtEl>
                                          <p:spTgt spid="57"/>
                                        </p:tgtEl>
                                        <p:attrNameLst>
                                          <p:attrName>style.visibility</p:attrName>
                                        </p:attrNameLst>
                                      </p:cBhvr>
                                      <p:to>
                                        <p:strVal val="visible"/>
                                      </p:to>
                                    </p:set>
                                    <p:animEffect transition="in" filter="randombar(horizontal)">
                                      <p:cBhvr>
                                        <p:cTn id="56" dur="500"/>
                                        <p:tgtEl>
                                          <p:spTgt spid="57"/>
                                        </p:tgtEl>
                                      </p:cBhvr>
                                    </p:animEffect>
                                  </p:childTnLst>
                                </p:cTn>
                              </p:par>
                            </p:childTnLst>
                          </p:cTn>
                        </p:par>
                        <p:par>
                          <p:cTn id="57" fill="hold" nodeType="afterGroup">
                            <p:stCondLst>
                              <p:cond delay="5500"/>
                            </p:stCondLst>
                            <p:childTnLst>
                              <p:par>
                                <p:cTn id="58" presetID="22" presetClass="entr" presetSubtype="8" fill="hold" nodeType="after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wipe(left)">
                                      <p:cBhvr>
                                        <p:cTn id="60" dur="500"/>
                                        <p:tgtEl>
                                          <p:spTgt spid="14"/>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64"/>
                                        </p:tgtEl>
                                        <p:attrNameLst>
                                          <p:attrName>style.visibility</p:attrName>
                                        </p:attrNameLst>
                                      </p:cBhvr>
                                      <p:to>
                                        <p:strVal val="visible"/>
                                      </p:to>
                                    </p:set>
                                    <p:animEffect transition="in" filter="randombar(horizontal)">
                                      <p:cBhvr>
                                        <p:cTn id="63" dur="500"/>
                                        <p:tgtEl>
                                          <p:spTgt spid="64"/>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63"/>
                                        </p:tgtEl>
                                        <p:attrNameLst>
                                          <p:attrName>style.visibility</p:attrName>
                                        </p:attrNameLst>
                                      </p:cBhvr>
                                      <p:to>
                                        <p:strVal val="visible"/>
                                      </p:to>
                                    </p:set>
                                    <p:animEffect transition="in" filter="randombar(horizontal)">
                                      <p:cBhvr>
                                        <p:cTn id="66" dur="500"/>
                                        <p:tgtEl>
                                          <p:spTgt spid="63"/>
                                        </p:tgtEl>
                                      </p:cBhvr>
                                    </p:animEffect>
                                  </p:childTnLst>
                                </p:cTn>
                              </p:par>
                            </p:childTnLst>
                          </p:cTn>
                        </p:par>
                        <p:par>
                          <p:cTn id="67" fill="hold" nodeType="afterGroup">
                            <p:stCondLst>
                              <p:cond delay="6000"/>
                            </p:stCondLst>
                            <p:childTnLst>
                              <p:par>
                                <p:cTn id="68" presetID="22" presetClass="entr" presetSubtype="8" fill="hold" nodeType="after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14" presetClass="entr" presetSubtype="10" fill="hold" grpId="0" nodeType="withEffect">
                                  <p:stCondLst>
                                    <p:cond delay="0"/>
                                  </p:stCondLst>
                                  <p:childTnLst>
                                    <p:set>
                                      <p:cBhvr>
                                        <p:cTn id="72" dur="1" fill="hold">
                                          <p:stCondLst>
                                            <p:cond delay="0"/>
                                          </p:stCondLst>
                                        </p:cTn>
                                        <p:tgtEl>
                                          <p:spTgt spid="61"/>
                                        </p:tgtEl>
                                        <p:attrNameLst>
                                          <p:attrName>style.visibility</p:attrName>
                                        </p:attrNameLst>
                                      </p:cBhvr>
                                      <p:to>
                                        <p:strVal val="visible"/>
                                      </p:to>
                                    </p:set>
                                    <p:animEffect transition="in" filter="randombar(horizontal)">
                                      <p:cBhvr>
                                        <p:cTn id="73" dur="500"/>
                                        <p:tgtEl>
                                          <p:spTgt spid="61"/>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60"/>
                                        </p:tgtEl>
                                        <p:attrNameLst>
                                          <p:attrName>style.visibility</p:attrName>
                                        </p:attrNameLst>
                                      </p:cBhvr>
                                      <p:to>
                                        <p:strVal val="visible"/>
                                      </p:to>
                                    </p:set>
                                    <p:animEffect transition="in" filter="randombar(horizontal)">
                                      <p:cBhvr>
                                        <p:cTn id="76" dur="500"/>
                                        <p:tgtEl>
                                          <p:spTgt spid="60"/>
                                        </p:tgtEl>
                                      </p:cBhvr>
                                    </p:animEffect>
                                  </p:childTnLst>
                                </p:cTn>
                              </p:par>
                            </p:childTnLst>
                          </p:cTn>
                        </p:par>
                        <p:par>
                          <p:cTn id="77" fill="hold" nodeType="afterGroup">
                            <p:stCondLst>
                              <p:cond delay="6500"/>
                            </p:stCondLst>
                            <p:childTnLst>
                              <p:par>
                                <p:cTn id="78" presetID="22" presetClass="entr" presetSubtype="8" fill="hold" nodeType="afterEffect">
                                  <p:stCondLst>
                                    <p:cond delay="0"/>
                                  </p:stCondLst>
                                  <p:childTnLst>
                                    <p:set>
                                      <p:cBhvr>
                                        <p:cTn id="79" dur="1" fill="hold">
                                          <p:stCondLst>
                                            <p:cond delay="0"/>
                                          </p:stCondLst>
                                        </p:cTn>
                                        <p:tgtEl>
                                          <p:spTgt spid="20"/>
                                        </p:tgtEl>
                                        <p:attrNameLst>
                                          <p:attrName>style.visibility</p:attrName>
                                        </p:attrNameLst>
                                      </p:cBhvr>
                                      <p:to>
                                        <p:strVal val="visible"/>
                                      </p:to>
                                    </p:set>
                                    <p:animEffect transition="in" filter="wipe(left)">
                                      <p:cBhvr>
                                        <p:cTn id="80" dur="500"/>
                                        <p:tgtEl>
                                          <p:spTgt spid="20"/>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67"/>
                                        </p:tgtEl>
                                        <p:attrNameLst>
                                          <p:attrName>style.visibility</p:attrName>
                                        </p:attrNameLst>
                                      </p:cBhvr>
                                      <p:to>
                                        <p:strVal val="visible"/>
                                      </p:to>
                                    </p:set>
                                    <p:animEffect transition="in" filter="randombar(horizontal)">
                                      <p:cBhvr>
                                        <p:cTn id="83" dur="500"/>
                                        <p:tgtEl>
                                          <p:spTgt spid="67"/>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66"/>
                                        </p:tgtEl>
                                        <p:attrNameLst>
                                          <p:attrName>style.visibility</p:attrName>
                                        </p:attrNameLst>
                                      </p:cBhvr>
                                      <p:to>
                                        <p:strVal val="visible"/>
                                      </p:to>
                                    </p:set>
                                    <p:animEffect transition="in" filter="randombar(horizontal)">
                                      <p:cBhvr>
                                        <p:cTn id="86"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57" grpId="0"/>
      <p:bldP spid="58" grpId="0"/>
      <p:bldP spid="60" grpId="0"/>
      <p:bldP spid="61" grpId="0"/>
      <p:bldP spid="63" grpId="0"/>
      <p:bldP spid="64" grpId="0"/>
      <p:bldP spid="66" grpId="0"/>
      <p:bldP spid="6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D:\背景\53K58PICuYzjpg.jpg"/>
          <p:cNvPicPr>
            <a:picLocks noChangeAspect="1" noChangeArrowheads="1"/>
          </p:cNvPicPr>
          <p:nvPr/>
        </p:nvPicPr>
        <p:blipFill>
          <a:blip r:embed="rId5" cstate="print"/>
          <a:srcRect/>
          <a:stretch>
            <a:fillRect/>
          </a:stretch>
        </p:blipFill>
        <p:spPr bwMode="auto">
          <a:xfrm>
            <a:off x="-571500" y="-323850"/>
            <a:ext cx="9715500" cy="5467350"/>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3"/>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Oval 90"/>
          <p:cNvSpPr/>
          <p:nvPr/>
        </p:nvSpPr>
        <p:spPr>
          <a:xfrm>
            <a:off x="3208591" y="1448187"/>
            <a:ext cx="2232837" cy="2232837"/>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0" name="Oval 91"/>
          <p:cNvSpPr/>
          <p:nvPr/>
        </p:nvSpPr>
        <p:spPr>
          <a:xfrm>
            <a:off x="3345486" y="1585082"/>
            <a:ext cx="1959049" cy="1959049"/>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1" name="Oval 92"/>
          <p:cNvSpPr/>
          <p:nvPr/>
        </p:nvSpPr>
        <p:spPr>
          <a:xfrm>
            <a:off x="3481476" y="1721072"/>
            <a:ext cx="1687068" cy="1687068"/>
          </a:xfrm>
          <a:prstGeom prst="ellipse">
            <a:avLst/>
          </a:prstGeom>
          <a:noFill/>
          <a:ln w="127000">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2" name="Oval 93"/>
          <p:cNvSpPr/>
          <p:nvPr/>
        </p:nvSpPr>
        <p:spPr>
          <a:xfrm>
            <a:off x="3618636" y="1858231"/>
            <a:ext cx="1412748" cy="1412748"/>
          </a:xfrm>
          <a:prstGeom prst="ellipse">
            <a:avLst/>
          </a:prstGeom>
          <a:noFill/>
          <a:ln w="127000" cap="rnd">
            <a:solidFill>
              <a:schemeClr val="tx1">
                <a:lumMod val="65000"/>
                <a:lumOff val="3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3" name="Arc 94"/>
          <p:cNvSpPr/>
          <p:nvPr/>
        </p:nvSpPr>
        <p:spPr>
          <a:xfrm>
            <a:off x="3208591" y="1448187"/>
            <a:ext cx="2232837" cy="2232837"/>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4" name="Arc 95"/>
          <p:cNvSpPr/>
          <p:nvPr/>
        </p:nvSpPr>
        <p:spPr>
          <a:xfrm>
            <a:off x="3345486" y="1585081"/>
            <a:ext cx="1959049" cy="1959049"/>
          </a:xfrm>
          <a:prstGeom prst="arc">
            <a:avLst>
              <a:gd name="adj1" fmla="val 12350273"/>
              <a:gd name="adj2" fmla="val 15240146"/>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25" name="Arc 96"/>
          <p:cNvSpPr/>
          <p:nvPr/>
        </p:nvSpPr>
        <p:spPr>
          <a:xfrm>
            <a:off x="3481476" y="1721072"/>
            <a:ext cx="1687068" cy="1687068"/>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43" name="Arc 97"/>
          <p:cNvSpPr/>
          <p:nvPr/>
        </p:nvSpPr>
        <p:spPr>
          <a:xfrm>
            <a:off x="3618636" y="1858231"/>
            <a:ext cx="1412748" cy="1412748"/>
          </a:xfrm>
          <a:prstGeom prst="arc">
            <a:avLst>
              <a:gd name="adj1" fmla="val 21482739"/>
              <a:gd name="adj2" fmla="val 2573572"/>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en-US"/>
          </a:p>
        </p:txBody>
      </p:sp>
      <p:sp>
        <p:nvSpPr>
          <p:cNvPr id="44" name="TextBox 98"/>
          <p:cNvSpPr txBox="1"/>
          <p:nvPr/>
        </p:nvSpPr>
        <p:spPr>
          <a:xfrm>
            <a:off x="3753860" y="2252982"/>
            <a:ext cx="1142299" cy="499993"/>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ct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45" name="Straight Connector 100"/>
          <p:cNvCxnSpPr/>
          <p:nvPr/>
        </p:nvCxnSpPr>
        <p:spPr>
          <a:xfrm>
            <a:off x="5518514" y="2349296"/>
            <a:ext cx="685800"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cxnSp>
        <p:nvCxnSpPr>
          <p:cNvPr id="46" name="Straight Connector 101"/>
          <p:cNvCxnSpPr/>
          <p:nvPr/>
        </p:nvCxnSpPr>
        <p:spPr>
          <a:xfrm>
            <a:off x="4842018" y="3098891"/>
            <a:ext cx="1028700"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47" name="TextBox 103"/>
          <p:cNvSpPr txBox="1"/>
          <p:nvPr/>
        </p:nvSpPr>
        <p:spPr>
          <a:xfrm>
            <a:off x="6281399" y="2199255"/>
            <a:ext cx="530434" cy="300082"/>
          </a:xfrm>
          <a:prstGeom prst="rect">
            <a:avLst/>
          </a:prstGeom>
          <a:noFill/>
        </p:spPr>
        <p:txBody>
          <a:bodyPr wrap="none" lIns="68568" tIns="34285" rIns="68568" bIns="34285" rtlCol="0">
            <a:spAutoFit/>
          </a:bodyPr>
          <a:lstStyle/>
          <a:p>
            <a:r>
              <a:rPr lang="en-US" sz="1500" b="1" dirty="0">
                <a:solidFill>
                  <a:schemeClr val="accent1"/>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48" name="TextBox 104"/>
          <p:cNvSpPr txBox="1"/>
          <p:nvPr/>
        </p:nvSpPr>
        <p:spPr>
          <a:xfrm>
            <a:off x="6810123" y="2141547"/>
            <a:ext cx="157763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9" name="TextBox 105"/>
          <p:cNvSpPr txBox="1"/>
          <p:nvPr/>
        </p:nvSpPr>
        <p:spPr>
          <a:xfrm>
            <a:off x="5934099" y="2970897"/>
            <a:ext cx="524751" cy="299999"/>
          </a:xfrm>
          <a:prstGeom prst="rect">
            <a:avLst/>
          </a:prstGeom>
          <a:noFill/>
        </p:spPr>
        <p:txBody>
          <a:bodyPr wrap="none" lIns="68568" tIns="34285" rIns="68568" bIns="34285" rtlCol="0">
            <a:spAutoFit/>
          </a:bodyPr>
          <a:lstStyle/>
          <a:p>
            <a:r>
              <a:rPr lang="en-US" sz="1500" b="1" dirty="0">
                <a:solidFill>
                  <a:schemeClr val="accent4"/>
                </a:solidFill>
                <a:latin typeface="Open Sans" panose="020B0606030504020204" pitchFamily="34" charset="0"/>
                <a:ea typeface="Open Sans" panose="020B0606030504020204" pitchFamily="34" charset="0"/>
                <a:cs typeface="Open Sans" panose="020B0606030504020204" pitchFamily="34" charset="0"/>
              </a:rPr>
              <a:t>15%</a:t>
            </a:r>
          </a:p>
        </p:txBody>
      </p:sp>
      <p:sp>
        <p:nvSpPr>
          <p:cNvPr id="50" name="TextBox 106"/>
          <p:cNvSpPr txBox="1"/>
          <p:nvPr/>
        </p:nvSpPr>
        <p:spPr>
          <a:xfrm>
            <a:off x="6464533" y="2915698"/>
            <a:ext cx="1577638" cy="623066"/>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1" name="Straight Connector 107"/>
          <p:cNvCxnSpPr/>
          <p:nvPr/>
        </p:nvCxnSpPr>
        <p:spPr>
          <a:xfrm>
            <a:off x="2723290" y="2199254"/>
            <a:ext cx="685800" cy="0"/>
          </a:xfrm>
          <a:prstGeom prst="line">
            <a:avLst/>
          </a:prstGeom>
          <a:ln w="3175">
            <a:solidFill>
              <a:srgbClr val="7F8C8D"/>
            </a:solidFill>
            <a:prstDash val="dash"/>
            <a:headEnd type="oval"/>
            <a:tailEnd type="none"/>
          </a:ln>
        </p:spPr>
        <p:style>
          <a:lnRef idx="1">
            <a:schemeClr val="accent1"/>
          </a:lnRef>
          <a:fillRef idx="0">
            <a:schemeClr val="accent1"/>
          </a:fillRef>
          <a:effectRef idx="0">
            <a:schemeClr val="accent1"/>
          </a:effectRef>
          <a:fontRef idx="minor">
            <a:schemeClr val="tx1"/>
          </a:fontRef>
        </p:style>
      </p:cxnSp>
      <p:sp>
        <p:nvSpPr>
          <p:cNvPr id="52" name="TextBox 108"/>
          <p:cNvSpPr txBox="1"/>
          <p:nvPr/>
        </p:nvSpPr>
        <p:spPr>
          <a:xfrm>
            <a:off x="2154262" y="2049214"/>
            <a:ext cx="524751" cy="299999"/>
          </a:xfrm>
          <a:prstGeom prst="rect">
            <a:avLst/>
          </a:prstGeom>
          <a:noFill/>
        </p:spPr>
        <p:txBody>
          <a:bodyPr wrap="none" lIns="68568" tIns="34285" rIns="68568" bIns="34285" rtlCol="0">
            <a:spAutoFit/>
          </a:bodyPr>
          <a:lstStyle/>
          <a:p>
            <a:pPr algn="r"/>
            <a:r>
              <a:rPr lang="en-US" sz="1500" b="1" dirty="0">
                <a:solidFill>
                  <a:schemeClr val="accent2"/>
                </a:solidFill>
                <a:latin typeface="Open Sans" panose="020B0606030504020204" pitchFamily="34" charset="0"/>
                <a:ea typeface="Open Sans" panose="020B0606030504020204" pitchFamily="34" charset="0"/>
                <a:cs typeface="Open Sans" panose="020B0606030504020204" pitchFamily="34" charset="0"/>
              </a:rPr>
              <a:t>35%</a:t>
            </a:r>
          </a:p>
        </p:txBody>
      </p:sp>
      <p:sp>
        <p:nvSpPr>
          <p:cNvPr id="53" name="TextBox 109"/>
          <p:cNvSpPr txBox="1"/>
          <p:nvPr/>
        </p:nvSpPr>
        <p:spPr>
          <a:xfrm>
            <a:off x="612672" y="1991505"/>
            <a:ext cx="1537616"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cxnSp>
        <p:nvCxnSpPr>
          <p:cNvPr id="54" name="Straight Connector 110"/>
          <p:cNvCxnSpPr/>
          <p:nvPr/>
        </p:nvCxnSpPr>
        <p:spPr>
          <a:xfrm>
            <a:off x="2795676" y="2795247"/>
            <a:ext cx="685800" cy="0"/>
          </a:xfrm>
          <a:prstGeom prst="line">
            <a:avLst/>
          </a:prstGeom>
          <a:ln w="3175">
            <a:solidFill>
              <a:srgbClr val="7F8C8D"/>
            </a:solidFill>
            <a:prstDash val="dash"/>
            <a:headEnd type="none"/>
            <a:tailEnd type="none"/>
          </a:ln>
        </p:spPr>
        <p:style>
          <a:lnRef idx="1">
            <a:schemeClr val="accent1"/>
          </a:lnRef>
          <a:fillRef idx="0">
            <a:schemeClr val="accent1"/>
          </a:fillRef>
          <a:effectRef idx="0">
            <a:schemeClr val="accent1"/>
          </a:effectRef>
          <a:fontRef idx="minor">
            <a:schemeClr val="tx1"/>
          </a:fontRef>
        </p:style>
      </p:cxnSp>
      <p:cxnSp>
        <p:nvCxnSpPr>
          <p:cNvPr id="55" name="Straight Connector 112"/>
          <p:cNvCxnSpPr/>
          <p:nvPr/>
        </p:nvCxnSpPr>
        <p:spPr>
          <a:xfrm>
            <a:off x="2795675" y="2795247"/>
            <a:ext cx="0" cy="244928"/>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56" name="TextBox 113"/>
          <p:cNvSpPr txBox="1"/>
          <p:nvPr/>
        </p:nvSpPr>
        <p:spPr>
          <a:xfrm>
            <a:off x="2514084" y="3181155"/>
            <a:ext cx="530434" cy="300082"/>
          </a:xfrm>
          <a:prstGeom prst="rect">
            <a:avLst/>
          </a:prstGeom>
          <a:noFill/>
        </p:spPr>
        <p:txBody>
          <a:bodyPr wrap="none" lIns="68568" tIns="34285" rIns="68568" bIns="34285" rtlCol="0">
            <a:spAutoFit/>
          </a:bodyPr>
          <a:lstStyle/>
          <a:p>
            <a:pPr algn="r"/>
            <a:r>
              <a:rPr lang="en-US" sz="1500" b="1" dirty="0">
                <a:solidFill>
                  <a:schemeClr val="accent3"/>
                </a:solidFill>
                <a:latin typeface="Open Sans" panose="020B0606030504020204" pitchFamily="34" charset="0"/>
                <a:ea typeface="Open Sans" panose="020B0606030504020204" pitchFamily="34" charset="0"/>
                <a:cs typeface="Open Sans" panose="020B0606030504020204" pitchFamily="34" charset="0"/>
              </a:rPr>
              <a:t>45%</a:t>
            </a:r>
          </a:p>
        </p:txBody>
      </p:sp>
      <p:sp>
        <p:nvSpPr>
          <p:cNvPr id="57" name="TextBox 114"/>
          <p:cNvSpPr txBox="1"/>
          <p:nvPr/>
        </p:nvSpPr>
        <p:spPr>
          <a:xfrm>
            <a:off x="1006000" y="3120110"/>
            <a:ext cx="1537616"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点击输入标题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Tree>
    <p:extLst>
      <p:ext uri="{BB962C8B-B14F-4D97-AF65-F5344CB8AC3E}">
        <p14:creationId xmlns:p14="http://schemas.microsoft.com/office/powerpoint/2010/main" val="423881769"/>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wheel(1)">
                                      <p:cBhvr>
                                        <p:cTn id="13" dur="1000"/>
                                        <p:tgtEl>
                                          <p:spTgt spid="22"/>
                                        </p:tgtEl>
                                      </p:cBhvr>
                                    </p:animEffect>
                                  </p:childTnLst>
                                </p:cTn>
                              </p:par>
                              <p:par>
                                <p:cTn id="14" presetID="21" presetClass="entr" presetSubtype="1" fill="hold" grpId="0" nodeType="withEffect">
                                  <p:stCondLst>
                                    <p:cond delay="250"/>
                                  </p:stCondLst>
                                  <p:childTnLst>
                                    <p:set>
                                      <p:cBhvr>
                                        <p:cTn id="15" dur="1" fill="hold">
                                          <p:stCondLst>
                                            <p:cond delay="0"/>
                                          </p:stCondLst>
                                        </p:cTn>
                                        <p:tgtEl>
                                          <p:spTgt spid="21"/>
                                        </p:tgtEl>
                                        <p:attrNameLst>
                                          <p:attrName>style.visibility</p:attrName>
                                        </p:attrNameLst>
                                      </p:cBhvr>
                                      <p:to>
                                        <p:strVal val="visible"/>
                                      </p:to>
                                    </p:set>
                                    <p:animEffect transition="in" filter="wheel(1)">
                                      <p:cBhvr>
                                        <p:cTn id="16" dur="1000"/>
                                        <p:tgtEl>
                                          <p:spTgt spid="21"/>
                                        </p:tgtEl>
                                      </p:cBhvr>
                                    </p:animEffect>
                                  </p:childTnLst>
                                </p:cTn>
                              </p:par>
                              <p:par>
                                <p:cTn id="17" presetID="21" presetClass="entr" presetSubtype="1" fill="hold" grpId="0" nodeType="withEffect">
                                  <p:stCondLst>
                                    <p:cond delay="500"/>
                                  </p:stCondLst>
                                  <p:childTnLst>
                                    <p:set>
                                      <p:cBhvr>
                                        <p:cTn id="18" dur="1" fill="hold">
                                          <p:stCondLst>
                                            <p:cond delay="0"/>
                                          </p:stCondLst>
                                        </p:cTn>
                                        <p:tgtEl>
                                          <p:spTgt spid="20"/>
                                        </p:tgtEl>
                                        <p:attrNameLst>
                                          <p:attrName>style.visibility</p:attrName>
                                        </p:attrNameLst>
                                      </p:cBhvr>
                                      <p:to>
                                        <p:strVal val="visible"/>
                                      </p:to>
                                    </p:set>
                                    <p:animEffect transition="in" filter="wheel(1)">
                                      <p:cBhvr>
                                        <p:cTn id="19" dur="1000"/>
                                        <p:tgtEl>
                                          <p:spTgt spid="20"/>
                                        </p:tgtEl>
                                      </p:cBhvr>
                                    </p:animEffect>
                                  </p:childTnLst>
                                </p:cTn>
                              </p:par>
                              <p:par>
                                <p:cTn id="20" presetID="21" presetClass="entr" presetSubtype="1" fill="hold" grpId="0" nodeType="withEffect">
                                  <p:stCondLst>
                                    <p:cond delay="750"/>
                                  </p:stCondLst>
                                  <p:childTnLst>
                                    <p:set>
                                      <p:cBhvr>
                                        <p:cTn id="21" dur="1" fill="hold">
                                          <p:stCondLst>
                                            <p:cond delay="0"/>
                                          </p:stCondLst>
                                        </p:cTn>
                                        <p:tgtEl>
                                          <p:spTgt spid="19"/>
                                        </p:tgtEl>
                                        <p:attrNameLst>
                                          <p:attrName>style.visibility</p:attrName>
                                        </p:attrNameLst>
                                      </p:cBhvr>
                                      <p:to>
                                        <p:strVal val="visible"/>
                                      </p:to>
                                    </p:set>
                                    <p:animEffect transition="in" filter="wheel(1)">
                                      <p:cBhvr>
                                        <p:cTn id="22" dur="1000"/>
                                        <p:tgtEl>
                                          <p:spTgt spid="19"/>
                                        </p:tgtEl>
                                      </p:cBhvr>
                                    </p:animEffect>
                                  </p:childTnLst>
                                </p:cTn>
                              </p:par>
                            </p:childTnLst>
                          </p:cTn>
                        </p:par>
                        <p:par>
                          <p:cTn id="23" fill="hold">
                            <p:stCondLst>
                              <p:cond delay="2250"/>
                            </p:stCondLst>
                            <p:childTnLst>
                              <p:par>
                                <p:cTn id="24" presetID="10" presetClass="entr" presetSubtype="0"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childTnLst>
                          </p:cTn>
                        </p:par>
                        <p:par>
                          <p:cTn id="27" fill="hold">
                            <p:stCondLst>
                              <p:cond delay="2750"/>
                            </p:stCondLst>
                            <p:childTnLst>
                              <p:par>
                                <p:cTn id="28" presetID="22" presetClass="entr" presetSubtype="8" fill="hold"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wipe(left)">
                                      <p:cBhvr>
                                        <p:cTn id="30" dur="500"/>
                                        <p:tgtEl>
                                          <p:spTgt spid="45"/>
                                        </p:tgtEl>
                                      </p:cBhvr>
                                    </p:animEffect>
                                  </p:childTnLst>
                                </p:cTn>
                              </p:par>
                            </p:childTnLst>
                          </p:cTn>
                        </p:par>
                        <p:par>
                          <p:cTn id="31" fill="hold">
                            <p:stCondLst>
                              <p:cond delay="3250"/>
                            </p:stCondLst>
                            <p:childTnLst>
                              <p:par>
                                <p:cTn id="32" presetID="2" presetClass="entr" presetSubtype="2"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1+#ppt_w/2"/>
                                          </p:val>
                                        </p:tav>
                                        <p:tav tm="100000">
                                          <p:val>
                                            <p:strVal val="#ppt_x"/>
                                          </p:val>
                                        </p:tav>
                                      </p:tavLst>
                                    </p:anim>
                                    <p:anim calcmode="lin" valueType="num">
                                      <p:cBhvr additive="base">
                                        <p:cTn id="35" dur="500" fill="hold"/>
                                        <p:tgtEl>
                                          <p:spTgt spid="47"/>
                                        </p:tgtEl>
                                        <p:attrNameLst>
                                          <p:attrName>ppt_y</p:attrName>
                                        </p:attrNameLst>
                                      </p:cBhvr>
                                      <p:tavLst>
                                        <p:tav tm="0">
                                          <p:val>
                                            <p:strVal val="#ppt_y"/>
                                          </p:val>
                                        </p:tav>
                                        <p:tav tm="100000">
                                          <p:val>
                                            <p:strVal val="#ppt_y"/>
                                          </p:val>
                                        </p:tav>
                                      </p:tavLst>
                                    </p:anim>
                                  </p:childTnLst>
                                </p:cTn>
                              </p:par>
                            </p:childTnLst>
                          </p:cTn>
                        </p:par>
                        <p:par>
                          <p:cTn id="36" fill="hold">
                            <p:stCondLst>
                              <p:cond delay="3750"/>
                            </p:stCondLst>
                            <p:childTnLst>
                              <p:par>
                                <p:cTn id="37" presetID="22" presetClass="entr" presetSubtype="8" fill="hold" grpId="0"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500"/>
                                        <p:tgtEl>
                                          <p:spTgt spid="48"/>
                                        </p:tgtEl>
                                      </p:cBhvr>
                                    </p:animEffect>
                                  </p:childTnLst>
                                </p:cTn>
                              </p:par>
                            </p:childTnLst>
                          </p:cTn>
                        </p:par>
                        <p:par>
                          <p:cTn id="40" fill="hold">
                            <p:stCondLst>
                              <p:cond delay="4250"/>
                            </p:stCondLst>
                            <p:childTnLst>
                              <p:par>
                                <p:cTn id="41" presetID="10" presetClass="entr" presetSubtype="0" fill="hold" grpId="0" nodeType="afterEffect">
                                  <p:stCondLst>
                                    <p:cond delay="0"/>
                                  </p:stCondLst>
                                  <p:childTnLst>
                                    <p:set>
                                      <p:cBhvr>
                                        <p:cTn id="42" dur="1" fill="hold">
                                          <p:stCondLst>
                                            <p:cond delay="0"/>
                                          </p:stCondLst>
                                        </p:cTn>
                                        <p:tgtEl>
                                          <p:spTgt spid="43"/>
                                        </p:tgtEl>
                                        <p:attrNameLst>
                                          <p:attrName>style.visibility</p:attrName>
                                        </p:attrNameLst>
                                      </p:cBhvr>
                                      <p:to>
                                        <p:strVal val="visible"/>
                                      </p:to>
                                    </p:set>
                                    <p:animEffect transition="in" filter="fade">
                                      <p:cBhvr>
                                        <p:cTn id="43" dur="500"/>
                                        <p:tgtEl>
                                          <p:spTgt spid="43"/>
                                        </p:tgtEl>
                                      </p:cBhvr>
                                    </p:animEffect>
                                  </p:childTnLst>
                                </p:cTn>
                              </p:par>
                            </p:childTnLst>
                          </p:cTn>
                        </p:par>
                        <p:par>
                          <p:cTn id="44" fill="hold">
                            <p:stCondLst>
                              <p:cond delay="4750"/>
                            </p:stCondLst>
                            <p:childTnLst>
                              <p:par>
                                <p:cTn id="45" presetID="22" presetClass="entr" presetSubtype="8" fill="hold"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wipe(left)">
                                      <p:cBhvr>
                                        <p:cTn id="47" dur="500"/>
                                        <p:tgtEl>
                                          <p:spTgt spid="46"/>
                                        </p:tgtEl>
                                      </p:cBhvr>
                                    </p:animEffect>
                                  </p:childTnLst>
                                </p:cTn>
                              </p:par>
                            </p:childTnLst>
                          </p:cTn>
                        </p:par>
                        <p:par>
                          <p:cTn id="48" fill="hold">
                            <p:stCondLst>
                              <p:cond delay="5250"/>
                            </p:stCondLst>
                            <p:childTnLst>
                              <p:par>
                                <p:cTn id="49" presetID="2" presetClass="entr" presetSubtype="2" fill="hold" grpId="0" nodeType="after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500" fill="hold"/>
                                        <p:tgtEl>
                                          <p:spTgt spid="49"/>
                                        </p:tgtEl>
                                        <p:attrNameLst>
                                          <p:attrName>ppt_x</p:attrName>
                                        </p:attrNameLst>
                                      </p:cBhvr>
                                      <p:tavLst>
                                        <p:tav tm="0">
                                          <p:val>
                                            <p:strVal val="1+#ppt_w/2"/>
                                          </p:val>
                                        </p:tav>
                                        <p:tav tm="100000">
                                          <p:val>
                                            <p:strVal val="#ppt_x"/>
                                          </p:val>
                                        </p:tav>
                                      </p:tavLst>
                                    </p:anim>
                                    <p:anim calcmode="lin" valueType="num">
                                      <p:cBhvr additive="base">
                                        <p:cTn id="52" dur="500" fill="hold"/>
                                        <p:tgtEl>
                                          <p:spTgt spid="49"/>
                                        </p:tgtEl>
                                        <p:attrNameLst>
                                          <p:attrName>ppt_y</p:attrName>
                                        </p:attrNameLst>
                                      </p:cBhvr>
                                      <p:tavLst>
                                        <p:tav tm="0">
                                          <p:val>
                                            <p:strVal val="#ppt_y"/>
                                          </p:val>
                                        </p:tav>
                                        <p:tav tm="100000">
                                          <p:val>
                                            <p:strVal val="#ppt_y"/>
                                          </p:val>
                                        </p:tav>
                                      </p:tavLst>
                                    </p:anim>
                                  </p:childTnLst>
                                </p:cTn>
                              </p:par>
                            </p:childTnLst>
                          </p:cTn>
                        </p:par>
                        <p:par>
                          <p:cTn id="53" fill="hold">
                            <p:stCondLst>
                              <p:cond delay="5750"/>
                            </p:stCondLst>
                            <p:childTnLst>
                              <p:par>
                                <p:cTn id="54" presetID="22" presetClass="entr" presetSubtype="8" fill="hold" grpId="0" nodeType="after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left)">
                                      <p:cBhvr>
                                        <p:cTn id="56" dur="500"/>
                                        <p:tgtEl>
                                          <p:spTgt spid="50"/>
                                        </p:tgtEl>
                                      </p:cBhvr>
                                    </p:animEffect>
                                  </p:childTnLst>
                                </p:cTn>
                              </p:par>
                            </p:childTnLst>
                          </p:cTn>
                        </p:par>
                        <p:par>
                          <p:cTn id="57" fill="hold">
                            <p:stCondLst>
                              <p:cond delay="6250"/>
                            </p:stCondLst>
                            <p:childTnLst>
                              <p:par>
                                <p:cTn id="58" presetID="10" presetClass="entr" presetSubtype="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500"/>
                                        <p:tgtEl>
                                          <p:spTgt spid="24"/>
                                        </p:tgtEl>
                                      </p:cBhvr>
                                    </p:animEffect>
                                  </p:childTnLst>
                                </p:cTn>
                              </p:par>
                            </p:childTnLst>
                          </p:cTn>
                        </p:par>
                        <p:par>
                          <p:cTn id="61" fill="hold">
                            <p:stCondLst>
                              <p:cond delay="6750"/>
                            </p:stCondLst>
                            <p:childTnLst>
                              <p:par>
                                <p:cTn id="62" presetID="22" presetClass="entr" presetSubtype="2" fill="hold" nodeType="after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wipe(right)">
                                      <p:cBhvr>
                                        <p:cTn id="64" dur="500"/>
                                        <p:tgtEl>
                                          <p:spTgt spid="51"/>
                                        </p:tgtEl>
                                      </p:cBhvr>
                                    </p:animEffect>
                                  </p:childTnLst>
                                </p:cTn>
                              </p:par>
                            </p:childTnLst>
                          </p:cTn>
                        </p:par>
                        <p:par>
                          <p:cTn id="65" fill="hold">
                            <p:stCondLst>
                              <p:cond delay="7250"/>
                            </p:stCondLst>
                            <p:childTnLst>
                              <p:par>
                                <p:cTn id="66" presetID="2" presetClass="entr" presetSubtype="8" fill="hold" grpId="0" nodeType="after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additive="base">
                                        <p:cTn id="68" dur="500" fill="hold"/>
                                        <p:tgtEl>
                                          <p:spTgt spid="52"/>
                                        </p:tgtEl>
                                        <p:attrNameLst>
                                          <p:attrName>ppt_x</p:attrName>
                                        </p:attrNameLst>
                                      </p:cBhvr>
                                      <p:tavLst>
                                        <p:tav tm="0">
                                          <p:val>
                                            <p:strVal val="0-#ppt_w/2"/>
                                          </p:val>
                                        </p:tav>
                                        <p:tav tm="100000">
                                          <p:val>
                                            <p:strVal val="#ppt_x"/>
                                          </p:val>
                                        </p:tav>
                                      </p:tavLst>
                                    </p:anim>
                                    <p:anim calcmode="lin" valueType="num">
                                      <p:cBhvr additive="base">
                                        <p:cTn id="69" dur="500" fill="hold"/>
                                        <p:tgtEl>
                                          <p:spTgt spid="52"/>
                                        </p:tgtEl>
                                        <p:attrNameLst>
                                          <p:attrName>ppt_y</p:attrName>
                                        </p:attrNameLst>
                                      </p:cBhvr>
                                      <p:tavLst>
                                        <p:tav tm="0">
                                          <p:val>
                                            <p:strVal val="#ppt_y"/>
                                          </p:val>
                                        </p:tav>
                                        <p:tav tm="100000">
                                          <p:val>
                                            <p:strVal val="#ppt_y"/>
                                          </p:val>
                                        </p:tav>
                                      </p:tavLst>
                                    </p:anim>
                                  </p:childTnLst>
                                </p:cTn>
                              </p:par>
                            </p:childTnLst>
                          </p:cTn>
                        </p:par>
                        <p:par>
                          <p:cTn id="70" fill="hold">
                            <p:stCondLst>
                              <p:cond delay="7750"/>
                            </p:stCondLst>
                            <p:childTnLst>
                              <p:par>
                                <p:cTn id="71" presetID="22" presetClass="entr" presetSubtype="2" fill="hold" grpId="0" nodeType="afterEffect">
                                  <p:stCondLst>
                                    <p:cond delay="0"/>
                                  </p:stCondLst>
                                  <p:childTnLst>
                                    <p:set>
                                      <p:cBhvr>
                                        <p:cTn id="72" dur="1" fill="hold">
                                          <p:stCondLst>
                                            <p:cond delay="0"/>
                                          </p:stCondLst>
                                        </p:cTn>
                                        <p:tgtEl>
                                          <p:spTgt spid="53"/>
                                        </p:tgtEl>
                                        <p:attrNameLst>
                                          <p:attrName>style.visibility</p:attrName>
                                        </p:attrNameLst>
                                      </p:cBhvr>
                                      <p:to>
                                        <p:strVal val="visible"/>
                                      </p:to>
                                    </p:set>
                                    <p:animEffect transition="in" filter="wipe(right)">
                                      <p:cBhvr>
                                        <p:cTn id="73" dur="500"/>
                                        <p:tgtEl>
                                          <p:spTgt spid="53"/>
                                        </p:tgtEl>
                                      </p:cBhvr>
                                    </p:animEffect>
                                  </p:childTnLst>
                                </p:cTn>
                              </p:par>
                            </p:childTnLst>
                          </p:cTn>
                        </p:par>
                        <p:par>
                          <p:cTn id="74" fill="hold">
                            <p:stCondLst>
                              <p:cond delay="8250"/>
                            </p:stCondLst>
                            <p:childTnLst>
                              <p:par>
                                <p:cTn id="75" presetID="10" presetClass="entr" presetSubtype="0" fill="hold" grpId="0"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fade">
                                      <p:cBhvr>
                                        <p:cTn id="77" dur="500"/>
                                        <p:tgtEl>
                                          <p:spTgt spid="25"/>
                                        </p:tgtEl>
                                      </p:cBhvr>
                                    </p:animEffect>
                                  </p:childTnLst>
                                </p:cTn>
                              </p:par>
                            </p:childTnLst>
                          </p:cTn>
                        </p:par>
                        <p:par>
                          <p:cTn id="78" fill="hold">
                            <p:stCondLst>
                              <p:cond delay="8750"/>
                            </p:stCondLst>
                            <p:childTnLst>
                              <p:par>
                                <p:cTn id="79" presetID="22" presetClass="entr" presetSubtype="2" fill="hold" nodeType="afterEffect">
                                  <p:stCondLst>
                                    <p:cond delay="0"/>
                                  </p:stCondLst>
                                  <p:childTnLst>
                                    <p:set>
                                      <p:cBhvr>
                                        <p:cTn id="80" dur="1" fill="hold">
                                          <p:stCondLst>
                                            <p:cond delay="0"/>
                                          </p:stCondLst>
                                        </p:cTn>
                                        <p:tgtEl>
                                          <p:spTgt spid="54"/>
                                        </p:tgtEl>
                                        <p:attrNameLst>
                                          <p:attrName>style.visibility</p:attrName>
                                        </p:attrNameLst>
                                      </p:cBhvr>
                                      <p:to>
                                        <p:strVal val="visible"/>
                                      </p:to>
                                    </p:set>
                                    <p:animEffect transition="in" filter="wipe(right)">
                                      <p:cBhvr>
                                        <p:cTn id="81" dur="500"/>
                                        <p:tgtEl>
                                          <p:spTgt spid="54"/>
                                        </p:tgtEl>
                                      </p:cBhvr>
                                    </p:animEffect>
                                  </p:childTnLst>
                                </p:cTn>
                              </p:par>
                            </p:childTnLst>
                          </p:cTn>
                        </p:par>
                        <p:par>
                          <p:cTn id="82" fill="hold">
                            <p:stCondLst>
                              <p:cond delay="9250"/>
                            </p:stCondLst>
                            <p:childTnLst>
                              <p:par>
                                <p:cTn id="83" presetID="22" presetClass="entr" presetSubtype="1"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Effect transition="in" filter="wipe(up)">
                                      <p:cBhvr>
                                        <p:cTn id="85" dur="500"/>
                                        <p:tgtEl>
                                          <p:spTgt spid="55"/>
                                        </p:tgtEl>
                                      </p:cBhvr>
                                    </p:animEffect>
                                  </p:childTnLst>
                                </p:cTn>
                              </p:par>
                            </p:childTnLst>
                          </p:cTn>
                        </p:par>
                        <p:par>
                          <p:cTn id="86" fill="hold">
                            <p:stCondLst>
                              <p:cond delay="9750"/>
                            </p:stCondLst>
                            <p:childTnLst>
                              <p:par>
                                <p:cTn id="87" presetID="2" presetClass="entr" presetSubtype="8"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additive="base">
                                        <p:cTn id="89" dur="500" fill="hold"/>
                                        <p:tgtEl>
                                          <p:spTgt spid="56"/>
                                        </p:tgtEl>
                                        <p:attrNameLst>
                                          <p:attrName>ppt_x</p:attrName>
                                        </p:attrNameLst>
                                      </p:cBhvr>
                                      <p:tavLst>
                                        <p:tav tm="0">
                                          <p:val>
                                            <p:strVal val="0-#ppt_w/2"/>
                                          </p:val>
                                        </p:tav>
                                        <p:tav tm="100000">
                                          <p:val>
                                            <p:strVal val="#ppt_x"/>
                                          </p:val>
                                        </p:tav>
                                      </p:tavLst>
                                    </p:anim>
                                    <p:anim calcmode="lin" valueType="num">
                                      <p:cBhvr additive="base">
                                        <p:cTn id="90" dur="500" fill="hold"/>
                                        <p:tgtEl>
                                          <p:spTgt spid="56"/>
                                        </p:tgtEl>
                                        <p:attrNameLst>
                                          <p:attrName>ppt_y</p:attrName>
                                        </p:attrNameLst>
                                      </p:cBhvr>
                                      <p:tavLst>
                                        <p:tav tm="0">
                                          <p:val>
                                            <p:strVal val="#ppt_y"/>
                                          </p:val>
                                        </p:tav>
                                        <p:tav tm="100000">
                                          <p:val>
                                            <p:strVal val="#ppt_y"/>
                                          </p:val>
                                        </p:tav>
                                      </p:tavLst>
                                    </p:anim>
                                  </p:childTnLst>
                                </p:cTn>
                              </p:par>
                            </p:childTnLst>
                          </p:cTn>
                        </p:par>
                        <p:par>
                          <p:cTn id="91" fill="hold">
                            <p:stCondLst>
                              <p:cond delay="10250"/>
                            </p:stCondLst>
                            <p:childTnLst>
                              <p:par>
                                <p:cTn id="92" presetID="22" presetClass="entr" presetSubtype="2"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wipe(right)">
                                      <p:cBhvr>
                                        <p:cTn id="94" dur="500"/>
                                        <p:tgtEl>
                                          <p:spTgt spid="57"/>
                                        </p:tgtEl>
                                      </p:cBhvr>
                                    </p:animEffect>
                                  </p:childTnLst>
                                </p:cTn>
                              </p:par>
                              <p:par>
                                <p:cTn id="95" presetID="53" presetClass="exit" presetSubtype="544" fill="hold" grpId="1" nodeType="withEffect">
                                  <p:stCondLst>
                                    <p:cond delay="0"/>
                                  </p:stCondLst>
                                  <p:childTnLst>
                                    <p:anim calcmode="lin" valueType="num">
                                      <p:cBhvr>
                                        <p:cTn id="96" dur="750"/>
                                        <p:tgtEl>
                                          <p:spTgt spid="22"/>
                                        </p:tgtEl>
                                        <p:attrNameLst>
                                          <p:attrName>ppt_w</p:attrName>
                                        </p:attrNameLst>
                                      </p:cBhvr>
                                      <p:tavLst>
                                        <p:tav tm="0">
                                          <p:val>
                                            <p:strVal val="ppt_w"/>
                                          </p:val>
                                        </p:tav>
                                        <p:tav tm="100000">
                                          <p:val>
                                            <p:fltVal val="0"/>
                                          </p:val>
                                        </p:tav>
                                      </p:tavLst>
                                    </p:anim>
                                    <p:anim calcmode="lin" valueType="num">
                                      <p:cBhvr>
                                        <p:cTn id="97" dur="750"/>
                                        <p:tgtEl>
                                          <p:spTgt spid="22"/>
                                        </p:tgtEl>
                                        <p:attrNameLst>
                                          <p:attrName>ppt_h</p:attrName>
                                        </p:attrNameLst>
                                      </p:cBhvr>
                                      <p:tavLst>
                                        <p:tav tm="0">
                                          <p:val>
                                            <p:strVal val="ppt_h"/>
                                          </p:val>
                                        </p:tav>
                                        <p:tav tm="100000">
                                          <p:val>
                                            <p:fltVal val="0"/>
                                          </p:val>
                                        </p:tav>
                                      </p:tavLst>
                                    </p:anim>
                                    <p:animEffect transition="out" filter="fade">
                                      <p:cBhvr>
                                        <p:cTn id="98" dur="750"/>
                                        <p:tgtEl>
                                          <p:spTgt spid="22"/>
                                        </p:tgtEl>
                                      </p:cBhvr>
                                    </p:animEffect>
                                    <p:anim calcmode="lin" valueType="num">
                                      <p:cBhvr>
                                        <p:cTn id="99" dur="750"/>
                                        <p:tgtEl>
                                          <p:spTgt spid="22"/>
                                        </p:tgtEl>
                                        <p:attrNameLst>
                                          <p:attrName>ppt_x</p:attrName>
                                        </p:attrNameLst>
                                      </p:cBhvr>
                                      <p:tavLst>
                                        <p:tav tm="0">
                                          <p:val>
                                            <p:strVal val="ppt_x"/>
                                          </p:val>
                                        </p:tav>
                                        <p:tav tm="100000">
                                          <p:val>
                                            <p:fltVal val="0.5"/>
                                          </p:val>
                                        </p:tav>
                                      </p:tavLst>
                                    </p:anim>
                                    <p:anim calcmode="lin" valueType="num">
                                      <p:cBhvr>
                                        <p:cTn id="100" dur="750"/>
                                        <p:tgtEl>
                                          <p:spTgt spid="22"/>
                                        </p:tgtEl>
                                        <p:attrNameLst>
                                          <p:attrName>ppt_y</p:attrName>
                                        </p:attrNameLst>
                                      </p:cBhvr>
                                      <p:tavLst>
                                        <p:tav tm="0">
                                          <p:val>
                                            <p:strVal val="ppt_y"/>
                                          </p:val>
                                        </p:tav>
                                        <p:tav tm="100000">
                                          <p:val>
                                            <p:fltVal val="0.5"/>
                                          </p:val>
                                        </p:tav>
                                      </p:tavLst>
                                    </p:anim>
                                    <p:set>
                                      <p:cBhvr>
                                        <p:cTn id="101" dur="1" fill="hold">
                                          <p:stCondLst>
                                            <p:cond delay="749"/>
                                          </p:stCondLst>
                                        </p:cTn>
                                        <p:tgtEl>
                                          <p:spTgt spid="22"/>
                                        </p:tgtEl>
                                        <p:attrNameLst>
                                          <p:attrName>style.visibility</p:attrName>
                                        </p:attrNameLst>
                                      </p:cBhvr>
                                      <p:to>
                                        <p:strVal val="hidden"/>
                                      </p:to>
                                    </p:set>
                                  </p:childTnLst>
                                </p:cTn>
                              </p:par>
                              <p:par>
                                <p:cTn id="102" presetID="53" presetClass="exit" presetSubtype="544" fill="hold" grpId="1" nodeType="withEffect">
                                  <p:stCondLst>
                                    <p:cond delay="0"/>
                                  </p:stCondLst>
                                  <p:childTnLst>
                                    <p:anim calcmode="lin" valueType="num">
                                      <p:cBhvr>
                                        <p:cTn id="103" dur="750"/>
                                        <p:tgtEl>
                                          <p:spTgt spid="21"/>
                                        </p:tgtEl>
                                        <p:attrNameLst>
                                          <p:attrName>ppt_w</p:attrName>
                                        </p:attrNameLst>
                                      </p:cBhvr>
                                      <p:tavLst>
                                        <p:tav tm="0">
                                          <p:val>
                                            <p:strVal val="ppt_w"/>
                                          </p:val>
                                        </p:tav>
                                        <p:tav tm="100000">
                                          <p:val>
                                            <p:fltVal val="0"/>
                                          </p:val>
                                        </p:tav>
                                      </p:tavLst>
                                    </p:anim>
                                    <p:anim calcmode="lin" valueType="num">
                                      <p:cBhvr>
                                        <p:cTn id="104" dur="750"/>
                                        <p:tgtEl>
                                          <p:spTgt spid="21"/>
                                        </p:tgtEl>
                                        <p:attrNameLst>
                                          <p:attrName>ppt_h</p:attrName>
                                        </p:attrNameLst>
                                      </p:cBhvr>
                                      <p:tavLst>
                                        <p:tav tm="0">
                                          <p:val>
                                            <p:strVal val="ppt_h"/>
                                          </p:val>
                                        </p:tav>
                                        <p:tav tm="100000">
                                          <p:val>
                                            <p:fltVal val="0"/>
                                          </p:val>
                                        </p:tav>
                                      </p:tavLst>
                                    </p:anim>
                                    <p:animEffect transition="out" filter="fade">
                                      <p:cBhvr>
                                        <p:cTn id="105" dur="750"/>
                                        <p:tgtEl>
                                          <p:spTgt spid="21"/>
                                        </p:tgtEl>
                                      </p:cBhvr>
                                    </p:animEffect>
                                    <p:anim calcmode="lin" valueType="num">
                                      <p:cBhvr>
                                        <p:cTn id="106" dur="750"/>
                                        <p:tgtEl>
                                          <p:spTgt spid="21"/>
                                        </p:tgtEl>
                                        <p:attrNameLst>
                                          <p:attrName>ppt_x</p:attrName>
                                        </p:attrNameLst>
                                      </p:cBhvr>
                                      <p:tavLst>
                                        <p:tav tm="0">
                                          <p:val>
                                            <p:strVal val="ppt_x"/>
                                          </p:val>
                                        </p:tav>
                                        <p:tav tm="100000">
                                          <p:val>
                                            <p:fltVal val="0.5"/>
                                          </p:val>
                                        </p:tav>
                                      </p:tavLst>
                                    </p:anim>
                                    <p:anim calcmode="lin" valueType="num">
                                      <p:cBhvr>
                                        <p:cTn id="107" dur="750"/>
                                        <p:tgtEl>
                                          <p:spTgt spid="21"/>
                                        </p:tgtEl>
                                        <p:attrNameLst>
                                          <p:attrName>ppt_y</p:attrName>
                                        </p:attrNameLst>
                                      </p:cBhvr>
                                      <p:tavLst>
                                        <p:tav tm="0">
                                          <p:val>
                                            <p:strVal val="ppt_y"/>
                                          </p:val>
                                        </p:tav>
                                        <p:tav tm="100000">
                                          <p:val>
                                            <p:fltVal val="0.5"/>
                                          </p:val>
                                        </p:tav>
                                      </p:tavLst>
                                    </p:anim>
                                    <p:set>
                                      <p:cBhvr>
                                        <p:cTn id="108" dur="1" fill="hold">
                                          <p:stCondLst>
                                            <p:cond delay="749"/>
                                          </p:stCondLst>
                                        </p:cTn>
                                        <p:tgtEl>
                                          <p:spTgt spid="21"/>
                                        </p:tgtEl>
                                        <p:attrNameLst>
                                          <p:attrName>style.visibility</p:attrName>
                                        </p:attrNameLst>
                                      </p:cBhvr>
                                      <p:to>
                                        <p:strVal val="hidden"/>
                                      </p:to>
                                    </p:set>
                                  </p:childTnLst>
                                </p:cTn>
                              </p:par>
                              <p:par>
                                <p:cTn id="109" presetID="53" presetClass="exit" presetSubtype="544" fill="hold" grpId="1" nodeType="withEffect">
                                  <p:stCondLst>
                                    <p:cond delay="0"/>
                                  </p:stCondLst>
                                  <p:childTnLst>
                                    <p:anim calcmode="lin" valueType="num">
                                      <p:cBhvr>
                                        <p:cTn id="110" dur="750"/>
                                        <p:tgtEl>
                                          <p:spTgt spid="20"/>
                                        </p:tgtEl>
                                        <p:attrNameLst>
                                          <p:attrName>ppt_w</p:attrName>
                                        </p:attrNameLst>
                                      </p:cBhvr>
                                      <p:tavLst>
                                        <p:tav tm="0">
                                          <p:val>
                                            <p:strVal val="ppt_w"/>
                                          </p:val>
                                        </p:tav>
                                        <p:tav tm="100000">
                                          <p:val>
                                            <p:fltVal val="0"/>
                                          </p:val>
                                        </p:tav>
                                      </p:tavLst>
                                    </p:anim>
                                    <p:anim calcmode="lin" valueType="num">
                                      <p:cBhvr>
                                        <p:cTn id="111" dur="750"/>
                                        <p:tgtEl>
                                          <p:spTgt spid="20"/>
                                        </p:tgtEl>
                                        <p:attrNameLst>
                                          <p:attrName>ppt_h</p:attrName>
                                        </p:attrNameLst>
                                      </p:cBhvr>
                                      <p:tavLst>
                                        <p:tav tm="0">
                                          <p:val>
                                            <p:strVal val="ppt_h"/>
                                          </p:val>
                                        </p:tav>
                                        <p:tav tm="100000">
                                          <p:val>
                                            <p:fltVal val="0"/>
                                          </p:val>
                                        </p:tav>
                                      </p:tavLst>
                                    </p:anim>
                                    <p:animEffect transition="out" filter="fade">
                                      <p:cBhvr>
                                        <p:cTn id="112" dur="750"/>
                                        <p:tgtEl>
                                          <p:spTgt spid="20"/>
                                        </p:tgtEl>
                                      </p:cBhvr>
                                    </p:animEffect>
                                    <p:anim calcmode="lin" valueType="num">
                                      <p:cBhvr>
                                        <p:cTn id="113" dur="750"/>
                                        <p:tgtEl>
                                          <p:spTgt spid="20"/>
                                        </p:tgtEl>
                                        <p:attrNameLst>
                                          <p:attrName>ppt_x</p:attrName>
                                        </p:attrNameLst>
                                      </p:cBhvr>
                                      <p:tavLst>
                                        <p:tav tm="0">
                                          <p:val>
                                            <p:strVal val="ppt_x"/>
                                          </p:val>
                                        </p:tav>
                                        <p:tav tm="100000">
                                          <p:val>
                                            <p:fltVal val="0.5"/>
                                          </p:val>
                                        </p:tav>
                                      </p:tavLst>
                                    </p:anim>
                                    <p:anim calcmode="lin" valueType="num">
                                      <p:cBhvr>
                                        <p:cTn id="114" dur="750"/>
                                        <p:tgtEl>
                                          <p:spTgt spid="20"/>
                                        </p:tgtEl>
                                        <p:attrNameLst>
                                          <p:attrName>ppt_y</p:attrName>
                                        </p:attrNameLst>
                                      </p:cBhvr>
                                      <p:tavLst>
                                        <p:tav tm="0">
                                          <p:val>
                                            <p:strVal val="ppt_y"/>
                                          </p:val>
                                        </p:tav>
                                        <p:tav tm="100000">
                                          <p:val>
                                            <p:fltVal val="0.5"/>
                                          </p:val>
                                        </p:tav>
                                      </p:tavLst>
                                    </p:anim>
                                    <p:set>
                                      <p:cBhvr>
                                        <p:cTn id="115" dur="1" fill="hold">
                                          <p:stCondLst>
                                            <p:cond delay="749"/>
                                          </p:stCondLst>
                                        </p:cTn>
                                        <p:tgtEl>
                                          <p:spTgt spid="20"/>
                                        </p:tgtEl>
                                        <p:attrNameLst>
                                          <p:attrName>style.visibility</p:attrName>
                                        </p:attrNameLst>
                                      </p:cBhvr>
                                      <p:to>
                                        <p:strVal val="hidden"/>
                                      </p:to>
                                    </p:set>
                                  </p:childTnLst>
                                </p:cTn>
                              </p:par>
                              <p:par>
                                <p:cTn id="116" presetID="53" presetClass="exit" presetSubtype="544" fill="hold" grpId="1" nodeType="withEffect">
                                  <p:stCondLst>
                                    <p:cond delay="0"/>
                                  </p:stCondLst>
                                  <p:childTnLst>
                                    <p:anim calcmode="lin" valueType="num">
                                      <p:cBhvr>
                                        <p:cTn id="117" dur="750"/>
                                        <p:tgtEl>
                                          <p:spTgt spid="19"/>
                                        </p:tgtEl>
                                        <p:attrNameLst>
                                          <p:attrName>ppt_w</p:attrName>
                                        </p:attrNameLst>
                                      </p:cBhvr>
                                      <p:tavLst>
                                        <p:tav tm="0">
                                          <p:val>
                                            <p:strVal val="ppt_w"/>
                                          </p:val>
                                        </p:tav>
                                        <p:tav tm="100000">
                                          <p:val>
                                            <p:fltVal val="0"/>
                                          </p:val>
                                        </p:tav>
                                      </p:tavLst>
                                    </p:anim>
                                    <p:anim calcmode="lin" valueType="num">
                                      <p:cBhvr>
                                        <p:cTn id="118" dur="750"/>
                                        <p:tgtEl>
                                          <p:spTgt spid="19"/>
                                        </p:tgtEl>
                                        <p:attrNameLst>
                                          <p:attrName>ppt_h</p:attrName>
                                        </p:attrNameLst>
                                      </p:cBhvr>
                                      <p:tavLst>
                                        <p:tav tm="0">
                                          <p:val>
                                            <p:strVal val="ppt_h"/>
                                          </p:val>
                                        </p:tav>
                                        <p:tav tm="100000">
                                          <p:val>
                                            <p:fltVal val="0"/>
                                          </p:val>
                                        </p:tav>
                                      </p:tavLst>
                                    </p:anim>
                                    <p:animEffect transition="out" filter="fade">
                                      <p:cBhvr>
                                        <p:cTn id="119" dur="750"/>
                                        <p:tgtEl>
                                          <p:spTgt spid="19"/>
                                        </p:tgtEl>
                                      </p:cBhvr>
                                    </p:animEffect>
                                    <p:anim calcmode="lin" valueType="num">
                                      <p:cBhvr>
                                        <p:cTn id="120" dur="750"/>
                                        <p:tgtEl>
                                          <p:spTgt spid="19"/>
                                        </p:tgtEl>
                                        <p:attrNameLst>
                                          <p:attrName>ppt_x</p:attrName>
                                        </p:attrNameLst>
                                      </p:cBhvr>
                                      <p:tavLst>
                                        <p:tav tm="0">
                                          <p:val>
                                            <p:strVal val="ppt_x"/>
                                          </p:val>
                                        </p:tav>
                                        <p:tav tm="100000">
                                          <p:val>
                                            <p:fltVal val="0.5"/>
                                          </p:val>
                                        </p:tav>
                                      </p:tavLst>
                                    </p:anim>
                                    <p:anim calcmode="lin" valueType="num">
                                      <p:cBhvr>
                                        <p:cTn id="121" dur="750"/>
                                        <p:tgtEl>
                                          <p:spTgt spid="19"/>
                                        </p:tgtEl>
                                        <p:attrNameLst>
                                          <p:attrName>ppt_y</p:attrName>
                                        </p:attrNameLst>
                                      </p:cBhvr>
                                      <p:tavLst>
                                        <p:tav tm="0">
                                          <p:val>
                                            <p:strVal val="ppt_y"/>
                                          </p:val>
                                        </p:tav>
                                        <p:tav tm="100000">
                                          <p:val>
                                            <p:fltVal val="0.5"/>
                                          </p:val>
                                        </p:tav>
                                      </p:tavLst>
                                    </p:anim>
                                    <p:set>
                                      <p:cBhvr>
                                        <p:cTn id="122" dur="1" fill="hold">
                                          <p:stCondLst>
                                            <p:cond delay="749"/>
                                          </p:stCondLst>
                                        </p:cTn>
                                        <p:tgtEl>
                                          <p:spTgt spid="19"/>
                                        </p:tgtEl>
                                        <p:attrNameLst>
                                          <p:attrName>style.visibility</p:attrName>
                                        </p:attrNameLst>
                                      </p:cBhvr>
                                      <p:to>
                                        <p:strVal val="hidden"/>
                                      </p:to>
                                    </p:set>
                                  </p:childTnLst>
                                </p:cTn>
                              </p:par>
                              <p:par>
                                <p:cTn id="123" presetID="53" presetClass="exit" presetSubtype="544" fill="hold" grpId="1" nodeType="withEffect">
                                  <p:stCondLst>
                                    <p:cond delay="0"/>
                                  </p:stCondLst>
                                  <p:childTnLst>
                                    <p:anim calcmode="lin" valueType="num">
                                      <p:cBhvr>
                                        <p:cTn id="124" dur="750"/>
                                        <p:tgtEl>
                                          <p:spTgt spid="23"/>
                                        </p:tgtEl>
                                        <p:attrNameLst>
                                          <p:attrName>ppt_w</p:attrName>
                                        </p:attrNameLst>
                                      </p:cBhvr>
                                      <p:tavLst>
                                        <p:tav tm="0">
                                          <p:val>
                                            <p:strVal val="ppt_w"/>
                                          </p:val>
                                        </p:tav>
                                        <p:tav tm="100000">
                                          <p:val>
                                            <p:fltVal val="0"/>
                                          </p:val>
                                        </p:tav>
                                      </p:tavLst>
                                    </p:anim>
                                    <p:anim calcmode="lin" valueType="num">
                                      <p:cBhvr>
                                        <p:cTn id="125" dur="750"/>
                                        <p:tgtEl>
                                          <p:spTgt spid="23"/>
                                        </p:tgtEl>
                                        <p:attrNameLst>
                                          <p:attrName>ppt_h</p:attrName>
                                        </p:attrNameLst>
                                      </p:cBhvr>
                                      <p:tavLst>
                                        <p:tav tm="0">
                                          <p:val>
                                            <p:strVal val="ppt_h"/>
                                          </p:val>
                                        </p:tav>
                                        <p:tav tm="100000">
                                          <p:val>
                                            <p:fltVal val="0"/>
                                          </p:val>
                                        </p:tav>
                                      </p:tavLst>
                                    </p:anim>
                                    <p:animEffect transition="out" filter="fade">
                                      <p:cBhvr>
                                        <p:cTn id="126" dur="750"/>
                                        <p:tgtEl>
                                          <p:spTgt spid="23"/>
                                        </p:tgtEl>
                                      </p:cBhvr>
                                    </p:animEffect>
                                    <p:anim calcmode="lin" valueType="num">
                                      <p:cBhvr>
                                        <p:cTn id="127" dur="750"/>
                                        <p:tgtEl>
                                          <p:spTgt spid="23"/>
                                        </p:tgtEl>
                                        <p:attrNameLst>
                                          <p:attrName>ppt_x</p:attrName>
                                        </p:attrNameLst>
                                      </p:cBhvr>
                                      <p:tavLst>
                                        <p:tav tm="0">
                                          <p:val>
                                            <p:strVal val="ppt_x"/>
                                          </p:val>
                                        </p:tav>
                                        <p:tav tm="100000">
                                          <p:val>
                                            <p:fltVal val="0.5"/>
                                          </p:val>
                                        </p:tav>
                                      </p:tavLst>
                                    </p:anim>
                                    <p:anim calcmode="lin" valueType="num">
                                      <p:cBhvr>
                                        <p:cTn id="128" dur="750"/>
                                        <p:tgtEl>
                                          <p:spTgt spid="23"/>
                                        </p:tgtEl>
                                        <p:attrNameLst>
                                          <p:attrName>ppt_y</p:attrName>
                                        </p:attrNameLst>
                                      </p:cBhvr>
                                      <p:tavLst>
                                        <p:tav tm="0">
                                          <p:val>
                                            <p:strVal val="ppt_y"/>
                                          </p:val>
                                        </p:tav>
                                        <p:tav tm="100000">
                                          <p:val>
                                            <p:fltVal val="0.5"/>
                                          </p:val>
                                        </p:tav>
                                      </p:tavLst>
                                    </p:anim>
                                    <p:set>
                                      <p:cBhvr>
                                        <p:cTn id="129" dur="1" fill="hold">
                                          <p:stCondLst>
                                            <p:cond delay="749"/>
                                          </p:stCondLst>
                                        </p:cTn>
                                        <p:tgtEl>
                                          <p:spTgt spid="23"/>
                                        </p:tgtEl>
                                        <p:attrNameLst>
                                          <p:attrName>style.visibility</p:attrName>
                                        </p:attrNameLst>
                                      </p:cBhvr>
                                      <p:to>
                                        <p:strVal val="hidden"/>
                                      </p:to>
                                    </p:set>
                                  </p:childTnLst>
                                </p:cTn>
                              </p:par>
                              <p:par>
                                <p:cTn id="130" presetID="53" presetClass="exit" presetSubtype="544" fill="hold" nodeType="withEffect">
                                  <p:stCondLst>
                                    <p:cond delay="0"/>
                                  </p:stCondLst>
                                  <p:childTnLst>
                                    <p:anim calcmode="lin" valueType="num">
                                      <p:cBhvr>
                                        <p:cTn id="131" dur="750"/>
                                        <p:tgtEl>
                                          <p:spTgt spid="45"/>
                                        </p:tgtEl>
                                        <p:attrNameLst>
                                          <p:attrName>ppt_w</p:attrName>
                                        </p:attrNameLst>
                                      </p:cBhvr>
                                      <p:tavLst>
                                        <p:tav tm="0">
                                          <p:val>
                                            <p:strVal val="ppt_w"/>
                                          </p:val>
                                        </p:tav>
                                        <p:tav tm="100000">
                                          <p:val>
                                            <p:fltVal val="0"/>
                                          </p:val>
                                        </p:tav>
                                      </p:tavLst>
                                    </p:anim>
                                    <p:anim calcmode="lin" valueType="num">
                                      <p:cBhvr>
                                        <p:cTn id="132" dur="750"/>
                                        <p:tgtEl>
                                          <p:spTgt spid="45"/>
                                        </p:tgtEl>
                                        <p:attrNameLst>
                                          <p:attrName>ppt_h</p:attrName>
                                        </p:attrNameLst>
                                      </p:cBhvr>
                                      <p:tavLst>
                                        <p:tav tm="0">
                                          <p:val>
                                            <p:strVal val="ppt_h"/>
                                          </p:val>
                                        </p:tav>
                                        <p:tav tm="100000">
                                          <p:val>
                                            <p:fltVal val="0"/>
                                          </p:val>
                                        </p:tav>
                                      </p:tavLst>
                                    </p:anim>
                                    <p:animEffect transition="out" filter="fade">
                                      <p:cBhvr>
                                        <p:cTn id="133" dur="750"/>
                                        <p:tgtEl>
                                          <p:spTgt spid="45"/>
                                        </p:tgtEl>
                                      </p:cBhvr>
                                    </p:animEffect>
                                    <p:anim calcmode="lin" valueType="num">
                                      <p:cBhvr>
                                        <p:cTn id="134" dur="750"/>
                                        <p:tgtEl>
                                          <p:spTgt spid="45"/>
                                        </p:tgtEl>
                                        <p:attrNameLst>
                                          <p:attrName>ppt_x</p:attrName>
                                        </p:attrNameLst>
                                      </p:cBhvr>
                                      <p:tavLst>
                                        <p:tav tm="0">
                                          <p:val>
                                            <p:strVal val="ppt_x"/>
                                          </p:val>
                                        </p:tav>
                                        <p:tav tm="100000">
                                          <p:val>
                                            <p:fltVal val="0.5"/>
                                          </p:val>
                                        </p:tav>
                                      </p:tavLst>
                                    </p:anim>
                                    <p:anim calcmode="lin" valueType="num">
                                      <p:cBhvr>
                                        <p:cTn id="135" dur="750"/>
                                        <p:tgtEl>
                                          <p:spTgt spid="45"/>
                                        </p:tgtEl>
                                        <p:attrNameLst>
                                          <p:attrName>ppt_y</p:attrName>
                                        </p:attrNameLst>
                                      </p:cBhvr>
                                      <p:tavLst>
                                        <p:tav tm="0">
                                          <p:val>
                                            <p:strVal val="ppt_y"/>
                                          </p:val>
                                        </p:tav>
                                        <p:tav tm="100000">
                                          <p:val>
                                            <p:fltVal val="0.5"/>
                                          </p:val>
                                        </p:tav>
                                      </p:tavLst>
                                    </p:anim>
                                    <p:set>
                                      <p:cBhvr>
                                        <p:cTn id="136" dur="1" fill="hold">
                                          <p:stCondLst>
                                            <p:cond delay="749"/>
                                          </p:stCondLst>
                                        </p:cTn>
                                        <p:tgtEl>
                                          <p:spTgt spid="45"/>
                                        </p:tgtEl>
                                        <p:attrNameLst>
                                          <p:attrName>style.visibility</p:attrName>
                                        </p:attrNameLst>
                                      </p:cBhvr>
                                      <p:to>
                                        <p:strVal val="hidden"/>
                                      </p:to>
                                    </p:set>
                                  </p:childTnLst>
                                </p:cTn>
                              </p:par>
                              <p:par>
                                <p:cTn id="137" presetID="53" presetClass="exit" presetSubtype="544" fill="hold" grpId="1" nodeType="withEffect">
                                  <p:stCondLst>
                                    <p:cond delay="0"/>
                                  </p:stCondLst>
                                  <p:childTnLst>
                                    <p:anim calcmode="lin" valueType="num">
                                      <p:cBhvr>
                                        <p:cTn id="138" dur="750"/>
                                        <p:tgtEl>
                                          <p:spTgt spid="47"/>
                                        </p:tgtEl>
                                        <p:attrNameLst>
                                          <p:attrName>ppt_w</p:attrName>
                                        </p:attrNameLst>
                                      </p:cBhvr>
                                      <p:tavLst>
                                        <p:tav tm="0">
                                          <p:val>
                                            <p:strVal val="ppt_w"/>
                                          </p:val>
                                        </p:tav>
                                        <p:tav tm="100000">
                                          <p:val>
                                            <p:fltVal val="0"/>
                                          </p:val>
                                        </p:tav>
                                      </p:tavLst>
                                    </p:anim>
                                    <p:anim calcmode="lin" valueType="num">
                                      <p:cBhvr>
                                        <p:cTn id="139" dur="750"/>
                                        <p:tgtEl>
                                          <p:spTgt spid="47"/>
                                        </p:tgtEl>
                                        <p:attrNameLst>
                                          <p:attrName>ppt_h</p:attrName>
                                        </p:attrNameLst>
                                      </p:cBhvr>
                                      <p:tavLst>
                                        <p:tav tm="0">
                                          <p:val>
                                            <p:strVal val="ppt_h"/>
                                          </p:val>
                                        </p:tav>
                                        <p:tav tm="100000">
                                          <p:val>
                                            <p:fltVal val="0"/>
                                          </p:val>
                                        </p:tav>
                                      </p:tavLst>
                                    </p:anim>
                                    <p:animEffect transition="out" filter="fade">
                                      <p:cBhvr>
                                        <p:cTn id="140" dur="750"/>
                                        <p:tgtEl>
                                          <p:spTgt spid="47"/>
                                        </p:tgtEl>
                                      </p:cBhvr>
                                    </p:animEffect>
                                    <p:anim calcmode="lin" valueType="num">
                                      <p:cBhvr>
                                        <p:cTn id="141" dur="750"/>
                                        <p:tgtEl>
                                          <p:spTgt spid="47"/>
                                        </p:tgtEl>
                                        <p:attrNameLst>
                                          <p:attrName>ppt_x</p:attrName>
                                        </p:attrNameLst>
                                      </p:cBhvr>
                                      <p:tavLst>
                                        <p:tav tm="0">
                                          <p:val>
                                            <p:strVal val="ppt_x"/>
                                          </p:val>
                                        </p:tav>
                                        <p:tav tm="100000">
                                          <p:val>
                                            <p:fltVal val="0.5"/>
                                          </p:val>
                                        </p:tav>
                                      </p:tavLst>
                                    </p:anim>
                                    <p:anim calcmode="lin" valueType="num">
                                      <p:cBhvr>
                                        <p:cTn id="142" dur="750"/>
                                        <p:tgtEl>
                                          <p:spTgt spid="47"/>
                                        </p:tgtEl>
                                        <p:attrNameLst>
                                          <p:attrName>ppt_y</p:attrName>
                                        </p:attrNameLst>
                                      </p:cBhvr>
                                      <p:tavLst>
                                        <p:tav tm="0">
                                          <p:val>
                                            <p:strVal val="ppt_y"/>
                                          </p:val>
                                        </p:tav>
                                        <p:tav tm="100000">
                                          <p:val>
                                            <p:fltVal val="0.5"/>
                                          </p:val>
                                        </p:tav>
                                      </p:tavLst>
                                    </p:anim>
                                    <p:set>
                                      <p:cBhvr>
                                        <p:cTn id="143" dur="1" fill="hold">
                                          <p:stCondLst>
                                            <p:cond delay="749"/>
                                          </p:stCondLst>
                                        </p:cTn>
                                        <p:tgtEl>
                                          <p:spTgt spid="47"/>
                                        </p:tgtEl>
                                        <p:attrNameLst>
                                          <p:attrName>style.visibility</p:attrName>
                                        </p:attrNameLst>
                                      </p:cBhvr>
                                      <p:to>
                                        <p:strVal val="hidden"/>
                                      </p:to>
                                    </p:set>
                                  </p:childTnLst>
                                </p:cTn>
                              </p:par>
                              <p:par>
                                <p:cTn id="144" presetID="53" presetClass="exit" presetSubtype="544" fill="hold" grpId="1" nodeType="withEffect">
                                  <p:stCondLst>
                                    <p:cond delay="0"/>
                                  </p:stCondLst>
                                  <p:childTnLst>
                                    <p:anim calcmode="lin" valueType="num">
                                      <p:cBhvr>
                                        <p:cTn id="145" dur="750"/>
                                        <p:tgtEl>
                                          <p:spTgt spid="48"/>
                                        </p:tgtEl>
                                        <p:attrNameLst>
                                          <p:attrName>ppt_w</p:attrName>
                                        </p:attrNameLst>
                                      </p:cBhvr>
                                      <p:tavLst>
                                        <p:tav tm="0">
                                          <p:val>
                                            <p:strVal val="ppt_w"/>
                                          </p:val>
                                        </p:tav>
                                        <p:tav tm="100000">
                                          <p:val>
                                            <p:fltVal val="0"/>
                                          </p:val>
                                        </p:tav>
                                      </p:tavLst>
                                    </p:anim>
                                    <p:anim calcmode="lin" valueType="num">
                                      <p:cBhvr>
                                        <p:cTn id="146" dur="750"/>
                                        <p:tgtEl>
                                          <p:spTgt spid="48"/>
                                        </p:tgtEl>
                                        <p:attrNameLst>
                                          <p:attrName>ppt_h</p:attrName>
                                        </p:attrNameLst>
                                      </p:cBhvr>
                                      <p:tavLst>
                                        <p:tav tm="0">
                                          <p:val>
                                            <p:strVal val="ppt_h"/>
                                          </p:val>
                                        </p:tav>
                                        <p:tav tm="100000">
                                          <p:val>
                                            <p:fltVal val="0"/>
                                          </p:val>
                                        </p:tav>
                                      </p:tavLst>
                                    </p:anim>
                                    <p:animEffect transition="out" filter="fade">
                                      <p:cBhvr>
                                        <p:cTn id="147" dur="750"/>
                                        <p:tgtEl>
                                          <p:spTgt spid="48"/>
                                        </p:tgtEl>
                                      </p:cBhvr>
                                    </p:animEffect>
                                    <p:anim calcmode="lin" valueType="num">
                                      <p:cBhvr>
                                        <p:cTn id="148" dur="750"/>
                                        <p:tgtEl>
                                          <p:spTgt spid="48"/>
                                        </p:tgtEl>
                                        <p:attrNameLst>
                                          <p:attrName>ppt_x</p:attrName>
                                        </p:attrNameLst>
                                      </p:cBhvr>
                                      <p:tavLst>
                                        <p:tav tm="0">
                                          <p:val>
                                            <p:strVal val="ppt_x"/>
                                          </p:val>
                                        </p:tav>
                                        <p:tav tm="100000">
                                          <p:val>
                                            <p:fltVal val="0.5"/>
                                          </p:val>
                                        </p:tav>
                                      </p:tavLst>
                                    </p:anim>
                                    <p:anim calcmode="lin" valueType="num">
                                      <p:cBhvr>
                                        <p:cTn id="149" dur="750"/>
                                        <p:tgtEl>
                                          <p:spTgt spid="48"/>
                                        </p:tgtEl>
                                        <p:attrNameLst>
                                          <p:attrName>ppt_y</p:attrName>
                                        </p:attrNameLst>
                                      </p:cBhvr>
                                      <p:tavLst>
                                        <p:tav tm="0">
                                          <p:val>
                                            <p:strVal val="ppt_y"/>
                                          </p:val>
                                        </p:tav>
                                        <p:tav tm="100000">
                                          <p:val>
                                            <p:fltVal val="0.5"/>
                                          </p:val>
                                        </p:tav>
                                      </p:tavLst>
                                    </p:anim>
                                    <p:set>
                                      <p:cBhvr>
                                        <p:cTn id="150" dur="1" fill="hold">
                                          <p:stCondLst>
                                            <p:cond delay="749"/>
                                          </p:stCondLst>
                                        </p:cTn>
                                        <p:tgtEl>
                                          <p:spTgt spid="48"/>
                                        </p:tgtEl>
                                        <p:attrNameLst>
                                          <p:attrName>style.visibility</p:attrName>
                                        </p:attrNameLst>
                                      </p:cBhvr>
                                      <p:to>
                                        <p:strVal val="hidden"/>
                                      </p:to>
                                    </p:set>
                                  </p:childTnLst>
                                </p:cTn>
                              </p:par>
                              <p:par>
                                <p:cTn id="151" presetID="53" presetClass="exit" presetSubtype="544" fill="hold" grpId="1" nodeType="withEffect">
                                  <p:stCondLst>
                                    <p:cond delay="0"/>
                                  </p:stCondLst>
                                  <p:childTnLst>
                                    <p:anim calcmode="lin" valueType="num">
                                      <p:cBhvr>
                                        <p:cTn id="152" dur="750"/>
                                        <p:tgtEl>
                                          <p:spTgt spid="43"/>
                                        </p:tgtEl>
                                        <p:attrNameLst>
                                          <p:attrName>ppt_w</p:attrName>
                                        </p:attrNameLst>
                                      </p:cBhvr>
                                      <p:tavLst>
                                        <p:tav tm="0">
                                          <p:val>
                                            <p:strVal val="ppt_w"/>
                                          </p:val>
                                        </p:tav>
                                        <p:tav tm="100000">
                                          <p:val>
                                            <p:fltVal val="0"/>
                                          </p:val>
                                        </p:tav>
                                      </p:tavLst>
                                    </p:anim>
                                    <p:anim calcmode="lin" valueType="num">
                                      <p:cBhvr>
                                        <p:cTn id="153" dur="750"/>
                                        <p:tgtEl>
                                          <p:spTgt spid="43"/>
                                        </p:tgtEl>
                                        <p:attrNameLst>
                                          <p:attrName>ppt_h</p:attrName>
                                        </p:attrNameLst>
                                      </p:cBhvr>
                                      <p:tavLst>
                                        <p:tav tm="0">
                                          <p:val>
                                            <p:strVal val="ppt_h"/>
                                          </p:val>
                                        </p:tav>
                                        <p:tav tm="100000">
                                          <p:val>
                                            <p:fltVal val="0"/>
                                          </p:val>
                                        </p:tav>
                                      </p:tavLst>
                                    </p:anim>
                                    <p:animEffect transition="out" filter="fade">
                                      <p:cBhvr>
                                        <p:cTn id="154" dur="750"/>
                                        <p:tgtEl>
                                          <p:spTgt spid="43"/>
                                        </p:tgtEl>
                                      </p:cBhvr>
                                    </p:animEffect>
                                    <p:anim calcmode="lin" valueType="num">
                                      <p:cBhvr>
                                        <p:cTn id="155" dur="750"/>
                                        <p:tgtEl>
                                          <p:spTgt spid="43"/>
                                        </p:tgtEl>
                                        <p:attrNameLst>
                                          <p:attrName>ppt_x</p:attrName>
                                        </p:attrNameLst>
                                      </p:cBhvr>
                                      <p:tavLst>
                                        <p:tav tm="0">
                                          <p:val>
                                            <p:strVal val="ppt_x"/>
                                          </p:val>
                                        </p:tav>
                                        <p:tav tm="100000">
                                          <p:val>
                                            <p:fltVal val="0.5"/>
                                          </p:val>
                                        </p:tav>
                                      </p:tavLst>
                                    </p:anim>
                                    <p:anim calcmode="lin" valueType="num">
                                      <p:cBhvr>
                                        <p:cTn id="156" dur="750"/>
                                        <p:tgtEl>
                                          <p:spTgt spid="43"/>
                                        </p:tgtEl>
                                        <p:attrNameLst>
                                          <p:attrName>ppt_y</p:attrName>
                                        </p:attrNameLst>
                                      </p:cBhvr>
                                      <p:tavLst>
                                        <p:tav tm="0">
                                          <p:val>
                                            <p:strVal val="ppt_y"/>
                                          </p:val>
                                        </p:tav>
                                        <p:tav tm="100000">
                                          <p:val>
                                            <p:fltVal val="0.5"/>
                                          </p:val>
                                        </p:tav>
                                      </p:tavLst>
                                    </p:anim>
                                    <p:set>
                                      <p:cBhvr>
                                        <p:cTn id="157" dur="1" fill="hold">
                                          <p:stCondLst>
                                            <p:cond delay="749"/>
                                          </p:stCondLst>
                                        </p:cTn>
                                        <p:tgtEl>
                                          <p:spTgt spid="43"/>
                                        </p:tgtEl>
                                        <p:attrNameLst>
                                          <p:attrName>style.visibility</p:attrName>
                                        </p:attrNameLst>
                                      </p:cBhvr>
                                      <p:to>
                                        <p:strVal val="hidden"/>
                                      </p:to>
                                    </p:set>
                                  </p:childTnLst>
                                </p:cTn>
                              </p:par>
                              <p:par>
                                <p:cTn id="158" presetID="53" presetClass="exit" presetSubtype="544" fill="hold" nodeType="withEffect">
                                  <p:stCondLst>
                                    <p:cond delay="0"/>
                                  </p:stCondLst>
                                  <p:childTnLst>
                                    <p:anim calcmode="lin" valueType="num">
                                      <p:cBhvr>
                                        <p:cTn id="159" dur="750"/>
                                        <p:tgtEl>
                                          <p:spTgt spid="46"/>
                                        </p:tgtEl>
                                        <p:attrNameLst>
                                          <p:attrName>ppt_w</p:attrName>
                                        </p:attrNameLst>
                                      </p:cBhvr>
                                      <p:tavLst>
                                        <p:tav tm="0">
                                          <p:val>
                                            <p:strVal val="ppt_w"/>
                                          </p:val>
                                        </p:tav>
                                        <p:tav tm="100000">
                                          <p:val>
                                            <p:fltVal val="0"/>
                                          </p:val>
                                        </p:tav>
                                      </p:tavLst>
                                    </p:anim>
                                    <p:anim calcmode="lin" valueType="num">
                                      <p:cBhvr>
                                        <p:cTn id="160" dur="750"/>
                                        <p:tgtEl>
                                          <p:spTgt spid="46"/>
                                        </p:tgtEl>
                                        <p:attrNameLst>
                                          <p:attrName>ppt_h</p:attrName>
                                        </p:attrNameLst>
                                      </p:cBhvr>
                                      <p:tavLst>
                                        <p:tav tm="0">
                                          <p:val>
                                            <p:strVal val="ppt_h"/>
                                          </p:val>
                                        </p:tav>
                                        <p:tav tm="100000">
                                          <p:val>
                                            <p:fltVal val="0"/>
                                          </p:val>
                                        </p:tav>
                                      </p:tavLst>
                                    </p:anim>
                                    <p:animEffect transition="out" filter="fade">
                                      <p:cBhvr>
                                        <p:cTn id="161" dur="750"/>
                                        <p:tgtEl>
                                          <p:spTgt spid="46"/>
                                        </p:tgtEl>
                                      </p:cBhvr>
                                    </p:animEffect>
                                    <p:anim calcmode="lin" valueType="num">
                                      <p:cBhvr>
                                        <p:cTn id="162" dur="750"/>
                                        <p:tgtEl>
                                          <p:spTgt spid="46"/>
                                        </p:tgtEl>
                                        <p:attrNameLst>
                                          <p:attrName>ppt_x</p:attrName>
                                        </p:attrNameLst>
                                      </p:cBhvr>
                                      <p:tavLst>
                                        <p:tav tm="0">
                                          <p:val>
                                            <p:strVal val="ppt_x"/>
                                          </p:val>
                                        </p:tav>
                                        <p:tav tm="100000">
                                          <p:val>
                                            <p:fltVal val="0.5"/>
                                          </p:val>
                                        </p:tav>
                                      </p:tavLst>
                                    </p:anim>
                                    <p:anim calcmode="lin" valueType="num">
                                      <p:cBhvr>
                                        <p:cTn id="163" dur="750"/>
                                        <p:tgtEl>
                                          <p:spTgt spid="46"/>
                                        </p:tgtEl>
                                        <p:attrNameLst>
                                          <p:attrName>ppt_y</p:attrName>
                                        </p:attrNameLst>
                                      </p:cBhvr>
                                      <p:tavLst>
                                        <p:tav tm="0">
                                          <p:val>
                                            <p:strVal val="ppt_y"/>
                                          </p:val>
                                        </p:tav>
                                        <p:tav tm="100000">
                                          <p:val>
                                            <p:fltVal val="0.5"/>
                                          </p:val>
                                        </p:tav>
                                      </p:tavLst>
                                    </p:anim>
                                    <p:set>
                                      <p:cBhvr>
                                        <p:cTn id="164" dur="1" fill="hold">
                                          <p:stCondLst>
                                            <p:cond delay="749"/>
                                          </p:stCondLst>
                                        </p:cTn>
                                        <p:tgtEl>
                                          <p:spTgt spid="46"/>
                                        </p:tgtEl>
                                        <p:attrNameLst>
                                          <p:attrName>style.visibility</p:attrName>
                                        </p:attrNameLst>
                                      </p:cBhvr>
                                      <p:to>
                                        <p:strVal val="hidden"/>
                                      </p:to>
                                    </p:set>
                                  </p:childTnLst>
                                </p:cTn>
                              </p:par>
                              <p:par>
                                <p:cTn id="165" presetID="53" presetClass="exit" presetSubtype="544" fill="hold" grpId="1" nodeType="withEffect">
                                  <p:stCondLst>
                                    <p:cond delay="0"/>
                                  </p:stCondLst>
                                  <p:childTnLst>
                                    <p:anim calcmode="lin" valueType="num">
                                      <p:cBhvr>
                                        <p:cTn id="166" dur="750"/>
                                        <p:tgtEl>
                                          <p:spTgt spid="49"/>
                                        </p:tgtEl>
                                        <p:attrNameLst>
                                          <p:attrName>ppt_w</p:attrName>
                                        </p:attrNameLst>
                                      </p:cBhvr>
                                      <p:tavLst>
                                        <p:tav tm="0">
                                          <p:val>
                                            <p:strVal val="ppt_w"/>
                                          </p:val>
                                        </p:tav>
                                        <p:tav tm="100000">
                                          <p:val>
                                            <p:fltVal val="0"/>
                                          </p:val>
                                        </p:tav>
                                      </p:tavLst>
                                    </p:anim>
                                    <p:anim calcmode="lin" valueType="num">
                                      <p:cBhvr>
                                        <p:cTn id="167" dur="750"/>
                                        <p:tgtEl>
                                          <p:spTgt spid="49"/>
                                        </p:tgtEl>
                                        <p:attrNameLst>
                                          <p:attrName>ppt_h</p:attrName>
                                        </p:attrNameLst>
                                      </p:cBhvr>
                                      <p:tavLst>
                                        <p:tav tm="0">
                                          <p:val>
                                            <p:strVal val="ppt_h"/>
                                          </p:val>
                                        </p:tav>
                                        <p:tav tm="100000">
                                          <p:val>
                                            <p:fltVal val="0"/>
                                          </p:val>
                                        </p:tav>
                                      </p:tavLst>
                                    </p:anim>
                                    <p:animEffect transition="out" filter="fade">
                                      <p:cBhvr>
                                        <p:cTn id="168" dur="750"/>
                                        <p:tgtEl>
                                          <p:spTgt spid="49"/>
                                        </p:tgtEl>
                                      </p:cBhvr>
                                    </p:animEffect>
                                    <p:anim calcmode="lin" valueType="num">
                                      <p:cBhvr>
                                        <p:cTn id="169" dur="750"/>
                                        <p:tgtEl>
                                          <p:spTgt spid="49"/>
                                        </p:tgtEl>
                                        <p:attrNameLst>
                                          <p:attrName>ppt_x</p:attrName>
                                        </p:attrNameLst>
                                      </p:cBhvr>
                                      <p:tavLst>
                                        <p:tav tm="0">
                                          <p:val>
                                            <p:strVal val="ppt_x"/>
                                          </p:val>
                                        </p:tav>
                                        <p:tav tm="100000">
                                          <p:val>
                                            <p:fltVal val="0.5"/>
                                          </p:val>
                                        </p:tav>
                                      </p:tavLst>
                                    </p:anim>
                                    <p:anim calcmode="lin" valueType="num">
                                      <p:cBhvr>
                                        <p:cTn id="170" dur="750"/>
                                        <p:tgtEl>
                                          <p:spTgt spid="49"/>
                                        </p:tgtEl>
                                        <p:attrNameLst>
                                          <p:attrName>ppt_y</p:attrName>
                                        </p:attrNameLst>
                                      </p:cBhvr>
                                      <p:tavLst>
                                        <p:tav tm="0">
                                          <p:val>
                                            <p:strVal val="ppt_y"/>
                                          </p:val>
                                        </p:tav>
                                        <p:tav tm="100000">
                                          <p:val>
                                            <p:fltVal val="0.5"/>
                                          </p:val>
                                        </p:tav>
                                      </p:tavLst>
                                    </p:anim>
                                    <p:set>
                                      <p:cBhvr>
                                        <p:cTn id="171" dur="1" fill="hold">
                                          <p:stCondLst>
                                            <p:cond delay="749"/>
                                          </p:stCondLst>
                                        </p:cTn>
                                        <p:tgtEl>
                                          <p:spTgt spid="49"/>
                                        </p:tgtEl>
                                        <p:attrNameLst>
                                          <p:attrName>style.visibility</p:attrName>
                                        </p:attrNameLst>
                                      </p:cBhvr>
                                      <p:to>
                                        <p:strVal val="hidden"/>
                                      </p:to>
                                    </p:set>
                                  </p:childTnLst>
                                </p:cTn>
                              </p:par>
                              <p:par>
                                <p:cTn id="172" presetID="53" presetClass="exit" presetSubtype="544" fill="hold" grpId="1" nodeType="withEffect">
                                  <p:stCondLst>
                                    <p:cond delay="0"/>
                                  </p:stCondLst>
                                  <p:childTnLst>
                                    <p:anim calcmode="lin" valueType="num">
                                      <p:cBhvr>
                                        <p:cTn id="173" dur="750"/>
                                        <p:tgtEl>
                                          <p:spTgt spid="50"/>
                                        </p:tgtEl>
                                        <p:attrNameLst>
                                          <p:attrName>ppt_w</p:attrName>
                                        </p:attrNameLst>
                                      </p:cBhvr>
                                      <p:tavLst>
                                        <p:tav tm="0">
                                          <p:val>
                                            <p:strVal val="ppt_w"/>
                                          </p:val>
                                        </p:tav>
                                        <p:tav tm="100000">
                                          <p:val>
                                            <p:fltVal val="0"/>
                                          </p:val>
                                        </p:tav>
                                      </p:tavLst>
                                    </p:anim>
                                    <p:anim calcmode="lin" valueType="num">
                                      <p:cBhvr>
                                        <p:cTn id="174" dur="750"/>
                                        <p:tgtEl>
                                          <p:spTgt spid="50"/>
                                        </p:tgtEl>
                                        <p:attrNameLst>
                                          <p:attrName>ppt_h</p:attrName>
                                        </p:attrNameLst>
                                      </p:cBhvr>
                                      <p:tavLst>
                                        <p:tav tm="0">
                                          <p:val>
                                            <p:strVal val="ppt_h"/>
                                          </p:val>
                                        </p:tav>
                                        <p:tav tm="100000">
                                          <p:val>
                                            <p:fltVal val="0"/>
                                          </p:val>
                                        </p:tav>
                                      </p:tavLst>
                                    </p:anim>
                                    <p:animEffect transition="out" filter="fade">
                                      <p:cBhvr>
                                        <p:cTn id="175" dur="750"/>
                                        <p:tgtEl>
                                          <p:spTgt spid="50"/>
                                        </p:tgtEl>
                                      </p:cBhvr>
                                    </p:animEffect>
                                    <p:anim calcmode="lin" valueType="num">
                                      <p:cBhvr>
                                        <p:cTn id="176" dur="750"/>
                                        <p:tgtEl>
                                          <p:spTgt spid="50"/>
                                        </p:tgtEl>
                                        <p:attrNameLst>
                                          <p:attrName>ppt_x</p:attrName>
                                        </p:attrNameLst>
                                      </p:cBhvr>
                                      <p:tavLst>
                                        <p:tav tm="0">
                                          <p:val>
                                            <p:strVal val="ppt_x"/>
                                          </p:val>
                                        </p:tav>
                                        <p:tav tm="100000">
                                          <p:val>
                                            <p:fltVal val="0.5"/>
                                          </p:val>
                                        </p:tav>
                                      </p:tavLst>
                                    </p:anim>
                                    <p:anim calcmode="lin" valueType="num">
                                      <p:cBhvr>
                                        <p:cTn id="177" dur="750"/>
                                        <p:tgtEl>
                                          <p:spTgt spid="50"/>
                                        </p:tgtEl>
                                        <p:attrNameLst>
                                          <p:attrName>ppt_y</p:attrName>
                                        </p:attrNameLst>
                                      </p:cBhvr>
                                      <p:tavLst>
                                        <p:tav tm="0">
                                          <p:val>
                                            <p:strVal val="ppt_y"/>
                                          </p:val>
                                        </p:tav>
                                        <p:tav tm="100000">
                                          <p:val>
                                            <p:fltVal val="0.5"/>
                                          </p:val>
                                        </p:tav>
                                      </p:tavLst>
                                    </p:anim>
                                    <p:set>
                                      <p:cBhvr>
                                        <p:cTn id="178" dur="1" fill="hold">
                                          <p:stCondLst>
                                            <p:cond delay="749"/>
                                          </p:stCondLst>
                                        </p:cTn>
                                        <p:tgtEl>
                                          <p:spTgt spid="50"/>
                                        </p:tgtEl>
                                        <p:attrNameLst>
                                          <p:attrName>style.visibility</p:attrName>
                                        </p:attrNameLst>
                                      </p:cBhvr>
                                      <p:to>
                                        <p:strVal val="hidden"/>
                                      </p:to>
                                    </p:set>
                                  </p:childTnLst>
                                </p:cTn>
                              </p:par>
                              <p:par>
                                <p:cTn id="179" presetID="53" presetClass="exit" presetSubtype="544" fill="hold" grpId="1" nodeType="withEffect">
                                  <p:stCondLst>
                                    <p:cond delay="0"/>
                                  </p:stCondLst>
                                  <p:childTnLst>
                                    <p:anim calcmode="lin" valueType="num">
                                      <p:cBhvr>
                                        <p:cTn id="180" dur="750"/>
                                        <p:tgtEl>
                                          <p:spTgt spid="24"/>
                                        </p:tgtEl>
                                        <p:attrNameLst>
                                          <p:attrName>ppt_w</p:attrName>
                                        </p:attrNameLst>
                                      </p:cBhvr>
                                      <p:tavLst>
                                        <p:tav tm="0">
                                          <p:val>
                                            <p:strVal val="ppt_w"/>
                                          </p:val>
                                        </p:tav>
                                        <p:tav tm="100000">
                                          <p:val>
                                            <p:fltVal val="0"/>
                                          </p:val>
                                        </p:tav>
                                      </p:tavLst>
                                    </p:anim>
                                    <p:anim calcmode="lin" valueType="num">
                                      <p:cBhvr>
                                        <p:cTn id="181" dur="750"/>
                                        <p:tgtEl>
                                          <p:spTgt spid="24"/>
                                        </p:tgtEl>
                                        <p:attrNameLst>
                                          <p:attrName>ppt_h</p:attrName>
                                        </p:attrNameLst>
                                      </p:cBhvr>
                                      <p:tavLst>
                                        <p:tav tm="0">
                                          <p:val>
                                            <p:strVal val="ppt_h"/>
                                          </p:val>
                                        </p:tav>
                                        <p:tav tm="100000">
                                          <p:val>
                                            <p:fltVal val="0"/>
                                          </p:val>
                                        </p:tav>
                                      </p:tavLst>
                                    </p:anim>
                                    <p:animEffect transition="out" filter="fade">
                                      <p:cBhvr>
                                        <p:cTn id="182" dur="750"/>
                                        <p:tgtEl>
                                          <p:spTgt spid="24"/>
                                        </p:tgtEl>
                                      </p:cBhvr>
                                    </p:animEffect>
                                    <p:anim calcmode="lin" valueType="num">
                                      <p:cBhvr>
                                        <p:cTn id="183" dur="750"/>
                                        <p:tgtEl>
                                          <p:spTgt spid="24"/>
                                        </p:tgtEl>
                                        <p:attrNameLst>
                                          <p:attrName>ppt_x</p:attrName>
                                        </p:attrNameLst>
                                      </p:cBhvr>
                                      <p:tavLst>
                                        <p:tav tm="0">
                                          <p:val>
                                            <p:strVal val="ppt_x"/>
                                          </p:val>
                                        </p:tav>
                                        <p:tav tm="100000">
                                          <p:val>
                                            <p:fltVal val="0.5"/>
                                          </p:val>
                                        </p:tav>
                                      </p:tavLst>
                                    </p:anim>
                                    <p:anim calcmode="lin" valueType="num">
                                      <p:cBhvr>
                                        <p:cTn id="184" dur="750"/>
                                        <p:tgtEl>
                                          <p:spTgt spid="24"/>
                                        </p:tgtEl>
                                        <p:attrNameLst>
                                          <p:attrName>ppt_y</p:attrName>
                                        </p:attrNameLst>
                                      </p:cBhvr>
                                      <p:tavLst>
                                        <p:tav tm="0">
                                          <p:val>
                                            <p:strVal val="ppt_y"/>
                                          </p:val>
                                        </p:tav>
                                        <p:tav tm="100000">
                                          <p:val>
                                            <p:fltVal val="0.5"/>
                                          </p:val>
                                        </p:tav>
                                      </p:tavLst>
                                    </p:anim>
                                    <p:set>
                                      <p:cBhvr>
                                        <p:cTn id="185" dur="1" fill="hold">
                                          <p:stCondLst>
                                            <p:cond delay="749"/>
                                          </p:stCondLst>
                                        </p:cTn>
                                        <p:tgtEl>
                                          <p:spTgt spid="24"/>
                                        </p:tgtEl>
                                        <p:attrNameLst>
                                          <p:attrName>style.visibility</p:attrName>
                                        </p:attrNameLst>
                                      </p:cBhvr>
                                      <p:to>
                                        <p:strVal val="hidden"/>
                                      </p:to>
                                    </p:set>
                                  </p:childTnLst>
                                </p:cTn>
                              </p:par>
                              <p:par>
                                <p:cTn id="186" presetID="53" presetClass="exit" presetSubtype="544" fill="hold" nodeType="withEffect">
                                  <p:stCondLst>
                                    <p:cond delay="0"/>
                                  </p:stCondLst>
                                  <p:childTnLst>
                                    <p:anim calcmode="lin" valueType="num">
                                      <p:cBhvr>
                                        <p:cTn id="187" dur="750"/>
                                        <p:tgtEl>
                                          <p:spTgt spid="51"/>
                                        </p:tgtEl>
                                        <p:attrNameLst>
                                          <p:attrName>ppt_w</p:attrName>
                                        </p:attrNameLst>
                                      </p:cBhvr>
                                      <p:tavLst>
                                        <p:tav tm="0">
                                          <p:val>
                                            <p:strVal val="ppt_w"/>
                                          </p:val>
                                        </p:tav>
                                        <p:tav tm="100000">
                                          <p:val>
                                            <p:fltVal val="0"/>
                                          </p:val>
                                        </p:tav>
                                      </p:tavLst>
                                    </p:anim>
                                    <p:anim calcmode="lin" valueType="num">
                                      <p:cBhvr>
                                        <p:cTn id="188" dur="750"/>
                                        <p:tgtEl>
                                          <p:spTgt spid="51"/>
                                        </p:tgtEl>
                                        <p:attrNameLst>
                                          <p:attrName>ppt_h</p:attrName>
                                        </p:attrNameLst>
                                      </p:cBhvr>
                                      <p:tavLst>
                                        <p:tav tm="0">
                                          <p:val>
                                            <p:strVal val="ppt_h"/>
                                          </p:val>
                                        </p:tav>
                                        <p:tav tm="100000">
                                          <p:val>
                                            <p:fltVal val="0"/>
                                          </p:val>
                                        </p:tav>
                                      </p:tavLst>
                                    </p:anim>
                                    <p:animEffect transition="out" filter="fade">
                                      <p:cBhvr>
                                        <p:cTn id="189" dur="750"/>
                                        <p:tgtEl>
                                          <p:spTgt spid="51"/>
                                        </p:tgtEl>
                                      </p:cBhvr>
                                    </p:animEffect>
                                    <p:anim calcmode="lin" valueType="num">
                                      <p:cBhvr>
                                        <p:cTn id="190" dur="750"/>
                                        <p:tgtEl>
                                          <p:spTgt spid="51"/>
                                        </p:tgtEl>
                                        <p:attrNameLst>
                                          <p:attrName>ppt_x</p:attrName>
                                        </p:attrNameLst>
                                      </p:cBhvr>
                                      <p:tavLst>
                                        <p:tav tm="0">
                                          <p:val>
                                            <p:strVal val="ppt_x"/>
                                          </p:val>
                                        </p:tav>
                                        <p:tav tm="100000">
                                          <p:val>
                                            <p:fltVal val="0.5"/>
                                          </p:val>
                                        </p:tav>
                                      </p:tavLst>
                                    </p:anim>
                                    <p:anim calcmode="lin" valueType="num">
                                      <p:cBhvr>
                                        <p:cTn id="191" dur="750"/>
                                        <p:tgtEl>
                                          <p:spTgt spid="51"/>
                                        </p:tgtEl>
                                        <p:attrNameLst>
                                          <p:attrName>ppt_y</p:attrName>
                                        </p:attrNameLst>
                                      </p:cBhvr>
                                      <p:tavLst>
                                        <p:tav tm="0">
                                          <p:val>
                                            <p:strVal val="ppt_y"/>
                                          </p:val>
                                        </p:tav>
                                        <p:tav tm="100000">
                                          <p:val>
                                            <p:fltVal val="0.5"/>
                                          </p:val>
                                        </p:tav>
                                      </p:tavLst>
                                    </p:anim>
                                    <p:set>
                                      <p:cBhvr>
                                        <p:cTn id="192" dur="1" fill="hold">
                                          <p:stCondLst>
                                            <p:cond delay="749"/>
                                          </p:stCondLst>
                                        </p:cTn>
                                        <p:tgtEl>
                                          <p:spTgt spid="51"/>
                                        </p:tgtEl>
                                        <p:attrNameLst>
                                          <p:attrName>style.visibility</p:attrName>
                                        </p:attrNameLst>
                                      </p:cBhvr>
                                      <p:to>
                                        <p:strVal val="hidden"/>
                                      </p:to>
                                    </p:set>
                                  </p:childTnLst>
                                </p:cTn>
                              </p:par>
                              <p:par>
                                <p:cTn id="193" presetID="53" presetClass="exit" presetSubtype="544" fill="hold" grpId="1" nodeType="withEffect">
                                  <p:stCondLst>
                                    <p:cond delay="0"/>
                                  </p:stCondLst>
                                  <p:childTnLst>
                                    <p:anim calcmode="lin" valueType="num">
                                      <p:cBhvr>
                                        <p:cTn id="194" dur="750"/>
                                        <p:tgtEl>
                                          <p:spTgt spid="52"/>
                                        </p:tgtEl>
                                        <p:attrNameLst>
                                          <p:attrName>ppt_w</p:attrName>
                                        </p:attrNameLst>
                                      </p:cBhvr>
                                      <p:tavLst>
                                        <p:tav tm="0">
                                          <p:val>
                                            <p:strVal val="ppt_w"/>
                                          </p:val>
                                        </p:tav>
                                        <p:tav tm="100000">
                                          <p:val>
                                            <p:fltVal val="0"/>
                                          </p:val>
                                        </p:tav>
                                      </p:tavLst>
                                    </p:anim>
                                    <p:anim calcmode="lin" valueType="num">
                                      <p:cBhvr>
                                        <p:cTn id="195" dur="750"/>
                                        <p:tgtEl>
                                          <p:spTgt spid="52"/>
                                        </p:tgtEl>
                                        <p:attrNameLst>
                                          <p:attrName>ppt_h</p:attrName>
                                        </p:attrNameLst>
                                      </p:cBhvr>
                                      <p:tavLst>
                                        <p:tav tm="0">
                                          <p:val>
                                            <p:strVal val="ppt_h"/>
                                          </p:val>
                                        </p:tav>
                                        <p:tav tm="100000">
                                          <p:val>
                                            <p:fltVal val="0"/>
                                          </p:val>
                                        </p:tav>
                                      </p:tavLst>
                                    </p:anim>
                                    <p:animEffect transition="out" filter="fade">
                                      <p:cBhvr>
                                        <p:cTn id="196" dur="750"/>
                                        <p:tgtEl>
                                          <p:spTgt spid="52"/>
                                        </p:tgtEl>
                                      </p:cBhvr>
                                    </p:animEffect>
                                    <p:anim calcmode="lin" valueType="num">
                                      <p:cBhvr>
                                        <p:cTn id="197" dur="750"/>
                                        <p:tgtEl>
                                          <p:spTgt spid="52"/>
                                        </p:tgtEl>
                                        <p:attrNameLst>
                                          <p:attrName>ppt_x</p:attrName>
                                        </p:attrNameLst>
                                      </p:cBhvr>
                                      <p:tavLst>
                                        <p:tav tm="0">
                                          <p:val>
                                            <p:strVal val="ppt_x"/>
                                          </p:val>
                                        </p:tav>
                                        <p:tav tm="100000">
                                          <p:val>
                                            <p:fltVal val="0.5"/>
                                          </p:val>
                                        </p:tav>
                                      </p:tavLst>
                                    </p:anim>
                                    <p:anim calcmode="lin" valueType="num">
                                      <p:cBhvr>
                                        <p:cTn id="198" dur="750"/>
                                        <p:tgtEl>
                                          <p:spTgt spid="52"/>
                                        </p:tgtEl>
                                        <p:attrNameLst>
                                          <p:attrName>ppt_y</p:attrName>
                                        </p:attrNameLst>
                                      </p:cBhvr>
                                      <p:tavLst>
                                        <p:tav tm="0">
                                          <p:val>
                                            <p:strVal val="ppt_y"/>
                                          </p:val>
                                        </p:tav>
                                        <p:tav tm="100000">
                                          <p:val>
                                            <p:fltVal val="0.5"/>
                                          </p:val>
                                        </p:tav>
                                      </p:tavLst>
                                    </p:anim>
                                    <p:set>
                                      <p:cBhvr>
                                        <p:cTn id="199" dur="1" fill="hold">
                                          <p:stCondLst>
                                            <p:cond delay="749"/>
                                          </p:stCondLst>
                                        </p:cTn>
                                        <p:tgtEl>
                                          <p:spTgt spid="52"/>
                                        </p:tgtEl>
                                        <p:attrNameLst>
                                          <p:attrName>style.visibility</p:attrName>
                                        </p:attrNameLst>
                                      </p:cBhvr>
                                      <p:to>
                                        <p:strVal val="hidden"/>
                                      </p:to>
                                    </p:set>
                                  </p:childTnLst>
                                </p:cTn>
                              </p:par>
                              <p:par>
                                <p:cTn id="200" presetID="53" presetClass="exit" presetSubtype="544" fill="hold" grpId="1" nodeType="withEffect">
                                  <p:stCondLst>
                                    <p:cond delay="0"/>
                                  </p:stCondLst>
                                  <p:childTnLst>
                                    <p:anim calcmode="lin" valueType="num">
                                      <p:cBhvr>
                                        <p:cTn id="201" dur="750"/>
                                        <p:tgtEl>
                                          <p:spTgt spid="53"/>
                                        </p:tgtEl>
                                        <p:attrNameLst>
                                          <p:attrName>ppt_w</p:attrName>
                                        </p:attrNameLst>
                                      </p:cBhvr>
                                      <p:tavLst>
                                        <p:tav tm="0">
                                          <p:val>
                                            <p:strVal val="ppt_w"/>
                                          </p:val>
                                        </p:tav>
                                        <p:tav tm="100000">
                                          <p:val>
                                            <p:fltVal val="0"/>
                                          </p:val>
                                        </p:tav>
                                      </p:tavLst>
                                    </p:anim>
                                    <p:anim calcmode="lin" valueType="num">
                                      <p:cBhvr>
                                        <p:cTn id="202" dur="750"/>
                                        <p:tgtEl>
                                          <p:spTgt spid="53"/>
                                        </p:tgtEl>
                                        <p:attrNameLst>
                                          <p:attrName>ppt_h</p:attrName>
                                        </p:attrNameLst>
                                      </p:cBhvr>
                                      <p:tavLst>
                                        <p:tav tm="0">
                                          <p:val>
                                            <p:strVal val="ppt_h"/>
                                          </p:val>
                                        </p:tav>
                                        <p:tav tm="100000">
                                          <p:val>
                                            <p:fltVal val="0"/>
                                          </p:val>
                                        </p:tav>
                                      </p:tavLst>
                                    </p:anim>
                                    <p:animEffect transition="out" filter="fade">
                                      <p:cBhvr>
                                        <p:cTn id="203" dur="750"/>
                                        <p:tgtEl>
                                          <p:spTgt spid="53"/>
                                        </p:tgtEl>
                                      </p:cBhvr>
                                    </p:animEffect>
                                    <p:anim calcmode="lin" valueType="num">
                                      <p:cBhvr>
                                        <p:cTn id="204" dur="750"/>
                                        <p:tgtEl>
                                          <p:spTgt spid="53"/>
                                        </p:tgtEl>
                                        <p:attrNameLst>
                                          <p:attrName>ppt_x</p:attrName>
                                        </p:attrNameLst>
                                      </p:cBhvr>
                                      <p:tavLst>
                                        <p:tav tm="0">
                                          <p:val>
                                            <p:strVal val="ppt_x"/>
                                          </p:val>
                                        </p:tav>
                                        <p:tav tm="100000">
                                          <p:val>
                                            <p:fltVal val="0.5"/>
                                          </p:val>
                                        </p:tav>
                                      </p:tavLst>
                                    </p:anim>
                                    <p:anim calcmode="lin" valueType="num">
                                      <p:cBhvr>
                                        <p:cTn id="205" dur="750"/>
                                        <p:tgtEl>
                                          <p:spTgt spid="53"/>
                                        </p:tgtEl>
                                        <p:attrNameLst>
                                          <p:attrName>ppt_y</p:attrName>
                                        </p:attrNameLst>
                                      </p:cBhvr>
                                      <p:tavLst>
                                        <p:tav tm="0">
                                          <p:val>
                                            <p:strVal val="ppt_y"/>
                                          </p:val>
                                        </p:tav>
                                        <p:tav tm="100000">
                                          <p:val>
                                            <p:fltVal val="0.5"/>
                                          </p:val>
                                        </p:tav>
                                      </p:tavLst>
                                    </p:anim>
                                    <p:set>
                                      <p:cBhvr>
                                        <p:cTn id="206" dur="1" fill="hold">
                                          <p:stCondLst>
                                            <p:cond delay="749"/>
                                          </p:stCondLst>
                                        </p:cTn>
                                        <p:tgtEl>
                                          <p:spTgt spid="53"/>
                                        </p:tgtEl>
                                        <p:attrNameLst>
                                          <p:attrName>style.visibility</p:attrName>
                                        </p:attrNameLst>
                                      </p:cBhvr>
                                      <p:to>
                                        <p:strVal val="hidden"/>
                                      </p:to>
                                    </p:set>
                                  </p:childTnLst>
                                </p:cTn>
                              </p:par>
                              <p:par>
                                <p:cTn id="207" presetID="53" presetClass="exit" presetSubtype="544" fill="hold" grpId="1" nodeType="withEffect">
                                  <p:stCondLst>
                                    <p:cond delay="0"/>
                                  </p:stCondLst>
                                  <p:childTnLst>
                                    <p:anim calcmode="lin" valueType="num">
                                      <p:cBhvr>
                                        <p:cTn id="208" dur="750"/>
                                        <p:tgtEl>
                                          <p:spTgt spid="25"/>
                                        </p:tgtEl>
                                        <p:attrNameLst>
                                          <p:attrName>ppt_w</p:attrName>
                                        </p:attrNameLst>
                                      </p:cBhvr>
                                      <p:tavLst>
                                        <p:tav tm="0">
                                          <p:val>
                                            <p:strVal val="ppt_w"/>
                                          </p:val>
                                        </p:tav>
                                        <p:tav tm="100000">
                                          <p:val>
                                            <p:fltVal val="0"/>
                                          </p:val>
                                        </p:tav>
                                      </p:tavLst>
                                    </p:anim>
                                    <p:anim calcmode="lin" valueType="num">
                                      <p:cBhvr>
                                        <p:cTn id="209" dur="750"/>
                                        <p:tgtEl>
                                          <p:spTgt spid="25"/>
                                        </p:tgtEl>
                                        <p:attrNameLst>
                                          <p:attrName>ppt_h</p:attrName>
                                        </p:attrNameLst>
                                      </p:cBhvr>
                                      <p:tavLst>
                                        <p:tav tm="0">
                                          <p:val>
                                            <p:strVal val="ppt_h"/>
                                          </p:val>
                                        </p:tav>
                                        <p:tav tm="100000">
                                          <p:val>
                                            <p:fltVal val="0"/>
                                          </p:val>
                                        </p:tav>
                                      </p:tavLst>
                                    </p:anim>
                                    <p:animEffect transition="out" filter="fade">
                                      <p:cBhvr>
                                        <p:cTn id="210" dur="750"/>
                                        <p:tgtEl>
                                          <p:spTgt spid="25"/>
                                        </p:tgtEl>
                                      </p:cBhvr>
                                    </p:animEffect>
                                    <p:anim calcmode="lin" valueType="num">
                                      <p:cBhvr>
                                        <p:cTn id="211" dur="750"/>
                                        <p:tgtEl>
                                          <p:spTgt spid="25"/>
                                        </p:tgtEl>
                                        <p:attrNameLst>
                                          <p:attrName>ppt_x</p:attrName>
                                        </p:attrNameLst>
                                      </p:cBhvr>
                                      <p:tavLst>
                                        <p:tav tm="0">
                                          <p:val>
                                            <p:strVal val="ppt_x"/>
                                          </p:val>
                                        </p:tav>
                                        <p:tav tm="100000">
                                          <p:val>
                                            <p:fltVal val="0.5"/>
                                          </p:val>
                                        </p:tav>
                                      </p:tavLst>
                                    </p:anim>
                                    <p:anim calcmode="lin" valueType="num">
                                      <p:cBhvr>
                                        <p:cTn id="212" dur="750"/>
                                        <p:tgtEl>
                                          <p:spTgt spid="25"/>
                                        </p:tgtEl>
                                        <p:attrNameLst>
                                          <p:attrName>ppt_y</p:attrName>
                                        </p:attrNameLst>
                                      </p:cBhvr>
                                      <p:tavLst>
                                        <p:tav tm="0">
                                          <p:val>
                                            <p:strVal val="ppt_y"/>
                                          </p:val>
                                        </p:tav>
                                        <p:tav tm="100000">
                                          <p:val>
                                            <p:fltVal val="0.5"/>
                                          </p:val>
                                        </p:tav>
                                      </p:tavLst>
                                    </p:anim>
                                    <p:set>
                                      <p:cBhvr>
                                        <p:cTn id="213" dur="1" fill="hold">
                                          <p:stCondLst>
                                            <p:cond delay="749"/>
                                          </p:stCondLst>
                                        </p:cTn>
                                        <p:tgtEl>
                                          <p:spTgt spid="25"/>
                                        </p:tgtEl>
                                        <p:attrNameLst>
                                          <p:attrName>style.visibility</p:attrName>
                                        </p:attrNameLst>
                                      </p:cBhvr>
                                      <p:to>
                                        <p:strVal val="hidden"/>
                                      </p:to>
                                    </p:set>
                                  </p:childTnLst>
                                </p:cTn>
                              </p:par>
                              <p:par>
                                <p:cTn id="214" presetID="53" presetClass="exit" presetSubtype="544" fill="hold" nodeType="withEffect">
                                  <p:stCondLst>
                                    <p:cond delay="0"/>
                                  </p:stCondLst>
                                  <p:childTnLst>
                                    <p:anim calcmode="lin" valueType="num">
                                      <p:cBhvr>
                                        <p:cTn id="215" dur="750"/>
                                        <p:tgtEl>
                                          <p:spTgt spid="54"/>
                                        </p:tgtEl>
                                        <p:attrNameLst>
                                          <p:attrName>ppt_w</p:attrName>
                                        </p:attrNameLst>
                                      </p:cBhvr>
                                      <p:tavLst>
                                        <p:tav tm="0">
                                          <p:val>
                                            <p:strVal val="ppt_w"/>
                                          </p:val>
                                        </p:tav>
                                        <p:tav tm="100000">
                                          <p:val>
                                            <p:fltVal val="0"/>
                                          </p:val>
                                        </p:tav>
                                      </p:tavLst>
                                    </p:anim>
                                    <p:anim calcmode="lin" valueType="num">
                                      <p:cBhvr>
                                        <p:cTn id="216" dur="750"/>
                                        <p:tgtEl>
                                          <p:spTgt spid="54"/>
                                        </p:tgtEl>
                                        <p:attrNameLst>
                                          <p:attrName>ppt_h</p:attrName>
                                        </p:attrNameLst>
                                      </p:cBhvr>
                                      <p:tavLst>
                                        <p:tav tm="0">
                                          <p:val>
                                            <p:strVal val="ppt_h"/>
                                          </p:val>
                                        </p:tav>
                                        <p:tav tm="100000">
                                          <p:val>
                                            <p:fltVal val="0"/>
                                          </p:val>
                                        </p:tav>
                                      </p:tavLst>
                                    </p:anim>
                                    <p:animEffect transition="out" filter="fade">
                                      <p:cBhvr>
                                        <p:cTn id="217" dur="750"/>
                                        <p:tgtEl>
                                          <p:spTgt spid="54"/>
                                        </p:tgtEl>
                                      </p:cBhvr>
                                    </p:animEffect>
                                    <p:anim calcmode="lin" valueType="num">
                                      <p:cBhvr>
                                        <p:cTn id="218" dur="750"/>
                                        <p:tgtEl>
                                          <p:spTgt spid="54"/>
                                        </p:tgtEl>
                                        <p:attrNameLst>
                                          <p:attrName>ppt_x</p:attrName>
                                        </p:attrNameLst>
                                      </p:cBhvr>
                                      <p:tavLst>
                                        <p:tav tm="0">
                                          <p:val>
                                            <p:strVal val="ppt_x"/>
                                          </p:val>
                                        </p:tav>
                                        <p:tav tm="100000">
                                          <p:val>
                                            <p:fltVal val="0.5"/>
                                          </p:val>
                                        </p:tav>
                                      </p:tavLst>
                                    </p:anim>
                                    <p:anim calcmode="lin" valueType="num">
                                      <p:cBhvr>
                                        <p:cTn id="219" dur="750"/>
                                        <p:tgtEl>
                                          <p:spTgt spid="54"/>
                                        </p:tgtEl>
                                        <p:attrNameLst>
                                          <p:attrName>ppt_y</p:attrName>
                                        </p:attrNameLst>
                                      </p:cBhvr>
                                      <p:tavLst>
                                        <p:tav tm="0">
                                          <p:val>
                                            <p:strVal val="ppt_y"/>
                                          </p:val>
                                        </p:tav>
                                        <p:tav tm="100000">
                                          <p:val>
                                            <p:fltVal val="0.5"/>
                                          </p:val>
                                        </p:tav>
                                      </p:tavLst>
                                    </p:anim>
                                    <p:set>
                                      <p:cBhvr>
                                        <p:cTn id="220" dur="1" fill="hold">
                                          <p:stCondLst>
                                            <p:cond delay="749"/>
                                          </p:stCondLst>
                                        </p:cTn>
                                        <p:tgtEl>
                                          <p:spTgt spid="54"/>
                                        </p:tgtEl>
                                        <p:attrNameLst>
                                          <p:attrName>style.visibility</p:attrName>
                                        </p:attrNameLst>
                                      </p:cBhvr>
                                      <p:to>
                                        <p:strVal val="hidden"/>
                                      </p:to>
                                    </p:set>
                                  </p:childTnLst>
                                </p:cTn>
                              </p:par>
                              <p:par>
                                <p:cTn id="221" presetID="53" presetClass="exit" presetSubtype="544" fill="hold" nodeType="withEffect">
                                  <p:stCondLst>
                                    <p:cond delay="0"/>
                                  </p:stCondLst>
                                  <p:childTnLst>
                                    <p:anim calcmode="lin" valueType="num">
                                      <p:cBhvr>
                                        <p:cTn id="222" dur="750"/>
                                        <p:tgtEl>
                                          <p:spTgt spid="55"/>
                                        </p:tgtEl>
                                        <p:attrNameLst>
                                          <p:attrName>ppt_w</p:attrName>
                                        </p:attrNameLst>
                                      </p:cBhvr>
                                      <p:tavLst>
                                        <p:tav tm="0">
                                          <p:val>
                                            <p:strVal val="ppt_w"/>
                                          </p:val>
                                        </p:tav>
                                        <p:tav tm="100000">
                                          <p:val>
                                            <p:fltVal val="0"/>
                                          </p:val>
                                        </p:tav>
                                      </p:tavLst>
                                    </p:anim>
                                    <p:anim calcmode="lin" valueType="num">
                                      <p:cBhvr>
                                        <p:cTn id="223" dur="750"/>
                                        <p:tgtEl>
                                          <p:spTgt spid="55"/>
                                        </p:tgtEl>
                                        <p:attrNameLst>
                                          <p:attrName>ppt_h</p:attrName>
                                        </p:attrNameLst>
                                      </p:cBhvr>
                                      <p:tavLst>
                                        <p:tav tm="0">
                                          <p:val>
                                            <p:strVal val="ppt_h"/>
                                          </p:val>
                                        </p:tav>
                                        <p:tav tm="100000">
                                          <p:val>
                                            <p:fltVal val="0"/>
                                          </p:val>
                                        </p:tav>
                                      </p:tavLst>
                                    </p:anim>
                                    <p:animEffect transition="out" filter="fade">
                                      <p:cBhvr>
                                        <p:cTn id="224" dur="750"/>
                                        <p:tgtEl>
                                          <p:spTgt spid="55"/>
                                        </p:tgtEl>
                                      </p:cBhvr>
                                    </p:animEffect>
                                    <p:anim calcmode="lin" valueType="num">
                                      <p:cBhvr>
                                        <p:cTn id="225" dur="750"/>
                                        <p:tgtEl>
                                          <p:spTgt spid="55"/>
                                        </p:tgtEl>
                                        <p:attrNameLst>
                                          <p:attrName>ppt_x</p:attrName>
                                        </p:attrNameLst>
                                      </p:cBhvr>
                                      <p:tavLst>
                                        <p:tav tm="0">
                                          <p:val>
                                            <p:strVal val="ppt_x"/>
                                          </p:val>
                                        </p:tav>
                                        <p:tav tm="100000">
                                          <p:val>
                                            <p:fltVal val="0.5"/>
                                          </p:val>
                                        </p:tav>
                                      </p:tavLst>
                                    </p:anim>
                                    <p:anim calcmode="lin" valueType="num">
                                      <p:cBhvr>
                                        <p:cTn id="226" dur="750"/>
                                        <p:tgtEl>
                                          <p:spTgt spid="55"/>
                                        </p:tgtEl>
                                        <p:attrNameLst>
                                          <p:attrName>ppt_y</p:attrName>
                                        </p:attrNameLst>
                                      </p:cBhvr>
                                      <p:tavLst>
                                        <p:tav tm="0">
                                          <p:val>
                                            <p:strVal val="ppt_y"/>
                                          </p:val>
                                        </p:tav>
                                        <p:tav tm="100000">
                                          <p:val>
                                            <p:fltVal val="0.5"/>
                                          </p:val>
                                        </p:tav>
                                      </p:tavLst>
                                    </p:anim>
                                    <p:set>
                                      <p:cBhvr>
                                        <p:cTn id="227" dur="1" fill="hold">
                                          <p:stCondLst>
                                            <p:cond delay="749"/>
                                          </p:stCondLst>
                                        </p:cTn>
                                        <p:tgtEl>
                                          <p:spTgt spid="55"/>
                                        </p:tgtEl>
                                        <p:attrNameLst>
                                          <p:attrName>style.visibility</p:attrName>
                                        </p:attrNameLst>
                                      </p:cBhvr>
                                      <p:to>
                                        <p:strVal val="hidden"/>
                                      </p:to>
                                    </p:set>
                                  </p:childTnLst>
                                </p:cTn>
                              </p:par>
                              <p:par>
                                <p:cTn id="228" presetID="53" presetClass="exit" presetSubtype="544" fill="hold" grpId="1" nodeType="withEffect">
                                  <p:stCondLst>
                                    <p:cond delay="0"/>
                                  </p:stCondLst>
                                  <p:childTnLst>
                                    <p:anim calcmode="lin" valueType="num">
                                      <p:cBhvr>
                                        <p:cTn id="229" dur="750"/>
                                        <p:tgtEl>
                                          <p:spTgt spid="56"/>
                                        </p:tgtEl>
                                        <p:attrNameLst>
                                          <p:attrName>ppt_w</p:attrName>
                                        </p:attrNameLst>
                                      </p:cBhvr>
                                      <p:tavLst>
                                        <p:tav tm="0">
                                          <p:val>
                                            <p:strVal val="ppt_w"/>
                                          </p:val>
                                        </p:tav>
                                        <p:tav tm="100000">
                                          <p:val>
                                            <p:fltVal val="0"/>
                                          </p:val>
                                        </p:tav>
                                      </p:tavLst>
                                    </p:anim>
                                    <p:anim calcmode="lin" valueType="num">
                                      <p:cBhvr>
                                        <p:cTn id="230" dur="750"/>
                                        <p:tgtEl>
                                          <p:spTgt spid="56"/>
                                        </p:tgtEl>
                                        <p:attrNameLst>
                                          <p:attrName>ppt_h</p:attrName>
                                        </p:attrNameLst>
                                      </p:cBhvr>
                                      <p:tavLst>
                                        <p:tav tm="0">
                                          <p:val>
                                            <p:strVal val="ppt_h"/>
                                          </p:val>
                                        </p:tav>
                                        <p:tav tm="100000">
                                          <p:val>
                                            <p:fltVal val="0"/>
                                          </p:val>
                                        </p:tav>
                                      </p:tavLst>
                                    </p:anim>
                                    <p:animEffect transition="out" filter="fade">
                                      <p:cBhvr>
                                        <p:cTn id="231" dur="750"/>
                                        <p:tgtEl>
                                          <p:spTgt spid="56"/>
                                        </p:tgtEl>
                                      </p:cBhvr>
                                    </p:animEffect>
                                    <p:anim calcmode="lin" valueType="num">
                                      <p:cBhvr>
                                        <p:cTn id="232" dur="750"/>
                                        <p:tgtEl>
                                          <p:spTgt spid="56"/>
                                        </p:tgtEl>
                                        <p:attrNameLst>
                                          <p:attrName>ppt_x</p:attrName>
                                        </p:attrNameLst>
                                      </p:cBhvr>
                                      <p:tavLst>
                                        <p:tav tm="0">
                                          <p:val>
                                            <p:strVal val="ppt_x"/>
                                          </p:val>
                                        </p:tav>
                                        <p:tav tm="100000">
                                          <p:val>
                                            <p:fltVal val="0.5"/>
                                          </p:val>
                                        </p:tav>
                                      </p:tavLst>
                                    </p:anim>
                                    <p:anim calcmode="lin" valueType="num">
                                      <p:cBhvr>
                                        <p:cTn id="233" dur="750"/>
                                        <p:tgtEl>
                                          <p:spTgt spid="56"/>
                                        </p:tgtEl>
                                        <p:attrNameLst>
                                          <p:attrName>ppt_y</p:attrName>
                                        </p:attrNameLst>
                                      </p:cBhvr>
                                      <p:tavLst>
                                        <p:tav tm="0">
                                          <p:val>
                                            <p:strVal val="ppt_y"/>
                                          </p:val>
                                        </p:tav>
                                        <p:tav tm="100000">
                                          <p:val>
                                            <p:fltVal val="0.5"/>
                                          </p:val>
                                        </p:tav>
                                      </p:tavLst>
                                    </p:anim>
                                    <p:set>
                                      <p:cBhvr>
                                        <p:cTn id="234" dur="1" fill="hold">
                                          <p:stCondLst>
                                            <p:cond delay="749"/>
                                          </p:stCondLst>
                                        </p:cTn>
                                        <p:tgtEl>
                                          <p:spTgt spid="56"/>
                                        </p:tgtEl>
                                        <p:attrNameLst>
                                          <p:attrName>style.visibility</p:attrName>
                                        </p:attrNameLst>
                                      </p:cBhvr>
                                      <p:to>
                                        <p:strVal val="hidden"/>
                                      </p:to>
                                    </p:set>
                                  </p:childTnLst>
                                </p:cTn>
                              </p:par>
                              <p:par>
                                <p:cTn id="235" presetID="53" presetClass="exit" presetSubtype="544" fill="hold" grpId="1" nodeType="withEffect">
                                  <p:stCondLst>
                                    <p:cond delay="0"/>
                                  </p:stCondLst>
                                  <p:childTnLst>
                                    <p:anim calcmode="lin" valueType="num">
                                      <p:cBhvr>
                                        <p:cTn id="236" dur="750"/>
                                        <p:tgtEl>
                                          <p:spTgt spid="57"/>
                                        </p:tgtEl>
                                        <p:attrNameLst>
                                          <p:attrName>ppt_w</p:attrName>
                                        </p:attrNameLst>
                                      </p:cBhvr>
                                      <p:tavLst>
                                        <p:tav tm="0">
                                          <p:val>
                                            <p:strVal val="ppt_w"/>
                                          </p:val>
                                        </p:tav>
                                        <p:tav tm="100000">
                                          <p:val>
                                            <p:fltVal val="0"/>
                                          </p:val>
                                        </p:tav>
                                      </p:tavLst>
                                    </p:anim>
                                    <p:anim calcmode="lin" valueType="num">
                                      <p:cBhvr>
                                        <p:cTn id="237" dur="750"/>
                                        <p:tgtEl>
                                          <p:spTgt spid="57"/>
                                        </p:tgtEl>
                                        <p:attrNameLst>
                                          <p:attrName>ppt_h</p:attrName>
                                        </p:attrNameLst>
                                      </p:cBhvr>
                                      <p:tavLst>
                                        <p:tav tm="0">
                                          <p:val>
                                            <p:strVal val="ppt_h"/>
                                          </p:val>
                                        </p:tav>
                                        <p:tav tm="100000">
                                          <p:val>
                                            <p:fltVal val="0"/>
                                          </p:val>
                                        </p:tav>
                                      </p:tavLst>
                                    </p:anim>
                                    <p:animEffect transition="out" filter="fade">
                                      <p:cBhvr>
                                        <p:cTn id="238" dur="750"/>
                                        <p:tgtEl>
                                          <p:spTgt spid="57"/>
                                        </p:tgtEl>
                                      </p:cBhvr>
                                    </p:animEffect>
                                    <p:anim calcmode="lin" valueType="num">
                                      <p:cBhvr>
                                        <p:cTn id="239" dur="750"/>
                                        <p:tgtEl>
                                          <p:spTgt spid="57"/>
                                        </p:tgtEl>
                                        <p:attrNameLst>
                                          <p:attrName>ppt_x</p:attrName>
                                        </p:attrNameLst>
                                      </p:cBhvr>
                                      <p:tavLst>
                                        <p:tav tm="0">
                                          <p:val>
                                            <p:strVal val="ppt_x"/>
                                          </p:val>
                                        </p:tav>
                                        <p:tav tm="100000">
                                          <p:val>
                                            <p:fltVal val="0.5"/>
                                          </p:val>
                                        </p:tav>
                                      </p:tavLst>
                                    </p:anim>
                                    <p:anim calcmode="lin" valueType="num">
                                      <p:cBhvr>
                                        <p:cTn id="240" dur="750"/>
                                        <p:tgtEl>
                                          <p:spTgt spid="57"/>
                                        </p:tgtEl>
                                        <p:attrNameLst>
                                          <p:attrName>ppt_y</p:attrName>
                                        </p:attrNameLst>
                                      </p:cBhvr>
                                      <p:tavLst>
                                        <p:tav tm="0">
                                          <p:val>
                                            <p:strVal val="ppt_y"/>
                                          </p:val>
                                        </p:tav>
                                        <p:tav tm="100000">
                                          <p:val>
                                            <p:fltVal val="0.5"/>
                                          </p:val>
                                        </p:tav>
                                      </p:tavLst>
                                    </p:anim>
                                    <p:set>
                                      <p:cBhvr>
                                        <p:cTn id="241" dur="1" fill="hold">
                                          <p:stCondLst>
                                            <p:cond delay="749"/>
                                          </p:stCondLst>
                                        </p:cTn>
                                        <p:tgtEl>
                                          <p:spTgt spid="57"/>
                                        </p:tgtEl>
                                        <p:attrNameLst>
                                          <p:attrName>style.visibility</p:attrName>
                                        </p:attrNameLst>
                                      </p:cBhvr>
                                      <p:to>
                                        <p:strVal val="hidden"/>
                                      </p:to>
                                    </p:set>
                                  </p:childTnLst>
                                </p:cTn>
                              </p:par>
                              <p:par>
                                <p:cTn id="242" presetID="53" presetClass="exit" presetSubtype="544" fill="hold" grpId="0" nodeType="withEffect">
                                  <p:stCondLst>
                                    <p:cond delay="0"/>
                                  </p:stCondLst>
                                  <p:childTnLst>
                                    <p:anim calcmode="lin" valueType="num">
                                      <p:cBhvr>
                                        <p:cTn id="243" dur="750"/>
                                        <p:tgtEl>
                                          <p:spTgt spid="44"/>
                                        </p:tgtEl>
                                        <p:attrNameLst>
                                          <p:attrName>ppt_w</p:attrName>
                                        </p:attrNameLst>
                                      </p:cBhvr>
                                      <p:tavLst>
                                        <p:tav tm="0">
                                          <p:val>
                                            <p:strVal val="ppt_w"/>
                                          </p:val>
                                        </p:tav>
                                        <p:tav tm="100000">
                                          <p:val>
                                            <p:fltVal val="0"/>
                                          </p:val>
                                        </p:tav>
                                      </p:tavLst>
                                    </p:anim>
                                    <p:anim calcmode="lin" valueType="num">
                                      <p:cBhvr>
                                        <p:cTn id="244" dur="750"/>
                                        <p:tgtEl>
                                          <p:spTgt spid="44"/>
                                        </p:tgtEl>
                                        <p:attrNameLst>
                                          <p:attrName>ppt_h</p:attrName>
                                        </p:attrNameLst>
                                      </p:cBhvr>
                                      <p:tavLst>
                                        <p:tav tm="0">
                                          <p:val>
                                            <p:strVal val="ppt_h"/>
                                          </p:val>
                                        </p:tav>
                                        <p:tav tm="100000">
                                          <p:val>
                                            <p:fltVal val="0"/>
                                          </p:val>
                                        </p:tav>
                                      </p:tavLst>
                                    </p:anim>
                                    <p:animEffect transition="out" filter="fade">
                                      <p:cBhvr>
                                        <p:cTn id="245" dur="750"/>
                                        <p:tgtEl>
                                          <p:spTgt spid="44"/>
                                        </p:tgtEl>
                                      </p:cBhvr>
                                    </p:animEffect>
                                    <p:anim calcmode="lin" valueType="num">
                                      <p:cBhvr>
                                        <p:cTn id="246" dur="750"/>
                                        <p:tgtEl>
                                          <p:spTgt spid="44"/>
                                        </p:tgtEl>
                                        <p:attrNameLst>
                                          <p:attrName>ppt_x</p:attrName>
                                        </p:attrNameLst>
                                      </p:cBhvr>
                                      <p:tavLst>
                                        <p:tav tm="0">
                                          <p:val>
                                            <p:strVal val="ppt_x"/>
                                          </p:val>
                                        </p:tav>
                                        <p:tav tm="100000">
                                          <p:val>
                                            <p:fltVal val="0.5"/>
                                          </p:val>
                                        </p:tav>
                                      </p:tavLst>
                                    </p:anim>
                                    <p:anim calcmode="lin" valueType="num">
                                      <p:cBhvr>
                                        <p:cTn id="247" dur="750"/>
                                        <p:tgtEl>
                                          <p:spTgt spid="44"/>
                                        </p:tgtEl>
                                        <p:attrNameLst>
                                          <p:attrName>ppt_y</p:attrName>
                                        </p:attrNameLst>
                                      </p:cBhvr>
                                      <p:tavLst>
                                        <p:tav tm="0">
                                          <p:val>
                                            <p:strVal val="ppt_y"/>
                                          </p:val>
                                        </p:tav>
                                        <p:tav tm="100000">
                                          <p:val>
                                            <p:fltVal val="0.5"/>
                                          </p:val>
                                        </p:tav>
                                      </p:tavLst>
                                    </p:anim>
                                    <p:set>
                                      <p:cBhvr>
                                        <p:cTn id="248" dur="1" fill="hold">
                                          <p:stCondLst>
                                            <p:cond delay="749"/>
                                          </p:stCondLst>
                                        </p:cTn>
                                        <p:tgtEl>
                                          <p:spTgt spid="4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43" grpId="0" animBg="1"/>
      <p:bldP spid="43" grpId="1" animBg="1"/>
      <p:bldP spid="44" grpId="0"/>
      <p:bldP spid="44" grpId="1"/>
      <p:bldP spid="47" grpId="0"/>
      <p:bldP spid="47" grpId="1"/>
      <p:bldP spid="48" grpId="0"/>
      <p:bldP spid="48" grpId="1"/>
      <p:bldP spid="49" grpId="0"/>
      <p:bldP spid="49" grpId="1"/>
      <p:bldP spid="50" grpId="0"/>
      <p:bldP spid="50" grpId="1"/>
      <p:bldP spid="52" grpId="0"/>
      <p:bldP spid="52" grpId="1"/>
      <p:bldP spid="53" grpId="0"/>
      <p:bldP spid="53" grpId="1"/>
      <p:bldP spid="56" grpId="0"/>
      <p:bldP spid="56" grpId="1"/>
      <p:bldP spid="57" grpId="0"/>
      <p:bldP spid="57"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728092" y="1015234"/>
            <a:ext cx="1378360"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accent2"/>
          </a:solidFill>
          <a:ln w="25400" cap="flat" cmpd="sng" algn="ctr">
            <a:noFill/>
            <a:prstDash val="solid"/>
          </a:ln>
          <a:effectLst/>
        </p:spPr>
        <p:txBody>
          <a:bodyPr lIns="87873" tIns="43936" rIns="87873" bIns="43936" rtlCol="0" anchor="ctr"/>
          <a:lstStyle/>
          <a:p>
            <a:pPr algn="ctr"/>
            <a:endParaRPr lang="zh-CN" altLang="en-US" sz="1900" b="1" kern="0" dirty="0">
              <a:solidFill>
                <a:sysClr val="window" lastClr="FFFFFF"/>
              </a:solidFill>
              <a:latin typeface="微软雅黑" pitchFamily="34" charset="-122"/>
              <a:ea typeface="微软雅黑" pitchFamily="34" charset="-122"/>
            </a:endParaRPr>
          </a:p>
        </p:txBody>
      </p:sp>
      <p:sp>
        <p:nvSpPr>
          <p:cNvPr id="3" name="椭圆 1"/>
          <p:cNvSpPr/>
          <p:nvPr/>
        </p:nvSpPr>
        <p:spPr>
          <a:xfrm>
            <a:off x="2602065" y="2103022"/>
            <a:ext cx="692457" cy="1240455"/>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accent3"/>
          </a:solidFill>
          <a:ln w="25400" cap="flat" cmpd="sng" algn="ctr">
            <a:noFill/>
            <a:prstDash val="solid"/>
          </a:ln>
          <a:effectLst/>
        </p:spPr>
        <p:txBody>
          <a:bodyPr lIns="87873" tIns="43936" rIns="87873" bIns="43936" rtlCol="0" anchor="ctr"/>
          <a:lstStyle/>
          <a:p>
            <a:pPr algn="ctr">
              <a:defRPr/>
            </a:pPr>
            <a:endParaRPr lang="zh-CN" altLang="en-US" kern="0" dirty="0">
              <a:solidFill>
                <a:sysClr val="window" lastClr="FFFFFF"/>
              </a:solidFill>
              <a:ea typeface="微软雅黑" panose="020B0503020204020204" pitchFamily="34" charset="-122"/>
            </a:endParaRPr>
          </a:p>
        </p:txBody>
      </p:sp>
      <p:sp>
        <p:nvSpPr>
          <p:cNvPr id="4" name="椭圆 1"/>
          <p:cNvSpPr/>
          <p:nvPr/>
        </p:nvSpPr>
        <p:spPr>
          <a:xfrm rot="5400000">
            <a:off x="2576237" y="3133632"/>
            <a:ext cx="1234584" cy="1384914"/>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accent4"/>
          </a:solidFill>
          <a:ln w="25400" cap="flat" cmpd="sng" algn="ctr">
            <a:noFill/>
            <a:prstDash val="solid"/>
          </a:ln>
          <a:effectLst/>
        </p:spPr>
        <p:txBody>
          <a:bodyPr lIns="87873" tIns="43936" rIns="87873" bIns="43936" rtlCol="0" anchor="ctr"/>
          <a:lstStyle/>
          <a:p>
            <a:pPr algn="ctr"/>
            <a:endParaRPr lang="zh-CN" altLang="en-US" sz="1900" b="1" kern="0" dirty="0">
              <a:solidFill>
                <a:sysClr val="window" lastClr="FFFFFF"/>
              </a:solidFill>
              <a:latin typeface="微软雅黑" pitchFamily="34" charset="-122"/>
              <a:ea typeface="微软雅黑" pitchFamily="34" charset="-122"/>
            </a:endParaRPr>
          </a:p>
        </p:txBody>
      </p:sp>
      <p:sp>
        <p:nvSpPr>
          <p:cNvPr id="5" name="椭圆 1"/>
          <p:cNvSpPr/>
          <p:nvPr/>
        </p:nvSpPr>
        <p:spPr>
          <a:xfrm rot="10800000">
            <a:off x="1496151" y="844304"/>
            <a:ext cx="1378360"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accent1"/>
          </a:solidFill>
          <a:ln w="25400" cap="flat" cmpd="sng" algn="ctr">
            <a:noFill/>
            <a:prstDash val="solid"/>
          </a:ln>
          <a:effectLst/>
        </p:spPr>
        <p:txBody>
          <a:bodyPr lIns="87873" tIns="43936" rIns="87873" bIns="43936" rtlCol="0" anchor="ctr"/>
          <a:lstStyle/>
          <a:p>
            <a:pPr algn="ctr">
              <a:defRPr/>
            </a:pPr>
            <a:endParaRPr lang="zh-CN" altLang="en-US" kern="0" dirty="0">
              <a:solidFill>
                <a:sysClr val="window" lastClr="FFFFFF"/>
              </a:solidFill>
              <a:ea typeface="微软雅黑" panose="020B0503020204020204" pitchFamily="34" charset="-122"/>
            </a:endParaRPr>
          </a:p>
        </p:txBody>
      </p:sp>
      <p:sp>
        <p:nvSpPr>
          <p:cNvPr id="6" name="椭圆 1"/>
          <p:cNvSpPr/>
          <p:nvPr/>
        </p:nvSpPr>
        <p:spPr>
          <a:xfrm rot="6199008">
            <a:off x="1790892" y="2653687"/>
            <a:ext cx="620228" cy="1304792"/>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accent1"/>
          </a:solidFill>
          <a:ln w="25400" cap="flat" cmpd="sng" algn="ctr">
            <a:noFill/>
            <a:prstDash val="solid"/>
          </a:ln>
          <a:effectLst/>
        </p:spPr>
        <p:txBody>
          <a:bodyPr lIns="87873" tIns="43936" rIns="87873" bIns="43936" rtlCol="0" anchor="ctr"/>
          <a:lstStyle/>
          <a:p>
            <a:pPr algn="ctr">
              <a:defRPr/>
            </a:pPr>
            <a:endParaRPr lang="zh-CN" altLang="en-US" kern="0" dirty="0">
              <a:solidFill>
                <a:sysClr val="window" lastClr="FFFFFF"/>
              </a:solidFill>
              <a:ea typeface="微软雅黑" panose="020B0503020204020204" pitchFamily="34" charset="-122"/>
            </a:endParaRPr>
          </a:p>
        </p:txBody>
      </p:sp>
      <p:sp>
        <p:nvSpPr>
          <p:cNvPr id="7" name="圆角矩形 14"/>
          <p:cNvSpPr/>
          <p:nvPr/>
        </p:nvSpPr>
        <p:spPr>
          <a:xfrm>
            <a:off x="3978225" y="1315278"/>
            <a:ext cx="3311751" cy="485395"/>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accent2"/>
          </a:solidFill>
          <a:ln w="25400" cap="flat" cmpd="sng" algn="ctr">
            <a:noFill/>
            <a:prstDash val="solid"/>
          </a:ln>
          <a:effectLst/>
        </p:spPr>
        <p:txBody>
          <a:bodyPr lIns="87873" tIns="43936" rIns="87873" bIns="43936" rtlCol="0" anchor="ctr"/>
          <a:lstStyle/>
          <a:p>
            <a:pPr algn="ctr">
              <a:defRPr/>
            </a:pPr>
            <a:r>
              <a:rPr lang="zh-CN" altLang="en-US" sz="1200" b="1" kern="0" dirty="0">
                <a:solidFill>
                  <a:sysClr val="window" lastClr="FFFFFF"/>
                </a:solidFill>
                <a:latin typeface="微软雅黑" pitchFamily="34" charset="-122"/>
                <a:ea typeface="微软雅黑" pitchFamily="34" charset="-122"/>
              </a:rPr>
              <a:t>您的标题写在这里</a:t>
            </a:r>
          </a:p>
        </p:txBody>
      </p:sp>
      <p:sp>
        <p:nvSpPr>
          <p:cNvPr id="8" name="圆角矩形 14"/>
          <p:cNvSpPr/>
          <p:nvPr/>
        </p:nvSpPr>
        <p:spPr>
          <a:xfrm>
            <a:off x="3700697" y="3420455"/>
            <a:ext cx="3372672" cy="485395"/>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accent4"/>
          </a:solidFill>
          <a:ln w="25400" cap="flat" cmpd="sng" algn="ctr">
            <a:noFill/>
            <a:prstDash val="solid"/>
          </a:ln>
          <a:effectLst/>
        </p:spPr>
        <p:txBody>
          <a:bodyPr lIns="87873" tIns="43936" rIns="87873" bIns="43936" rtlCol="0" anchor="ctr"/>
          <a:lstStyle/>
          <a:p>
            <a:pPr algn="ctr"/>
            <a:r>
              <a:rPr lang="zh-CN" altLang="en-US" sz="1200" b="1" kern="0" dirty="0">
                <a:solidFill>
                  <a:sysClr val="window" lastClr="FFFFFF"/>
                </a:solidFill>
                <a:latin typeface="微软雅黑" pitchFamily="34" charset="-122"/>
                <a:ea typeface="微软雅黑" pitchFamily="34" charset="-122"/>
              </a:rPr>
              <a:t>您的标题写在这里</a:t>
            </a:r>
          </a:p>
        </p:txBody>
      </p:sp>
      <p:sp>
        <p:nvSpPr>
          <p:cNvPr id="9" name="TextBox 8"/>
          <p:cNvSpPr txBox="1"/>
          <p:nvPr/>
        </p:nvSpPr>
        <p:spPr>
          <a:xfrm>
            <a:off x="3175059" y="1332240"/>
            <a:ext cx="506719" cy="704093"/>
          </a:xfrm>
          <a:prstGeom prst="rect">
            <a:avLst/>
          </a:prstGeom>
          <a:noFill/>
        </p:spPr>
        <p:txBody>
          <a:bodyPr wrap="square" lIns="87873" tIns="43936" rIns="87873" bIns="43936" rtlCol="0">
            <a:spAutoFit/>
          </a:bodyPr>
          <a:lstStyle/>
          <a:p>
            <a:pPr>
              <a:defRPr/>
            </a:pPr>
            <a:r>
              <a:rPr lang="en-US" altLang="zh-CN" sz="4000" b="1" kern="0" dirty="0">
                <a:solidFill>
                  <a:schemeClr val="accent2"/>
                </a:solidFill>
                <a:latin typeface="Arial Black" pitchFamily="34" charset="0"/>
                <a:ea typeface="微软雅黑" pitchFamily="34" charset="-122"/>
              </a:rPr>
              <a:t>A</a:t>
            </a:r>
            <a:endParaRPr lang="zh-CN" altLang="en-US" sz="4000" b="1" kern="0" dirty="0">
              <a:solidFill>
                <a:schemeClr val="accent2"/>
              </a:solidFill>
              <a:latin typeface="Arial Black" pitchFamily="34" charset="0"/>
              <a:ea typeface="微软雅黑" pitchFamily="34" charset="-122"/>
            </a:endParaRPr>
          </a:p>
        </p:txBody>
      </p:sp>
      <p:sp>
        <p:nvSpPr>
          <p:cNvPr id="10" name="TextBox 9"/>
          <p:cNvSpPr txBox="1"/>
          <p:nvPr/>
        </p:nvSpPr>
        <p:spPr>
          <a:xfrm>
            <a:off x="3054631" y="3537939"/>
            <a:ext cx="506719" cy="704093"/>
          </a:xfrm>
          <a:prstGeom prst="rect">
            <a:avLst/>
          </a:prstGeom>
          <a:noFill/>
        </p:spPr>
        <p:txBody>
          <a:bodyPr wrap="square" lIns="87873" tIns="43936" rIns="87873" bIns="43936" rtlCol="0">
            <a:spAutoFit/>
          </a:bodyPr>
          <a:lstStyle/>
          <a:p>
            <a:pPr>
              <a:defRPr/>
            </a:pPr>
            <a:r>
              <a:rPr lang="en-US" altLang="zh-CN" sz="4000" b="1" kern="0" dirty="0">
                <a:solidFill>
                  <a:schemeClr val="accent4"/>
                </a:solidFill>
                <a:latin typeface="Arial Black" pitchFamily="34" charset="0"/>
                <a:ea typeface="微软雅黑" pitchFamily="34" charset="-122"/>
              </a:rPr>
              <a:t>B</a:t>
            </a:r>
            <a:endParaRPr lang="zh-CN" altLang="en-US" sz="4000" b="1" kern="0" dirty="0">
              <a:solidFill>
                <a:schemeClr val="accent4"/>
              </a:solidFill>
              <a:latin typeface="Arial Black" pitchFamily="34" charset="0"/>
              <a:ea typeface="微软雅黑" pitchFamily="34" charset="-122"/>
            </a:endParaRPr>
          </a:p>
        </p:txBody>
      </p:sp>
      <p:sp>
        <p:nvSpPr>
          <p:cNvPr id="11" name="TextBox 10"/>
          <p:cNvSpPr txBox="1"/>
          <p:nvPr/>
        </p:nvSpPr>
        <p:spPr>
          <a:xfrm>
            <a:off x="4078263" y="1908538"/>
            <a:ext cx="3085576" cy="408718"/>
          </a:xfrm>
          <a:prstGeom prst="rect">
            <a:avLst/>
          </a:prstGeom>
          <a:noFill/>
        </p:spPr>
        <p:txBody>
          <a:bodyPr wrap="square" lIns="87873" tIns="43936" rIns="87873" bIns="43936" rtlCol="0">
            <a:spAutoFit/>
          </a:bodyPr>
          <a:lstStyle/>
          <a:p>
            <a:pPr>
              <a:lnSpc>
                <a:spcPct val="130000"/>
              </a:lnSpc>
              <a:defRPr/>
            </a:pPr>
            <a:r>
              <a:rPr lang="zh-CN" altLang="en-US" sz="800" kern="0" dirty="0">
                <a:latin typeface="微软雅黑" pitchFamily="34" charset="-122"/>
                <a:ea typeface="微软雅黑" pitchFamily="34" charset="-122"/>
              </a:rPr>
              <a:t>您的内容打在这里，或通过复制您的文本后在此框中选择粘贴并选择只保留文字您的内容打在这里</a:t>
            </a:r>
            <a:endParaRPr lang="en-US" altLang="zh-CN" sz="800" kern="0" dirty="0">
              <a:latin typeface="微软雅黑" pitchFamily="34" charset="-122"/>
              <a:ea typeface="微软雅黑" pitchFamily="34" charset="-122"/>
            </a:endParaRPr>
          </a:p>
        </p:txBody>
      </p:sp>
      <p:sp>
        <p:nvSpPr>
          <p:cNvPr id="12" name="TextBox 11"/>
          <p:cNvSpPr txBox="1"/>
          <p:nvPr/>
        </p:nvSpPr>
        <p:spPr>
          <a:xfrm>
            <a:off x="3978227" y="3905849"/>
            <a:ext cx="2969625" cy="408718"/>
          </a:xfrm>
          <a:prstGeom prst="rect">
            <a:avLst/>
          </a:prstGeom>
          <a:noFill/>
        </p:spPr>
        <p:txBody>
          <a:bodyPr wrap="square" lIns="87873" tIns="43936" rIns="87873" bIns="43936" rtlCol="0">
            <a:spAutoFit/>
          </a:bodyPr>
          <a:lstStyle/>
          <a:p>
            <a:pPr>
              <a:lnSpc>
                <a:spcPct val="130000"/>
              </a:lnSpc>
              <a:defRPr/>
            </a:pPr>
            <a:r>
              <a:rPr lang="zh-CN" altLang="en-US" sz="800" kern="0" dirty="0">
                <a:solidFill>
                  <a:schemeClr val="bg1">
                    <a:lumMod val="50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800" kern="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601919008"/>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250"/>
                                        <p:tgtEl>
                                          <p:spTgt spid="5"/>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250"/>
                                        <p:tgtEl>
                                          <p:spTgt spid="2"/>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250"/>
                                        <p:tgtEl>
                                          <p:spTgt spid="3"/>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500"/>
                                        <p:tgtEl>
                                          <p:spTgt spid="4"/>
                                        </p:tgtEl>
                                      </p:cBhvr>
                                    </p:animEffect>
                                  </p:childTnLst>
                                </p:cTn>
                              </p:par>
                              <p:par>
                                <p:cTn id="20" presetID="22" presetClass="entr" presetSubtype="2"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250"/>
                                        <p:tgtEl>
                                          <p:spTgt spid="6"/>
                                        </p:tgtEl>
                                      </p:cBhvr>
                                    </p:animEffect>
                                  </p:childTnLst>
                                </p:cTn>
                              </p:par>
                            </p:childTnLst>
                          </p:cTn>
                        </p:par>
                        <p:par>
                          <p:cTn id="23" fill="hold">
                            <p:stCondLst>
                              <p:cond delay="1500"/>
                            </p:stCondLst>
                            <p:childTnLst>
                              <p:par>
                                <p:cTn id="24" presetID="42" presetClass="entr" presetSubtype="0"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250"/>
                                        <p:tgtEl>
                                          <p:spTgt spid="9"/>
                                        </p:tgtEl>
                                      </p:cBhvr>
                                    </p:animEffect>
                                    <p:anim calcmode="lin" valueType="num">
                                      <p:cBhvr>
                                        <p:cTn id="27" dur="250" fill="hold"/>
                                        <p:tgtEl>
                                          <p:spTgt spid="9"/>
                                        </p:tgtEl>
                                        <p:attrNameLst>
                                          <p:attrName>ppt_x</p:attrName>
                                        </p:attrNameLst>
                                      </p:cBhvr>
                                      <p:tavLst>
                                        <p:tav tm="0">
                                          <p:val>
                                            <p:strVal val="#ppt_x"/>
                                          </p:val>
                                        </p:tav>
                                        <p:tav tm="100000">
                                          <p:val>
                                            <p:strVal val="#ppt_x"/>
                                          </p:val>
                                        </p:tav>
                                      </p:tavLst>
                                    </p:anim>
                                    <p:anim calcmode="lin" valueType="num">
                                      <p:cBhvr>
                                        <p:cTn id="28" dur="250" fill="hold"/>
                                        <p:tgtEl>
                                          <p:spTgt spid="9"/>
                                        </p:tgtEl>
                                        <p:attrNameLst>
                                          <p:attrName>ppt_y</p:attrName>
                                        </p:attrNameLst>
                                      </p:cBhvr>
                                      <p:tavLst>
                                        <p:tav tm="0">
                                          <p:val>
                                            <p:strVal val="#ppt_y+.1"/>
                                          </p:val>
                                        </p:tav>
                                        <p:tav tm="100000">
                                          <p:val>
                                            <p:strVal val="#ppt_y"/>
                                          </p:val>
                                        </p:tav>
                                      </p:tavLst>
                                    </p:anim>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250"/>
                                        <p:tgtEl>
                                          <p:spTgt spid="7"/>
                                        </p:tgtEl>
                                      </p:cBhvr>
                                    </p:animEffect>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wipe(down)">
                                      <p:cBhvr>
                                        <p:cTn id="36" dur="250"/>
                                        <p:tgtEl>
                                          <p:spTgt spid="11"/>
                                        </p:tgtEl>
                                      </p:cBhvr>
                                    </p:animEffect>
                                  </p:childTnLst>
                                </p:cTn>
                              </p:par>
                            </p:childTnLst>
                          </p:cTn>
                        </p:par>
                        <p:par>
                          <p:cTn id="37" fill="hold">
                            <p:stCondLst>
                              <p:cond delay="2250"/>
                            </p:stCondLst>
                            <p:childTnLst>
                              <p:par>
                                <p:cTn id="38" presetID="42"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250"/>
                                        <p:tgtEl>
                                          <p:spTgt spid="10"/>
                                        </p:tgtEl>
                                      </p:cBhvr>
                                    </p:animEffect>
                                    <p:anim calcmode="lin" valueType="num">
                                      <p:cBhvr>
                                        <p:cTn id="41" dur="250" fill="hold"/>
                                        <p:tgtEl>
                                          <p:spTgt spid="10"/>
                                        </p:tgtEl>
                                        <p:attrNameLst>
                                          <p:attrName>ppt_x</p:attrName>
                                        </p:attrNameLst>
                                      </p:cBhvr>
                                      <p:tavLst>
                                        <p:tav tm="0">
                                          <p:val>
                                            <p:strVal val="#ppt_x"/>
                                          </p:val>
                                        </p:tav>
                                        <p:tav tm="100000">
                                          <p:val>
                                            <p:strVal val="#ppt_x"/>
                                          </p:val>
                                        </p:tav>
                                      </p:tavLst>
                                    </p:anim>
                                    <p:anim calcmode="lin" valueType="num">
                                      <p:cBhvr>
                                        <p:cTn id="42" dur="25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2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wipe(left)">
                                      <p:cBhvr>
                                        <p:cTn id="46" dur="250"/>
                                        <p:tgtEl>
                                          <p:spTgt spid="8"/>
                                        </p:tgtEl>
                                      </p:cBhvr>
                                    </p:animEffect>
                                  </p:childTnLst>
                                </p:cTn>
                              </p:par>
                            </p:childTnLst>
                          </p:cTn>
                        </p:par>
                        <p:par>
                          <p:cTn id="47" fill="hold">
                            <p:stCondLst>
                              <p:cond delay="2750"/>
                            </p:stCondLst>
                            <p:childTnLst>
                              <p:par>
                                <p:cTn id="48" presetID="42" presetClass="entr" presetSubtype="0"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fade">
                                      <p:cBhvr>
                                        <p:cTn id="50" dur="250"/>
                                        <p:tgtEl>
                                          <p:spTgt spid="12"/>
                                        </p:tgtEl>
                                      </p:cBhvr>
                                    </p:animEffect>
                                    <p:anim calcmode="lin" valueType="num">
                                      <p:cBhvr>
                                        <p:cTn id="51" dur="250" fill="hold"/>
                                        <p:tgtEl>
                                          <p:spTgt spid="12"/>
                                        </p:tgtEl>
                                        <p:attrNameLst>
                                          <p:attrName>ppt_x</p:attrName>
                                        </p:attrNameLst>
                                      </p:cBhvr>
                                      <p:tavLst>
                                        <p:tav tm="0">
                                          <p:val>
                                            <p:strVal val="#ppt_x"/>
                                          </p:val>
                                        </p:tav>
                                        <p:tav tm="100000">
                                          <p:val>
                                            <p:strVal val="#ppt_x"/>
                                          </p:val>
                                        </p:tav>
                                      </p:tavLst>
                                    </p:anim>
                                    <p:anim calcmode="lin" valueType="num">
                                      <p:cBhvr>
                                        <p:cTn id="52" dur="2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AutoShape 348"/>
          <p:cNvSpPr>
            <a:spLocks noChangeAspect="1" noChangeArrowheads="1" noTextEdit="1"/>
          </p:cNvSpPr>
          <p:nvPr/>
        </p:nvSpPr>
        <p:spPr bwMode="auto">
          <a:xfrm>
            <a:off x="2083315" y="791774"/>
            <a:ext cx="5024437"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lstStyle/>
          <a:p>
            <a:endParaRPr lang="zh-CN" altLang="en-US">
              <a:solidFill>
                <a:srgbClr val="404040"/>
              </a:solidFill>
            </a:endParaRPr>
          </a:p>
        </p:txBody>
      </p:sp>
      <p:sp>
        <p:nvSpPr>
          <p:cNvPr id="20" name="Freeform 350"/>
          <p:cNvSpPr>
            <a:spLocks/>
          </p:cNvSpPr>
          <p:nvPr/>
        </p:nvSpPr>
        <p:spPr bwMode="auto">
          <a:xfrm>
            <a:off x="5027731" y="1901438"/>
            <a:ext cx="1096566" cy="1148952"/>
          </a:xfrm>
          <a:custGeom>
            <a:avLst/>
            <a:gdLst>
              <a:gd name="T0" fmla="*/ 796993 w 661"/>
              <a:gd name="T1" fmla="*/ 0 h 692"/>
              <a:gd name="T2" fmla="*/ 1463367 w 661"/>
              <a:gd name="T3" fmla="*/ 1531998 h 692"/>
              <a:gd name="T4" fmla="*/ 661947 w 661"/>
              <a:gd name="T5" fmla="*/ 1531998 h 692"/>
              <a:gd name="T6" fmla="*/ 0 w 661"/>
              <a:gd name="T7" fmla="*/ 0 h 692"/>
              <a:gd name="T8" fmla="*/ 374144 w 661"/>
              <a:gd name="T9" fmla="*/ 0 h 692"/>
              <a:gd name="T10" fmla="*/ 796993 w 661"/>
              <a:gd name="T11" fmla="*/ 0 h 6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1" h="692">
                <a:moveTo>
                  <a:pt x="360" y="0"/>
                </a:moveTo>
                <a:lnTo>
                  <a:pt x="661" y="692"/>
                </a:lnTo>
                <a:lnTo>
                  <a:pt x="299" y="692"/>
                </a:lnTo>
                <a:lnTo>
                  <a:pt x="0" y="0"/>
                </a:lnTo>
                <a:lnTo>
                  <a:pt x="169" y="0"/>
                </a:lnTo>
                <a:lnTo>
                  <a:pt x="360" y="0"/>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21" name="Freeform 351"/>
          <p:cNvSpPr>
            <a:spLocks/>
          </p:cNvSpPr>
          <p:nvPr/>
        </p:nvSpPr>
        <p:spPr bwMode="auto">
          <a:xfrm>
            <a:off x="5027731" y="1901438"/>
            <a:ext cx="1096566" cy="1148952"/>
          </a:xfrm>
          <a:custGeom>
            <a:avLst/>
            <a:gdLst>
              <a:gd name="T0" fmla="*/ 796993 w 661"/>
              <a:gd name="T1" fmla="*/ 0 h 692"/>
              <a:gd name="T2" fmla="*/ 1463367 w 661"/>
              <a:gd name="T3" fmla="*/ 1531998 h 692"/>
              <a:gd name="T4" fmla="*/ 661947 w 661"/>
              <a:gd name="T5" fmla="*/ 1531998 h 692"/>
              <a:gd name="T6" fmla="*/ 0 w 661"/>
              <a:gd name="T7" fmla="*/ 0 h 692"/>
              <a:gd name="T8" fmla="*/ 374144 w 661"/>
              <a:gd name="T9" fmla="*/ 0 h 692"/>
              <a:gd name="T10" fmla="*/ 796993 w 661"/>
              <a:gd name="T11" fmla="*/ 0 h 69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661" h="692">
                <a:moveTo>
                  <a:pt x="360" y="0"/>
                </a:moveTo>
                <a:lnTo>
                  <a:pt x="661" y="692"/>
                </a:lnTo>
                <a:lnTo>
                  <a:pt x="299" y="692"/>
                </a:lnTo>
                <a:lnTo>
                  <a:pt x="0" y="0"/>
                </a:lnTo>
                <a:lnTo>
                  <a:pt x="169" y="0"/>
                </a:lnTo>
                <a:lnTo>
                  <a:pt x="36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22" name="Freeform 352"/>
          <p:cNvSpPr>
            <a:spLocks/>
          </p:cNvSpPr>
          <p:nvPr/>
        </p:nvSpPr>
        <p:spPr bwMode="auto">
          <a:xfrm>
            <a:off x="3883540" y="2268149"/>
            <a:ext cx="1094185" cy="1148952"/>
          </a:xfrm>
          <a:custGeom>
            <a:avLst/>
            <a:gdLst>
              <a:gd name="T0" fmla="*/ 796993 w 659"/>
              <a:gd name="T1" fmla="*/ 0 h 692"/>
              <a:gd name="T2" fmla="*/ 1458940 w 659"/>
              <a:gd name="T3" fmla="*/ 1531998 h 692"/>
              <a:gd name="T4" fmla="*/ 661947 w 659"/>
              <a:gd name="T5" fmla="*/ 1531998 h 692"/>
              <a:gd name="T6" fmla="*/ 0 w 659"/>
              <a:gd name="T7" fmla="*/ 0 h 692"/>
              <a:gd name="T8" fmla="*/ 796993 w 659"/>
              <a:gd name="T9" fmla="*/ 0 h 6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59" h="692">
                <a:moveTo>
                  <a:pt x="360" y="0"/>
                </a:moveTo>
                <a:lnTo>
                  <a:pt x="659" y="692"/>
                </a:lnTo>
                <a:lnTo>
                  <a:pt x="299" y="692"/>
                </a:lnTo>
                <a:lnTo>
                  <a:pt x="0" y="0"/>
                </a:lnTo>
                <a:lnTo>
                  <a:pt x="360" y="0"/>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23" name="Freeform 353"/>
          <p:cNvSpPr>
            <a:spLocks/>
          </p:cNvSpPr>
          <p:nvPr/>
        </p:nvSpPr>
        <p:spPr bwMode="auto">
          <a:xfrm>
            <a:off x="3883540" y="2268149"/>
            <a:ext cx="1094185" cy="1148952"/>
          </a:xfrm>
          <a:custGeom>
            <a:avLst/>
            <a:gdLst>
              <a:gd name="T0" fmla="*/ 796993 w 659"/>
              <a:gd name="T1" fmla="*/ 0 h 692"/>
              <a:gd name="T2" fmla="*/ 1458940 w 659"/>
              <a:gd name="T3" fmla="*/ 1531998 h 692"/>
              <a:gd name="T4" fmla="*/ 661947 w 659"/>
              <a:gd name="T5" fmla="*/ 1531998 h 692"/>
              <a:gd name="T6" fmla="*/ 0 w 659"/>
              <a:gd name="T7" fmla="*/ 0 h 692"/>
              <a:gd name="T8" fmla="*/ 796993 w 659"/>
              <a:gd name="T9" fmla="*/ 0 h 6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59" h="692">
                <a:moveTo>
                  <a:pt x="360" y="0"/>
                </a:moveTo>
                <a:lnTo>
                  <a:pt x="659" y="692"/>
                </a:lnTo>
                <a:lnTo>
                  <a:pt x="299" y="692"/>
                </a:lnTo>
                <a:lnTo>
                  <a:pt x="0" y="0"/>
                </a:lnTo>
                <a:lnTo>
                  <a:pt x="36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24" name="Freeform 354"/>
          <p:cNvSpPr>
            <a:spLocks/>
          </p:cNvSpPr>
          <p:nvPr/>
        </p:nvSpPr>
        <p:spPr bwMode="auto">
          <a:xfrm>
            <a:off x="2732205" y="2633670"/>
            <a:ext cx="1096566" cy="1148953"/>
          </a:xfrm>
          <a:custGeom>
            <a:avLst/>
            <a:gdLst>
              <a:gd name="T0" fmla="*/ 801421 w 660"/>
              <a:gd name="T1" fmla="*/ 0 h 692"/>
              <a:gd name="T2" fmla="*/ 1461154 w 660"/>
              <a:gd name="T3" fmla="*/ 1531998 h 692"/>
              <a:gd name="T4" fmla="*/ 664161 w 660"/>
              <a:gd name="T5" fmla="*/ 1531998 h 692"/>
              <a:gd name="T6" fmla="*/ 0 w 660"/>
              <a:gd name="T7" fmla="*/ 0 h 692"/>
              <a:gd name="T8" fmla="*/ 801421 w 660"/>
              <a:gd name="T9" fmla="*/ 0 h 6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0" h="692">
                <a:moveTo>
                  <a:pt x="362" y="0"/>
                </a:moveTo>
                <a:lnTo>
                  <a:pt x="660" y="692"/>
                </a:lnTo>
                <a:lnTo>
                  <a:pt x="300" y="692"/>
                </a:lnTo>
                <a:lnTo>
                  <a:pt x="0" y="0"/>
                </a:lnTo>
                <a:lnTo>
                  <a:pt x="362" y="0"/>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25" name="Freeform 355"/>
          <p:cNvSpPr>
            <a:spLocks/>
          </p:cNvSpPr>
          <p:nvPr/>
        </p:nvSpPr>
        <p:spPr bwMode="auto">
          <a:xfrm>
            <a:off x="2732205" y="2633670"/>
            <a:ext cx="1096566" cy="1148953"/>
          </a:xfrm>
          <a:custGeom>
            <a:avLst/>
            <a:gdLst>
              <a:gd name="T0" fmla="*/ 801421 w 660"/>
              <a:gd name="T1" fmla="*/ 0 h 692"/>
              <a:gd name="T2" fmla="*/ 1461154 w 660"/>
              <a:gd name="T3" fmla="*/ 1531998 h 692"/>
              <a:gd name="T4" fmla="*/ 664161 w 660"/>
              <a:gd name="T5" fmla="*/ 1531998 h 692"/>
              <a:gd name="T6" fmla="*/ 0 w 660"/>
              <a:gd name="T7" fmla="*/ 0 h 692"/>
              <a:gd name="T8" fmla="*/ 801421 w 660"/>
              <a:gd name="T9" fmla="*/ 0 h 69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60" h="692">
                <a:moveTo>
                  <a:pt x="362" y="0"/>
                </a:moveTo>
                <a:lnTo>
                  <a:pt x="660" y="692"/>
                </a:lnTo>
                <a:lnTo>
                  <a:pt x="300" y="692"/>
                </a:lnTo>
                <a:lnTo>
                  <a:pt x="0" y="0"/>
                </a:lnTo>
                <a:lnTo>
                  <a:pt x="3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43" name="Freeform 356"/>
          <p:cNvSpPr>
            <a:spLocks/>
          </p:cNvSpPr>
          <p:nvPr/>
        </p:nvSpPr>
        <p:spPr bwMode="auto">
          <a:xfrm>
            <a:off x="4374078" y="1901437"/>
            <a:ext cx="1247775" cy="1515665"/>
          </a:xfrm>
          <a:custGeom>
            <a:avLst/>
            <a:gdLst>
              <a:gd name="T0" fmla="*/ 865623 w 751"/>
              <a:gd name="T1" fmla="*/ 0 h 913"/>
              <a:gd name="T2" fmla="*/ 0 w 751"/>
              <a:gd name="T3" fmla="*/ 2021263 h 913"/>
              <a:gd name="T4" fmla="*/ 796993 w 751"/>
              <a:gd name="T5" fmla="*/ 2021263 h 913"/>
              <a:gd name="T6" fmla="*/ 1662616 w 751"/>
              <a:gd name="T7" fmla="*/ 0 h 913"/>
              <a:gd name="T8" fmla="*/ 865623 w 751"/>
              <a:gd name="T9" fmla="*/ 0 h 9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1" h="913">
                <a:moveTo>
                  <a:pt x="391" y="0"/>
                </a:moveTo>
                <a:lnTo>
                  <a:pt x="0" y="913"/>
                </a:lnTo>
                <a:lnTo>
                  <a:pt x="360" y="913"/>
                </a:lnTo>
                <a:lnTo>
                  <a:pt x="751" y="0"/>
                </a:lnTo>
                <a:lnTo>
                  <a:pt x="391" y="0"/>
                </a:lnTo>
                <a:close/>
              </a:path>
            </a:pathLst>
          </a:custGeom>
          <a:solidFill>
            <a:schemeClr val="accent3"/>
          </a:solidFill>
          <a:ln>
            <a:noFill/>
          </a:ln>
        </p:spPr>
        <p:txBody>
          <a:bodyPr lIns="68568" tIns="34285" rIns="68568" bIns="34285"/>
          <a:lstStyle/>
          <a:p>
            <a:endParaRPr lang="zh-CN" altLang="en-US">
              <a:solidFill>
                <a:srgbClr val="404040"/>
              </a:solidFill>
            </a:endParaRPr>
          </a:p>
        </p:txBody>
      </p:sp>
      <p:sp>
        <p:nvSpPr>
          <p:cNvPr id="44" name="Freeform 357"/>
          <p:cNvSpPr>
            <a:spLocks/>
          </p:cNvSpPr>
          <p:nvPr/>
        </p:nvSpPr>
        <p:spPr bwMode="auto">
          <a:xfrm>
            <a:off x="4374078" y="1901437"/>
            <a:ext cx="1247775" cy="1515665"/>
          </a:xfrm>
          <a:custGeom>
            <a:avLst/>
            <a:gdLst>
              <a:gd name="T0" fmla="*/ 865623 w 751"/>
              <a:gd name="T1" fmla="*/ 0 h 913"/>
              <a:gd name="T2" fmla="*/ 0 w 751"/>
              <a:gd name="T3" fmla="*/ 2021263 h 913"/>
              <a:gd name="T4" fmla="*/ 796993 w 751"/>
              <a:gd name="T5" fmla="*/ 2021263 h 913"/>
              <a:gd name="T6" fmla="*/ 1662616 w 751"/>
              <a:gd name="T7" fmla="*/ 0 h 913"/>
              <a:gd name="T8" fmla="*/ 865623 w 751"/>
              <a:gd name="T9" fmla="*/ 0 h 91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1" h="913">
                <a:moveTo>
                  <a:pt x="391" y="0"/>
                </a:moveTo>
                <a:lnTo>
                  <a:pt x="0" y="913"/>
                </a:lnTo>
                <a:lnTo>
                  <a:pt x="360" y="913"/>
                </a:lnTo>
                <a:lnTo>
                  <a:pt x="751" y="0"/>
                </a:lnTo>
                <a:lnTo>
                  <a:pt x="39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45" name="Freeform 359"/>
          <p:cNvSpPr>
            <a:spLocks/>
          </p:cNvSpPr>
          <p:nvPr/>
        </p:nvSpPr>
        <p:spPr bwMode="auto">
          <a:xfrm>
            <a:off x="4374078" y="1901437"/>
            <a:ext cx="1247775" cy="1515665"/>
          </a:xfrm>
          <a:custGeom>
            <a:avLst/>
            <a:gdLst>
              <a:gd name="T0" fmla="*/ 1662616 w 751"/>
              <a:gd name="T1" fmla="*/ 0 h 913"/>
              <a:gd name="T2" fmla="*/ 865623 w 751"/>
              <a:gd name="T3" fmla="*/ 0 h 913"/>
              <a:gd name="T4" fmla="*/ 398497 w 751"/>
              <a:gd name="T5" fmla="*/ 1087010 h 913"/>
              <a:gd name="T6" fmla="*/ 0 w 751"/>
              <a:gd name="T7" fmla="*/ 2010194 h 913"/>
              <a:gd name="T8" fmla="*/ 0 w 751"/>
              <a:gd name="T9" fmla="*/ 2021263 h 913"/>
              <a:gd name="T10" fmla="*/ 796993 w 751"/>
              <a:gd name="T11" fmla="*/ 2021263 h 913"/>
              <a:gd name="T12" fmla="*/ 1662616 w 751"/>
              <a:gd name="T13" fmla="*/ 0 h 9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51" h="913">
                <a:moveTo>
                  <a:pt x="751" y="0"/>
                </a:moveTo>
                <a:lnTo>
                  <a:pt x="391" y="0"/>
                </a:lnTo>
                <a:lnTo>
                  <a:pt x="180" y="491"/>
                </a:lnTo>
                <a:lnTo>
                  <a:pt x="0" y="908"/>
                </a:lnTo>
                <a:lnTo>
                  <a:pt x="0" y="913"/>
                </a:lnTo>
                <a:lnTo>
                  <a:pt x="360" y="913"/>
                </a:lnTo>
                <a:lnTo>
                  <a:pt x="7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46" name="Freeform 360"/>
          <p:cNvSpPr>
            <a:spLocks/>
          </p:cNvSpPr>
          <p:nvPr/>
        </p:nvSpPr>
        <p:spPr bwMode="auto">
          <a:xfrm>
            <a:off x="3231078" y="2268149"/>
            <a:ext cx="1246585" cy="1514475"/>
          </a:xfrm>
          <a:custGeom>
            <a:avLst/>
            <a:gdLst>
              <a:gd name="T0" fmla="*/ 865623 w 751"/>
              <a:gd name="T1" fmla="*/ 0 h 912"/>
              <a:gd name="T2" fmla="*/ 0 w 751"/>
              <a:gd name="T3" fmla="*/ 2019049 h 912"/>
              <a:gd name="T4" fmla="*/ 796993 w 751"/>
              <a:gd name="T5" fmla="*/ 2019049 h 912"/>
              <a:gd name="T6" fmla="*/ 1662616 w 751"/>
              <a:gd name="T7" fmla="*/ 0 h 912"/>
              <a:gd name="T8" fmla="*/ 865623 w 751"/>
              <a:gd name="T9" fmla="*/ 0 h 9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1" h="912">
                <a:moveTo>
                  <a:pt x="391" y="0"/>
                </a:moveTo>
                <a:lnTo>
                  <a:pt x="0" y="912"/>
                </a:lnTo>
                <a:lnTo>
                  <a:pt x="360" y="912"/>
                </a:lnTo>
                <a:lnTo>
                  <a:pt x="751" y="0"/>
                </a:lnTo>
                <a:lnTo>
                  <a:pt x="391" y="0"/>
                </a:lnTo>
                <a:close/>
              </a:path>
            </a:pathLst>
          </a:custGeom>
          <a:solidFill>
            <a:schemeClr val="accent2"/>
          </a:solidFill>
          <a:ln>
            <a:noFill/>
          </a:ln>
        </p:spPr>
        <p:txBody>
          <a:bodyPr lIns="68568" tIns="34285" rIns="68568" bIns="34285"/>
          <a:lstStyle/>
          <a:p>
            <a:endParaRPr lang="zh-CN" altLang="en-US">
              <a:solidFill>
                <a:srgbClr val="404040"/>
              </a:solidFill>
            </a:endParaRPr>
          </a:p>
        </p:txBody>
      </p:sp>
      <p:sp>
        <p:nvSpPr>
          <p:cNvPr id="47" name="Freeform 361"/>
          <p:cNvSpPr>
            <a:spLocks/>
          </p:cNvSpPr>
          <p:nvPr/>
        </p:nvSpPr>
        <p:spPr bwMode="auto">
          <a:xfrm>
            <a:off x="3231078" y="2268149"/>
            <a:ext cx="1246585" cy="1514475"/>
          </a:xfrm>
          <a:custGeom>
            <a:avLst/>
            <a:gdLst>
              <a:gd name="T0" fmla="*/ 865623 w 751"/>
              <a:gd name="T1" fmla="*/ 0 h 912"/>
              <a:gd name="T2" fmla="*/ 0 w 751"/>
              <a:gd name="T3" fmla="*/ 2019049 h 912"/>
              <a:gd name="T4" fmla="*/ 796993 w 751"/>
              <a:gd name="T5" fmla="*/ 2019049 h 912"/>
              <a:gd name="T6" fmla="*/ 1662616 w 751"/>
              <a:gd name="T7" fmla="*/ 0 h 912"/>
              <a:gd name="T8" fmla="*/ 865623 w 751"/>
              <a:gd name="T9" fmla="*/ 0 h 91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1" h="912">
                <a:moveTo>
                  <a:pt x="391" y="0"/>
                </a:moveTo>
                <a:lnTo>
                  <a:pt x="0" y="912"/>
                </a:lnTo>
                <a:lnTo>
                  <a:pt x="360" y="912"/>
                </a:lnTo>
                <a:lnTo>
                  <a:pt x="751" y="0"/>
                </a:lnTo>
                <a:lnTo>
                  <a:pt x="39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48" name="Freeform 363"/>
          <p:cNvSpPr>
            <a:spLocks/>
          </p:cNvSpPr>
          <p:nvPr/>
        </p:nvSpPr>
        <p:spPr bwMode="auto">
          <a:xfrm>
            <a:off x="3231078" y="2268149"/>
            <a:ext cx="1246585" cy="1514475"/>
          </a:xfrm>
          <a:custGeom>
            <a:avLst/>
            <a:gdLst>
              <a:gd name="T0" fmla="*/ 1662616 w 751"/>
              <a:gd name="T1" fmla="*/ 0 h 912"/>
              <a:gd name="T2" fmla="*/ 865623 w 751"/>
              <a:gd name="T3" fmla="*/ 0 h 912"/>
              <a:gd name="T4" fmla="*/ 398497 w 751"/>
              <a:gd name="T5" fmla="*/ 1091438 h 912"/>
              <a:gd name="T6" fmla="*/ 0 w 751"/>
              <a:gd name="T7" fmla="*/ 2019049 h 912"/>
              <a:gd name="T8" fmla="*/ 796993 w 751"/>
              <a:gd name="T9" fmla="*/ 2019049 h 912"/>
              <a:gd name="T10" fmla="*/ 1662616 w 751"/>
              <a:gd name="T11" fmla="*/ 0 h 91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751" h="912">
                <a:moveTo>
                  <a:pt x="751" y="0"/>
                </a:moveTo>
                <a:lnTo>
                  <a:pt x="391" y="0"/>
                </a:lnTo>
                <a:lnTo>
                  <a:pt x="180" y="493"/>
                </a:lnTo>
                <a:lnTo>
                  <a:pt x="0" y="912"/>
                </a:lnTo>
                <a:lnTo>
                  <a:pt x="360" y="912"/>
                </a:lnTo>
                <a:lnTo>
                  <a:pt x="75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49" name="Freeform 364"/>
          <p:cNvSpPr>
            <a:spLocks/>
          </p:cNvSpPr>
          <p:nvPr/>
        </p:nvSpPr>
        <p:spPr bwMode="auto">
          <a:xfrm>
            <a:off x="2083316" y="2633670"/>
            <a:ext cx="1250156" cy="1510904"/>
          </a:xfrm>
          <a:custGeom>
            <a:avLst/>
            <a:gdLst>
              <a:gd name="T0" fmla="*/ 865623 w 753"/>
              <a:gd name="T1" fmla="*/ 0 h 910"/>
              <a:gd name="T2" fmla="*/ 0 w 753"/>
              <a:gd name="T3" fmla="*/ 2014621 h 910"/>
              <a:gd name="T4" fmla="*/ 796993 w 753"/>
              <a:gd name="T5" fmla="*/ 2014621 h 910"/>
              <a:gd name="T6" fmla="*/ 1667043 w 753"/>
              <a:gd name="T7" fmla="*/ 0 h 910"/>
              <a:gd name="T8" fmla="*/ 865623 w 753"/>
              <a:gd name="T9" fmla="*/ 0 h 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3" h="910">
                <a:moveTo>
                  <a:pt x="391" y="0"/>
                </a:moveTo>
                <a:lnTo>
                  <a:pt x="0" y="910"/>
                </a:lnTo>
                <a:lnTo>
                  <a:pt x="360" y="910"/>
                </a:lnTo>
                <a:lnTo>
                  <a:pt x="753" y="0"/>
                </a:lnTo>
                <a:lnTo>
                  <a:pt x="391" y="0"/>
                </a:lnTo>
                <a:close/>
              </a:path>
            </a:pathLst>
          </a:custGeom>
          <a:solidFill>
            <a:schemeClr val="accent1"/>
          </a:solidFill>
          <a:ln>
            <a:noFill/>
          </a:ln>
        </p:spPr>
        <p:txBody>
          <a:bodyPr lIns="68568" tIns="34285" rIns="68568" bIns="34285"/>
          <a:lstStyle/>
          <a:p>
            <a:endParaRPr lang="zh-CN" altLang="en-US">
              <a:solidFill>
                <a:srgbClr val="404040"/>
              </a:solidFill>
            </a:endParaRPr>
          </a:p>
        </p:txBody>
      </p:sp>
      <p:sp>
        <p:nvSpPr>
          <p:cNvPr id="50" name="Freeform 365"/>
          <p:cNvSpPr>
            <a:spLocks/>
          </p:cNvSpPr>
          <p:nvPr/>
        </p:nvSpPr>
        <p:spPr bwMode="auto">
          <a:xfrm>
            <a:off x="2083316" y="2633670"/>
            <a:ext cx="1250156" cy="1510904"/>
          </a:xfrm>
          <a:custGeom>
            <a:avLst/>
            <a:gdLst>
              <a:gd name="T0" fmla="*/ 865623 w 753"/>
              <a:gd name="T1" fmla="*/ 0 h 910"/>
              <a:gd name="T2" fmla="*/ 0 w 753"/>
              <a:gd name="T3" fmla="*/ 2014621 h 910"/>
              <a:gd name="T4" fmla="*/ 796993 w 753"/>
              <a:gd name="T5" fmla="*/ 2014621 h 910"/>
              <a:gd name="T6" fmla="*/ 1667043 w 753"/>
              <a:gd name="T7" fmla="*/ 0 h 910"/>
              <a:gd name="T8" fmla="*/ 865623 w 753"/>
              <a:gd name="T9" fmla="*/ 0 h 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3" h="910">
                <a:moveTo>
                  <a:pt x="391" y="0"/>
                </a:moveTo>
                <a:lnTo>
                  <a:pt x="0" y="910"/>
                </a:lnTo>
                <a:lnTo>
                  <a:pt x="360" y="910"/>
                </a:lnTo>
                <a:lnTo>
                  <a:pt x="753" y="0"/>
                </a:lnTo>
                <a:lnTo>
                  <a:pt x="39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51" name="Freeform 367"/>
          <p:cNvSpPr>
            <a:spLocks/>
          </p:cNvSpPr>
          <p:nvPr/>
        </p:nvSpPr>
        <p:spPr bwMode="auto">
          <a:xfrm>
            <a:off x="2083316" y="2633670"/>
            <a:ext cx="1250156" cy="1510904"/>
          </a:xfrm>
          <a:custGeom>
            <a:avLst/>
            <a:gdLst>
              <a:gd name="T0" fmla="*/ 1667043 w 753"/>
              <a:gd name="T1" fmla="*/ 0 h 910"/>
              <a:gd name="T2" fmla="*/ 865623 w 753"/>
              <a:gd name="T3" fmla="*/ 0 h 910"/>
              <a:gd name="T4" fmla="*/ 0 w 753"/>
              <a:gd name="T5" fmla="*/ 2014621 h 910"/>
              <a:gd name="T6" fmla="*/ 796993 w 753"/>
              <a:gd name="T7" fmla="*/ 2014621 h 910"/>
              <a:gd name="T8" fmla="*/ 1667043 w 753"/>
              <a:gd name="T9" fmla="*/ 0 h 9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53" h="910">
                <a:moveTo>
                  <a:pt x="753" y="0"/>
                </a:moveTo>
                <a:lnTo>
                  <a:pt x="391" y="0"/>
                </a:lnTo>
                <a:lnTo>
                  <a:pt x="0" y="910"/>
                </a:lnTo>
                <a:lnTo>
                  <a:pt x="360" y="910"/>
                </a:lnTo>
                <a:lnTo>
                  <a:pt x="75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52" name="Freeform 368"/>
          <p:cNvSpPr>
            <a:spLocks/>
          </p:cNvSpPr>
          <p:nvPr/>
        </p:nvSpPr>
        <p:spPr bwMode="auto">
          <a:xfrm>
            <a:off x="5524222" y="791774"/>
            <a:ext cx="1583531" cy="2258616"/>
          </a:xfrm>
          <a:custGeom>
            <a:avLst/>
            <a:gdLst>
              <a:gd name="T0" fmla="*/ 2112031 w 954"/>
              <a:gd name="T1" fmla="*/ 892189 h 1360"/>
              <a:gd name="T2" fmla="*/ 1713535 w 954"/>
              <a:gd name="T3" fmla="*/ 0 h 1360"/>
              <a:gd name="T4" fmla="*/ 540184 w 954"/>
              <a:gd name="T5" fmla="*/ 892189 h 1360"/>
              <a:gd name="T6" fmla="*/ 927611 w 954"/>
              <a:gd name="T7" fmla="*/ 892189 h 1360"/>
              <a:gd name="T8" fmla="*/ 0 w 954"/>
              <a:gd name="T9" fmla="*/ 3010862 h 1360"/>
              <a:gd name="T10" fmla="*/ 801421 w 954"/>
              <a:gd name="T11" fmla="*/ 3010862 h 1360"/>
              <a:gd name="T12" fmla="*/ 1724604 w 954"/>
              <a:gd name="T13" fmla="*/ 892189 h 1360"/>
              <a:gd name="T14" fmla="*/ 2112031 w 954"/>
              <a:gd name="T15" fmla="*/ 892189 h 136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54" h="1360">
                <a:moveTo>
                  <a:pt x="954" y="403"/>
                </a:moveTo>
                <a:lnTo>
                  <a:pt x="774" y="0"/>
                </a:lnTo>
                <a:lnTo>
                  <a:pt x="244" y="403"/>
                </a:lnTo>
                <a:lnTo>
                  <a:pt x="419" y="403"/>
                </a:lnTo>
                <a:lnTo>
                  <a:pt x="0" y="1360"/>
                </a:lnTo>
                <a:lnTo>
                  <a:pt x="362" y="1360"/>
                </a:lnTo>
                <a:lnTo>
                  <a:pt x="779" y="403"/>
                </a:lnTo>
                <a:lnTo>
                  <a:pt x="954" y="403"/>
                </a:lnTo>
                <a:close/>
              </a:path>
            </a:pathLst>
          </a:custGeom>
          <a:solidFill>
            <a:schemeClr val="accent4"/>
          </a:solidFill>
          <a:ln>
            <a:noFill/>
          </a:ln>
        </p:spPr>
        <p:txBody>
          <a:bodyPr lIns="68568" tIns="34285" rIns="68568" bIns="34285"/>
          <a:lstStyle/>
          <a:p>
            <a:endParaRPr lang="zh-CN" altLang="en-US">
              <a:solidFill>
                <a:srgbClr val="404040"/>
              </a:solidFill>
            </a:endParaRPr>
          </a:p>
        </p:txBody>
      </p:sp>
      <p:sp>
        <p:nvSpPr>
          <p:cNvPr id="53" name="Freeform 369"/>
          <p:cNvSpPr>
            <a:spLocks/>
          </p:cNvSpPr>
          <p:nvPr/>
        </p:nvSpPr>
        <p:spPr bwMode="auto">
          <a:xfrm>
            <a:off x="5524222" y="791774"/>
            <a:ext cx="1583531" cy="2258616"/>
          </a:xfrm>
          <a:custGeom>
            <a:avLst/>
            <a:gdLst>
              <a:gd name="T0" fmla="*/ 2112031 w 954"/>
              <a:gd name="T1" fmla="*/ 892189 h 1360"/>
              <a:gd name="T2" fmla="*/ 1713535 w 954"/>
              <a:gd name="T3" fmla="*/ 0 h 1360"/>
              <a:gd name="T4" fmla="*/ 540184 w 954"/>
              <a:gd name="T5" fmla="*/ 892189 h 1360"/>
              <a:gd name="T6" fmla="*/ 927611 w 954"/>
              <a:gd name="T7" fmla="*/ 892189 h 1360"/>
              <a:gd name="T8" fmla="*/ 0 w 954"/>
              <a:gd name="T9" fmla="*/ 3010862 h 1360"/>
              <a:gd name="T10" fmla="*/ 801421 w 954"/>
              <a:gd name="T11" fmla="*/ 3010862 h 1360"/>
              <a:gd name="T12" fmla="*/ 1724604 w 954"/>
              <a:gd name="T13" fmla="*/ 892189 h 1360"/>
              <a:gd name="T14" fmla="*/ 2112031 w 954"/>
              <a:gd name="T15" fmla="*/ 892189 h 136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54" h="1360">
                <a:moveTo>
                  <a:pt x="954" y="403"/>
                </a:moveTo>
                <a:lnTo>
                  <a:pt x="774" y="0"/>
                </a:lnTo>
                <a:lnTo>
                  <a:pt x="244" y="403"/>
                </a:lnTo>
                <a:lnTo>
                  <a:pt x="419" y="403"/>
                </a:lnTo>
                <a:lnTo>
                  <a:pt x="0" y="1360"/>
                </a:lnTo>
                <a:lnTo>
                  <a:pt x="362" y="1360"/>
                </a:lnTo>
                <a:lnTo>
                  <a:pt x="779" y="403"/>
                </a:lnTo>
                <a:lnTo>
                  <a:pt x="954" y="40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54" name="Freeform 371"/>
          <p:cNvSpPr>
            <a:spLocks/>
          </p:cNvSpPr>
          <p:nvPr/>
        </p:nvSpPr>
        <p:spPr bwMode="auto">
          <a:xfrm>
            <a:off x="5524222" y="791774"/>
            <a:ext cx="1583531" cy="2258616"/>
          </a:xfrm>
          <a:custGeom>
            <a:avLst/>
            <a:gdLst>
              <a:gd name="T0" fmla="*/ 1713535 w 954"/>
              <a:gd name="T1" fmla="*/ 0 h 1360"/>
              <a:gd name="T2" fmla="*/ 540184 w 954"/>
              <a:gd name="T3" fmla="*/ 892189 h 1360"/>
              <a:gd name="T4" fmla="*/ 927611 w 954"/>
              <a:gd name="T5" fmla="*/ 892189 h 1360"/>
              <a:gd name="T6" fmla="*/ 402924 w 954"/>
              <a:gd name="T7" fmla="*/ 2092106 h 1360"/>
              <a:gd name="T8" fmla="*/ 0 w 954"/>
              <a:gd name="T9" fmla="*/ 3010862 h 1360"/>
              <a:gd name="T10" fmla="*/ 801421 w 954"/>
              <a:gd name="T11" fmla="*/ 3010862 h 1360"/>
              <a:gd name="T12" fmla="*/ 1724604 w 954"/>
              <a:gd name="T13" fmla="*/ 892189 h 1360"/>
              <a:gd name="T14" fmla="*/ 2112031 w 954"/>
              <a:gd name="T15" fmla="*/ 892189 h 1360"/>
              <a:gd name="T16" fmla="*/ 1713535 w 954"/>
              <a:gd name="T17" fmla="*/ 0 h 136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954" h="1360">
                <a:moveTo>
                  <a:pt x="774" y="0"/>
                </a:moveTo>
                <a:lnTo>
                  <a:pt x="244" y="403"/>
                </a:lnTo>
                <a:lnTo>
                  <a:pt x="419" y="403"/>
                </a:lnTo>
                <a:lnTo>
                  <a:pt x="182" y="945"/>
                </a:lnTo>
                <a:lnTo>
                  <a:pt x="0" y="1360"/>
                </a:lnTo>
                <a:lnTo>
                  <a:pt x="362" y="1360"/>
                </a:lnTo>
                <a:lnTo>
                  <a:pt x="779" y="403"/>
                </a:lnTo>
                <a:lnTo>
                  <a:pt x="954" y="403"/>
                </a:lnTo>
                <a:lnTo>
                  <a:pt x="77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68568" tIns="34285" rIns="68568" bIns="34285"/>
          <a:lstStyle/>
          <a:p>
            <a:endParaRPr lang="zh-CN" altLang="en-US">
              <a:solidFill>
                <a:srgbClr val="404040"/>
              </a:solidFill>
            </a:endParaRPr>
          </a:p>
        </p:txBody>
      </p:sp>
      <p:sp>
        <p:nvSpPr>
          <p:cNvPr id="55" name="TextBox 1"/>
          <p:cNvSpPr txBox="1">
            <a:spLocks noChangeArrowheads="1"/>
          </p:cNvSpPr>
          <p:nvPr/>
        </p:nvSpPr>
        <p:spPr bwMode="auto">
          <a:xfrm>
            <a:off x="2217133" y="2006211"/>
            <a:ext cx="1701404"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200" b="1" spc="225" dirty="0">
                <a:solidFill>
                  <a:schemeClr val="bg1">
                    <a:lumMod val="50000"/>
                  </a:schemeClr>
                </a:solidFill>
                <a:latin typeface="微软雅黑" panose="020B0503020204020204" pitchFamily="34" charset="-122"/>
                <a:ea typeface="微软雅黑" panose="020B0503020204020204" pitchFamily="34" charset="-122"/>
              </a:rPr>
              <a:t>此处添加标题</a:t>
            </a:r>
          </a:p>
        </p:txBody>
      </p:sp>
      <p:sp>
        <p:nvSpPr>
          <p:cNvPr id="56" name="TextBox 2"/>
          <p:cNvSpPr txBox="1"/>
          <p:nvPr/>
        </p:nvSpPr>
        <p:spPr>
          <a:xfrm>
            <a:off x="2052157" y="2215662"/>
            <a:ext cx="1896919" cy="364612"/>
          </a:xfrm>
          <a:prstGeom prst="rect">
            <a:avLst/>
          </a:prstGeom>
          <a:noFill/>
        </p:spPr>
        <p:txBody>
          <a:bodyPr wrap="square" lIns="68568" tIns="34285" rIns="68568" bIns="34285">
            <a:spAutoFit/>
          </a:bodyPr>
          <a:lstStyle/>
          <a:p>
            <a:pPr algn="ctr">
              <a:lnSpc>
                <a:spcPct val="120000"/>
              </a:lnSpc>
            </a:pPr>
            <a:r>
              <a:rPr lang="zh-CN" altLang="en-US" sz="800" dirty="0">
                <a:latin typeface="微软雅黑" panose="020B0503020204020204" pitchFamily="34" charset="-122"/>
                <a:ea typeface="微软雅黑" panose="020B0503020204020204" pitchFamily="34" charset="-122"/>
              </a:rPr>
              <a:t>此处添加详细文本描述，建议与标题相关并符合整体语言风格</a:t>
            </a:r>
          </a:p>
        </p:txBody>
      </p:sp>
      <p:sp>
        <p:nvSpPr>
          <p:cNvPr id="57" name="TextBox 1"/>
          <p:cNvSpPr txBox="1">
            <a:spLocks noChangeArrowheads="1"/>
          </p:cNvSpPr>
          <p:nvPr/>
        </p:nvSpPr>
        <p:spPr bwMode="auto">
          <a:xfrm>
            <a:off x="2776260" y="3868349"/>
            <a:ext cx="1701403"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200" b="1" spc="225" dirty="0">
                <a:solidFill>
                  <a:schemeClr val="bg1">
                    <a:lumMod val="50000"/>
                  </a:schemeClr>
                </a:solidFill>
                <a:latin typeface="微软雅黑" panose="020B0503020204020204" pitchFamily="34" charset="-122"/>
                <a:ea typeface="微软雅黑" panose="020B0503020204020204" pitchFamily="34" charset="-122"/>
              </a:rPr>
              <a:t>此处添加标题</a:t>
            </a:r>
          </a:p>
        </p:txBody>
      </p:sp>
      <p:sp>
        <p:nvSpPr>
          <p:cNvPr id="58" name="TextBox 2"/>
          <p:cNvSpPr txBox="1"/>
          <p:nvPr/>
        </p:nvSpPr>
        <p:spPr>
          <a:xfrm>
            <a:off x="2608637" y="4079089"/>
            <a:ext cx="1869026" cy="364612"/>
          </a:xfrm>
          <a:prstGeom prst="rect">
            <a:avLst/>
          </a:prstGeom>
          <a:noFill/>
        </p:spPr>
        <p:txBody>
          <a:bodyPr wrap="square" lIns="68568" tIns="34285" rIns="68568" bIns="34285">
            <a:spAutoFit/>
          </a:bodyPr>
          <a:lstStyle/>
          <a:p>
            <a:pPr algn="ctr">
              <a:lnSpc>
                <a:spcPct val="120000"/>
              </a:lnSpc>
            </a:pPr>
            <a:r>
              <a:rPr lang="zh-CN" altLang="en-US" sz="800" dirty="0">
                <a:latin typeface="微软雅黑" panose="020B0503020204020204" pitchFamily="34" charset="-122"/>
                <a:ea typeface="微软雅黑" panose="020B0503020204020204" pitchFamily="34" charset="-122"/>
              </a:rPr>
              <a:t>此处添加详细文本描述，建议与标题相关并符合整体语言风格</a:t>
            </a:r>
          </a:p>
        </p:txBody>
      </p:sp>
      <p:sp>
        <p:nvSpPr>
          <p:cNvPr id="59" name="TextBox 1"/>
          <p:cNvSpPr txBox="1">
            <a:spLocks noChangeArrowheads="1"/>
          </p:cNvSpPr>
          <p:nvPr/>
        </p:nvSpPr>
        <p:spPr bwMode="auto">
          <a:xfrm>
            <a:off x="4486197" y="1334699"/>
            <a:ext cx="1701404"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200" b="1" spc="225" dirty="0">
                <a:solidFill>
                  <a:schemeClr val="bg1">
                    <a:lumMod val="50000"/>
                  </a:schemeClr>
                </a:solidFill>
                <a:latin typeface="微软雅黑" panose="020B0503020204020204" pitchFamily="34" charset="-122"/>
                <a:ea typeface="微软雅黑" panose="020B0503020204020204" pitchFamily="34" charset="-122"/>
              </a:rPr>
              <a:t>此处添加标题</a:t>
            </a:r>
          </a:p>
        </p:txBody>
      </p:sp>
      <p:sp>
        <p:nvSpPr>
          <p:cNvPr id="60" name="TextBox 2"/>
          <p:cNvSpPr txBox="1"/>
          <p:nvPr/>
        </p:nvSpPr>
        <p:spPr>
          <a:xfrm>
            <a:off x="4339342" y="1545440"/>
            <a:ext cx="1817102" cy="364612"/>
          </a:xfrm>
          <a:prstGeom prst="rect">
            <a:avLst/>
          </a:prstGeom>
          <a:noFill/>
        </p:spPr>
        <p:txBody>
          <a:bodyPr wrap="square" lIns="68568" tIns="34285" rIns="68568" bIns="34285">
            <a:spAutoFit/>
          </a:bodyPr>
          <a:lstStyle/>
          <a:p>
            <a:pPr algn="ctr">
              <a:lnSpc>
                <a:spcPct val="120000"/>
              </a:lnSpc>
            </a:pPr>
            <a:r>
              <a:rPr lang="zh-CN" altLang="en-US" sz="800" dirty="0">
                <a:latin typeface="微软雅黑" panose="020B0503020204020204" pitchFamily="34" charset="-122"/>
                <a:ea typeface="微软雅黑" panose="020B0503020204020204" pitchFamily="34" charset="-122"/>
              </a:rPr>
              <a:t>此处添加详细文本描述，建议与标题相关并符合整体语言风格</a:t>
            </a:r>
          </a:p>
        </p:txBody>
      </p:sp>
      <p:sp>
        <p:nvSpPr>
          <p:cNvPr id="61" name="TextBox 1"/>
          <p:cNvSpPr txBox="1">
            <a:spLocks noChangeArrowheads="1"/>
          </p:cNvSpPr>
          <p:nvPr/>
        </p:nvSpPr>
        <p:spPr bwMode="auto">
          <a:xfrm>
            <a:off x="5127744" y="3142067"/>
            <a:ext cx="1701403" cy="253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8" tIns="34285" rIns="68568" bIns="34285">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r>
              <a:rPr lang="zh-CN" altLang="en-US" sz="1200" b="1" spc="225" dirty="0">
                <a:solidFill>
                  <a:schemeClr val="bg1">
                    <a:lumMod val="50000"/>
                  </a:schemeClr>
                </a:solidFill>
                <a:latin typeface="微软雅黑" panose="020B0503020204020204" pitchFamily="34" charset="-122"/>
                <a:ea typeface="微软雅黑" panose="020B0503020204020204" pitchFamily="34" charset="-122"/>
              </a:rPr>
              <a:t>此处添加标题</a:t>
            </a:r>
          </a:p>
        </p:txBody>
      </p:sp>
      <p:sp>
        <p:nvSpPr>
          <p:cNvPr id="62" name="TextBox 2"/>
          <p:cNvSpPr txBox="1"/>
          <p:nvPr/>
        </p:nvSpPr>
        <p:spPr>
          <a:xfrm>
            <a:off x="4933204" y="3352809"/>
            <a:ext cx="1822125" cy="364612"/>
          </a:xfrm>
          <a:prstGeom prst="rect">
            <a:avLst/>
          </a:prstGeom>
          <a:noFill/>
        </p:spPr>
        <p:txBody>
          <a:bodyPr wrap="square" lIns="68568" tIns="34285" rIns="68568" bIns="34285">
            <a:spAutoFit/>
          </a:bodyPr>
          <a:lstStyle/>
          <a:p>
            <a:pPr algn="ctr">
              <a:lnSpc>
                <a:spcPct val="120000"/>
              </a:lnSpc>
            </a:pPr>
            <a:r>
              <a:rPr lang="zh-CN" altLang="en-US" sz="800" dirty="0">
                <a:latin typeface="微软雅黑" panose="020B0503020204020204" pitchFamily="34" charset="-122"/>
                <a:ea typeface="微软雅黑" panose="020B0503020204020204" pitchFamily="34" charset="-122"/>
              </a:rPr>
              <a:t>此处添加详细文本描述，建议与标题相关并符合整体语言风格</a:t>
            </a:r>
          </a:p>
        </p:txBody>
      </p:sp>
    </p:spTree>
    <p:extLst>
      <p:ext uri="{BB962C8B-B14F-4D97-AF65-F5344CB8AC3E}">
        <p14:creationId xmlns:p14="http://schemas.microsoft.com/office/powerpoint/2010/main" val="470580761"/>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64000" decel="36000"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additive="base">
                                        <p:cTn id="7" dur="650" fill="hold"/>
                                        <p:tgtEl>
                                          <p:spTgt spid="55"/>
                                        </p:tgtEl>
                                        <p:attrNameLst>
                                          <p:attrName>ppt_x</p:attrName>
                                        </p:attrNameLst>
                                      </p:cBhvr>
                                      <p:tavLst>
                                        <p:tav tm="0">
                                          <p:val>
                                            <p:strVal val="#ppt_x"/>
                                          </p:val>
                                        </p:tav>
                                        <p:tav tm="100000">
                                          <p:val>
                                            <p:strVal val="#ppt_x"/>
                                          </p:val>
                                        </p:tav>
                                      </p:tavLst>
                                    </p:anim>
                                    <p:anim calcmode="lin" valueType="num">
                                      <p:cBhvr additive="base">
                                        <p:cTn id="8" dur="650" fill="hold"/>
                                        <p:tgtEl>
                                          <p:spTgt spid="55"/>
                                        </p:tgtEl>
                                        <p:attrNameLst>
                                          <p:attrName>ppt_y</p:attrName>
                                        </p:attrNameLst>
                                      </p:cBhvr>
                                      <p:tavLst>
                                        <p:tav tm="0">
                                          <p:val>
                                            <p:strVal val="1+#ppt_h/2"/>
                                          </p:val>
                                        </p:tav>
                                        <p:tav tm="100000">
                                          <p:val>
                                            <p:strVal val="#ppt_y"/>
                                          </p:val>
                                        </p:tav>
                                      </p:tavLst>
                                    </p:anim>
                                  </p:childTnLst>
                                </p:cTn>
                              </p:par>
                              <p:par>
                                <p:cTn id="9" presetID="2" presetClass="entr" presetSubtype="4" accel="64000" decel="36000" fill="hold" grpId="0" nodeType="withEffect">
                                  <p:stCondLst>
                                    <p:cond delay="20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650" fill="hold"/>
                                        <p:tgtEl>
                                          <p:spTgt spid="56"/>
                                        </p:tgtEl>
                                        <p:attrNameLst>
                                          <p:attrName>ppt_x</p:attrName>
                                        </p:attrNameLst>
                                      </p:cBhvr>
                                      <p:tavLst>
                                        <p:tav tm="0">
                                          <p:val>
                                            <p:strVal val="#ppt_x"/>
                                          </p:val>
                                        </p:tav>
                                        <p:tav tm="100000">
                                          <p:val>
                                            <p:strVal val="#ppt_x"/>
                                          </p:val>
                                        </p:tav>
                                      </p:tavLst>
                                    </p:anim>
                                    <p:anim calcmode="lin" valueType="num">
                                      <p:cBhvr additive="base">
                                        <p:cTn id="12" dur="650" fill="hold"/>
                                        <p:tgtEl>
                                          <p:spTgt spid="56"/>
                                        </p:tgtEl>
                                        <p:attrNameLst>
                                          <p:attrName>ppt_y</p:attrName>
                                        </p:attrNameLst>
                                      </p:cBhvr>
                                      <p:tavLst>
                                        <p:tav tm="0">
                                          <p:val>
                                            <p:strVal val="1+#ppt_h/2"/>
                                          </p:val>
                                        </p:tav>
                                        <p:tav tm="100000">
                                          <p:val>
                                            <p:strVal val="#ppt_y"/>
                                          </p:val>
                                        </p:tav>
                                      </p:tavLst>
                                    </p:anim>
                                  </p:childTnLst>
                                </p:cTn>
                              </p:par>
                            </p:childTnLst>
                          </p:cTn>
                        </p:par>
                        <p:par>
                          <p:cTn id="13" fill="hold">
                            <p:stCondLst>
                              <p:cond delay="850"/>
                            </p:stCondLst>
                            <p:childTnLst>
                              <p:par>
                                <p:cTn id="14" presetID="2" presetClass="entr" presetSubtype="4" accel="64000" decel="36000" fill="hold" grpId="0" nodeType="afterEffect">
                                  <p:stCondLst>
                                    <p:cond delay="0"/>
                                  </p:stCondLst>
                                  <p:childTnLst>
                                    <p:set>
                                      <p:cBhvr>
                                        <p:cTn id="15" dur="1" fill="hold">
                                          <p:stCondLst>
                                            <p:cond delay="0"/>
                                          </p:stCondLst>
                                        </p:cTn>
                                        <p:tgtEl>
                                          <p:spTgt spid="57"/>
                                        </p:tgtEl>
                                        <p:attrNameLst>
                                          <p:attrName>style.visibility</p:attrName>
                                        </p:attrNameLst>
                                      </p:cBhvr>
                                      <p:to>
                                        <p:strVal val="visible"/>
                                      </p:to>
                                    </p:set>
                                    <p:anim calcmode="lin" valueType="num">
                                      <p:cBhvr additive="base">
                                        <p:cTn id="16" dur="650" fill="hold"/>
                                        <p:tgtEl>
                                          <p:spTgt spid="57"/>
                                        </p:tgtEl>
                                        <p:attrNameLst>
                                          <p:attrName>ppt_x</p:attrName>
                                        </p:attrNameLst>
                                      </p:cBhvr>
                                      <p:tavLst>
                                        <p:tav tm="0">
                                          <p:val>
                                            <p:strVal val="#ppt_x"/>
                                          </p:val>
                                        </p:tav>
                                        <p:tav tm="100000">
                                          <p:val>
                                            <p:strVal val="#ppt_x"/>
                                          </p:val>
                                        </p:tav>
                                      </p:tavLst>
                                    </p:anim>
                                    <p:anim calcmode="lin" valueType="num">
                                      <p:cBhvr additive="base">
                                        <p:cTn id="17" dur="650" fill="hold"/>
                                        <p:tgtEl>
                                          <p:spTgt spid="57"/>
                                        </p:tgtEl>
                                        <p:attrNameLst>
                                          <p:attrName>ppt_y</p:attrName>
                                        </p:attrNameLst>
                                      </p:cBhvr>
                                      <p:tavLst>
                                        <p:tav tm="0">
                                          <p:val>
                                            <p:strVal val="1+#ppt_h/2"/>
                                          </p:val>
                                        </p:tav>
                                        <p:tav tm="100000">
                                          <p:val>
                                            <p:strVal val="#ppt_y"/>
                                          </p:val>
                                        </p:tav>
                                      </p:tavLst>
                                    </p:anim>
                                  </p:childTnLst>
                                </p:cTn>
                              </p:par>
                              <p:par>
                                <p:cTn id="18" presetID="2" presetClass="entr" presetSubtype="4" accel="64000" decel="36000" fill="hold" grpId="0" nodeType="withEffect">
                                  <p:stCondLst>
                                    <p:cond delay="200"/>
                                  </p:stCondLst>
                                  <p:childTnLst>
                                    <p:set>
                                      <p:cBhvr>
                                        <p:cTn id="19" dur="1" fill="hold">
                                          <p:stCondLst>
                                            <p:cond delay="0"/>
                                          </p:stCondLst>
                                        </p:cTn>
                                        <p:tgtEl>
                                          <p:spTgt spid="58"/>
                                        </p:tgtEl>
                                        <p:attrNameLst>
                                          <p:attrName>style.visibility</p:attrName>
                                        </p:attrNameLst>
                                      </p:cBhvr>
                                      <p:to>
                                        <p:strVal val="visible"/>
                                      </p:to>
                                    </p:set>
                                    <p:anim calcmode="lin" valueType="num">
                                      <p:cBhvr additive="base">
                                        <p:cTn id="20" dur="650" fill="hold"/>
                                        <p:tgtEl>
                                          <p:spTgt spid="58"/>
                                        </p:tgtEl>
                                        <p:attrNameLst>
                                          <p:attrName>ppt_x</p:attrName>
                                        </p:attrNameLst>
                                      </p:cBhvr>
                                      <p:tavLst>
                                        <p:tav tm="0">
                                          <p:val>
                                            <p:strVal val="#ppt_x"/>
                                          </p:val>
                                        </p:tav>
                                        <p:tav tm="100000">
                                          <p:val>
                                            <p:strVal val="#ppt_x"/>
                                          </p:val>
                                        </p:tav>
                                      </p:tavLst>
                                    </p:anim>
                                    <p:anim calcmode="lin" valueType="num">
                                      <p:cBhvr additive="base">
                                        <p:cTn id="21" dur="650" fill="hold"/>
                                        <p:tgtEl>
                                          <p:spTgt spid="58"/>
                                        </p:tgtEl>
                                        <p:attrNameLst>
                                          <p:attrName>ppt_y</p:attrName>
                                        </p:attrNameLst>
                                      </p:cBhvr>
                                      <p:tavLst>
                                        <p:tav tm="0">
                                          <p:val>
                                            <p:strVal val="1+#ppt_h/2"/>
                                          </p:val>
                                        </p:tav>
                                        <p:tav tm="100000">
                                          <p:val>
                                            <p:strVal val="#ppt_y"/>
                                          </p:val>
                                        </p:tav>
                                      </p:tavLst>
                                    </p:anim>
                                  </p:childTnLst>
                                </p:cTn>
                              </p:par>
                            </p:childTnLst>
                          </p:cTn>
                        </p:par>
                        <p:par>
                          <p:cTn id="22" fill="hold">
                            <p:stCondLst>
                              <p:cond delay="1700"/>
                            </p:stCondLst>
                            <p:childTnLst>
                              <p:par>
                                <p:cTn id="23" presetID="2" presetClass="entr" presetSubtype="4" accel="64000" decel="36000" fill="hold" grpId="0" nodeType="afterEffect">
                                  <p:stCondLst>
                                    <p:cond delay="0"/>
                                  </p:stCondLst>
                                  <p:childTnLst>
                                    <p:set>
                                      <p:cBhvr>
                                        <p:cTn id="24" dur="1" fill="hold">
                                          <p:stCondLst>
                                            <p:cond delay="0"/>
                                          </p:stCondLst>
                                        </p:cTn>
                                        <p:tgtEl>
                                          <p:spTgt spid="59"/>
                                        </p:tgtEl>
                                        <p:attrNameLst>
                                          <p:attrName>style.visibility</p:attrName>
                                        </p:attrNameLst>
                                      </p:cBhvr>
                                      <p:to>
                                        <p:strVal val="visible"/>
                                      </p:to>
                                    </p:set>
                                    <p:anim calcmode="lin" valueType="num">
                                      <p:cBhvr additive="base">
                                        <p:cTn id="25" dur="650" fill="hold"/>
                                        <p:tgtEl>
                                          <p:spTgt spid="59"/>
                                        </p:tgtEl>
                                        <p:attrNameLst>
                                          <p:attrName>ppt_x</p:attrName>
                                        </p:attrNameLst>
                                      </p:cBhvr>
                                      <p:tavLst>
                                        <p:tav tm="0">
                                          <p:val>
                                            <p:strVal val="#ppt_x"/>
                                          </p:val>
                                        </p:tav>
                                        <p:tav tm="100000">
                                          <p:val>
                                            <p:strVal val="#ppt_x"/>
                                          </p:val>
                                        </p:tav>
                                      </p:tavLst>
                                    </p:anim>
                                    <p:anim calcmode="lin" valueType="num">
                                      <p:cBhvr additive="base">
                                        <p:cTn id="26" dur="650" fill="hold"/>
                                        <p:tgtEl>
                                          <p:spTgt spid="59"/>
                                        </p:tgtEl>
                                        <p:attrNameLst>
                                          <p:attrName>ppt_y</p:attrName>
                                        </p:attrNameLst>
                                      </p:cBhvr>
                                      <p:tavLst>
                                        <p:tav tm="0">
                                          <p:val>
                                            <p:strVal val="1+#ppt_h/2"/>
                                          </p:val>
                                        </p:tav>
                                        <p:tav tm="100000">
                                          <p:val>
                                            <p:strVal val="#ppt_y"/>
                                          </p:val>
                                        </p:tav>
                                      </p:tavLst>
                                    </p:anim>
                                  </p:childTnLst>
                                </p:cTn>
                              </p:par>
                              <p:par>
                                <p:cTn id="27" presetID="2" presetClass="entr" presetSubtype="4" accel="64000" decel="36000" fill="hold" grpId="0" nodeType="withEffect">
                                  <p:stCondLst>
                                    <p:cond delay="200"/>
                                  </p:stCondLst>
                                  <p:childTnLst>
                                    <p:set>
                                      <p:cBhvr>
                                        <p:cTn id="28" dur="1" fill="hold">
                                          <p:stCondLst>
                                            <p:cond delay="0"/>
                                          </p:stCondLst>
                                        </p:cTn>
                                        <p:tgtEl>
                                          <p:spTgt spid="60"/>
                                        </p:tgtEl>
                                        <p:attrNameLst>
                                          <p:attrName>style.visibility</p:attrName>
                                        </p:attrNameLst>
                                      </p:cBhvr>
                                      <p:to>
                                        <p:strVal val="visible"/>
                                      </p:to>
                                    </p:set>
                                    <p:anim calcmode="lin" valueType="num">
                                      <p:cBhvr additive="base">
                                        <p:cTn id="29" dur="650" fill="hold"/>
                                        <p:tgtEl>
                                          <p:spTgt spid="60"/>
                                        </p:tgtEl>
                                        <p:attrNameLst>
                                          <p:attrName>ppt_x</p:attrName>
                                        </p:attrNameLst>
                                      </p:cBhvr>
                                      <p:tavLst>
                                        <p:tav tm="0">
                                          <p:val>
                                            <p:strVal val="#ppt_x"/>
                                          </p:val>
                                        </p:tav>
                                        <p:tav tm="100000">
                                          <p:val>
                                            <p:strVal val="#ppt_x"/>
                                          </p:val>
                                        </p:tav>
                                      </p:tavLst>
                                    </p:anim>
                                    <p:anim calcmode="lin" valueType="num">
                                      <p:cBhvr additive="base">
                                        <p:cTn id="30" dur="650" fill="hold"/>
                                        <p:tgtEl>
                                          <p:spTgt spid="60"/>
                                        </p:tgtEl>
                                        <p:attrNameLst>
                                          <p:attrName>ppt_y</p:attrName>
                                        </p:attrNameLst>
                                      </p:cBhvr>
                                      <p:tavLst>
                                        <p:tav tm="0">
                                          <p:val>
                                            <p:strVal val="1+#ppt_h/2"/>
                                          </p:val>
                                        </p:tav>
                                        <p:tav tm="100000">
                                          <p:val>
                                            <p:strVal val="#ppt_y"/>
                                          </p:val>
                                        </p:tav>
                                      </p:tavLst>
                                    </p:anim>
                                  </p:childTnLst>
                                </p:cTn>
                              </p:par>
                            </p:childTnLst>
                          </p:cTn>
                        </p:par>
                        <p:par>
                          <p:cTn id="31" fill="hold">
                            <p:stCondLst>
                              <p:cond delay="2550"/>
                            </p:stCondLst>
                            <p:childTnLst>
                              <p:par>
                                <p:cTn id="32" presetID="2" presetClass="entr" presetSubtype="4" accel="64000" decel="36000" fill="hold" grpId="0" nodeType="afterEffect">
                                  <p:stCondLst>
                                    <p:cond delay="0"/>
                                  </p:stCondLst>
                                  <p:childTnLst>
                                    <p:set>
                                      <p:cBhvr>
                                        <p:cTn id="33" dur="1" fill="hold">
                                          <p:stCondLst>
                                            <p:cond delay="0"/>
                                          </p:stCondLst>
                                        </p:cTn>
                                        <p:tgtEl>
                                          <p:spTgt spid="61"/>
                                        </p:tgtEl>
                                        <p:attrNameLst>
                                          <p:attrName>style.visibility</p:attrName>
                                        </p:attrNameLst>
                                      </p:cBhvr>
                                      <p:to>
                                        <p:strVal val="visible"/>
                                      </p:to>
                                    </p:set>
                                    <p:anim calcmode="lin" valueType="num">
                                      <p:cBhvr additive="base">
                                        <p:cTn id="34" dur="650" fill="hold"/>
                                        <p:tgtEl>
                                          <p:spTgt spid="61"/>
                                        </p:tgtEl>
                                        <p:attrNameLst>
                                          <p:attrName>ppt_x</p:attrName>
                                        </p:attrNameLst>
                                      </p:cBhvr>
                                      <p:tavLst>
                                        <p:tav tm="0">
                                          <p:val>
                                            <p:strVal val="#ppt_x"/>
                                          </p:val>
                                        </p:tav>
                                        <p:tav tm="100000">
                                          <p:val>
                                            <p:strVal val="#ppt_x"/>
                                          </p:val>
                                        </p:tav>
                                      </p:tavLst>
                                    </p:anim>
                                    <p:anim calcmode="lin" valueType="num">
                                      <p:cBhvr additive="base">
                                        <p:cTn id="35" dur="650" fill="hold"/>
                                        <p:tgtEl>
                                          <p:spTgt spid="61"/>
                                        </p:tgtEl>
                                        <p:attrNameLst>
                                          <p:attrName>ppt_y</p:attrName>
                                        </p:attrNameLst>
                                      </p:cBhvr>
                                      <p:tavLst>
                                        <p:tav tm="0">
                                          <p:val>
                                            <p:strVal val="1+#ppt_h/2"/>
                                          </p:val>
                                        </p:tav>
                                        <p:tav tm="100000">
                                          <p:val>
                                            <p:strVal val="#ppt_y"/>
                                          </p:val>
                                        </p:tav>
                                      </p:tavLst>
                                    </p:anim>
                                  </p:childTnLst>
                                </p:cTn>
                              </p:par>
                              <p:par>
                                <p:cTn id="36" presetID="2" presetClass="entr" presetSubtype="4" accel="64000" decel="36000" fill="hold" grpId="0" nodeType="withEffect">
                                  <p:stCondLst>
                                    <p:cond delay="200"/>
                                  </p:stCondLst>
                                  <p:childTnLst>
                                    <p:set>
                                      <p:cBhvr>
                                        <p:cTn id="37" dur="1" fill="hold">
                                          <p:stCondLst>
                                            <p:cond delay="0"/>
                                          </p:stCondLst>
                                        </p:cTn>
                                        <p:tgtEl>
                                          <p:spTgt spid="62"/>
                                        </p:tgtEl>
                                        <p:attrNameLst>
                                          <p:attrName>style.visibility</p:attrName>
                                        </p:attrNameLst>
                                      </p:cBhvr>
                                      <p:to>
                                        <p:strVal val="visible"/>
                                      </p:to>
                                    </p:set>
                                    <p:anim calcmode="lin" valueType="num">
                                      <p:cBhvr additive="base">
                                        <p:cTn id="38" dur="650" fill="hold"/>
                                        <p:tgtEl>
                                          <p:spTgt spid="62"/>
                                        </p:tgtEl>
                                        <p:attrNameLst>
                                          <p:attrName>ppt_x</p:attrName>
                                        </p:attrNameLst>
                                      </p:cBhvr>
                                      <p:tavLst>
                                        <p:tav tm="0">
                                          <p:val>
                                            <p:strVal val="#ppt_x"/>
                                          </p:val>
                                        </p:tav>
                                        <p:tav tm="100000">
                                          <p:val>
                                            <p:strVal val="#ppt_x"/>
                                          </p:val>
                                        </p:tav>
                                      </p:tavLst>
                                    </p:anim>
                                    <p:anim calcmode="lin" valueType="num">
                                      <p:cBhvr additive="base">
                                        <p:cTn id="39" dur="650" fill="hold"/>
                                        <p:tgtEl>
                                          <p:spTgt spid="62"/>
                                        </p:tgtEl>
                                        <p:attrNameLst>
                                          <p:attrName>ppt_y</p:attrName>
                                        </p:attrNameLst>
                                      </p:cBhvr>
                                      <p:tavLst>
                                        <p:tav tm="0">
                                          <p:val>
                                            <p:strVal val="1+#ppt_h/2"/>
                                          </p:val>
                                        </p:tav>
                                        <p:tav tm="100000">
                                          <p:val>
                                            <p:strVal val="#ppt_y"/>
                                          </p:val>
                                        </p:tav>
                                      </p:tavLst>
                                    </p:anim>
                                  </p:childTnLst>
                                </p:cTn>
                              </p:par>
                              <p:par>
                                <p:cTn id="40" presetID="53" presetClass="exit" presetSubtype="544" fill="hold" grpId="1" nodeType="withEffect">
                                  <p:stCondLst>
                                    <p:cond delay="0"/>
                                  </p:stCondLst>
                                  <p:childTnLst>
                                    <p:anim calcmode="lin" valueType="num">
                                      <p:cBhvr>
                                        <p:cTn id="41" dur="750"/>
                                        <p:tgtEl>
                                          <p:spTgt spid="55"/>
                                        </p:tgtEl>
                                        <p:attrNameLst>
                                          <p:attrName>ppt_w</p:attrName>
                                        </p:attrNameLst>
                                      </p:cBhvr>
                                      <p:tavLst>
                                        <p:tav tm="0">
                                          <p:val>
                                            <p:strVal val="ppt_w"/>
                                          </p:val>
                                        </p:tav>
                                        <p:tav tm="100000">
                                          <p:val>
                                            <p:fltVal val="0"/>
                                          </p:val>
                                        </p:tav>
                                      </p:tavLst>
                                    </p:anim>
                                    <p:anim calcmode="lin" valueType="num">
                                      <p:cBhvr>
                                        <p:cTn id="42" dur="750"/>
                                        <p:tgtEl>
                                          <p:spTgt spid="55"/>
                                        </p:tgtEl>
                                        <p:attrNameLst>
                                          <p:attrName>ppt_h</p:attrName>
                                        </p:attrNameLst>
                                      </p:cBhvr>
                                      <p:tavLst>
                                        <p:tav tm="0">
                                          <p:val>
                                            <p:strVal val="ppt_h"/>
                                          </p:val>
                                        </p:tav>
                                        <p:tav tm="100000">
                                          <p:val>
                                            <p:fltVal val="0"/>
                                          </p:val>
                                        </p:tav>
                                      </p:tavLst>
                                    </p:anim>
                                    <p:animEffect transition="out" filter="fade">
                                      <p:cBhvr>
                                        <p:cTn id="43" dur="750"/>
                                        <p:tgtEl>
                                          <p:spTgt spid="55"/>
                                        </p:tgtEl>
                                      </p:cBhvr>
                                    </p:animEffect>
                                    <p:anim calcmode="lin" valueType="num">
                                      <p:cBhvr>
                                        <p:cTn id="44" dur="750"/>
                                        <p:tgtEl>
                                          <p:spTgt spid="55"/>
                                        </p:tgtEl>
                                        <p:attrNameLst>
                                          <p:attrName>ppt_x</p:attrName>
                                        </p:attrNameLst>
                                      </p:cBhvr>
                                      <p:tavLst>
                                        <p:tav tm="0">
                                          <p:val>
                                            <p:strVal val="ppt_x"/>
                                          </p:val>
                                        </p:tav>
                                        <p:tav tm="100000">
                                          <p:val>
                                            <p:fltVal val="0.5"/>
                                          </p:val>
                                        </p:tav>
                                      </p:tavLst>
                                    </p:anim>
                                    <p:anim calcmode="lin" valueType="num">
                                      <p:cBhvr>
                                        <p:cTn id="45" dur="750"/>
                                        <p:tgtEl>
                                          <p:spTgt spid="55"/>
                                        </p:tgtEl>
                                        <p:attrNameLst>
                                          <p:attrName>ppt_y</p:attrName>
                                        </p:attrNameLst>
                                      </p:cBhvr>
                                      <p:tavLst>
                                        <p:tav tm="0">
                                          <p:val>
                                            <p:strVal val="ppt_y"/>
                                          </p:val>
                                        </p:tav>
                                        <p:tav tm="100000">
                                          <p:val>
                                            <p:fltVal val="0.5"/>
                                          </p:val>
                                        </p:tav>
                                      </p:tavLst>
                                    </p:anim>
                                    <p:set>
                                      <p:cBhvr>
                                        <p:cTn id="46" dur="1" fill="hold">
                                          <p:stCondLst>
                                            <p:cond delay="749"/>
                                          </p:stCondLst>
                                        </p:cTn>
                                        <p:tgtEl>
                                          <p:spTgt spid="55"/>
                                        </p:tgtEl>
                                        <p:attrNameLst>
                                          <p:attrName>style.visibility</p:attrName>
                                        </p:attrNameLst>
                                      </p:cBhvr>
                                      <p:to>
                                        <p:strVal val="hidden"/>
                                      </p:to>
                                    </p:set>
                                  </p:childTnLst>
                                </p:cTn>
                              </p:par>
                              <p:par>
                                <p:cTn id="47" presetID="53" presetClass="exit" presetSubtype="544" fill="hold" grpId="1" nodeType="withEffect">
                                  <p:stCondLst>
                                    <p:cond delay="0"/>
                                  </p:stCondLst>
                                  <p:childTnLst>
                                    <p:anim calcmode="lin" valueType="num">
                                      <p:cBhvr>
                                        <p:cTn id="48" dur="750"/>
                                        <p:tgtEl>
                                          <p:spTgt spid="56"/>
                                        </p:tgtEl>
                                        <p:attrNameLst>
                                          <p:attrName>ppt_w</p:attrName>
                                        </p:attrNameLst>
                                      </p:cBhvr>
                                      <p:tavLst>
                                        <p:tav tm="0">
                                          <p:val>
                                            <p:strVal val="ppt_w"/>
                                          </p:val>
                                        </p:tav>
                                        <p:tav tm="100000">
                                          <p:val>
                                            <p:fltVal val="0"/>
                                          </p:val>
                                        </p:tav>
                                      </p:tavLst>
                                    </p:anim>
                                    <p:anim calcmode="lin" valueType="num">
                                      <p:cBhvr>
                                        <p:cTn id="49" dur="750"/>
                                        <p:tgtEl>
                                          <p:spTgt spid="56"/>
                                        </p:tgtEl>
                                        <p:attrNameLst>
                                          <p:attrName>ppt_h</p:attrName>
                                        </p:attrNameLst>
                                      </p:cBhvr>
                                      <p:tavLst>
                                        <p:tav tm="0">
                                          <p:val>
                                            <p:strVal val="ppt_h"/>
                                          </p:val>
                                        </p:tav>
                                        <p:tav tm="100000">
                                          <p:val>
                                            <p:fltVal val="0"/>
                                          </p:val>
                                        </p:tav>
                                      </p:tavLst>
                                    </p:anim>
                                    <p:animEffect transition="out" filter="fade">
                                      <p:cBhvr>
                                        <p:cTn id="50" dur="750"/>
                                        <p:tgtEl>
                                          <p:spTgt spid="56"/>
                                        </p:tgtEl>
                                      </p:cBhvr>
                                    </p:animEffect>
                                    <p:anim calcmode="lin" valueType="num">
                                      <p:cBhvr>
                                        <p:cTn id="51" dur="750"/>
                                        <p:tgtEl>
                                          <p:spTgt spid="56"/>
                                        </p:tgtEl>
                                        <p:attrNameLst>
                                          <p:attrName>ppt_x</p:attrName>
                                        </p:attrNameLst>
                                      </p:cBhvr>
                                      <p:tavLst>
                                        <p:tav tm="0">
                                          <p:val>
                                            <p:strVal val="ppt_x"/>
                                          </p:val>
                                        </p:tav>
                                        <p:tav tm="100000">
                                          <p:val>
                                            <p:fltVal val="0.5"/>
                                          </p:val>
                                        </p:tav>
                                      </p:tavLst>
                                    </p:anim>
                                    <p:anim calcmode="lin" valueType="num">
                                      <p:cBhvr>
                                        <p:cTn id="52" dur="750"/>
                                        <p:tgtEl>
                                          <p:spTgt spid="56"/>
                                        </p:tgtEl>
                                        <p:attrNameLst>
                                          <p:attrName>ppt_y</p:attrName>
                                        </p:attrNameLst>
                                      </p:cBhvr>
                                      <p:tavLst>
                                        <p:tav tm="0">
                                          <p:val>
                                            <p:strVal val="ppt_y"/>
                                          </p:val>
                                        </p:tav>
                                        <p:tav tm="100000">
                                          <p:val>
                                            <p:fltVal val="0.5"/>
                                          </p:val>
                                        </p:tav>
                                      </p:tavLst>
                                    </p:anim>
                                    <p:set>
                                      <p:cBhvr>
                                        <p:cTn id="53" dur="1" fill="hold">
                                          <p:stCondLst>
                                            <p:cond delay="749"/>
                                          </p:stCondLst>
                                        </p:cTn>
                                        <p:tgtEl>
                                          <p:spTgt spid="56"/>
                                        </p:tgtEl>
                                        <p:attrNameLst>
                                          <p:attrName>style.visibility</p:attrName>
                                        </p:attrNameLst>
                                      </p:cBhvr>
                                      <p:to>
                                        <p:strVal val="hidden"/>
                                      </p:to>
                                    </p:set>
                                  </p:childTnLst>
                                </p:cTn>
                              </p:par>
                              <p:par>
                                <p:cTn id="54" presetID="53" presetClass="exit" presetSubtype="544" fill="hold" grpId="1" nodeType="withEffect">
                                  <p:stCondLst>
                                    <p:cond delay="0"/>
                                  </p:stCondLst>
                                  <p:childTnLst>
                                    <p:anim calcmode="lin" valueType="num">
                                      <p:cBhvr>
                                        <p:cTn id="55" dur="750"/>
                                        <p:tgtEl>
                                          <p:spTgt spid="57"/>
                                        </p:tgtEl>
                                        <p:attrNameLst>
                                          <p:attrName>ppt_w</p:attrName>
                                        </p:attrNameLst>
                                      </p:cBhvr>
                                      <p:tavLst>
                                        <p:tav tm="0">
                                          <p:val>
                                            <p:strVal val="ppt_w"/>
                                          </p:val>
                                        </p:tav>
                                        <p:tav tm="100000">
                                          <p:val>
                                            <p:fltVal val="0"/>
                                          </p:val>
                                        </p:tav>
                                      </p:tavLst>
                                    </p:anim>
                                    <p:anim calcmode="lin" valueType="num">
                                      <p:cBhvr>
                                        <p:cTn id="56" dur="750"/>
                                        <p:tgtEl>
                                          <p:spTgt spid="57"/>
                                        </p:tgtEl>
                                        <p:attrNameLst>
                                          <p:attrName>ppt_h</p:attrName>
                                        </p:attrNameLst>
                                      </p:cBhvr>
                                      <p:tavLst>
                                        <p:tav tm="0">
                                          <p:val>
                                            <p:strVal val="ppt_h"/>
                                          </p:val>
                                        </p:tav>
                                        <p:tav tm="100000">
                                          <p:val>
                                            <p:fltVal val="0"/>
                                          </p:val>
                                        </p:tav>
                                      </p:tavLst>
                                    </p:anim>
                                    <p:animEffect transition="out" filter="fade">
                                      <p:cBhvr>
                                        <p:cTn id="57" dur="750"/>
                                        <p:tgtEl>
                                          <p:spTgt spid="57"/>
                                        </p:tgtEl>
                                      </p:cBhvr>
                                    </p:animEffect>
                                    <p:anim calcmode="lin" valueType="num">
                                      <p:cBhvr>
                                        <p:cTn id="58" dur="750"/>
                                        <p:tgtEl>
                                          <p:spTgt spid="57"/>
                                        </p:tgtEl>
                                        <p:attrNameLst>
                                          <p:attrName>ppt_x</p:attrName>
                                        </p:attrNameLst>
                                      </p:cBhvr>
                                      <p:tavLst>
                                        <p:tav tm="0">
                                          <p:val>
                                            <p:strVal val="ppt_x"/>
                                          </p:val>
                                        </p:tav>
                                        <p:tav tm="100000">
                                          <p:val>
                                            <p:fltVal val="0.5"/>
                                          </p:val>
                                        </p:tav>
                                      </p:tavLst>
                                    </p:anim>
                                    <p:anim calcmode="lin" valueType="num">
                                      <p:cBhvr>
                                        <p:cTn id="59" dur="750"/>
                                        <p:tgtEl>
                                          <p:spTgt spid="57"/>
                                        </p:tgtEl>
                                        <p:attrNameLst>
                                          <p:attrName>ppt_y</p:attrName>
                                        </p:attrNameLst>
                                      </p:cBhvr>
                                      <p:tavLst>
                                        <p:tav tm="0">
                                          <p:val>
                                            <p:strVal val="ppt_y"/>
                                          </p:val>
                                        </p:tav>
                                        <p:tav tm="100000">
                                          <p:val>
                                            <p:fltVal val="0.5"/>
                                          </p:val>
                                        </p:tav>
                                      </p:tavLst>
                                    </p:anim>
                                    <p:set>
                                      <p:cBhvr>
                                        <p:cTn id="60" dur="1" fill="hold">
                                          <p:stCondLst>
                                            <p:cond delay="749"/>
                                          </p:stCondLst>
                                        </p:cTn>
                                        <p:tgtEl>
                                          <p:spTgt spid="57"/>
                                        </p:tgtEl>
                                        <p:attrNameLst>
                                          <p:attrName>style.visibility</p:attrName>
                                        </p:attrNameLst>
                                      </p:cBhvr>
                                      <p:to>
                                        <p:strVal val="hidden"/>
                                      </p:to>
                                    </p:set>
                                  </p:childTnLst>
                                </p:cTn>
                              </p:par>
                              <p:par>
                                <p:cTn id="61" presetID="53" presetClass="exit" presetSubtype="544" fill="hold" grpId="1" nodeType="withEffect">
                                  <p:stCondLst>
                                    <p:cond delay="0"/>
                                  </p:stCondLst>
                                  <p:childTnLst>
                                    <p:anim calcmode="lin" valueType="num">
                                      <p:cBhvr>
                                        <p:cTn id="62" dur="750"/>
                                        <p:tgtEl>
                                          <p:spTgt spid="58"/>
                                        </p:tgtEl>
                                        <p:attrNameLst>
                                          <p:attrName>ppt_w</p:attrName>
                                        </p:attrNameLst>
                                      </p:cBhvr>
                                      <p:tavLst>
                                        <p:tav tm="0">
                                          <p:val>
                                            <p:strVal val="ppt_w"/>
                                          </p:val>
                                        </p:tav>
                                        <p:tav tm="100000">
                                          <p:val>
                                            <p:fltVal val="0"/>
                                          </p:val>
                                        </p:tav>
                                      </p:tavLst>
                                    </p:anim>
                                    <p:anim calcmode="lin" valueType="num">
                                      <p:cBhvr>
                                        <p:cTn id="63" dur="750"/>
                                        <p:tgtEl>
                                          <p:spTgt spid="58"/>
                                        </p:tgtEl>
                                        <p:attrNameLst>
                                          <p:attrName>ppt_h</p:attrName>
                                        </p:attrNameLst>
                                      </p:cBhvr>
                                      <p:tavLst>
                                        <p:tav tm="0">
                                          <p:val>
                                            <p:strVal val="ppt_h"/>
                                          </p:val>
                                        </p:tav>
                                        <p:tav tm="100000">
                                          <p:val>
                                            <p:fltVal val="0"/>
                                          </p:val>
                                        </p:tav>
                                      </p:tavLst>
                                    </p:anim>
                                    <p:animEffect transition="out" filter="fade">
                                      <p:cBhvr>
                                        <p:cTn id="64" dur="750"/>
                                        <p:tgtEl>
                                          <p:spTgt spid="58"/>
                                        </p:tgtEl>
                                      </p:cBhvr>
                                    </p:animEffect>
                                    <p:anim calcmode="lin" valueType="num">
                                      <p:cBhvr>
                                        <p:cTn id="65" dur="750"/>
                                        <p:tgtEl>
                                          <p:spTgt spid="58"/>
                                        </p:tgtEl>
                                        <p:attrNameLst>
                                          <p:attrName>ppt_x</p:attrName>
                                        </p:attrNameLst>
                                      </p:cBhvr>
                                      <p:tavLst>
                                        <p:tav tm="0">
                                          <p:val>
                                            <p:strVal val="ppt_x"/>
                                          </p:val>
                                        </p:tav>
                                        <p:tav tm="100000">
                                          <p:val>
                                            <p:fltVal val="0.5"/>
                                          </p:val>
                                        </p:tav>
                                      </p:tavLst>
                                    </p:anim>
                                    <p:anim calcmode="lin" valueType="num">
                                      <p:cBhvr>
                                        <p:cTn id="66" dur="750"/>
                                        <p:tgtEl>
                                          <p:spTgt spid="58"/>
                                        </p:tgtEl>
                                        <p:attrNameLst>
                                          <p:attrName>ppt_y</p:attrName>
                                        </p:attrNameLst>
                                      </p:cBhvr>
                                      <p:tavLst>
                                        <p:tav tm="0">
                                          <p:val>
                                            <p:strVal val="ppt_y"/>
                                          </p:val>
                                        </p:tav>
                                        <p:tav tm="100000">
                                          <p:val>
                                            <p:fltVal val="0.5"/>
                                          </p:val>
                                        </p:tav>
                                      </p:tavLst>
                                    </p:anim>
                                    <p:set>
                                      <p:cBhvr>
                                        <p:cTn id="67" dur="1" fill="hold">
                                          <p:stCondLst>
                                            <p:cond delay="749"/>
                                          </p:stCondLst>
                                        </p:cTn>
                                        <p:tgtEl>
                                          <p:spTgt spid="58"/>
                                        </p:tgtEl>
                                        <p:attrNameLst>
                                          <p:attrName>style.visibility</p:attrName>
                                        </p:attrNameLst>
                                      </p:cBhvr>
                                      <p:to>
                                        <p:strVal val="hidden"/>
                                      </p:to>
                                    </p:set>
                                  </p:childTnLst>
                                </p:cTn>
                              </p:par>
                              <p:par>
                                <p:cTn id="68" presetID="53" presetClass="exit" presetSubtype="544" fill="hold" grpId="1" nodeType="withEffect">
                                  <p:stCondLst>
                                    <p:cond delay="0"/>
                                  </p:stCondLst>
                                  <p:childTnLst>
                                    <p:anim calcmode="lin" valueType="num">
                                      <p:cBhvr>
                                        <p:cTn id="69" dur="750"/>
                                        <p:tgtEl>
                                          <p:spTgt spid="59"/>
                                        </p:tgtEl>
                                        <p:attrNameLst>
                                          <p:attrName>ppt_w</p:attrName>
                                        </p:attrNameLst>
                                      </p:cBhvr>
                                      <p:tavLst>
                                        <p:tav tm="0">
                                          <p:val>
                                            <p:strVal val="ppt_w"/>
                                          </p:val>
                                        </p:tav>
                                        <p:tav tm="100000">
                                          <p:val>
                                            <p:fltVal val="0"/>
                                          </p:val>
                                        </p:tav>
                                      </p:tavLst>
                                    </p:anim>
                                    <p:anim calcmode="lin" valueType="num">
                                      <p:cBhvr>
                                        <p:cTn id="70" dur="750"/>
                                        <p:tgtEl>
                                          <p:spTgt spid="59"/>
                                        </p:tgtEl>
                                        <p:attrNameLst>
                                          <p:attrName>ppt_h</p:attrName>
                                        </p:attrNameLst>
                                      </p:cBhvr>
                                      <p:tavLst>
                                        <p:tav tm="0">
                                          <p:val>
                                            <p:strVal val="ppt_h"/>
                                          </p:val>
                                        </p:tav>
                                        <p:tav tm="100000">
                                          <p:val>
                                            <p:fltVal val="0"/>
                                          </p:val>
                                        </p:tav>
                                      </p:tavLst>
                                    </p:anim>
                                    <p:animEffect transition="out" filter="fade">
                                      <p:cBhvr>
                                        <p:cTn id="71" dur="750"/>
                                        <p:tgtEl>
                                          <p:spTgt spid="59"/>
                                        </p:tgtEl>
                                      </p:cBhvr>
                                    </p:animEffect>
                                    <p:anim calcmode="lin" valueType="num">
                                      <p:cBhvr>
                                        <p:cTn id="72" dur="750"/>
                                        <p:tgtEl>
                                          <p:spTgt spid="59"/>
                                        </p:tgtEl>
                                        <p:attrNameLst>
                                          <p:attrName>ppt_x</p:attrName>
                                        </p:attrNameLst>
                                      </p:cBhvr>
                                      <p:tavLst>
                                        <p:tav tm="0">
                                          <p:val>
                                            <p:strVal val="ppt_x"/>
                                          </p:val>
                                        </p:tav>
                                        <p:tav tm="100000">
                                          <p:val>
                                            <p:fltVal val="0.5"/>
                                          </p:val>
                                        </p:tav>
                                      </p:tavLst>
                                    </p:anim>
                                    <p:anim calcmode="lin" valueType="num">
                                      <p:cBhvr>
                                        <p:cTn id="73" dur="750"/>
                                        <p:tgtEl>
                                          <p:spTgt spid="59"/>
                                        </p:tgtEl>
                                        <p:attrNameLst>
                                          <p:attrName>ppt_y</p:attrName>
                                        </p:attrNameLst>
                                      </p:cBhvr>
                                      <p:tavLst>
                                        <p:tav tm="0">
                                          <p:val>
                                            <p:strVal val="ppt_y"/>
                                          </p:val>
                                        </p:tav>
                                        <p:tav tm="100000">
                                          <p:val>
                                            <p:fltVal val="0.5"/>
                                          </p:val>
                                        </p:tav>
                                      </p:tavLst>
                                    </p:anim>
                                    <p:set>
                                      <p:cBhvr>
                                        <p:cTn id="74" dur="1" fill="hold">
                                          <p:stCondLst>
                                            <p:cond delay="749"/>
                                          </p:stCondLst>
                                        </p:cTn>
                                        <p:tgtEl>
                                          <p:spTgt spid="59"/>
                                        </p:tgtEl>
                                        <p:attrNameLst>
                                          <p:attrName>style.visibility</p:attrName>
                                        </p:attrNameLst>
                                      </p:cBhvr>
                                      <p:to>
                                        <p:strVal val="hidden"/>
                                      </p:to>
                                    </p:set>
                                  </p:childTnLst>
                                </p:cTn>
                              </p:par>
                              <p:par>
                                <p:cTn id="75" presetID="53" presetClass="exit" presetSubtype="544" fill="hold" grpId="1" nodeType="withEffect">
                                  <p:stCondLst>
                                    <p:cond delay="0"/>
                                  </p:stCondLst>
                                  <p:childTnLst>
                                    <p:anim calcmode="lin" valueType="num">
                                      <p:cBhvr>
                                        <p:cTn id="76" dur="750"/>
                                        <p:tgtEl>
                                          <p:spTgt spid="60"/>
                                        </p:tgtEl>
                                        <p:attrNameLst>
                                          <p:attrName>ppt_w</p:attrName>
                                        </p:attrNameLst>
                                      </p:cBhvr>
                                      <p:tavLst>
                                        <p:tav tm="0">
                                          <p:val>
                                            <p:strVal val="ppt_w"/>
                                          </p:val>
                                        </p:tav>
                                        <p:tav tm="100000">
                                          <p:val>
                                            <p:fltVal val="0"/>
                                          </p:val>
                                        </p:tav>
                                      </p:tavLst>
                                    </p:anim>
                                    <p:anim calcmode="lin" valueType="num">
                                      <p:cBhvr>
                                        <p:cTn id="77" dur="750"/>
                                        <p:tgtEl>
                                          <p:spTgt spid="60"/>
                                        </p:tgtEl>
                                        <p:attrNameLst>
                                          <p:attrName>ppt_h</p:attrName>
                                        </p:attrNameLst>
                                      </p:cBhvr>
                                      <p:tavLst>
                                        <p:tav tm="0">
                                          <p:val>
                                            <p:strVal val="ppt_h"/>
                                          </p:val>
                                        </p:tav>
                                        <p:tav tm="100000">
                                          <p:val>
                                            <p:fltVal val="0"/>
                                          </p:val>
                                        </p:tav>
                                      </p:tavLst>
                                    </p:anim>
                                    <p:animEffect transition="out" filter="fade">
                                      <p:cBhvr>
                                        <p:cTn id="78" dur="750"/>
                                        <p:tgtEl>
                                          <p:spTgt spid="60"/>
                                        </p:tgtEl>
                                      </p:cBhvr>
                                    </p:animEffect>
                                    <p:anim calcmode="lin" valueType="num">
                                      <p:cBhvr>
                                        <p:cTn id="79" dur="750"/>
                                        <p:tgtEl>
                                          <p:spTgt spid="60"/>
                                        </p:tgtEl>
                                        <p:attrNameLst>
                                          <p:attrName>ppt_x</p:attrName>
                                        </p:attrNameLst>
                                      </p:cBhvr>
                                      <p:tavLst>
                                        <p:tav tm="0">
                                          <p:val>
                                            <p:strVal val="ppt_x"/>
                                          </p:val>
                                        </p:tav>
                                        <p:tav tm="100000">
                                          <p:val>
                                            <p:fltVal val="0.5"/>
                                          </p:val>
                                        </p:tav>
                                      </p:tavLst>
                                    </p:anim>
                                    <p:anim calcmode="lin" valueType="num">
                                      <p:cBhvr>
                                        <p:cTn id="80" dur="750"/>
                                        <p:tgtEl>
                                          <p:spTgt spid="60"/>
                                        </p:tgtEl>
                                        <p:attrNameLst>
                                          <p:attrName>ppt_y</p:attrName>
                                        </p:attrNameLst>
                                      </p:cBhvr>
                                      <p:tavLst>
                                        <p:tav tm="0">
                                          <p:val>
                                            <p:strVal val="ppt_y"/>
                                          </p:val>
                                        </p:tav>
                                        <p:tav tm="100000">
                                          <p:val>
                                            <p:fltVal val="0.5"/>
                                          </p:val>
                                        </p:tav>
                                      </p:tavLst>
                                    </p:anim>
                                    <p:set>
                                      <p:cBhvr>
                                        <p:cTn id="81" dur="1" fill="hold">
                                          <p:stCondLst>
                                            <p:cond delay="749"/>
                                          </p:stCondLst>
                                        </p:cTn>
                                        <p:tgtEl>
                                          <p:spTgt spid="60"/>
                                        </p:tgtEl>
                                        <p:attrNameLst>
                                          <p:attrName>style.visibility</p:attrName>
                                        </p:attrNameLst>
                                      </p:cBhvr>
                                      <p:to>
                                        <p:strVal val="hidden"/>
                                      </p:to>
                                    </p:set>
                                  </p:childTnLst>
                                </p:cTn>
                              </p:par>
                              <p:par>
                                <p:cTn id="82" presetID="53" presetClass="exit" presetSubtype="544" fill="hold" grpId="1" nodeType="withEffect">
                                  <p:stCondLst>
                                    <p:cond delay="0"/>
                                  </p:stCondLst>
                                  <p:childTnLst>
                                    <p:anim calcmode="lin" valueType="num">
                                      <p:cBhvr>
                                        <p:cTn id="83" dur="750"/>
                                        <p:tgtEl>
                                          <p:spTgt spid="61"/>
                                        </p:tgtEl>
                                        <p:attrNameLst>
                                          <p:attrName>ppt_w</p:attrName>
                                        </p:attrNameLst>
                                      </p:cBhvr>
                                      <p:tavLst>
                                        <p:tav tm="0">
                                          <p:val>
                                            <p:strVal val="ppt_w"/>
                                          </p:val>
                                        </p:tav>
                                        <p:tav tm="100000">
                                          <p:val>
                                            <p:fltVal val="0"/>
                                          </p:val>
                                        </p:tav>
                                      </p:tavLst>
                                    </p:anim>
                                    <p:anim calcmode="lin" valueType="num">
                                      <p:cBhvr>
                                        <p:cTn id="84" dur="750"/>
                                        <p:tgtEl>
                                          <p:spTgt spid="61"/>
                                        </p:tgtEl>
                                        <p:attrNameLst>
                                          <p:attrName>ppt_h</p:attrName>
                                        </p:attrNameLst>
                                      </p:cBhvr>
                                      <p:tavLst>
                                        <p:tav tm="0">
                                          <p:val>
                                            <p:strVal val="ppt_h"/>
                                          </p:val>
                                        </p:tav>
                                        <p:tav tm="100000">
                                          <p:val>
                                            <p:fltVal val="0"/>
                                          </p:val>
                                        </p:tav>
                                      </p:tavLst>
                                    </p:anim>
                                    <p:animEffect transition="out" filter="fade">
                                      <p:cBhvr>
                                        <p:cTn id="85" dur="750"/>
                                        <p:tgtEl>
                                          <p:spTgt spid="61"/>
                                        </p:tgtEl>
                                      </p:cBhvr>
                                    </p:animEffect>
                                    <p:anim calcmode="lin" valueType="num">
                                      <p:cBhvr>
                                        <p:cTn id="86" dur="750"/>
                                        <p:tgtEl>
                                          <p:spTgt spid="61"/>
                                        </p:tgtEl>
                                        <p:attrNameLst>
                                          <p:attrName>ppt_x</p:attrName>
                                        </p:attrNameLst>
                                      </p:cBhvr>
                                      <p:tavLst>
                                        <p:tav tm="0">
                                          <p:val>
                                            <p:strVal val="ppt_x"/>
                                          </p:val>
                                        </p:tav>
                                        <p:tav tm="100000">
                                          <p:val>
                                            <p:fltVal val="0.5"/>
                                          </p:val>
                                        </p:tav>
                                      </p:tavLst>
                                    </p:anim>
                                    <p:anim calcmode="lin" valueType="num">
                                      <p:cBhvr>
                                        <p:cTn id="87" dur="750"/>
                                        <p:tgtEl>
                                          <p:spTgt spid="61"/>
                                        </p:tgtEl>
                                        <p:attrNameLst>
                                          <p:attrName>ppt_y</p:attrName>
                                        </p:attrNameLst>
                                      </p:cBhvr>
                                      <p:tavLst>
                                        <p:tav tm="0">
                                          <p:val>
                                            <p:strVal val="ppt_y"/>
                                          </p:val>
                                        </p:tav>
                                        <p:tav tm="100000">
                                          <p:val>
                                            <p:fltVal val="0.5"/>
                                          </p:val>
                                        </p:tav>
                                      </p:tavLst>
                                    </p:anim>
                                    <p:set>
                                      <p:cBhvr>
                                        <p:cTn id="88" dur="1" fill="hold">
                                          <p:stCondLst>
                                            <p:cond delay="749"/>
                                          </p:stCondLst>
                                        </p:cTn>
                                        <p:tgtEl>
                                          <p:spTgt spid="61"/>
                                        </p:tgtEl>
                                        <p:attrNameLst>
                                          <p:attrName>style.visibility</p:attrName>
                                        </p:attrNameLst>
                                      </p:cBhvr>
                                      <p:to>
                                        <p:strVal val="hidden"/>
                                      </p:to>
                                    </p:set>
                                  </p:childTnLst>
                                </p:cTn>
                              </p:par>
                              <p:par>
                                <p:cTn id="89" presetID="53" presetClass="exit" presetSubtype="544" fill="hold" grpId="1" nodeType="withEffect">
                                  <p:stCondLst>
                                    <p:cond delay="0"/>
                                  </p:stCondLst>
                                  <p:childTnLst>
                                    <p:anim calcmode="lin" valueType="num">
                                      <p:cBhvr>
                                        <p:cTn id="90" dur="750"/>
                                        <p:tgtEl>
                                          <p:spTgt spid="62"/>
                                        </p:tgtEl>
                                        <p:attrNameLst>
                                          <p:attrName>ppt_w</p:attrName>
                                        </p:attrNameLst>
                                      </p:cBhvr>
                                      <p:tavLst>
                                        <p:tav tm="0">
                                          <p:val>
                                            <p:strVal val="ppt_w"/>
                                          </p:val>
                                        </p:tav>
                                        <p:tav tm="100000">
                                          <p:val>
                                            <p:fltVal val="0"/>
                                          </p:val>
                                        </p:tav>
                                      </p:tavLst>
                                    </p:anim>
                                    <p:anim calcmode="lin" valueType="num">
                                      <p:cBhvr>
                                        <p:cTn id="91" dur="750"/>
                                        <p:tgtEl>
                                          <p:spTgt spid="62"/>
                                        </p:tgtEl>
                                        <p:attrNameLst>
                                          <p:attrName>ppt_h</p:attrName>
                                        </p:attrNameLst>
                                      </p:cBhvr>
                                      <p:tavLst>
                                        <p:tav tm="0">
                                          <p:val>
                                            <p:strVal val="ppt_h"/>
                                          </p:val>
                                        </p:tav>
                                        <p:tav tm="100000">
                                          <p:val>
                                            <p:fltVal val="0"/>
                                          </p:val>
                                        </p:tav>
                                      </p:tavLst>
                                    </p:anim>
                                    <p:animEffect transition="out" filter="fade">
                                      <p:cBhvr>
                                        <p:cTn id="92" dur="750"/>
                                        <p:tgtEl>
                                          <p:spTgt spid="62"/>
                                        </p:tgtEl>
                                      </p:cBhvr>
                                    </p:animEffect>
                                    <p:anim calcmode="lin" valueType="num">
                                      <p:cBhvr>
                                        <p:cTn id="93" dur="750"/>
                                        <p:tgtEl>
                                          <p:spTgt spid="62"/>
                                        </p:tgtEl>
                                        <p:attrNameLst>
                                          <p:attrName>ppt_x</p:attrName>
                                        </p:attrNameLst>
                                      </p:cBhvr>
                                      <p:tavLst>
                                        <p:tav tm="0">
                                          <p:val>
                                            <p:strVal val="ppt_x"/>
                                          </p:val>
                                        </p:tav>
                                        <p:tav tm="100000">
                                          <p:val>
                                            <p:fltVal val="0.5"/>
                                          </p:val>
                                        </p:tav>
                                      </p:tavLst>
                                    </p:anim>
                                    <p:anim calcmode="lin" valueType="num">
                                      <p:cBhvr>
                                        <p:cTn id="94" dur="750"/>
                                        <p:tgtEl>
                                          <p:spTgt spid="62"/>
                                        </p:tgtEl>
                                        <p:attrNameLst>
                                          <p:attrName>ppt_y</p:attrName>
                                        </p:attrNameLst>
                                      </p:cBhvr>
                                      <p:tavLst>
                                        <p:tav tm="0">
                                          <p:val>
                                            <p:strVal val="ppt_y"/>
                                          </p:val>
                                        </p:tav>
                                        <p:tav tm="100000">
                                          <p:val>
                                            <p:fltVal val="0.5"/>
                                          </p:val>
                                        </p:tav>
                                      </p:tavLst>
                                    </p:anim>
                                    <p:set>
                                      <p:cBhvr>
                                        <p:cTn id="95" dur="1" fill="hold">
                                          <p:stCondLst>
                                            <p:cond delay="749"/>
                                          </p:stCondLst>
                                        </p:cTn>
                                        <p:tgtEl>
                                          <p:spTgt spid="62"/>
                                        </p:tgtEl>
                                        <p:attrNameLst>
                                          <p:attrName>style.visibility</p:attrName>
                                        </p:attrNameLst>
                                      </p:cBhvr>
                                      <p:to>
                                        <p:strVal val="hidden"/>
                                      </p:to>
                                    </p:set>
                                  </p:childTnLst>
                                </p:cTn>
                              </p:par>
                              <p:par>
                                <p:cTn id="96" presetID="53" presetClass="exit" presetSubtype="544" fill="hold" grpId="0" nodeType="withEffect" nodePh="1">
                                  <p:stCondLst>
                                    <p:cond delay="0"/>
                                  </p:stCondLst>
                                  <p:endCondLst>
                                    <p:cond evt="begin" delay="0">
                                      <p:tn val="96"/>
                                    </p:cond>
                                  </p:endCondLst>
                                  <p:childTnLst>
                                    <p:anim calcmode="lin" valueType="num">
                                      <p:cBhvr>
                                        <p:cTn id="97" dur="750"/>
                                        <p:tgtEl>
                                          <p:spTgt spid="19"/>
                                        </p:tgtEl>
                                        <p:attrNameLst>
                                          <p:attrName>ppt_w</p:attrName>
                                        </p:attrNameLst>
                                      </p:cBhvr>
                                      <p:tavLst>
                                        <p:tav tm="0">
                                          <p:val>
                                            <p:strVal val="ppt_w"/>
                                          </p:val>
                                        </p:tav>
                                        <p:tav tm="100000">
                                          <p:val>
                                            <p:fltVal val="0"/>
                                          </p:val>
                                        </p:tav>
                                      </p:tavLst>
                                    </p:anim>
                                    <p:anim calcmode="lin" valueType="num">
                                      <p:cBhvr>
                                        <p:cTn id="98" dur="750"/>
                                        <p:tgtEl>
                                          <p:spTgt spid="19"/>
                                        </p:tgtEl>
                                        <p:attrNameLst>
                                          <p:attrName>ppt_h</p:attrName>
                                        </p:attrNameLst>
                                      </p:cBhvr>
                                      <p:tavLst>
                                        <p:tav tm="0">
                                          <p:val>
                                            <p:strVal val="ppt_h"/>
                                          </p:val>
                                        </p:tav>
                                        <p:tav tm="100000">
                                          <p:val>
                                            <p:fltVal val="0"/>
                                          </p:val>
                                        </p:tav>
                                      </p:tavLst>
                                    </p:anim>
                                    <p:animEffect transition="out" filter="fade">
                                      <p:cBhvr>
                                        <p:cTn id="99" dur="750"/>
                                        <p:tgtEl>
                                          <p:spTgt spid="19"/>
                                        </p:tgtEl>
                                      </p:cBhvr>
                                    </p:animEffect>
                                    <p:anim calcmode="lin" valueType="num">
                                      <p:cBhvr>
                                        <p:cTn id="100" dur="750"/>
                                        <p:tgtEl>
                                          <p:spTgt spid="19"/>
                                        </p:tgtEl>
                                        <p:attrNameLst>
                                          <p:attrName>ppt_x</p:attrName>
                                        </p:attrNameLst>
                                      </p:cBhvr>
                                      <p:tavLst>
                                        <p:tav tm="0">
                                          <p:val>
                                            <p:strVal val="ppt_x"/>
                                          </p:val>
                                        </p:tav>
                                        <p:tav tm="100000">
                                          <p:val>
                                            <p:fltVal val="0.5"/>
                                          </p:val>
                                        </p:tav>
                                      </p:tavLst>
                                    </p:anim>
                                    <p:anim calcmode="lin" valueType="num">
                                      <p:cBhvr>
                                        <p:cTn id="101" dur="750"/>
                                        <p:tgtEl>
                                          <p:spTgt spid="19"/>
                                        </p:tgtEl>
                                        <p:attrNameLst>
                                          <p:attrName>ppt_y</p:attrName>
                                        </p:attrNameLst>
                                      </p:cBhvr>
                                      <p:tavLst>
                                        <p:tav tm="0">
                                          <p:val>
                                            <p:strVal val="ppt_y"/>
                                          </p:val>
                                        </p:tav>
                                        <p:tav tm="100000">
                                          <p:val>
                                            <p:fltVal val="0.5"/>
                                          </p:val>
                                        </p:tav>
                                      </p:tavLst>
                                    </p:anim>
                                    <p:set>
                                      <p:cBhvr>
                                        <p:cTn id="102" dur="1" fill="hold">
                                          <p:stCondLst>
                                            <p:cond delay="749"/>
                                          </p:stCondLst>
                                        </p:cTn>
                                        <p:tgtEl>
                                          <p:spTgt spid="19"/>
                                        </p:tgtEl>
                                        <p:attrNameLst>
                                          <p:attrName>style.visibility</p:attrName>
                                        </p:attrNameLst>
                                      </p:cBhvr>
                                      <p:to>
                                        <p:strVal val="hidden"/>
                                      </p:to>
                                    </p:set>
                                  </p:childTnLst>
                                </p:cTn>
                              </p:par>
                              <p:par>
                                <p:cTn id="103" presetID="53" presetClass="exit" presetSubtype="544" fill="hold" grpId="0" nodeType="withEffect">
                                  <p:stCondLst>
                                    <p:cond delay="0"/>
                                  </p:stCondLst>
                                  <p:childTnLst>
                                    <p:anim calcmode="lin" valueType="num">
                                      <p:cBhvr>
                                        <p:cTn id="104" dur="750"/>
                                        <p:tgtEl>
                                          <p:spTgt spid="20"/>
                                        </p:tgtEl>
                                        <p:attrNameLst>
                                          <p:attrName>ppt_w</p:attrName>
                                        </p:attrNameLst>
                                      </p:cBhvr>
                                      <p:tavLst>
                                        <p:tav tm="0">
                                          <p:val>
                                            <p:strVal val="ppt_w"/>
                                          </p:val>
                                        </p:tav>
                                        <p:tav tm="100000">
                                          <p:val>
                                            <p:fltVal val="0"/>
                                          </p:val>
                                        </p:tav>
                                      </p:tavLst>
                                    </p:anim>
                                    <p:anim calcmode="lin" valueType="num">
                                      <p:cBhvr>
                                        <p:cTn id="105" dur="750"/>
                                        <p:tgtEl>
                                          <p:spTgt spid="20"/>
                                        </p:tgtEl>
                                        <p:attrNameLst>
                                          <p:attrName>ppt_h</p:attrName>
                                        </p:attrNameLst>
                                      </p:cBhvr>
                                      <p:tavLst>
                                        <p:tav tm="0">
                                          <p:val>
                                            <p:strVal val="ppt_h"/>
                                          </p:val>
                                        </p:tav>
                                        <p:tav tm="100000">
                                          <p:val>
                                            <p:fltVal val="0"/>
                                          </p:val>
                                        </p:tav>
                                      </p:tavLst>
                                    </p:anim>
                                    <p:animEffect transition="out" filter="fade">
                                      <p:cBhvr>
                                        <p:cTn id="106" dur="750"/>
                                        <p:tgtEl>
                                          <p:spTgt spid="20"/>
                                        </p:tgtEl>
                                      </p:cBhvr>
                                    </p:animEffect>
                                    <p:anim calcmode="lin" valueType="num">
                                      <p:cBhvr>
                                        <p:cTn id="107" dur="750"/>
                                        <p:tgtEl>
                                          <p:spTgt spid="20"/>
                                        </p:tgtEl>
                                        <p:attrNameLst>
                                          <p:attrName>ppt_x</p:attrName>
                                        </p:attrNameLst>
                                      </p:cBhvr>
                                      <p:tavLst>
                                        <p:tav tm="0">
                                          <p:val>
                                            <p:strVal val="ppt_x"/>
                                          </p:val>
                                        </p:tav>
                                        <p:tav tm="100000">
                                          <p:val>
                                            <p:fltVal val="0.5"/>
                                          </p:val>
                                        </p:tav>
                                      </p:tavLst>
                                    </p:anim>
                                    <p:anim calcmode="lin" valueType="num">
                                      <p:cBhvr>
                                        <p:cTn id="108" dur="750"/>
                                        <p:tgtEl>
                                          <p:spTgt spid="20"/>
                                        </p:tgtEl>
                                        <p:attrNameLst>
                                          <p:attrName>ppt_y</p:attrName>
                                        </p:attrNameLst>
                                      </p:cBhvr>
                                      <p:tavLst>
                                        <p:tav tm="0">
                                          <p:val>
                                            <p:strVal val="ppt_y"/>
                                          </p:val>
                                        </p:tav>
                                        <p:tav tm="100000">
                                          <p:val>
                                            <p:fltVal val="0.5"/>
                                          </p:val>
                                        </p:tav>
                                      </p:tavLst>
                                    </p:anim>
                                    <p:set>
                                      <p:cBhvr>
                                        <p:cTn id="109" dur="1" fill="hold">
                                          <p:stCondLst>
                                            <p:cond delay="749"/>
                                          </p:stCondLst>
                                        </p:cTn>
                                        <p:tgtEl>
                                          <p:spTgt spid="20"/>
                                        </p:tgtEl>
                                        <p:attrNameLst>
                                          <p:attrName>style.visibility</p:attrName>
                                        </p:attrNameLst>
                                      </p:cBhvr>
                                      <p:to>
                                        <p:strVal val="hidden"/>
                                      </p:to>
                                    </p:set>
                                  </p:childTnLst>
                                </p:cTn>
                              </p:par>
                              <p:par>
                                <p:cTn id="110" presetID="53" presetClass="exit" presetSubtype="544" fill="hold" grpId="0" nodeType="withEffect" nodePh="1">
                                  <p:stCondLst>
                                    <p:cond delay="0"/>
                                  </p:stCondLst>
                                  <p:endCondLst>
                                    <p:cond evt="begin" delay="0">
                                      <p:tn val="110"/>
                                    </p:cond>
                                  </p:endCondLst>
                                  <p:childTnLst>
                                    <p:anim calcmode="lin" valueType="num">
                                      <p:cBhvr>
                                        <p:cTn id="111" dur="750"/>
                                        <p:tgtEl>
                                          <p:spTgt spid="21"/>
                                        </p:tgtEl>
                                        <p:attrNameLst>
                                          <p:attrName>ppt_w</p:attrName>
                                        </p:attrNameLst>
                                      </p:cBhvr>
                                      <p:tavLst>
                                        <p:tav tm="0">
                                          <p:val>
                                            <p:strVal val="ppt_w"/>
                                          </p:val>
                                        </p:tav>
                                        <p:tav tm="100000">
                                          <p:val>
                                            <p:fltVal val="0"/>
                                          </p:val>
                                        </p:tav>
                                      </p:tavLst>
                                    </p:anim>
                                    <p:anim calcmode="lin" valueType="num">
                                      <p:cBhvr>
                                        <p:cTn id="112" dur="750"/>
                                        <p:tgtEl>
                                          <p:spTgt spid="21"/>
                                        </p:tgtEl>
                                        <p:attrNameLst>
                                          <p:attrName>ppt_h</p:attrName>
                                        </p:attrNameLst>
                                      </p:cBhvr>
                                      <p:tavLst>
                                        <p:tav tm="0">
                                          <p:val>
                                            <p:strVal val="ppt_h"/>
                                          </p:val>
                                        </p:tav>
                                        <p:tav tm="100000">
                                          <p:val>
                                            <p:fltVal val="0"/>
                                          </p:val>
                                        </p:tav>
                                      </p:tavLst>
                                    </p:anim>
                                    <p:animEffect transition="out" filter="fade">
                                      <p:cBhvr>
                                        <p:cTn id="113" dur="750"/>
                                        <p:tgtEl>
                                          <p:spTgt spid="21"/>
                                        </p:tgtEl>
                                      </p:cBhvr>
                                    </p:animEffect>
                                    <p:anim calcmode="lin" valueType="num">
                                      <p:cBhvr>
                                        <p:cTn id="114" dur="750"/>
                                        <p:tgtEl>
                                          <p:spTgt spid="21"/>
                                        </p:tgtEl>
                                        <p:attrNameLst>
                                          <p:attrName>ppt_x</p:attrName>
                                        </p:attrNameLst>
                                      </p:cBhvr>
                                      <p:tavLst>
                                        <p:tav tm="0">
                                          <p:val>
                                            <p:strVal val="ppt_x"/>
                                          </p:val>
                                        </p:tav>
                                        <p:tav tm="100000">
                                          <p:val>
                                            <p:fltVal val="0.5"/>
                                          </p:val>
                                        </p:tav>
                                      </p:tavLst>
                                    </p:anim>
                                    <p:anim calcmode="lin" valueType="num">
                                      <p:cBhvr>
                                        <p:cTn id="115" dur="750"/>
                                        <p:tgtEl>
                                          <p:spTgt spid="21"/>
                                        </p:tgtEl>
                                        <p:attrNameLst>
                                          <p:attrName>ppt_y</p:attrName>
                                        </p:attrNameLst>
                                      </p:cBhvr>
                                      <p:tavLst>
                                        <p:tav tm="0">
                                          <p:val>
                                            <p:strVal val="ppt_y"/>
                                          </p:val>
                                        </p:tav>
                                        <p:tav tm="100000">
                                          <p:val>
                                            <p:fltVal val="0.5"/>
                                          </p:val>
                                        </p:tav>
                                      </p:tavLst>
                                    </p:anim>
                                    <p:set>
                                      <p:cBhvr>
                                        <p:cTn id="116" dur="1" fill="hold">
                                          <p:stCondLst>
                                            <p:cond delay="749"/>
                                          </p:stCondLst>
                                        </p:cTn>
                                        <p:tgtEl>
                                          <p:spTgt spid="21"/>
                                        </p:tgtEl>
                                        <p:attrNameLst>
                                          <p:attrName>style.visibility</p:attrName>
                                        </p:attrNameLst>
                                      </p:cBhvr>
                                      <p:to>
                                        <p:strVal val="hidden"/>
                                      </p:to>
                                    </p:set>
                                  </p:childTnLst>
                                </p:cTn>
                              </p:par>
                              <p:par>
                                <p:cTn id="117" presetID="53" presetClass="exit" presetSubtype="544" fill="hold" grpId="0" nodeType="withEffect">
                                  <p:stCondLst>
                                    <p:cond delay="0"/>
                                  </p:stCondLst>
                                  <p:childTnLst>
                                    <p:anim calcmode="lin" valueType="num">
                                      <p:cBhvr>
                                        <p:cTn id="118" dur="750"/>
                                        <p:tgtEl>
                                          <p:spTgt spid="22"/>
                                        </p:tgtEl>
                                        <p:attrNameLst>
                                          <p:attrName>ppt_w</p:attrName>
                                        </p:attrNameLst>
                                      </p:cBhvr>
                                      <p:tavLst>
                                        <p:tav tm="0">
                                          <p:val>
                                            <p:strVal val="ppt_w"/>
                                          </p:val>
                                        </p:tav>
                                        <p:tav tm="100000">
                                          <p:val>
                                            <p:fltVal val="0"/>
                                          </p:val>
                                        </p:tav>
                                      </p:tavLst>
                                    </p:anim>
                                    <p:anim calcmode="lin" valueType="num">
                                      <p:cBhvr>
                                        <p:cTn id="119" dur="750"/>
                                        <p:tgtEl>
                                          <p:spTgt spid="22"/>
                                        </p:tgtEl>
                                        <p:attrNameLst>
                                          <p:attrName>ppt_h</p:attrName>
                                        </p:attrNameLst>
                                      </p:cBhvr>
                                      <p:tavLst>
                                        <p:tav tm="0">
                                          <p:val>
                                            <p:strVal val="ppt_h"/>
                                          </p:val>
                                        </p:tav>
                                        <p:tav tm="100000">
                                          <p:val>
                                            <p:fltVal val="0"/>
                                          </p:val>
                                        </p:tav>
                                      </p:tavLst>
                                    </p:anim>
                                    <p:animEffect transition="out" filter="fade">
                                      <p:cBhvr>
                                        <p:cTn id="120" dur="750"/>
                                        <p:tgtEl>
                                          <p:spTgt spid="22"/>
                                        </p:tgtEl>
                                      </p:cBhvr>
                                    </p:animEffect>
                                    <p:anim calcmode="lin" valueType="num">
                                      <p:cBhvr>
                                        <p:cTn id="121" dur="750"/>
                                        <p:tgtEl>
                                          <p:spTgt spid="22"/>
                                        </p:tgtEl>
                                        <p:attrNameLst>
                                          <p:attrName>ppt_x</p:attrName>
                                        </p:attrNameLst>
                                      </p:cBhvr>
                                      <p:tavLst>
                                        <p:tav tm="0">
                                          <p:val>
                                            <p:strVal val="ppt_x"/>
                                          </p:val>
                                        </p:tav>
                                        <p:tav tm="100000">
                                          <p:val>
                                            <p:fltVal val="0.5"/>
                                          </p:val>
                                        </p:tav>
                                      </p:tavLst>
                                    </p:anim>
                                    <p:anim calcmode="lin" valueType="num">
                                      <p:cBhvr>
                                        <p:cTn id="122" dur="750"/>
                                        <p:tgtEl>
                                          <p:spTgt spid="22"/>
                                        </p:tgtEl>
                                        <p:attrNameLst>
                                          <p:attrName>ppt_y</p:attrName>
                                        </p:attrNameLst>
                                      </p:cBhvr>
                                      <p:tavLst>
                                        <p:tav tm="0">
                                          <p:val>
                                            <p:strVal val="ppt_y"/>
                                          </p:val>
                                        </p:tav>
                                        <p:tav tm="100000">
                                          <p:val>
                                            <p:fltVal val="0.5"/>
                                          </p:val>
                                        </p:tav>
                                      </p:tavLst>
                                    </p:anim>
                                    <p:set>
                                      <p:cBhvr>
                                        <p:cTn id="123" dur="1" fill="hold">
                                          <p:stCondLst>
                                            <p:cond delay="749"/>
                                          </p:stCondLst>
                                        </p:cTn>
                                        <p:tgtEl>
                                          <p:spTgt spid="22"/>
                                        </p:tgtEl>
                                        <p:attrNameLst>
                                          <p:attrName>style.visibility</p:attrName>
                                        </p:attrNameLst>
                                      </p:cBhvr>
                                      <p:to>
                                        <p:strVal val="hidden"/>
                                      </p:to>
                                    </p:set>
                                  </p:childTnLst>
                                </p:cTn>
                              </p:par>
                              <p:par>
                                <p:cTn id="124" presetID="53" presetClass="exit" presetSubtype="544" fill="hold" grpId="0" nodeType="withEffect" nodePh="1">
                                  <p:stCondLst>
                                    <p:cond delay="0"/>
                                  </p:stCondLst>
                                  <p:endCondLst>
                                    <p:cond evt="begin" delay="0">
                                      <p:tn val="124"/>
                                    </p:cond>
                                  </p:endCondLst>
                                  <p:childTnLst>
                                    <p:anim calcmode="lin" valueType="num">
                                      <p:cBhvr>
                                        <p:cTn id="125" dur="750"/>
                                        <p:tgtEl>
                                          <p:spTgt spid="23"/>
                                        </p:tgtEl>
                                        <p:attrNameLst>
                                          <p:attrName>ppt_w</p:attrName>
                                        </p:attrNameLst>
                                      </p:cBhvr>
                                      <p:tavLst>
                                        <p:tav tm="0">
                                          <p:val>
                                            <p:strVal val="ppt_w"/>
                                          </p:val>
                                        </p:tav>
                                        <p:tav tm="100000">
                                          <p:val>
                                            <p:fltVal val="0"/>
                                          </p:val>
                                        </p:tav>
                                      </p:tavLst>
                                    </p:anim>
                                    <p:anim calcmode="lin" valueType="num">
                                      <p:cBhvr>
                                        <p:cTn id="126" dur="750"/>
                                        <p:tgtEl>
                                          <p:spTgt spid="23"/>
                                        </p:tgtEl>
                                        <p:attrNameLst>
                                          <p:attrName>ppt_h</p:attrName>
                                        </p:attrNameLst>
                                      </p:cBhvr>
                                      <p:tavLst>
                                        <p:tav tm="0">
                                          <p:val>
                                            <p:strVal val="ppt_h"/>
                                          </p:val>
                                        </p:tav>
                                        <p:tav tm="100000">
                                          <p:val>
                                            <p:fltVal val="0"/>
                                          </p:val>
                                        </p:tav>
                                      </p:tavLst>
                                    </p:anim>
                                    <p:animEffect transition="out" filter="fade">
                                      <p:cBhvr>
                                        <p:cTn id="127" dur="750"/>
                                        <p:tgtEl>
                                          <p:spTgt spid="23"/>
                                        </p:tgtEl>
                                      </p:cBhvr>
                                    </p:animEffect>
                                    <p:anim calcmode="lin" valueType="num">
                                      <p:cBhvr>
                                        <p:cTn id="128" dur="750"/>
                                        <p:tgtEl>
                                          <p:spTgt spid="23"/>
                                        </p:tgtEl>
                                        <p:attrNameLst>
                                          <p:attrName>ppt_x</p:attrName>
                                        </p:attrNameLst>
                                      </p:cBhvr>
                                      <p:tavLst>
                                        <p:tav tm="0">
                                          <p:val>
                                            <p:strVal val="ppt_x"/>
                                          </p:val>
                                        </p:tav>
                                        <p:tav tm="100000">
                                          <p:val>
                                            <p:fltVal val="0.5"/>
                                          </p:val>
                                        </p:tav>
                                      </p:tavLst>
                                    </p:anim>
                                    <p:anim calcmode="lin" valueType="num">
                                      <p:cBhvr>
                                        <p:cTn id="129" dur="750"/>
                                        <p:tgtEl>
                                          <p:spTgt spid="23"/>
                                        </p:tgtEl>
                                        <p:attrNameLst>
                                          <p:attrName>ppt_y</p:attrName>
                                        </p:attrNameLst>
                                      </p:cBhvr>
                                      <p:tavLst>
                                        <p:tav tm="0">
                                          <p:val>
                                            <p:strVal val="ppt_y"/>
                                          </p:val>
                                        </p:tav>
                                        <p:tav tm="100000">
                                          <p:val>
                                            <p:fltVal val="0.5"/>
                                          </p:val>
                                        </p:tav>
                                      </p:tavLst>
                                    </p:anim>
                                    <p:set>
                                      <p:cBhvr>
                                        <p:cTn id="130" dur="1" fill="hold">
                                          <p:stCondLst>
                                            <p:cond delay="749"/>
                                          </p:stCondLst>
                                        </p:cTn>
                                        <p:tgtEl>
                                          <p:spTgt spid="23"/>
                                        </p:tgtEl>
                                        <p:attrNameLst>
                                          <p:attrName>style.visibility</p:attrName>
                                        </p:attrNameLst>
                                      </p:cBhvr>
                                      <p:to>
                                        <p:strVal val="hidden"/>
                                      </p:to>
                                    </p:set>
                                  </p:childTnLst>
                                </p:cTn>
                              </p:par>
                              <p:par>
                                <p:cTn id="131" presetID="53" presetClass="exit" presetSubtype="544" fill="hold" grpId="0" nodeType="withEffect">
                                  <p:stCondLst>
                                    <p:cond delay="0"/>
                                  </p:stCondLst>
                                  <p:childTnLst>
                                    <p:anim calcmode="lin" valueType="num">
                                      <p:cBhvr>
                                        <p:cTn id="132" dur="750"/>
                                        <p:tgtEl>
                                          <p:spTgt spid="24"/>
                                        </p:tgtEl>
                                        <p:attrNameLst>
                                          <p:attrName>ppt_w</p:attrName>
                                        </p:attrNameLst>
                                      </p:cBhvr>
                                      <p:tavLst>
                                        <p:tav tm="0">
                                          <p:val>
                                            <p:strVal val="ppt_w"/>
                                          </p:val>
                                        </p:tav>
                                        <p:tav tm="100000">
                                          <p:val>
                                            <p:fltVal val="0"/>
                                          </p:val>
                                        </p:tav>
                                      </p:tavLst>
                                    </p:anim>
                                    <p:anim calcmode="lin" valueType="num">
                                      <p:cBhvr>
                                        <p:cTn id="133" dur="750"/>
                                        <p:tgtEl>
                                          <p:spTgt spid="24"/>
                                        </p:tgtEl>
                                        <p:attrNameLst>
                                          <p:attrName>ppt_h</p:attrName>
                                        </p:attrNameLst>
                                      </p:cBhvr>
                                      <p:tavLst>
                                        <p:tav tm="0">
                                          <p:val>
                                            <p:strVal val="ppt_h"/>
                                          </p:val>
                                        </p:tav>
                                        <p:tav tm="100000">
                                          <p:val>
                                            <p:fltVal val="0"/>
                                          </p:val>
                                        </p:tav>
                                      </p:tavLst>
                                    </p:anim>
                                    <p:animEffect transition="out" filter="fade">
                                      <p:cBhvr>
                                        <p:cTn id="134" dur="750"/>
                                        <p:tgtEl>
                                          <p:spTgt spid="24"/>
                                        </p:tgtEl>
                                      </p:cBhvr>
                                    </p:animEffect>
                                    <p:anim calcmode="lin" valueType="num">
                                      <p:cBhvr>
                                        <p:cTn id="135" dur="750"/>
                                        <p:tgtEl>
                                          <p:spTgt spid="24"/>
                                        </p:tgtEl>
                                        <p:attrNameLst>
                                          <p:attrName>ppt_x</p:attrName>
                                        </p:attrNameLst>
                                      </p:cBhvr>
                                      <p:tavLst>
                                        <p:tav tm="0">
                                          <p:val>
                                            <p:strVal val="ppt_x"/>
                                          </p:val>
                                        </p:tav>
                                        <p:tav tm="100000">
                                          <p:val>
                                            <p:fltVal val="0.5"/>
                                          </p:val>
                                        </p:tav>
                                      </p:tavLst>
                                    </p:anim>
                                    <p:anim calcmode="lin" valueType="num">
                                      <p:cBhvr>
                                        <p:cTn id="136" dur="750"/>
                                        <p:tgtEl>
                                          <p:spTgt spid="24"/>
                                        </p:tgtEl>
                                        <p:attrNameLst>
                                          <p:attrName>ppt_y</p:attrName>
                                        </p:attrNameLst>
                                      </p:cBhvr>
                                      <p:tavLst>
                                        <p:tav tm="0">
                                          <p:val>
                                            <p:strVal val="ppt_y"/>
                                          </p:val>
                                        </p:tav>
                                        <p:tav tm="100000">
                                          <p:val>
                                            <p:fltVal val="0.5"/>
                                          </p:val>
                                        </p:tav>
                                      </p:tavLst>
                                    </p:anim>
                                    <p:set>
                                      <p:cBhvr>
                                        <p:cTn id="137" dur="1" fill="hold">
                                          <p:stCondLst>
                                            <p:cond delay="749"/>
                                          </p:stCondLst>
                                        </p:cTn>
                                        <p:tgtEl>
                                          <p:spTgt spid="24"/>
                                        </p:tgtEl>
                                        <p:attrNameLst>
                                          <p:attrName>style.visibility</p:attrName>
                                        </p:attrNameLst>
                                      </p:cBhvr>
                                      <p:to>
                                        <p:strVal val="hidden"/>
                                      </p:to>
                                    </p:set>
                                  </p:childTnLst>
                                </p:cTn>
                              </p:par>
                              <p:par>
                                <p:cTn id="138" presetID="53" presetClass="exit" presetSubtype="544" fill="hold" grpId="0" nodeType="withEffect" nodePh="1">
                                  <p:stCondLst>
                                    <p:cond delay="0"/>
                                  </p:stCondLst>
                                  <p:endCondLst>
                                    <p:cond evt="begin" delay="0">
                                      <p:tn val="138"/>
                                    </p:cond>
                                  </p:endCondLst>
                                  <p:childTnLst>
                                    <p:anim calcmode="lin" valueType="num">
                                      <p:cBhvr>
                                        <p:cTn id="139" dur="750"/>
                                        <p:tgtEl>
                                          <p:spTgt spid="25"/>
                                        </p:tgtEl>
                                        <p:attrNameLst>
                                          <p:attrName>ppt_w</p:attrName>
                                        </p:attrNameLst>
                                      </p:cBhvr>
                                      <p:tavLst>
                                        <p:tav tm="0">
                                          <p:val>
                                            <p:strVal val="ppt_w"/>
                                          </p:val>
                                        </p:tav>
                                        <p:tav tm="100000">
                                          <p:val>
                                            <p:fltVal val="0"/>
                                          </p:val>
                                        </p:tav>
                                      </p:tavLst>
                                    </p:anim>
                                    <p:anim calcmode="lin" valueType="num">
                                      <p:cBhvr>
                                        <p:cTn id="140" dur="750"/>
                                        <p:tgtEl>
                                          <p:spTgt spid="25"/>
                                        </p:tgtEl>
                                        <p:attrNameLst>
                                          <p:attrName>ppt_h</p:attrName>
                                        </p:attrNameLst>
                                      </p:cBhvr>
                                      <p:tavLst>
                                        <p:tav tm="0">
                                          <p:val>
                                            <p:strVal val="ppt_h"/>
                                          </p:val>
                                        </p:tav>
                                        <p:tav tm="100000">
                                          <p:val>
                                            <p:fltVal val="0"/>
                                          </p:val>
                                        </p:tav>
                                      </p:tavLst>
                                    </p:anim>
                                    <p:animEffect transition="out" filter="fade">
                                      <p:cBhvr>
                                        <p:cTn id="141" dur="750"/>
                                        <p:tgtEl>
                                          <p:spTgt spid="25"/>
                                        </p:tgtEl>
                                      </p:cBhvr>
                                    </p:animEffect>
                                    <p:anim calcmode="lin" valueType="num">
                                      <p:cBhvr>
                                        <p:cTn id="142" dur="750"/>
                                        <p:tgtEl>
                                          <p:spTgt spid="25"/>
                                        </p:tgtEl>
                                        <p:attrNameLst>
                                          <p:attrName>ppt_x</p:attrName>
                                        </p:attrNameLst>
                                      </p:cBhvr>
                                      <p:tavLst>
                                        <p:tav tm="0">
                                          <p:val>
                                            <p:strVal val="ppt_x"/>
                                          </p:val>
                                        </p:tav>
                                        <p:tav tm="100000">
                                          <p:val>
                                            <p:fltVal val="0.5"/>
                                          </p:val>
                                        </p:tav>
                                      </p:tavLst>
                                    </p:anim>
                                    <p:anim calcmode="lin" valueType="num">
                                      <p:cBhvr>
                                        <p:cTn id="143" dur="750"/>
                                        <p:tgtEl>
                                          <p:spTgt spid="25"/>
                                        </p:tgtEl>
                                        <p:attrNameLst>
                                          <p:attrName>ppt_y</p:attrName>
                                        </p:attrNameLst>
                                      </p:cBhvr>
                                      <p:tavLst>
                                        <p:tav tm="0">
                                          <p:val>
                                            <p:strVal val="ppt_y"/>
                                          </p:val>
                                        </p:tav>
                                        <p:tav tm="100000">
                                          <p:val>
                                            <p:fltVal val="0.5"/>
                                          </p:val>
                                        </p:tav>
                                      </p:tavLst>
                                    </p:anim>
                                    <p:set>
                                      <p:cBhvr>
                                        <p:cTn id="144" dur="1" fill="hold">
                                          <p:stCondLst>
                                            <p:cond delay="749"/>
                                          </p:stCondLst>
                                        </p:cTn>
                                        <p:tgtEl>
                                          <p:spTgt spid="25"/>
                                        </p:tgtEl>
                                        <p:attrNameLst>
                                          <p:attrName>style.visibility</p:attrName>
                                        </p:attrNameLst>
                                      </p:cBhvr>
                                      <p:to>
                                        <p:strVal val="hidden"/>
                                      </p:to>
                                    </p:set>
                                  </p:childTnLst>
                                </p:cTn>
                              </p:par>
                              <p:par>
                                <p:cTn id="145" presetID="53" presetClass="exit" presetSubtype="544" fill="hold" grpId="0" nodeType="withEffect">
                                  <p:stCondLst>
                                    <p:cond delay="0"/>
                                  </p:stCondLst>
                                  <p:childTnLst>
                                    <p:anim calcmode="lin" valueType="num">
                                      <p:cBhvr>
                                        <p:cTn id="146" dur="750"/>
                                        <p:tgtEl>
                                          <p:spTgt spid="43"/>
                                        </p:tgtEl>
                                        <p:attrNameLst>
                                          <p:attrName>ppt_w</p:attrName>
                                        </p:attrNameLst>
                                      </p:cBhvr>
                                      <p:tavLst>
                                        <p:tav tm="0">
                                          <p:val>
                                            <p:strVal val="ppt_w"/>
                                          </p:val>
                                        </p:tav>
                                        <p:tav tm="100000">
                                          <p:val>
                                            <p:fltVal val="0"/>
                                          </p:val>
                                        </p:tav>
                                      </p:tavLst>
                                    </p:anim>
                                    <p:anim calcmode="lin" valueType="num">
                                      <p:cBhvr>
                                        <p:cTn id="147" dur="750"/>
                                        <p:tgtEl>
                                          <p:spTgt spid="43"/>
                                        </p:tgtEl>
                                        <p:attrNameLst>
                                          <p:attrName>ppt_h</p:attrName>
                                        </p:attrNameLst>
                                      </p:cBhvr>
                                      <p:tavLst>
                                        <p:tav tm="0">
                                          <p:val>
                                            <p:strVal val="ppt_h"/>
                                          </p:val>
                                        </p:tav>
                                        <p:tav tm="100000">
                                          <p:val>
                                            <p:fltVal val="0"/>
                                          </p:val>
                                        </p:tav>
                                      </p:tavLst>
                                    </p:anim>
                                    <p:animEffect transition="out" filter="fade">
                                      <p:cBhvr>
                                        <p:cTn id="148" dur="750"/>
                                        <p:tgtEl>
                                          <p:spTgt spid="43"/>
                                        </p:tgtEl>
                                      </p:cBhvr>
                                    </p:animEffect>
                                    <p:anim calcmode="lin" valueType="num">
                                      <p:cBhvr>
                                        <p:cTn id="149" dur="750"/>
                                        <p:tgtEl>
                                          <p:spTgt spid="43"/>
                                        </p:tgtEl>
                                        <p:attrNameLst>
                                          <p:attrName>ppt_x</p:attrName>
                                        </p:attrNameLst>
                                      </p:cBhvr>
                                      <p:tavLst>
                                        <p:tav tm="0">
                                          <p:val>
                                            <p:strVal val="ppt_x"/>
                                          </p:val>
                                        </p:tav>
                                        <p:tav tm="100000">
                                          <p:val>
                                            <p:fltVal val="0.5"/>
                                          </p:val>
                                        </p:tav>
                                      </p:tavLst>
                                    </p:anim>
                                    <p:anim calcmode="lin" valueType="num">
                                      <p:cBhvr>
                                        <p:cTn id="150" dur="750"/>
                                        <p:tgtEl>
                                          <p:spTgt spid="43"/>
                                        </p:tgtEl>
                                        <p:attrNameLst>
                                          <p:attrName>ppt_y</p:attrName>
                                        </p:attrNameLst>
                                      </p:cBhvr>
                                      <p:tavLst>
                                        <p:tav tm="0">
                                          <p:val>
                                            <p:strVal val="ppt_y"/>
                                          </p:val>
                                        </p:tav>
                                        <p:tav tm="100000">
                                          <p:val>
                                            <p:fltVal val="0.5"/>
                                          </p:val>
                                        </p:tav>
                                      </p:tavLst>
                                    </p:anim>
                                    <p:set>
                                      <p:cBhvr>
                                        <p:cTn id="151" dur="1" fill="hold">
                                          <p:stCondLst>
                                            <p:cond delay="749"/>
                                          </p:stCondLst>
                                        </p:cTn>
                                        <p:tgtEl>
                                          <p:spTgt spid="43"/>
                                        </p:tgtEl>
                                        <p:attrNameLst>
                                          <p:attrName>style.visibility</p:attrName>
                                        </p:attrNameLst>
                                      </p:cBhvr>
                                      <p:to>
                                        <p:strVal val="hidden"/>
                                      </p:to>
                                    </p:set>
                                  </p:childTnLst>
                                </p:cTn>
                              </p:par>
                              <p:par>
                                <p:cTn id="152" presetID="53" presetClass="exit" presetSubtype="544" fill="hold" grpId="0" nodeType="withEffect" nodePh="1">
                                  <p:stCondLst>
                                    <p:cond delay="0"/>
                                  </p:stCondLst>
                                  <p:endCondLst>
                                    <p:cond evt="begin" delay="0">
                                      <p:tn val="152"/>
                                    </p:cond>
                                  </p:endCondLst>
                                  <p:childTnLst>
                                    <p:anim calcmode="lin" valueType="num">
                                      <p:cBhvr>
                                        <p:cTn id="153" dur="750"/>
                                        <p:tgtEl>
                                          <p:spTgt spid="44"/>
                                        </p:tgtEl>
                                        <p:attrNameLst>
                                          <p:attrName>ppt_w</p:attrName>
                                        </p:attrNameLst>
                                      </p:cBhvr>
                                      <p:tavLst>
                                        <p:tav tm="0">
                                          <p:val>
                                            <p:strVal val="ppt_w"/>
                                          </p:val>
                                        </p:tav>
                                        <p:tav tm="100000">
                                          <p:val>
                                            <p:fltVal val="0"/>
                                          </p:val>
                                        </p:tav>
                                      </p:tavLst>
                                    </p:anim>
                                    <p:anim calcmode="lin" valueType="num">
                                      <p:cBhvr>
                                        <p:cTn id="154" dur="750"/>
                                        <p:tgtEl>
                                          <p:spTgt spid="44"/>
                                        </p:tgtEl>
                                        <p:attrNameLst>
                                          <p:attrName>ppt_h</p:attrName>
                                        </p:attrNameLst>
                                      </p:cBhvr>
                                      <p:tavLst>
                                        <p:tav tm="0">
                                          <p:val>
                                            <p:strVal val="ppt_h"/>
                                          </p:val>
                                        </p:tav>
                                        <p:tav tm="100000">
                                          <p:val>
                                            <p:fltVal val="0"/>
                                          </p:val>
                                        </p:tav>
                                      </p:tavLst>
                                    </p:anim>
                                    <p:animEffect transition="out" filter="fade">
                                      <p:cBhvr>
                                        <p:cTn id="155" dur="750"/>
                                        <p:tgtEl>
                                          <p:spTgt spid="44"/>
                                        </p:tgtEl>
                                      </p:cBhvr>
                                    </p:animEffect>
                                    <p:anim calcmode="lin" valueType="num">
                                      <p:cBhvr>
                                        <p:cTn id="156" dur="750"/>
                                        <p:tgtEl>
                                          <p:spTgt spid="44"/>
                                        </p:tgtEl>
                                        <p:attrNameLst>
                                          <p:attrName>ppt_x</p:attrName>
                                        </p:attrNameLst>
                                      </p:cBhvr>
                                      <p:tavLst>
                                        <p:tav tm="0">
                                          <p:val>
                                            <p:strVal val="ppt_x"/>
                                          </p:val>
                                        </p:tav>
                                        <p:tav tm="100000">
                                          <p:val>
                                            <p:fltVal val="0.5"/>
                                          </p:val>
                                        </p:tav>
                                      </p:tavLst>
                                    </p:anim>
                                    <p:anim calcmode="lin" valueType="num">
                                      <p:cBhvr>
                                        <p:cTn id="157" dur="750"/>
                                        <p:tgtEl>
                                          <p:spTgt spid="44"/>
                                        </p:tgtEl>
                                        <p:attrNameLst>
                                          <p:attrName>ppt_y</p:attrName>
                                        </p:attrNameLst>
                                      </p:cBhvr>
                                      <p:tavLst>
                                        <p:tav tm="0">
                                          <p:val>
                                            <p:strVal val="ppt_y"/>
                                          </p:val>
                                        </p:tav>
                                        <p:tav tm="100000">
                                          <p:val>
                                            <p:fltVal val="0.5"/>
                                          </p:val>
                                        </p:tav>
                                      </p:tavLst>
                                    </p:anim>
                                    <p:set>
                                      <p:cBhvr>
                                        <p:cTn id="158" dur="1" fill="hold">
                                          <p:stCondLst>
                                            <p:cond delay="749"/>
                                          </p:stCondLst>
                                        </p:cTn>
                                        <p:tgtEl>
                                          <p:spTgt spid="44"/>
                                        </p:tgtEl>
                                        <p:attrNameLst>
                                          <p:attrName>style.visibility</p:attrName>
                                        </p:attrNameLst>
                                      </p:cBhvr>
                                      <p:to>
                                        <p:strVal val="hidden"/>
                                      </p:to>
                                    </p:set>
                                  </p:childTnLst>
                                </p:cTn>
                              </p:par>
                              <p:par>
                                <p:cTn id="159" presetID="53" presetClass="exit" presetSubtype="544" fill="hold" grpId="0" nodeType="withEffect" nodePh="1">
                                  <p:stCondLst>
                                    <p:cond delay="0"/>
                                  </p:stCondLst>
                                  <p:endCondLst>
                                    <p:cond evt="begin" delay="0">
                                      <p:tn val="159"/>
                                    </p:cond>
                                  </p:endCondLst>
                                  <p:childTnLst>
                                    <p:anim calcmode="lin" valueType="num">
                                      <p:cBhvr>
                                        <p:cTn id="160" dur="750"/>
                                        <p:tgtEl>
                                          <p:spTgt spid="45"/>
                                        </p:tgtEl>
                                        <p:attrNameLst>
                                          <p:attrName>ppt_w</p:attrName>
                                        </p:attrNameLst>
                                      </p:cBhvr>
                                      <p:tavLst>
                                        <p:tav tm="0">
                                          <p:val>
                                            <p:strVal val="ppt_w"/>
                                          </p:val>
                                        </p:tav>
                                        <p:tav tm="100000">
                                          <p:val>
                                            <p:fltVal val="0"/>
                                          </p:val>
                                        </p:tav>
                                      </p:tavLst>
                                    </p:anim>
                                    <p:anim calcmode="lin" valueType="num">
                                      <p:cBhvr>
                                        <p:cTn id="161" dur="750"/>
                                        <p:tgtEl>
                                          <p:spTgt spid="45"/>
                                        </p:tgtEl>
                                        <p:attrNameLst>
                                          <p:attrName>ppt_h</p:attrName>
                                        </p:attrNameLst>
                                      </p:cBhvr>
                                      <p:tavLst>
                                        <p:tav tm="0">
                                          <p:val>
                                            <p:strVal val="ppt_h"/>
                                          </p:val>
                                        </p:tav>
                                        <p:tav tm="100000">
                                          <p:val>
                                            <p:fltVal val="0"/>
                                          </p:val>
                                        </p:tav>
                                      </p:tavLst>
                                    </p:anim>
                                    <p:animEffect transition="out" filter="fade">
                                      <p:cBhvr>
                                        <p:cTn id="162" dur="750"/>
                                        <p:tgtEl>
                                          <p:spTgt spid="45"/>
                                        </p:tgtEl>
                                      </p:cBhvr>
                                    </p:animEffect>
                                    <p:anim calcmode="lin" valueType="num">
                                      <p:cBhvr>
                                        <p:cTn id="163" dur="750"/>
                                        <p:tgtEl>
                                          <p:spTgt spid="45"/>
                                        </p:tgtEl>
                                        <p:attrNameLst>
                                          <p:attrName>ppt_x</p:attrName>
                                        </p:attrNameLst>
                                      </p:cBhvr>
                                      <p:tavLst>
                                        <p:tav tm="0">
                                          <p:val>
                                            <p:strVal val="ppt_x"/>
                                          </p:val>
                                        </p:tav>
                                        <p:tav tm="100000">
                                          <p:val>
                                            <p:fltVal val="0.5"/>
                                          </p:val>
                                        </p:tav>
                                      </p:tavLst>
                                    </p:anim>
                                    <p:anim calcmode="lin" valueType="num">
                                      <p:cBhvr>
                                        <p:cTn id="164" dur="750"/>
                                        <p:tgtEl>
                                          <p:spTgt spid="45"/>
                                        </p:tgtEl>
                                        <p:attrNameLst>
                                          <p:attrName>ppt_y</p:attrName>
                                        </p:attrNameLst>
                                      </p:cBhvr>
                                      <p:tavLst>
                                        <p:tav tm="0">
                                          <p:val>
                                            <p:strVal val="ppt_y"/>
                                          </p:val>
                                        </p:tav>
                                        <p:tav tm="100000">
                                          <p:val>
                                            <p:fltVal val="0.5"/>
                                          </p:val>
                                        </p:tav>
                                      </p:tavLst>
                                    </p:anim>
                                    <p:set>
                                      <p:cBhvr>
                                        <p:cTn id="165" dur="1" fill="hold">
                                          <p:stCondLst>
                                            <p:cond delay="749"/>
                                          </p:stCondLst>
                                        </p:cTn>
                                        <p:tgtEl>
                                          <p:spTgt spid="45"/>
                                        </p:tgtEl>
                                        <p:attrNameLst>
                                          <p:attrName>style.visibility</p:attrName>
                                        </p:attrNameLst>
                                      </p:cBhvr>
                                      <p:to>
                                        <p:strVal val="hidden"/>
                                      </p:to>
                                    </p:set>
                                  </p:childTnLst>
                                </p:cTn>
                              </p:par>
                              <p:par>
                                <p:cTn id="166" presetID="53" presetClass="exit" presetSubtype="544" fill="hold" grpId="0" nodeType="withEffect">
                                  <p:stCondLst>
                                    <p:cond delay="0"/>
                                  </p:stCondLst>
                                  <p:childTnLst>
                                    <p:anim calcmode="lin" valueType="num">
                                      <p:cBhvr>
                                        <p:cTn id="167" dur="750"/>
                                        <p:tgtEl>
                                          <p:spTgt spid="46"/>
                                        </p:tgtEl>
                                        <p:attrNameLst>
                                          <p:attrName>ppt_w</p:attrName>
                                        </p:attrNameLst>
                                      </p:cBhvr>
                                      <p:tavLst>
                                        <p:tav tm="0">
                                          <p:val>
                                            <p:strVal val="ppt_w"/>
                                          </p:val>
                                        </p:tav>
                                        <p:tav tm="100000">
                                          <p:val>
                                            <p:fltVal val="0"/>
                                          </p:val>
                                        </p:tav>
                                      </p:tavLst>
                                    </p:anim>
                                    <p:anim calcmode="lin" valueType="num">
                                      <p:cBhvr>
                                        <p:cTn id="168" dur="750"/>
                                        <p:tgtEl>
                                          <p:spTgt spid="46"/>
                                        </p:tgtEl>
                                        <p:attrNameLst>
                                          <p:attrName>ppt_h</p:attrName>
                                        </p:attrNameLst>
                                      </p:cBhvr>
                                      <p:tavLst>
                                        <p:tav tm="0">
                                          <p:val>
                                            <p:strVal val="ppt_h"/>
                                          </p:val>
                                        </p:tav>
                                        <p:tav tm="100000">
                                          <p:val>
                                            <p:fltVal val="0"/>
                                          </p:val>
                                        </p:tav>
                                      </p:tavLst>
                                    </p:anim>
                                    <p:animEffect transition="out" filter="fade">
                                      <p:cBhvr>
                                        <p:cTn id="169" dur="750"/>
                                        <p:tgtEl>
                                          <p:spTgt spid="46"/>
                                        </p:tgtEl>
                                      </p:cBhvr>
                                    </p:animEffect>
                                    <p:anim calcmode="lin" valueType="num">
                                      <p:cBhvr>
                                        <p:cTn id="170" dur="750"/>
                                        <p:tgtEl>
                                          <p:spTgt spid="46"/>
                                        </p:tgtEl>
                                        <p:attrNameLst>
                                          <p:attrName>ppt_x</p:attrName>
                                        </p:attrNameLst>
                                      </p:cBhvr>
                                      <p:tavLst>
                                        <p:tav tm="0">
                                          <p:val>
                                            <p:strVal val="ppt_x"/>
                                          </p:val>
                                        </p:tav>
                                        <p:tav tm="100000">
                                          <p:val>
                                            <p:fltVal val="0.5"/>
                                          </p:val>
                                        </p:tav>
                                      </p:tavLst>
                                    </p:anim>
                                    <p:anim calcmode="lin" valueType="num">
                                      <p:cBhvr>
                                        <p:cTn id="171" dur="750"/>
                                        <p:tgtEl>
                                          <p:spTgt spid="46"/>
                                        </p:tgtEl>
                                        <p:attrNameLst>
                                          <p:attrName>ppt_y</p:attrName>
                                        </p:attrNameLst>
                                      </p:cBhvr>
                                      <p:tavLst>
                                        <p:tav tm="0">
                                          <p:val>
                                            <p:strVal val="ppt_y"/>
                                          </p:val>
                                        </p:tav>
                                        <p:tav tm="100000">
                                          <p:val>
                                            <p:fltVal val="0.5"/>
                                          </p:val>
                                        </p:tav>
                                      </p:tavLst>
                                    </p:anim>
                                    <p:set>
                                      <p:cBhvr>
                                        <p:cTn id="172" dur="1" fill="hold">
                                          <p:stCondLst>
                                            <p:cond delay="749"/>
                                          </p:stCondLst>
                                        </p:cTn>
                                        <p:tgtEl>
                                          <p:spTgt spid="46"/>
                                        </p:tgtEl>
                                        <p:attrNameLst>
                                          <p:attrName>style.visibility</p:attrName>
                                        </p:attrNameLst>
                                      </p:cBhvr>
                                      <p:to>
                                        <p:strVal val="hidden"/>
                                      </p:to>
                                    </p:set>
                                  </p:childTnLst>
                                </p:cTn>
                              </p:par>
                              <p:par>
                                <p:cTn id="173" presetID="53" presetClass="exit" presetSubtype="544" fill="hold" grpId="0" nodeType="withEffect" nodePh="1">
                                  <p:stCondLst>
                                    <p:cond delay="0"/>
                                  </p:stCondLst>
                                  <p:endCondLst>
                                    <p:cond evt="begin" delay="0">
                                      <p:tn val="173"/>
                                    </p:cond>
                                  </p:endCondLst>
                                  <p:childTnLst>
                                    <p:anim calcmode="lin" valueType="num">
                                      <p:cBhvr>
                                        <p:cTn id="174" dur="750"/>
                                        <p:tgtEl>
                                          <p:spTgt spid="47"/>
                                        </p:tgtEl>
                                        <p:attrNameLst>
                                          <p:attrName>ppt_w</p:attrName>
                                        </p:attrNameLst>
                                      </p:cBhvr>
                                      <p:tavLst>
                                        <p:tav tm="0">
                                          <p:val>
                                            <p:strVal val="ppt_w"/>
                                          </p:val>
                                        </p:tav>
                                        <p:tav tm="100000">
                                          <p:val>
                                            <p:fltVal val="0"/>
                                          </p:val>
                                        </p:tav>
                                      </p:tavLst>
                                    </p:anim>
                                    <p:anim calcmode="lin" valueType="num">
                                      <p:cBhvr>
                                        <p:cTn id="175" dur="750"/>
                                        <p:tgtEl>
                                          <p:spTgt spid="47"/>
                                        </p:tgtEl>
                                        <p:attrNameLst>
                                          <p:attrName>ppt_h</p:attrName>
                                        </p:attrNameLst>
                                      </p:cBhvr>
                                      <p:tavLst>
                                        <p:tav tm="0">
                                          <p:val>
                                            <p:strVal val="ppt_h"/>
                                          </p:val>
                                        </p:tav>
                                        <p:tav tm="100000">
                                          <p:val>
                                            <p:fltVal val="0"/>
                                          </p:val>
                                        </p:tav>
                                      </p:tavLst>
                                    </p:anim>
                                    <p:animEffect transition="out" filter="fade">
                                      <p:cBhvr>
                                        <p:cTn id="176" dur="750"/>
                                        <p:tgtEl>
                                          <p:spTgt spid="47"/>
                                        </p:tgtEl>
                                      </p:cBhvr>
                                    </p:animEffect>
                                    <p:anim calcmode="lin" valueType="num">
                                      <p:cBhvr>
                                        <p:cTn id="177" dur="750"/>
                                        <p:tgtEl>
                                          <p:spTgt spid="47"/>
                                        </p:tgtEl>
                                        <p:attrNameLst>
                                          <p:attrName>ppt_x</p:attrName>
                                        </p:attrNameLst>
                                      </p:cBhvr>
                                      <p:tavLst>
                                        <p:tav tm="0">
                                          <p:val>
                                            <p:strVal val="ppt_x"/>
                                          </p:val>
                                        </p:tav>
                                        <p:tav tm="100000">
                                          <p:val>
                                            <p:fltVal val="0.5"/>
                                          </p:val>
                                        </p:tav>
                                      </p:tavLst>
                                    </p:anim>
                                    <p:anim calcmode="lin" valueType="num">
                                      <p:cBhvr>
                                        <p:cTn id="178" dur="750"/>
                                        <p:tgtEl>
                                          <p:spTgt spid="47"/>
                                        </p:tgtEl>
                                        <p:attrNameLst>
                                          <p:attrName>ppt_y</p:attrName>
                                        </p:attrNameLst>
                                      </p:cBhvr>
                                      <p:tavLst>
                                        <p:tav tm="0">
                                          <p:val>
                                            <p:strVal val="ppt_y"/>
                                          </p:val>
                                        </p:tav>
                                        <p:tav tm="100000">
                                          <p:val>
                                            <p:fltVal val="0.5"/>
                                          </p:val>
                                        </p:tav>
                                      </p:tavLst>
                                    </p:anim>
                                    <p:set>
                                      <p:cBhvr>
                                        <p:cTn id="179" dur="1" fill="hold">
                                          <p:stCondLst>
                                            <p:cond delay="749"/>
                                          </p:stCondLst>
                                        </p:cTn>
                                        <p:tgtEl>
                                          <p:spTgt spid="47"/>
                                        </p:tgtEl>
                                        <p:attrNameLst>
                                          <p:attrName>style.visibility</p:attrName>
                                        </p:attrNameLst>
                                      </p:cBhvr>
                                      <p:to>
                                        <p:strVal val="hidden"/>
                                      </p:to>
                                    </p:set>
                                  </p:childTnLst>
                                </p:cTn>
                              </p:par>
                              <p:par>
                                <p:cTn id="180" presetID="53" presetClass="exit" presetSubtype="544" fill="hold" grpId="0" nodeType="withEffect" nodePh="1">
                                  <p:stCondLst>
                                    <p:cond delay="0"/>
                                  </p:stCondLst>
                                  <p:endCondLst>
                                    <p:cond evt="begin" delay="0">
                                      <p:tn val="180"/>
                                    </p:cond>
                                  </p:endCondLst>
                                  <p:childTnLst>
                                    <p:anim calcmode="lin" valueType="num">
                                      <p:cBhvr>
                                        <p:cTn id="181" dur="750"/>
                                        <p:tgtEl>
                                          <p:spTgt spid="48"/>
                                        </p:tgtEl>
                                        <p:attrNameLst>
                                          <p:attrName>ppt_w</p:attrName>
                                        </p:attrNameLst>
                                      </p:cBhvr>
                                      <p:tavLst>
                                        <p:tav tm="0">
                                          <p:val>
                                            <p:strVal val="ppt_w"/>
                                          </p:val>
                                        </p:tav>
                                        <p:tav tm="100000">
                                          <p:val>
                                            <p:fltVal val="0"/>
                                          </p:val>
                                        </p:tav>
                                      </p:tavLst>
                                    </p:anim>
                                    <p:anim calcmode="lin" valueType="num">
                                      <p:cBhvr>
                                        <p:cTn id="182" dur="750"/>
                                        <p:tgtEl>
                                          <p:spTgt spid="48"/>
                                        </p:tgtEl>
                                        <p:attrNameLst>
                                          <p:attrName>ppt_h</p:attrName>
                                        </p:attrNameLst>
                                      </p:cBhvr>
                                      <p:tavLst>
                                        <p:tav tm="0">
                                          <p:val>
                                            <p:strVal val="ppt_h"/>
                                          </p:val>
                                        </p:tav>
                                        <p:tav tm="100000">
                                          <p:val>
                                            <p:fltVal val="0"/>
                                          </p:val>
                                        </p:tav>
                                      </p:tavLst>
                                    </p:anim>
                                    <p:animEffect transition="out" filter="fade">
                                      <p:cBhvr>
                                        <p:cTn id="183" dur="750"/>
                                        <p:tgtEl>
                                          <p:spTgt spid="48"/>
                                        </p:tgtEl>
                                      </p:cBhvr>
                                    </p:animEffect>
                                    <p:anim calcmode="lin" valueType="num">
                                      <p:cBhvr>
                                        <p:cTn id="184" dur="750"/>
                                        <p:tgtEl>
                                          <p:spTgt spid="48"/>
                                        </p:tgtEl>
                                        <p:attrNameLst>
                                          <p:attrName>ppt_x</p:attrName>
                                        </p:attrNameLst>
                                      </p:cBhvr>
                                      <p:tavLst>
                                        <p:tav tm="0">
                                          <p:val>
                                            <p:strVal val="ppt_x"/>
                                          </p:val>
                                        </p:tav>
                                        <p:tav tm="100000">
                                          <p:val>
                                            <p:fltVal val="0.5"/>
                                          </p:val>
                                        </p:tav>
                                      </p:tavLst>
                                    </p:anim>
                                    <p:anim calcmode="lin" valueType="num">
                                      <p:cBhvr>
                                        <p:cTn id="185" dur="750"/>
                                        <p:tgtEl>
                                          <p:spTgt spid="48"/>
                                        </p:tgtEl>
                                        <p:attrNameLst>
                                          <p:attrName>ppt_y</p:attrName>
                                        </p:attrNameLst>
                                      </p:cBhvr>
                                      <p:tavLst>
                                        <p:tav tm="0">
                                          <p:val>
                                            <p:strVal val="ppt_y"/>
                                          </p:val>
                                        </p:tav>
                                        <p:tav tm="100000">
                                          <p:val>
                                            <p:fltVal val="0.5"/>
                                          </p:val>
                                        </p:tav>
                                      </p:tavLst>
                                    </p:anim>
                                    <p:set>
                                      <p:cBhvr>
                                        <p:cTn id="186" dur="1" fill="hold">
                                          <p:stCondLst>
                                            <p:cond delay="749"/>
                                          </p:stCondLst>
                                        </p:cTn>
                                        <p:tgtEl>
                                          <p:spTgt spid="48"/>
                                        </p:tgtEl>
                                        <p:attrNameLst>
                                          <p:attrName>style.visibility</p:attrName>
                                        </p:attrNameLst>
                                      </p:cBhvr>
                                      <p:to>
                                        <p:strVal val="hidden"/>
                                      </p:to>
                                    </p:set>
                                  </p:childTnLst>
                                </p:cTn>
                              </p:par>
                              <p:par>
                                <p:cTn id="187" presetID="53" presetClass="exit" presetSubtype="544" fill="hold" grpId="0" nodeType="withEffect">
                                  <p:stCondLst>
                                    <p:cond delay="0"/>
                                  </p:stCondLst>
                                  <p:childTnLst>
                                    <p:anim calcmode="lin" valueType="num">
                                      <p:cBhvr>
                                        <p:cTn id="188" dur="750"/>
                                        <p:tgtEl>
                                          <p:spTgt spid="49"/>
                                        </p:tgtEl>
                                        <p:attrNameLst>
                                          <p:attrName>ppt_w</p:attrName>
                                        </p:attrNameLst>
                                      </p:cBhvr>
                                      <p:tavLst>
                                        <p:tav tm="0">
                                          <p:val>
                                            <p:strVal val="ppt_w"/>
                                          </p:val>
                                        </p:tav>
                                        <p:tav tm="100000">
                                          <p:val>
                                            <p:fltVal val="0"/>
                                          </p:val>
                                        </p:tav>
                                      </p:tavLst>
                                    </p:anim>
                                    <p:anim calcmode="lin" valueType="num">
                                      <p:cBhvr>
                                        <p:cTn id="189" dur="750"/>
                                        <p:tgtEl>
                                          <p:spTgt spid="49"/>
                                        </p:tgtEl>
                                        <p:attrNameLst>
                                          <p:attrName>ppt_h</p:attrName>
                                        </p:attrNameLst>
                                      </p:cBhvr>
                                      <p:tavLst>
                                        <p:tav tm="0">
                                          <p:val>
                                            <p:strVal val="ppt_h"/>
                                          </p:val>
                                        </p:tav>
                                        <p:tav tm="100000">
                                          <p:val>
                                            <p:fltVal val="0"/>
                                          </p:val>
                                        </p:tav>
                                      </p:tavLst>
                                    </p:anim>
                                    <p:animEffect transition="out" filter="fade">
                                      <p:cBhvr>
                                        <p:cTn id="190" dur="750"/>
                                        <p:tgtEl>
                                          <p:spTgt spid="49"/>
                                        </p:tgtEl>
                                      </p:cBhvr>
                                    </p:animEffect>
                                    <p:anim calcmode="lin" valueType="num">
                                      <p:cBhvr>
                                        <p:cTn id="191" dur="750"/>
                                        <p:tgtEl>
                                          <p:spTgt spid="49"/>
                                        </p:tgtEl>
                                        <p:attrNameLst>
                                          <p:attrName>ppt_x</p:attrName>
                                        </p:attrNameLst>
                                      </p:cBhvr>
                                      <p:tavLst>
                                        <p:tav tm="0">
                                          <p:val>
                                            <p:strVal val="ppt_x"/>
                                          </p:val>
                                        </p:tav>
                                        <p:tav tm="100000">
                                          <p:val>
                                            <p:fltVal val="0.5"/>
                                          </p:val>
                                        </p:tav>
                                      </p:tavLst>
                                    </p:anim>
                                    <p:anim calcmode="lin" valueType="num">
                                      <p:cBhvr>
                                        <p:cTn id="192" dur="750"/>
                                        <p:tgtEl>
                                          <p:spTgt spid="49"/>
                                        </p:tgtEl>
                                        <p:attrNameLst>
                                          <p:attrName>ppt_y</p:attrName>
                                        </p:attrNameLst>
                                      </p:cBhvr>
                                      <p:tavLst>
                                        <p:tav tm="0">
                                          <p:val>
                                            <p:strVal val="ppt_y"/>
                                          </p:val>
                                        </p:tav>
                                        <p:tav tm="100000">
                                          <p:val>
                                            <p:fltVal val="0.5"/>
                                          </p:val>
                                        </p:tav>
                                      </p:tavLst>
                                    </p:anim>
                                    <p:set>
                                      <p:cBhvr>
                                        <p:cTn id="193" dur="1" fill="hold">
                                          <p:stCondLst>
                                            <p:cond delay="749"/>
                                          </p:stCondLst>
                                        </p:cTn>
                                        <p:tgtEl>
                                          <p:spTgt spid="49"/>
                                        </p:tgtEl>
                                        <p:attrNameLst>
                                          <p:attrName>style.visibility</p:attrName>
                                        </p:attrNameLst>
                                      </p:cBhvr>
                                      <p:to>
                                        <p:strVal val="hidden"/>
                                      </p:to>
                                    </p:set>
                                  </p:childTnLst>
                                </p:cTn>
                              </p:par>
                              <p:par>
                                <p:cTn id="194" presetID="53" presetClass="exit" presetSubtype="544" fill="hold" grpId="0" nodeType="withEffect" nodePh="1">
                                  <p:stCondLst>
                                    <p:cond delay="0"/>
                                  </p:stCondLst>
                                  <p:endCondLst>
                                    <p:cond evt="begin" delay="0">
                                      <p:tn val="194"/>
                                    </p:cond>
                                  </p:endCondLst>
                                  <p:childTnLst>
                                    <p:anim calcmode="lin" valueType="num">
                                      <p:cBhvr>
                                        <p:cTn id="195" dur="750"/>
                                        <p:tgtEl>
                                          <p:spTgt spid="50"/>
                                        </p:tgtEl>
                                        <p:attrNameLst>
                                          <p:attrName>ppt_w</p:attrName>
                                        </p:attrNameLst>
                                      </p:cBhvr>
                                      <p:tavLst>
                                        <p:tav tm="0">
                                          <p:val>
                                            <p:strVal val="ppt_w"/>
                                          </p:val>
                                        </p:tav>
                                        <p:tav tm="100000">
                                          <p:val>
                                            <p:fltVal val="0"/>
                                          </p:val>
                                        </p:tav>
                                      </p:tavLst>
                                    </p:anim>
                                    <p:anim calcmode="lin" valueType="num">
                                      <p:cBhvr>
                                        <p:cTn id="196" dur="750"/>
                                        <p:tgtEl>
                                          <p:spTgt spid="50"/>
                                        </p:tgtEl>
                                        <p:attrNameLst>
                                          <p:attrName>ppt_h</p:attrName>
                                        </p:attrNameLst>
                                      </p:cBhvr>
                                      <p:tavLst>
                                        <p:tav tm="0">
                                          <p:val>
                                            <p:strVal val="ppt_h"/>
                                          </p:val>
                                        </p:tav>
                                        <p:tav tm="100000">
                                          <p:val>
                                            <p:fltVal val="0"/>
                                          </p:val>
                                        </p:tav>
                                      </p:tavLst>
                                    </p:anim>
                                    <p:animEffect transition="out" filter="fade">
                                      <p:cBhvr>
                                        <p:cTn id="197" dur="750"/>
                                        <p:tgtEl>
                                          <p:spTgt spid="50"/>
                                        </p:tgtEl>
                                      </p:cBhvr>
                                    </p:animEffect>
                                    <p:anim calcmode="lin" valueType="num">
                                      <p:cBhvr>
                                        <p:cTn id="198" dur="750"/>
                                        <p:tgtEl>
                                          <p:spTgt spid="50"/>
                                        </p:tgtEl>
                                        <p:attrNameLst>
                                          <p:attrName>ppt_x</p:attrName>
                                        </p:attrNameLst>
                                      </p:cBhvr>
                                      <p:tavLst>
                                        <p:tav tm="0">
                                          <p:val>
                                            <p:strVal val="ppt_x"/>
                                          </p:val>
                                        </p:tav>
                                        <p:tav tm="100000">
                                          <p:val>
                                            <p:fltVal val="0.5"/>
                                          </p:val>
                                        </p:tav>
                                      </p:tavLst>
                                    </p:anim>
                                    <p:anim calcmode="lin" valueType="num">
                                      <p:cBhvr>
                                        <p:cTn id="199" dur="750"/>
                                        <p:tgtEl>
                                          <p:spTgt spid="50"/>
                                        </p:tgtEl>
                                        <p:attrNameLst>
                                          <p:attrName>ppt_y</p:attrName>
                                        </p:attrNameLst>
                                      </p:cBhvr>
                                      <p:tavLst>
                                        <p:tav tm="0">
                                          <p:val>
                                            <p:strVal val="ppt_y"/>
                                          </p:val>
                                        </p:tav>
                                        <p:tav tm="100000">
                                          <p:val>
                                            <p:fltVal val="0.5"/>
                                          </p:val>
                                        </p:tav>
                                      </p:tavLst>
                                    </p:anim>
                                    <p:set>
                                      <p:cBhvr>
                                        <p:cTn id="200" dur="1" fill="hold">
                                          <p:stCondLst>
                                            <p:cond delay="749"/>
                                          </p:stCondLst>
                                        </p:cTn>
                                        <p:tgtEl>
                                          <p:spTgt spid="50"/>
                                        </p:tgtEl>
                                        <p:attrNameLst>
                                          <p:attrName>style.visibility</p:attrName>
                                        </p:attrNameLst>
                                      </p:cBhvr>
                                      <p:to>
                                        <p:strVal val="hidden"/>
                                      </p:to>
                                    </p:set>
                                  </p:childTnLst>
                                </p:cTn>
                              </p:par>
                              <p:par>
                                <p:cTn id="201" presetID="53" presetClass="exit" presetSubtype="544" fill="hold" grpId="0" nodeType="withEffect" nodePh="1">
                                  <p:stCondLst>
                                    <p:cond delay="0"/>
                                  </p:stCondLst>
                                  <p:endCondLst>
                                    <p:cond evt="begin" delay="0">
                                      <p:tn val="201"/>
                                    </p:cond>
                                  </p:endCondLst>
                                  <p:childTnLst>
                                    <p:anim calcmode="lin" valueType="num">
                                      <p:cBhvr>
                                        <p:cTn id="202" dur="750"/>
                                        <p:tgtEl>
                                          <p:spTgt spid="51"/>
                                        </p:tgtEl>
                                        <p:attrNameLst>
                                          <p:attrName>ppt_w</p:attrName>
                                        </p:attrNameLst>
                                      </p:cBhvr>
                                      <p:tavLst>
                                        <p:tav tm="0">
                                          <p:val>
                                            <p:strVal val="ppt_w"/>
                                          </p:val>
                                        </p:tav>
                                        <p:tav tm="100000">
                                          <p:val>
                                            <p:fltVal val="0"/>
                                          </p:val>
                                        </p:tav>
                                      </p:tavLst>
                                    </p:anim>
                                    <p:anim calcmode="lin" valueType="num">
                                      <p:cBhvr>
                                        <p:cTn id="203" dur="750"/>
                                        <p:tgtEl>
                                          <p:spTgt spid="51"/>
                                        </p:tgtEl>
                                        <p:attrNameLst>
                                          <p:attrName>ppt_h</p:attrName>
                                        </p:attrNameLst>
                                      </p:cBhvr>
                                      <p:tavLst>
                                        <p:tav tm="0">
                                          <p:val>
                                            <p:strVal val="ppt_h"/>
                                          </p:val>
                                        </p:tav>
                                        <p:tav tm="100000">
                                          <p:val>
                                            <p:fltVal val="0"/>
                                          </p:val>
                                        </p:tav>
                                      </p:tavLst>
                                    </p:anim>
                                    <p:animEffect transition="out" filter="fade">
                                      <p:cBhvr>
                                        <p:cTn id="204" dur="750"/>
                                        <p:tgtEl>
                                          <p:spTgt spid="51"/>
                                        </p:tgtEl>
                                      </p:cBhvr>
                                    </p:animEffect>
                                    <p:anim calcmode="lin" valueType="num">
                                      <p:cBhvr>
                                        <p:cTn id="205" dur="750"/>
                                        <p:tgtEl>
                                          <p:spTgt spid="51"/>
                                        </p:tgtEl>
                                        <p:attrNameLst>
                                          <p:attrName>ppt_x</p:attrName>
                                        </p:attrNameLst>
                                      </p:cBhvr>
                                      <p:tavLst>
                                        <p:tav tm="0">
                                          <p:val>
                                            <p:strVal val="ppt_x"/>
                                          </p:val>
                                        </p:tav>
                                        <p:tav tm="100000">
                                          <p:val>
                                            <p:fltVal val="0.5"/>
                                          </p:val>
                                        </p:tav>
                                      </p:tavLst>
                                    </p:anim>
                                    <p:anim calcmode="lin" valueType="num">
                                      <p:cBhvr>
                                        <p:cTn id="206" dur="750"/>
                                        <p:tgtEl>
                                          <p:spTgt spid="51"/>
                                        </p:tgtEl>
                                        <p:attrNameLst>
                                          <p:attrName>ppt_y</p:attrName>
                                        </p:attrNameLst>
                                      </p:cBhvr>
                                      <p:tavLst>
                                        <p:tav tm="0">
                                          <p:val>
                                            <p:strVal val="ppt_y"/>
                                          </p:val>
                                        </p:tav>
                                        <p:tav tm="100000">
                                          <p:val>
                                            <p:fltVal val="0.5"/>
                                          </p:val>
                                        </p:tav>
                                      </p:tavLst>
                                    </p:anim>
                                    <p:set>
                                      <p:cBhvr>
                                        <p:cTn id="207" dur="1" fill="hold">
                                          <p:stCondLst>
                                            <p:cond delay="749"/>
                                          </p:stCondLst>
                                        </p:cTn>
                                        <p:tgtEl>
                                          <p:spTgt spid="51"/>
                                        </p:tgtEl>
                                        <p:attrNameLst>
                                          <p:attrName>style.visibility</p:attrName>
                                        </p:attrNameLst>
                                      </p:cBhvr>
                                      <p:to>
                                        <p:strVal val="hidden"/>
                                      </p:to>
                                    </p:set>
                                  </p:childTnLst>
                                </p:cTn>
                              </p:par>
                              <p:par>
                                <p:cTn id="208" presetID="53" presetClass="exit" presetSubtype="544" fill="hold" grpId="0" nodeType="withEffect">
                                  <p:stCondLst>
                                    <p:cond delay="0"/>
                                  </p:stCondLst>
                                  <p:childTnLst>
                                    <p:anim calcmode="lin" valueType="num">
                                      <p:cBhvr>
                                        <p:cTn id="209" dur="750"/>
                                        <p:tgtEl>
                                          <p:spTgt spid="52"/>
                                        </p:tgtEl>
                                        <p:attrNameLst>
                                          <p:attrName>ppt_w</p:attrName>
                                        </p:attrNameLst>
                                      </p:cBhvr>
                                      <p:tavLst>
                                        <p:tav tm="0">
                                          <p:val>
                                            <p:strVal val="ppt_w"/>
                                          </p:val>
                                        </p:tav>
                                        <p:tav tm="100000">
                                          <p:val>
                                            <p:fltVal val="0"/>
                                          </p:val>
                                        </p:tav>
                                      </p:tavLst>
                                    </p:anim>
                                    <p:anim calcmode="lin" valueType="num">
                                      <p:cBhvr>
                                        <p:cTn id="210" dur="750"/>
                                        <p:tgtEl>
                                          <p:spTgt spid="52"/>
                                        </p:tgtEl>
                                        <p:attrNameLst>
                                          <p:attrName>ppt_h</p:attrName>
                                        </p:attrNameLst>
                                      </p:cBhvr>
                                      <p:tavLst>
                                        <p:tav tm="0">
                                          <p:val>
                                            <p:strVal val="ppt_h"/>
                                          </p:val>
                                        </p:tav>
                                        <p:tav tm="100000">
                                          <p:val>
                                            <p:fltVal val="0"/>
                                          </p:val>
                                        </p:tav>
                                      </p:tavLst>
                                    </p:anim>
                                    <p:animEffect transition="out" filter="fade">
                                      <p:cBhvr>
                                        <p:cTn id="211" dur="750"/>
                                        <p:tgtEl>
                                          <p:spTgt spid="52"/>
                                        </p:tgtEl>
                                      </p:cBhvr>
                                    </p:animEffect>
                                    <p:anim calcmode="lin" valueType="num">
                                      <p:cBhvr>
                                        <p:cTn id="212" dur="750"/>
                                        <p:tgtEl>
                                          <p:spTgt spid="52"/>
                                        </p:tgtEl>
                                        <p:attrNameLst>
                                          <p:attrName>ppt_x</p:attrName>
                                        </p:attrNameLst>
                                      </p:cBhvr>
                                      <p:tavLst>
                                        <p:tav tm="0">
                                          <p:val>
                                            <p:strVal val="ppt_x"/>
                                          </p:val>
                                        </p:tav>
                                        <p:tav tm="100000">
                                          <p:val>
                                            <p:fltVal val="0.5"/>
                                          </p:val>
                                        </p:tav>
                                      </p:tavLst>
                                    </p:anim>
                                    <p:anim calcmode="lin" valueType="num">
                                      <p:cBhvr>
                                        <p:cTn id="213" dur="750"/>
                                        <p:tgtEl>
                                          <p:spTgt spid="52"/>
                                        </p:tgtEl>
                                        <p:attrNameLst>
                                          <p:attrName>ppt_y</p:attrName>
                                        </p:attrNameLst>
                                      </p:cBhvr>
                                      <p:tavLst>
                                        <p:tav tm="0">
                                          <p:val>
                                            <p:strVal val="ppt_y"/>
                                          </p:val>
                                        </p:tav>
                                        <p:tav tm="100000">
                                          <p:val>
                                            <p:fltVal val="0.5"/>
                                          </p:val>
                                        </p:tav>
                                      </p:tavLst>
                                    </p:anim>
                                    <p:set>
                                      <p:cBhvr>
                                        <p:cTn id="214" dur="1" fill="hold">
                                          <p:stCondLst>
                                            <p:cond delay="749"/>
                                          </p:stCondLst>
                                        </p:cTn>
                                        <p:tgtEl>
                                          <p:spTgt spid="52"/>
                                        </p:tgtEl>
                                        <p:attrNameLst>
                                          <p:attrName>style.visibility</p:attrName>
                                        </p:attrNameLst>
                                      </p:cBhvr>
                                      <p:to>
                                        <p:strVal val="hidden"/>
                                      </p:to>
                                    </p:set>
                                  </p:childTnLst>
                                </p:cTn>
                              </p:par>
                              <p:par>
                                <p:cTn id="215" presetID="53" presetClass="exit" presetSubtype="544" fill="hold" grpId="0" nodeType="withEffect" nodePh="1">
                                  <p:stCondLst>
                                    <p:cond delay="0"/>
                                  </p:stCondLst>
                                  <p:endCondLst>
                                    <p:cond evt="begin" delay="0">
                                      <p:tn val="215"/>
                                    </p:cond>
                                  </p:endCondLst>
                                  <p:childTnLst>
                                    <p:anim calcmode="lin" valueType="num">
                                      <p:cBhvr>
                                        <p:cTn id="216" dur="750"/>
                                        <p:tgtEl>
                                          <p:spTgt spid="53"/>
                                        </p:tgtEl>
                                        <p:attrNameLst>
                                          <p:attrName>ppt_w</p:attrName>
                                        </p:attrNameLst>
                                      </p:cBhvr>
                                      <p:tavLst>
                                        <p:tav tm="0">
                                          <p:val>
                                            <p:strVal val="ppt_w"/>
                                          </p:val>
                                        </p:tav>
                                        <p:tav tm="100000">
                                          <p:val>
                                            <p:fltVal val="0"/>
                                          </p:val>
                                        </p:tav>
                                      </p:tavLst>
                                    </p:anim>
                                    <p:anim calcmode="lin" valueType="num">
                                      <p:cBhvr>
                                        <p:cTn id="217" dur="750"/>
                                        <p:tgtEl>
                                          <p:spTgt spid="53"/>
                                        </p:tgtEl>
                                        <p:attrNameLst>
                                          <p:attrName>ppt_h</p:attrName>
                                        </p:attrNameLst>
                                      </p:cBhvr>
                                      <p:tavLst>
                                        <p:tav tm="0">
                                          <p:val>
                                            <p:strVal val="ppt_h"/>
                                          </p:val>
                                        </p:tav>
                                        <p:tav tm="100000">
                                          <p:val>
                                            <p:fltVal val="0"/>
                                          </p:val>
                                        </p:tav>
                                      </p:tavLst>
                                    </p:anim>
                                    <p:animEffect transition="out" filter="fade">
                                      <p:cBhvr>
                                        <p:cTn id="218" dur="750"/>
                                        <p:tgtEl>
                                          <p:spTgt spid="53"/>
                                        </p:tgtEl>
                                      </p:cBhvr>
                                    </p:animEffect>
                                    <p:anim calcmode="lin" valueType="num">
                                      <p:cBhvr>
                                        <p:cTn id="219" dur="750"/>
                                        <p:tgtEl>
                                          <p:spTgt spid="53"/>
                                        </p:tgtEl>
                                        <p:attrNameLst>
                                          <p:attrName>ppt_x</p:attrName>
                                        </p:attrNameLst>
                                      </p:cBhvr>
                                      <p:tavLst>
                                        <p:tav tm="0">
                                          <p:val>
                                            <p:strVal val="ppt_x"/>
                                          </p:val>
                                        </p:tav>
                                        <p:tav tm="100000">
                                          <p:val>
                                            <p:fltVal val="0.5"/>
                                          </p:val>
                                        </p:tav>
                                      </p:tavLst>
                                    </p:anim>
                                    <p:anim calcmode="lin" valueType="num">
                                      <p:cBhvr>
                                        <p:cTn id="220" dur="750"/>
                                        <p:tgtEl>
                                          <p:spTgt spid="53"/>
                                        </p:tgtEl>
                                        <p:attrNameLst>
                                          <p:attrName>ppt_y</p:attrName>
                                        </p:attrNameLst>
                                      </p:cBhvr>
                                      <p:tavLst>
                                        <p:tav tm="0">
                                          <p:val>
                                            <p:strVal val="ppt_y"/>
                                          </p:val>
                                        </p:tav>
                                        <p:tav tm="100000">
                                          <p:val>
                                            <p:fltVal val="0.5"/>
                                          </p:val>
                                        </p:tav>
                                      </p:tavLst>
                                    </p:anim>
                                    <p:set>
                                      <p:cBhvr>
                                        <p:cTn id="221" dur="1" fill="hold">
                                          <p:stCondLst>
                                            <p:cond delay="749"/>
                                          </p:stCondLst>
                                        </p:cTn>
                                        <p:tgtEl>
                                          <p:spTgt spid="53"/>
                                        </p:tgtEl>
                                        <p:attrNameLst>
                                          <p:attrName>style.visibility</p:attrName>
                                        </p:attrNameLst>
                                      </p:cBhvr>
                                      <p:to>
                                        <p:strVal val="hidden"/>
                                      </p:to>
                                    </p:set>
                                  </p:childTnLst>
                                </p:cTn>
                              </p:par>
                              <p:par>
                                <p:cTn id="222" presetID="53" presetClass="exit" presetSubtype="544" fill="hold" grpId="0" nodeType="withEffect" nodePh="1">
                                  <p:stCondLst>
                                    <p:cond delay="0"/>
                                  </p:stCondLst>
                                  <p:endCondLst>
                                    <p:cond evt="begin" delay="0">
                                      <p:tn val="222"/>
                                    </p:cond>
                                  </p:endCondLst>
                                  <p:childTnLst>
                                    <p:anim calcmode="lin" valueType="num">
                                      <p:cBhvr>
                                        <p:cTn id="223" dur="750"/>
                                        <p:tgtEl>
                                          <p:spTgt spid="54"/>
                                        </p:tgtEl>
                                        <p:attrNameLst>
                                          <p:attrName>ppt_w</p:attrName>
                                        </p:attrNameLst>
                                      </p:cBhvr>
                                      <p:tavLst>
                                        <p:tav tm="0">
                                          <p:val>
                                            <p:strVal val="ppt_w"/>
                                          </p:val>
                                        </p:tav>
                                        <p:tav tm="100000">
                                          <p:val>
                                            <p:fltVal val="0"/>
                                          </p:val>
                                        </p:tav>
                                      </p:tavLst>
                                    </p:anim>
                                    <p:anim calcmode="lin" valueType="num">
                                      <p:cBhvr>
                                        <p:cTn id="224" dur="750"/>
                                        <p:tgtEl>
                                          <p:spTgt spid="54"/>
                                        </p:tgtEl>
                                        <p:attrNameLst>
                                          <p:attrName>ppt_h</p:attrName>
                                        </p:attrNameLst>
                                      </p:cBhvr>
                                      <p:tavLst>
                                        <p:tav tm="0">
                                          <p:val>
                                            <p:strVal val="ppt_h"/>
                                          </p:val>
                                        </p:tav>
                                        <p:tav tm="100000">
                                          <p:val>
                                            <p:fltVal val="0"/>
                                          </p:val>
                                        </p:tav>
                                      </p:tavLst>
                                    </p:anim>
                                    <p:animEffect transition="out" filter="fade">
                                      <p:cBhvr>
                                        <p:cTn id="225" dur="750"/>
                                        <p:tgtEl>
                                          <p:spTgt spid="54"/>
                                        </p:tgtEl>
                                      </p:cBhvr>
                                    </p:animEffect>
                                    <p:anim calcmode="lin" valueType="num">
                                      <p:cBhvr>
                                        <p:cTn id="226" dur="750"/>
                                        <p:tgtEl>
                                          <p:spTgt spid="54"/>
                                        </p:tgtEl>
                                        <p:attrNameLst>
                                          <p:attrName>ppt_x</p:attrName>
                                        </p:attrNameLst>
                                      </p:cBhvr>
                                      <p:tavLst>
                                        <p:tav tm="0">
                                          <p:val>
                                            <p:strVal val="ppt_x"/>
                                          </p:val>
                                        </p:tav>
                                        <p:tav tm="100000">
                                          <p:val>
                                            <p:fltVal val="0.5"/>
                                          </p:val>
                                        </p:tav>
                                      </p:tavLst>
                                    </p:anim>
                                    <p:anim calcmode="lin" valueType="num">
                                      <p:cBhvr>
                                        <p:cTn id="227" dur="750"/>
                                        <p:tgtEl>
                                          <p:spTgt spid="54"/>
                                        </p:tgtEl>
                                        <p:attrNameLst>
                                          <p:attrName>ppt_y</p:attrName>
                                        </p:attrNameLst>
                                      </p:cBhvr>
                                      <p:tavLst>
                                        <p:tav tm="0">
                                          <p:val>
                                            <p:strVal val="ppt_y"/>
                                          </p:val>
                                        </p:tav>
                                        <p:tav tm="100000">
                                          <p:val>
                                            <p:fltVal val="0.5"/>
                                          </p:val>
                                        </p:tav>
                                      </p:tavLst>
                                    </p:anim>
                                    <p:set>
                                      <p:cBhvr>
                                        <p:cTn id="228" dur="1" fill="hold">
                                          <p:stCondLst>
                                            <p:cond delay="749"/>
                                          </p:stCondLst>
                                        </p:cTn>
                                        <p:tgtEl>
                                          <p:spTgt spid="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2" grpId="0" animBg="1"/>
      <p:bldP spid="23" grpId="0"/>
      <p:bldP spid="24" grpId="0" animBg="1"/>
      <p:bldP spid="25"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p:bldP spid="55" grpId="1"/>
      <p:bldP spid="56" grpId="0"/>
      <p:bldP spid="56" grpId="1"/>
      <p:bldP spid="57" grpId="0"/>
      <p:bldP spid="57" grpId="1"/>
      <p:bldP spid="58" grpId="0"/>
      <p:bldP spid="58" grpId="1"/>
      <p:bldP spid="59" grpId="0"/>
      <p:bldP spid="59" grpId="1"/>
      <p:bldP spid="60" grpId="0"/>
      <p:bldP spid="60" grpId="1"/>
      <p:bldP spid="61" grpId="0"/>
      <p:bldP spid="61" grpId="1"/>
      <p:bldP spid="62" grpId="0"/>
      <p:bldP spid="62"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140"/>
          <p:cNvSpPr>
            <a:spLocks/>
          </p:cNvSpPr>
          <p:nvPr/>
        </p:nvSpPr>
        <p:spPr bwMode="auto">
          <a:xfrm rot="5400000" flipH="1">
            <a:off x="5357544" y="3787372"/>
            <a:ext cx="348530" cy="1381416"/>
          </a:xfrm>
          <a:custGeom>
            <a:avLst/>
            <a:gdLst>
              <a:gd name="T0" fmla="*/ 192 w 192"/>
              <a:gd name="T1" fmla="*/ 724 h 761"/>
              <a:gd name="T2" fmla="*/ 0 w 192"/>
              <a:gd name="T3" fmla="*/ 0 h 761"/>
              <a:gd name="T4" fmla="*/ 0 w 192"/>
              <a:gd name="T5" fmla="*/ 223 h 761"/>
              <a:gd name="T6" fmla="*/ 192 w 192"/>
              <a:gd name="T7" fmla="*/ 761 h 761"/>
              <a:gd name="T8" fmla="*/ 192 w 192"/>
              <a:gd name="T9" fmla="*/ 724 h 761"/>
            </a:gdLst>
            <a:ahLst/>
            <a:cxnLst>
              <a:cxn ang="0">
                <a:pos x="T0" y="T1"/>
              </a:cxn>
              <a:cxn ang="0">
                <a:pos x="T2" y="T3"/>
              </a:cxn>
              <a:cxn ang="0">
                <a:pos x="T4" y="T5"/>
              </a:cxn>
              <a:cxn ang="0">
                <a:pos x="T6" y="T7"/>
              </a:cxn>
              <a:cxn ang="0">
                <a:pos x="T8" y="T9"/>
              </a:cxn>
            </a:cxnLst>
            <a:rect l="0" t="0" r="r" b="b"/>
            <a:pathLst>
              <a:path w="192" h="761">
                <a:moveTo>
                  <a:pt x="192" y="724"/>
                </a:moveTo>
                <a:lnTo>
                  <a:pt x="0" y="0"/>
                </a:lnTo>
                <a:lnTo>
                  <a:pt x="0" y="223"/>
                </a:lnTo>
                <a:lnTo>
                  <a:pt x="192" y="761"/>
                </a:lnTo>
                <a:lnTo>
                  <a:pt x="192" y="724"/>
                </a:lnTo>
                <a:close/>
              </a:path>
            </a:pathLst>
          </a:cu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9" name="Freeform 141"/>
          <p:cNvSpPr>
            <a:spLocks/>
          </p:cNvSpPr>
          <p:nvPr/>
        </p:nvSpPr>
        <p:spPr bwMode="auto">
          <a:xfrm rot="5400000" flipH="1">
            <a:off x="4941848" y="4077814"/>
            <a:ext cx="361238" cy="805978"/>
          </a:xfrm>
          <a:custGeom>
            <a:avLst/>
            <a:gdLst>
              <a:gd name="T0" fmla="*/ 199 w 199"/>
              <a:gd name="T1" fmla="*/ 408 h 444"/>
              <a:gd name="T2" fmla="*/ 0 w 199"/>
              <a:gd name="T3" fmla="*/ 0 h 444"/>
              <a:gd name="T4" fmla="*/ 0 w 199"/>
              <a:gd name="T5" fmla="*/ 228 h 444"/>
              <a:gd name="T6" fmla="*/ 199 w 199"/>
              <a:gd name="T7" fmla="*/ 444 h 444"/>
              <a:gd name="T8" fmla="*/ 199 w 199"/>
              <a:gd name="T9" fmla="*/ 408 h 444"/>
            </a:gdLst>
            <a:ahLst/>
            <a:cxnLst>
              <a:cxn ang="0">
                <a:pos x="T0" y="T1"/>
              </a:cxn>
              <a:cxn ang="0">
                <a:pos x="T2" y="T3"/>
              </a:cxn>
              <a:cxn ang="0">
                <a:pos x="T4" y="T5"/>
              </a:cxn>
              <a:cxn ang="0">
                <a:pos x="T6" y="T7"/>
              </a:cxn>
              <a:cxn ang="0">
                <a:pos x="T8" y="T9"/>
              </a:cxn>
            </a:cxnLst>
            <a:rect l="0" t="0" r="r" b="b"/>
            <a:pathLst>
              <a:path w="199" h="444">
                <a:moveTo>
                  <a:pt x="199" y="408"/>
                </a:moveTo>
                <a:lnTo>
                  <a:pt x="0" y="0"/>
                </a:lnTo>
                <a:lnTo>
                  <a:pt x="0" y="228"/>
                </a:lnTo>
                <a:lnTo>
                  <a:pt x="199" y="444"/>
                </a:lnTo>
                <a:lnTo>
                  <a:pt x="199" y="408"/>
                </a:ln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10" name="Freeform 142"/>
          <p:cNvSpPr>
            <a:spLocks/>
          </p:cNvSpPr>
          <p:nvPr/>
        </p:nvSpPr>
        <p:spPr bwMode="auto">
          <a:xfrm rot="5400000" flipH="1">
            <a:off x="4450820" y="4280217"/>
            <a:ext cx="352161" cy="410249"/>
          </a:xfrm>
          <a:custGeom>
            <a:avLst/>
            <a:gdLst>
              <a:gd name="T0" fmla="*/ 194 w 194"/>
              <a:gd name="T1" fmla="*/ 98 h 226"/>
              <a:gd name="T2" fmla="*/ 0 w 194"/>
              <a:gd name="T3" fmla="*/ 0 h 226"/>
              <a:gd name="T4" fmla="*/ 0 w 194"/>
              <a:gd name="T5" fmla="*/ 226 h 226"/>
              <a:gd name="T6" fmla="*/ 194 w 194"/>
              <a:gd name="T7" fmla="*/ 133 h 226"/>
              <a:gd name="T8" fmla="*/ 194 w 194"/>
              <a:gd name="T9" fmla="*/ 98 h 226"/>
            </a:gdLst>
            <a:ahLst/>
            <a:cxnLst>
              <a:cxn ang="0">
                <a:pos x="T0" y="T1"/>
              </a:cxn>
              <a:cxn ang="0">
                <a:pos x="T2" y="T3"/>
              </a:cxn>
              <a:cxn ang="0">
                <a:pos x="T4" y="T5"/>
              </a:cxn>
              <a:cxn ang="0">
                <a:pos x="T6" y="T7"/>
              </a:cxn>
              <a:cxn ang="0">
                <a:pos x="T8" y="T9"/>
              </a:cxn>
            </a:cxnLst>
            <a:rect l="0" t="0" r="r" b="b"/>
            <a:pathLst>
              <a:path w="194" h="226">
                <a:moveTo>
                  <a:pt x="194" y="98"/>
                </a:moveTo>
                <a:lnTo>
                  <a:pt x="0" y="0"/>
                </a:lnTo>
                <a:lnTo>
                  <a:pt x="0" y="226"/>
                </a:lnTo>
                <a:lnTo>
                  <a:pt x="194" y="133"/>
                </a:lnTo>
                <a:lnTo>
                  <a:pt x="194" y="98"/>
                </a:lnTo>
                <a:close/>
              </a:path>
            </a:pathLst>
          </a:custGeom>
          <a:solidFill>
            <a:schemeClr val="accent1"/>
          </a:solidFill>
          <a:ln>
            <a:noFill/>
          </a:ln>
        </p:spPr>
        <p:txBody>
          <a:bodyPr vert="horz" wrap="square" lIns="68568" tIns="34285" rIns="68568" bIns="34285" numCol="1" anchor="t" anchorCtr="0" compatLnSpc="1">
            <a:prstTxWarp prst="textNoShape">
              <a:avLst/>
            </a:prstTxWarp>
          </a:bodyPr>
          <a:lstStyle/>
          <a:p>
            <a:endParaRPr lang="id-ID"/>
          </a:p>
        </p:txBody>
      </p:sp>
      <p:sp>
        <p:nvSpPr>
          <p:cNvPr id="11" name="Freeform 143"/>
          <p:cNvSpPr>
            <a:spLocks/>
          </p:cNvSpPr>
          <p:nvPr/>
        </p:nvSpPr>
        <p:spPr bwMode="auto">
          <a:xfrm rot="5400000" flipH="1">
            <a:off x="3942545" y="4078722"/>
            <a:ext cx="361238" cy="804162"/>
          </a:xfrm>
          <a:custGeom>
            <a:avLst/>
            <a:gdLst>
              <a:gd name="T0" fmla="*/ 199 w 199"/>
              <a:gd name="T1" fmla="*/ 0 h 443"/>
              <a:gd name="T2" fmla="*/ 0 w 199"/>
              <a:gd name="T3" fmla="*/ 218 h 443"/>
              <a:gd name="T4" fmla="*/ 0 w 199"/>
              <a:gd name="T5" fmla="*/ 443 h 443"/>
              <a:gd name="T6" fmla="*/ 199 w 199"/>
              <a:gd name="T7" fmla="*/ 35 h 443"/>
              <a:gd name="T8" fmla="*/ 199 w 199"/>
              <a:gd name="T9" fmla="*/ 0 h 443"/>
            </a:gdLst>
            <a:ahLst/>
            <a:cxnLst>
              <a:cxn ang="0">
                <a:pos x="T0" y="T1"/>
              </a:cxn>
              <a:cxn ang="0">
                <a:pos x="T2" y="T3"/>
              </a:cxn>
              <a:cxn ang="0">
                <a:pos x="T4" y="T5"/>
              </a:cxn>
              <a:cxn ang="0">
                <a:pos x="T6" y="T7"/>
              </a:cxn>
              <a:cxn ang="0">
                <a:pos x="T8" y="T9"/>
              </a:cxn>
            </a:cxnLst>
            <a:rect l="0" t="0" r="r" b="b"/>
            <a:pathLst>
              <a:path w="199" h="443">
                <a:moveTo>
                  <a:pt x="199" y="0"/>
                </a:moveTo>
                <a:lnTo>
                  <a:pt x="0" y="218"/>
                </a:lnTo>
                <a:lnTo>
                  <a:pt x="0" y="443"/>
                </a:lnTo>
                <a:lnTo>
                  <a:pt x="199" y="35"/>
                </a:lnTo>
                <a:lnTo>
                  <a:pt x="199" y="0"/>
                </a:ln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12" name="Freeform 144"/>
          <p:cNvSpPr>
            <a:spLocks/>
          </p:cNvSpPr>
          <p:nvPr/>
        </p:nvSpPr>
        <p:spPr bwMode="auto">
          <a:xfrm rot="5400000" flipH="1">
            <a:off x="3531387" y="3787373"/>
            <a:ext cx="368499" cy="1386862"/>
          </a:xfrm>
          <a:custGeom>
            <a:avLst/>
            <a:gdLst>
              <a:gd name="T0" fmla="*/ 203 w 203"/>
              <a:gd name="T1" fmla="*/ 0 h 764"/>
              <a:gd name="T2" fmla="*/ 0 w 203"/>
              <a:gd name="T3" fmla="*/ 536 h 764"/>
              <a:gd name="T4" fmla="*/ 0 w 203"/>
              <a:gd name="T5" fmla="*/ 764 h 764"/>
              <a:gd name="T6" fmla="*/ 203 w 203"/>
              <a:gd name="T7" fmla="*/ 35 h 764"/>
              <a:gd name="T8" fmla="*/ 203 w 203"/>
              <a:gd name="T9" fmla="*/ 0 h 764"/>
            </a:gdLst>
            <a:ahLst/>
            <a:cxnLst>
              <a:cxn ang="0">
                <a:pos x="T0" y="T1"/>
              </a:cxn>
              <a:cxn ang="0">
                <a:pos x="T2" y="T3"/>
              </a:cxn>
              <a:cxn ang="0">
                <a:pos x="T4" y="T5"/>
              </a:cxn>
              <a:cxn ang="0">
                <a:pos x="T6" y="T7"/>
              </a:cxn>
              <a:cxn ang="0">
                <a:pos x="T8" y="T9"/>
              </a:cxn>
            </a:cxnLst>
            <a:rect l="0" t="0" r="r" b="b"/>
            <a:pathLst>
              <a:path w="203" h="764">
                <a:moveTo>
                  <a:pt x="203" y="0"/>
                </a:moveTo>
                <a:lnTo>
                  <a:pt x="0" y="536"/>
                </a:lnTo>
                <a:lnTo>
                  <a:pt x="0" y="764"/>
                </a:lnTo>
                <a:lnTo>
                  <a:pt x="203" y="35"/>
                </a:lnTo>
                <a:lnTo>
                  <a:pt x="203" y="0"/>
                </a:lnTo>
                <a:close/>
              </a:path>
            </a:pathLst>
          </a:cu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13" name="Rectangle 37"/>
          <p:cNvSpPr>
            <a:spLocks noChangeArrowheads="1"/>
          </p:cNvSpPr>
          <p:nvPr/>
        </p:nvSpPr>
        <p:spPr bwMode="auto">
          <a:xfrm rot="5400000" flipH="1">
            <a:off x="5778685" y="4691374"/>
            <a:ext cx="482861" cy="404804"/>
          </a:xfrm>
          <a:prstGeom prst="rect">
            <a:avLst/>
          </a:pr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14" name="Rectangle 38"/>
          <p:cNvSpPr>
            <a:spLocks noChangeArrowheads="1"/>
          </p:cNvSpPr>
          <p:nvPr/>
        </p:nvSpPr>
        <p:spPr bwMode="auto">
          <a:xfrm rot="5400000" flipH="1">
            <a:off x="5081624" y="4691374"/>
            <a:ext cx="473785" cy="413881"/>
          </a:xfrm>
          <a:prstGeom prst="rect">
            <a:avLst/>
          </a:pr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15" name="Rectangle 39"/>
          <p:cNvSpPr>
            <a:spLocks noChangeArrowheads="1"/>
          </p:cNvSpPr>
          <p:nvPr/>
        </p:nvSpPr>
        <p:spPr bwMode="auto">
          <a:xfrm rot="5400000" flipH="1">
            <a:off x="4390008" y="4693190"/>
            <a:ext cx="473785" cy="410249"/>
          </a:xfrm>
          <a:prstGeom prst="rect">
            <a:avLst/>
          </a:prstGeom>
          <a:solidFill>
            <a:schemeClr val="accent1"/>
          </a:solidFill>
          <a:ln>
            <a:noFill/>
          </a:ln>
        </p:spPr>
        <p:txBody>
          <a:bodyPr vert="horz" wrap="square" lIns="68568" tIns="34285" rIns="68568" bIns="34285" numCol="1" anchor="t" anchorCtr="0" compatLnSpc="1">
            <a:prstTxWarp prst="textNoShape">
              <a:avLst/>
            </a:prstTxWarp>
          </a:bodyPr>
          <a:lstStyle/>
          <a:p>
            <a:endParaRPr lang="id-ID"/>
          </a:p>
        </p:txBody>
      </p:sp>
      <p:sp>
        <p:nvSpPr>
          <p:cNvPr id="16" name="Rectangle 40"/>
          <p:cNvSpPr>
            <a:spLocks noChangeArrowheads="1"/>
          </p:cNvSpPr>
          <p:nvPr/>
        </p:nvSpPr>
        <p:spPr bwMode="auto">
          <a:xfrm rot="5400000" flipH="1">
            <a:off x="3690224" y="4692283"/>
            <a:ext cx="477415" cy="408434"/>
          </a:xfrm>
          <a:prstGeom prst="rect">
            <a:avLst/>
          </a:pr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17" name="Rectangle 41"/>
          <p:cNvSpPr>
            <a:spLocks noChangeArrowheads="1"/>
          </p:cNvSpPr>
          <p:nvPr/>
        </p:nvSpPr>
        <p:spPr bwMode="auto">
          <a:xfrm rot="5400000" flipH="1">
            <a:off x="2992255" y="4691376"/>
            <a:ext cx="470154" cy="417510"/>
          </a:xfrm>
          <a:prstGeom prst="rect">
            <a:avLst/>
          </a:pr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18" name="Rectangle 42"/>
          <p:cNvSpPr>
            <a:spLocks noChangeArrowheads="1"/>
          </p:cNvSpPr>
          <p:nvPr/>
        </p:nvSpPr>
        <p:spPr bwMode="auto">
          <a:xfrm rot="5400000" flipH="1">
            <a:off x="4577887" y="3973438"/>
            <a:ext cx="593592" cy="67164"/>
          </a:xfrm>
          <a:prstGeom prst="rect">
            <a:avLst/>
          </a:pr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19" name="Freeform 43"/>
          <p:cNvSpPr>
            <a:spLocks noEditPoints="1"/>
          </p:cNvSpPr>
          <p:nvPr/>
        </p:nvSpPr>
        <p:spPr bwMode="auto">
          <a:xfrm rot="5400000" flipH="1">
            <a:off x="5368436" y="3052786"/>
            <a:ext cx="399358" cy="793270"/>
          </a:xfrm>
          <a:custGeom>
            <a:avLst/>
            <a:gdLst>
              <a:gd name="T0" fmla="*/ 51 w 93"/>
              <a:gd name="T1" fmla="*/ 93 h 184"/>
              <a:gd name="T2" fmla="*/ 93 w 93"/>
              <a:gd name="T3" fmla="*/ 47 h 184"/>
              <a:gd name="T4" fmla="*/ 46 w 93"/>
              <a:gd name="T5" fmla="*/ 0 h 184"/>
              <a:gd name="T6" fmla="*/ 0 w 93"/>
              <a:gd name="T7" fmla="*/ 47 h 184"/>
              <a:gd name="T8" fmla="*/ 36 w 93"/>
              <a:gd name="T9" fmla="*/ 92 h 184"/>
              <a:gd name="T10" fmla="*/ 36 w 93"/>
              <a:gd name="T11" fmla="*/ 184 h 184"/>
              <a:gd name="T12" fmla="*/ 51 w 93"/>
              <a:gd name="T13" fmla="*/ 184 h 184"/>
              <a:gd name="T14" fmla="*/ 51 w 93"/>
              <a:gd name="T15" fmla="*/ 93 h 184"/>
              <a:gd name="T16" fmla="*/ 19 w 93"/>
              <a:gd name="T17" fmla="*/ 47 h 184"/>
              <a:gd name="T18" fmla="*/ 46 w 93"/>
              <a:gd name="T19" fmla="*/ 19 h 184"/>
              <a:gd name="T20" fmla="*/ 74 w 93"/>
              <a:gd name="T21" fmla="*/ 47 h 184"/>
              <a:gd name="T22" fmla="*/ 46 w 93"/>
              <a:gd name="T23" fmla="*/ 74 h 184"/>
              <a:gd name="T24" fmla="*/ 19 w 93"/>
              <a:gd name="T25" fmla="*/ 47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184">
                <a:moveTo>
                  <a:pt x="51" y="93"/>
                </a:moveTo>
                <a:cubicBezTo>
                  <a:pt x="75" y="90"/>
                  <a:pt x="93" y="71"/>
                  <a:pt x="93" y="47"/>
                </a:cubicBezTo>
                <a:cubicBezTo>
                  <a:pt x="93" y="21"/>
                  <a:pt x="72" y="0"/>
                  <a:pt x="46" y="0"/>
                </a:cubicBezTo>
                <a:cubicBezTo>
                  <a:pt x="21" y="0"/>
                  <a:pt x="0" y="21"/>
                  <a:pt x="0" y="47"/>
                </a:cubicBezTo>
                <a:cubicBezTo>
                  <a:pt x="0" y="69"/>
                  <a:pt x="15" y="87"/>
                  <a:pt x="36" y="92"/>
                </a:cubicBezTo>
                <a:cubicBezTo>
                  <a:pt x="36" y="184"/>
                  <a:pt x="36" y="184"/>
                  <a:pt x="36" y="184"/>
                </a:cubicBezTo>
                <a:cubicBezTo>
                  <a:pt x="51" y="184"/>
                  <a:pt x="51" y="184"/>
                  <a:pt x="51" y="184"/>
                </a:cubicBezTo>
                <a:lnTo>
                  <a:pt x="51" y="93"/>
                </a:lnTo>
                <a:close/>
                <a:moveTo>
                  <a:pt x="19" y="47"/>
                </a:moveTo>
                <a:cubicBezTo>
                  <a:pt x="19" y="32"/>
                  <a:pt x="31" y="19"/>
                  <a:pt x="46" y="19"/>
                </a:cubicBezTo>
                <a:cubicBezTo>
                  <a:pt x="61" y="19"/>
                  <a:pt x="74" y="32"/>
                  <a:pt x="74" y="47"/>
                </a:cubicBezTo>
                <a:cubicBezTo>
                  <a:pt x="74" y="62"/>
                  <a:pt x="61" y="74"/>
                  <a:pt x="46" y="74"/>
                </a:cubicBezTo>
                <a:cubicBezTo>
                  <a:pt x="31" y="74"/>
                  <a:pt x="19" y="62"/>
                  <a:pt x="19" y="47"/>
                </a:cubicBezTo>
                <a:close/>
              </a:path>
            </a:pathLst>
          </a:cu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20" name="Freeform 44"/>
          <p:cNvSpPr>
            <a:spLocks/>
          </p:cNvSpPr>
          <p:nvPr/>
        </p:nvSpPr>
        <p:spPr bwMode="auto">
          <a:xfrm rot="5400000" flipH="1">
            <a:off x="4866515" y="3405260"/>
            <a:ext cx="279552" cy="330378"/>
          </a:xfrm>
          <a:custGeom>
            <a:avLst/>
            <a:gdLst>
              <a:gd name="T0" fmla="*/ 50 w 65"/>
              <a:gd name="T1" fmla="*/ 0 h 77"/>
              <a:gd name="T2" fmla="*/ 50 w 65"/>
              <a:gd name="T3" fmla="*/ 0 h 77"/>
              <a:gd name="T4" fmla="*/ 2 w 65"/>
              <a:gd name="T5" fmla="*/ 61 h 77"/>
              <a:gd name="T6" fmla="*/ 0 w 65"/>
              <a:gd name="T7" fmla="*/ 61 h 77"/>
              <a:gd name="T8" fmla="*/ 0 w 65"/>
              <a:gd name="T9" fmla="*/ 77 h 77"/>
              <a:gd name="T10" fmla="*/ 2 w 65"/>
              <a:gd name="T11" fmla="*/ 77 h 77"/>
              <a:gd name="T12" fmla="*/ 43 w 65"/>
              <a:gd name="T13" fmla="*/ 63 h 77"/>
              <a:gd name="T14" fmla="*/ 65 w 65"/>
              <a:gd name="T15" fmla="*/ 0 h 77"/>
              <a:gd name="T16" fmla="*/ 65 w 65"/>
              <a:gd name="T17" fmla="*/ 0 h 77"/>
              <a:gd name="T18" fmla="*/ 50 w 65"/>
              <a:gd name="T19"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5" h="77">
                <a:moveTo>
                  <a:pt x="50" y="0"/>
                </a:moveTo>
                <a:cubicBezTo>
                  <a:pt x="50" y="0"/>
                  <a:pt x="50" y="0"/>
                  <a:pt x="50" y="0"/>
                </a:cubicBezTo>
                <a:cubicBezTo>
                  <a:pt x="50" y="23"/>
                  <a:pt x="44" y="61"/>
                  <a:pt x="2" y="61"/>
                </a:cubicBezTo>
                <a:cubicBezTo>
                  <a:pt x="0" y="61"/>
                  <a:pt x="0" y="61"/>
                  <a:pt x="0" y="61"/>
                </a:cubicBezTo>
                <a:cubicBezTo>
                  <a:pt x="0" y="77"/>
                  <a:pt x="0" y="77"/>
                  <a:pt x="0" y="77"/>
                </a:cubicBezTo>
                <a:cubicBezTo>
                  <a:pt x="2" y="77"/>
                  <a:pt x="2" y="77"/>
                  <a:pt x="2" y="77"/>
                </a:cubicBezTo>
                <a:cubicBezTo>
                  <a:pt x="13" y="77"/>
                  <a:pt x="29" y="75"/>
                  <a:pt x="43" y="63"/>
                </a:cubicBezTo>
                <a:cubicBezTo>
                  <a:pt x="58" y="50"/>
                  <a:pt x="65" y="29"/>
                  <a:pt x="65" y="0"/>
                </a:cubicBezTo>
                <a:cubicBezTo>
                  <a:pt x="65" y="0"/>
                  <a:pt x="65" y="0"/>
                  <a:pt x="65" y="0"/>
                </a:cubicBezTo>
                <a:lnTo>
                  <a:pt x="50" y="0"/>
                </a:lnTo>
                <a:close/>
              </a:path>
            </a:pathLst>
          </a:cu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21" name="Rectangle 45"/>
          <p:cNvSpPr>
            <a:spLocks noChangeArrowheads="1"/>
          </p:cNvSpPr>
          <p:nvPr/>
        </p:nvSpPr>
        <p:spPr bwMode="auto">
          <a:xfrm rot="5400000" flipH="1">
            <a:off x="3935284" y="3450641"/>
            <a:ext cx="1633739" cy="65349"/>
          </a:xfrm>
          <a:prstGeom prst="rect">
            <a:avLst/>
          </a:pr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22" name="Freeform 46"/>
          <p:cNvSpPr>
            <a:spLocks/>
          </p:cNvSpPr>
          <p:nvPr/>
        </p:nvSpPr>
        <p:spPr bwMode="auto">
          <a:xfrm rot="5400000" flipH="1">
            <a:off x="4750650" y="2369652"/>
            <a:ext cx="266844" cy="326748"/>
          </a:xfrm>
          <a:custGeom>
            <a:avLst/>
            <a:gdLst>
              <a:gd name="T0" fmla="*/ 46 w 62"/>
              <a:gd name="T1" fmla="*/ 0 h 76"/>
              <a:gd name="T2" fmla="*/ 46 w 62"/>
              <a:gd name="T3" fmla="*/ 0 h 76"/>
              <a:gd name="T4" fmla="*/ 1 w 62"/>
              <a:gd name="T5" fmla="*/ 61 h 76"/>
              <a:gd name="T6" fmla="*/ 0 w 62"/>
              <a:gd name="T7" fmla="*/ 61 h 76"/>
              <a:gd name="T8" fmla="*/ 0 w 62"/>
              <a:gd name="T9" fmla="*/ 76 h 76"/>
              <a:gd name="T10" fmla="*/ 1 w 62"/>
              <a:gd name="T11" fmla="*/ 76 h 76"/>
              <a:gd name="T12" fmla="*/ 62 w 62"/>
              <a:gd name="T13" fmla="*/ 0 h 76"/>
              <a:gd name="T14" fmla="*/ 62 w 62"/>
              <a:gd name="T15" fmla="*/ 0 h 76"/>
              <a:gd name="T16" fmla="*/ 46 w 62"/>
              <a:gd name="T17" fmla="*/ 0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76">
                <a:moveTo>
                  <a:pt x="46" y="0"/>
                </a:moveTo>
                <a:cubicBezTo>
                  <a:pt x="46" y="0"/>
                  <a:pt x="46" y="0"/>
                  <a:pt x="46" y="0"/>
                </a:cubicBezTo>
                <a:cubicBezTo>
                  <a:pt x="46" y="55"/>
                  <a:pt x="14" y="61"/>
                  <a:pt x="1" y="61"/>
                </a:cubicBezTo>
                <a:cubicBezTo>
                  <a:pt x="0" y="61"/>
                  <a:pt x="0" y="61"/>
                  <a:pt x="0" y="61"/>
                </a:cubicBezTo>
                <a:cubicBezTo>
                  <a:pt x="0" y="76"/>
                  <a:pt x="0" y="76"/>
                  <a:pt x="0" y="76"/>
                </a:cubicBezTo>
                <a:cubicBezTo>
                  <a:pt x="1" y="76"/>
                  <a:pt x="1" y="76"/>
                  <a:pt x="1" y="76"/>
                </a:cubicBezTo>
                <a:cubicBezTo>
                  <a:pt x="38" y="76"/>
                  <a:pt x="62" y="47"/>
                  <a:pt x="62" y="0"/>
                </a:cubicBezTo>
                <a:cubicBezTo>
                  <a:pt x="62" y="0"/>
                  <a:pt x="62" y="0"/>
                  <a:pt x="62" y="0"/>
                </a:cubicBezTo>
                <a:lnTo>
                  <a:pt x="46" y="0"/>
                </a:ln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23" name="Freeform 47"/>
          <p:cNvSpPr>
            <a:spLocks noEditPoints="1"/>
          </p:cNvSpPr>
          <p:nvPr/>
        </p:nvSpPr>
        <p:spPr bwMode="auto">
          <a:xfrm rot="5400000" flipH="1">
            <a:off x="5308844" y="1970606"/>
            <a:ext cx="395728" cy="918524"/>
          </a:xfrm>
          <a:custGeom>
            <a:avLst/>
            <a:gdLst>
              <a:gd name="T0" fmla="*/ 53 w 92"/>
              <a:gd name="T1" fmla="*/ 93 h 213"/>
              <a:gd name="T2" fmla="*/ 92 w 92"/>
              <a:gd name="T3" fmla="*/ 47 h 213"/>
              <a:gd name="T4" fmla="*/ 46 w 92"/>
              <a:gd name="T5" fmla="*/ 0 h 213"/>
              <a:gd name="T6" fmla="*/ 0 w 92"/>
              <a:gd name="T7" fmla="*/ 47 h 213"/>
              <a:gd name="T8" fmla="*/ 37 w 92"/>
              <a:gd name="T9" fmla="*/ 92 h 213"/>
              <a:gd name="T10" fmla="*/ 37 w 92"/>
              <a:gd name="T11" fmla="*/ 213 h 213"/>
              <a:gd name="T12" fmla="*/ 53 w 92"/>
              <a:gd name="T13" fmla="*/ 213 h 213"/>
              <a:gd name="T14" fmla="*/ 53 w 92"/>
              <a:gd name="T15" fmla="*/ 93 h 213"/>
              <a:gd name="T16" fmla="*/ 19 w 92"/>
              <a:gd name="T17" fmla="*/ 47 h 213"/>
              <a:gd name="T18" fmla="*/ 46 w 92"/>
              <a:gd name="T19" fmla="*/ 19 h 213"/>
              <a:gd name="T20" fmla="*/ 73 w 92"/>
              <a:gd name="T21" fmla="*/ 47 h 213"/>
              <a:gd name="T22" fmla="*/ 46 w 92"/>
              <a:gd name="T23" fmla="*/ 74 h 213"/>
              <a:gd name="T24" fmla="*/ 19 w 92"/>
              <a:gd name="T25" fmla="*/ 47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 h="213">
                <a:moveTo>
                  <a:pt x="53" y="93"/>
                </a:moveTo>
                <a:cubicBezTo>
                  <a:pt x="75" y="89"/>
                  <a:pt x="92" y="70"/>
                  <a:pt x="92" y="47"/>
                </a:cubicBezTo>
                <a:cubicBezTo>
                  <a:pt x="92" y="21"/>
                  <a:pt x="72" y="0"/>
                  <a:pt x="46" y="0"/>
                </a:cubicBezTo>
                <a:cubicBezTo>
                  <a:pt x="20" y="0"/>
                  <a:pt x="0" y="21"/>
                  <a:pt x="0" y="47"/>
                </a:cubicBezTo>
                <a:cubicBezTo>
                  <a:pt x="0" y="69"/>
                  <a:pt x="16" y="88"/>
                  <a:pt x="37" y="92"/>
                </a:cubicBezTo>
                <a:cubicBezTo>
                  <a:pt x="37" y="213"/>
                  <a:pt x="37" y="213"/>
                  <a:pt x="37" y="213"/>
                </a:cubicBezTo>
                <a:cubicBezTo>
                  <a:pt x="53" y="213"/>
                  <a:pt x="53" y="213"/>
                  <a:pt x="53" y="213"/>
                </a:cubicBezTo>
                <a:lnTo>
                  <a:pt x="53" y="93"/>
                </a:lnTo>
                <a:close/>
                <a:moveTo>
                  <a:pt x="19" y="47"/>
                </a:moveTo>
                <a:cubicBezTo>
                  <a:pt x="19" y="32"/>
                  <a:pt x="31" y="19"/>
                  <a:pt x="46" y="19"/>
                </a:cubicBezTo>
                <a:cubicBezTo>
                  <a:pt x="61" y="19"/>
                  <a:pt x="73" y="32"/>
                  <a:pt x="73" y="47"/>
                </a:cubicBezTo>
                <a:cubicBezTo>
                  <a:pt x="73" y="62"/>
                  <a:pt x="61" y="74"/>
                  <a:pt x="46" y="74"/>
                </a:cubicBezTo>
                <a:cubicBezTo>
                  <a:pt x="31" y="74"/>
                  <a:pt x="19" y="62"/>
                  <a:pt x="19" y="47"/>
                </a:cubicBez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24" name="Rectangle 48"/>
          <p:cNvSpPr>
            <a:spLocks noChangeArrowheads="1"/>
          </p:cNvSpPr>
          <p:nvPr/>
        </p:nvSpPr>
        <p:spPr bwMode="auto">
          <a:xfrm rot="5400000" flipH="1">
            <a:off x="3303572" y="2958705"/>
            <a:ext cx="2637580" cy="63534"/>
          </a:xfrm>
          <a:prstGeom prst="rect">
            <a:avLst/>
          </a:prstGeom>
          <a:solidFill>
            <a:schemeClr val="accent1"/>
          </a:solidFill>
          <a:ln>
            <a:noFill/>
          </a:ln>
        </p:spPr>
        <p:txBody>
          <a:bodyPr vert="horz" wrap="square" lIns="68568" tIns="34285" rIns="68568" bIns="34285" numCol="1" anchor="t" anchorCtr="0" compatLnSpc="1">
            <a:prstTxWarp prst="textNoShape">
              <a:avLst/>
            </a:prstTxWarp>
          </a:bodyPr>
          <a:lstStyle/>
          <a:p>
            <a:endParaRPr lang="id-ID"/>
          </a:p>
        </p:txBody>
      </p:sp>
      <p:sp>
        <p:nvSpPr>
          <p:cNvPr id="25" name="Freeform 49"/>
          <p:cNvSpPr>
            <a:spLocks noEditPoints="1"/>
          </p:cNvSpPr>
          <p:nvPr/>
        </p:nvSpPr>
        <p:spPr bwMode="auto">
          <a:xfrm rot="5400000" flipH="1">
            <a:off x="5269504" y="895969"/>
            <a:ext cx="399358" cy="991135"/>
          </a:xfrm>
          <a:custGeom>
            <a:avLst/>
            <a:gdLst>
              <a:gd name="T0" fmla="*/ 54 w 93"/>
              <a:gd name="T1" fmla="*/ 92 h 230"/>
              <a:gd name="T2" fmla="*/ 93 w 93"/>
              <a:gd name="T3" fmla="*/ 47 h 230"/>
              <a:gd name="T4" fmla="*/ 47 w 93"/>
              <a:gd name="T5" fmla="*/ 0 h 230"/>
              <a:gd name="T6" fmla="*/ 0 w 93"/>
              <a:gd name="T7" fmla="*/ 47 h 230"/>
              <a:gd name="T8" fmla="*/ 39 w 93"/>
              <a:gd name="T9" fmla="*/ 92 h 230"/>
              <a:gd name="T10" fmla="*/ 39 w 93"/>
              <a:gd name="T11" fmla="*/ 230 h 230"/>
              <a:gd name="T12" fmla="*/ 54 w 93"/>
              <a:gd name="T13" fmla="*/ 230 h 230"/>
              <a:gd name="T14" fmla="*/ 54 w 93"/>
              <a:gd name="T15" fmla="*/ 92 h 230"/>
              <a:gd name="T16" fmla="*/ 19 w 93"/>
              <a:gd name="T17" fmla="*/ 47 h 230"/>
              <a:gd name="T18" fmla="*/ 47 w 93"/>
              <a:gd name="T19" fmla="*/ 19 h 230"/>
              <a:gd name="T20" fmla="*/ 74 w 93"/>
              <a:gd name="T21" fmla="*/ 47 h 230"/>
              <a:gd name="T22" fmla="*/ 47 w 93"/>
              <a:gd name="T23" fmla="*/ 74 h 230"/>
              <a:gd name="T24" fmla="*/ 19 w 93"/>
              <a:gd name="T25" fmla="*/ 47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230">
                <a:moveTo>
                  <a:pt x="54" y="92"/>
                </a:moveTo>
                <a:cubicBezTo>
                  <a:pt x="76" y="89"/>
                  <a:pt x="93" y="70"/>
                  <a:pt x="93" y="47"/>
                </a:cubicBezTo>
                <a:cubicBezTo>
                  <a:pt x="93" y="21"/>
                  <a:pt x="72" y="0"/>
                  <a:pt x="47" y="0"/>
                </a:cubicBezTo>
                <a:cubicBezTo>
                  <a:pt x="21" y="0"/>
                  <a:pt x="0" y="21"/>
                  <a:pt x="0" y="47"/>
                </a:cubicBezTo>
                <a:cubicBezTo>
                  <a:pt x="0" y="70"/>
                  <a:pt x="17" y="89"/>
                  <a:pt x="39" y="92"/>
                </a:cubicBezTo>
                <a:cubicBezTo>
                  <a:pt x="39" y="230"/>
                  <a:pt x="39" y="230"/>
                  <a:pt x="39" y="230"/>
                </a:cubicBezTo>
                <a:cubicBezTo>
                  <a:pt x="54" y="230"/>
                  <a:pt x="54" y="230"/>
                  <a:pt x="54" y="230"/>
                </a:cubicBezTo>
                <a:lnTo>
                  <a:pt x="54" y="92"/>
                </a:lnTo>
                <a:close/>
                <a:moveTo>
                  <a:pt x="19" y="47"/>
                </a:moveTo>
                <a:cubicBezTo>
                  <a:pt x="19" y="32"/>
                  <a:pt x="31" y="19"/>
                  <a:pt x="47" y="19"/>
                </a:cubicBezTo>
                <a:cubicBezTo>
                  <a:pt x="62" y="19"/>
                  <a:pt x="74" y="32"/>
                  <a:pt x="74" y="47"/>
                </a:cubicBezTo>
                <a:cubicBezTo>
                  <a:pt x="74" y="62"/>
                  <a:pt x="62" y="74"/>
                  <a:pt x="47" y="74"/>
                </a:cubicBezTo>
                <a:cubicBezTo>
                  <a:pt x="31" y="74"/>
                  <a:pt x="19" y="62"/>
                  <a:pt x="19" y="47"/>
                </a:cubicBezTo>
                <a:close/>
              </a:path>
            </a:pathLst>
          </a:custGeom>
          <a:solidFill>
            <a:schemeClr val="accent1"/>
          </a:solidFill>
          <a:ln>
            <a:noFill/>
          </a:ln>
        </p:spPr>
        <p:txBody>
          <a:bodyPr vert="horz" wrap="square" lIns="68568" tIns="34285" rIns="68568" bIns="34285" numCol="1" anchor="t" anchorCtr="0" compatLnSpc="1">
            <a:prstTxWarp prst="textNoShape">
              <a:avLst/>
            </a:prstTxWarp>
          </a:bodyPr>
          <a:lstStyle/>
          <a:p>
            <a:endParaRPr lang="id-ID"/>
          </a:p>
        </p:txBody>
      </p:sp>
      <p:sp>
        <p:nvSpPr>
          <p:cNvPr id="26" name="Freeform 50"/>
          <p:cNvSpPr>
            <a:spLocks/>
          </p:cNvSpPr>
          <p:nvPr/>
        </p:nvSpPr>
        <p:spPr bwMode="auto">
          <a:xfrm rot="5400000" flipH="1">
            <a:off x="4625992" y="1324060"/>
            <a:ext cx="312225" cy="383020"/>
          </a:xfrm>
          <a:custGeom>
            <a:avLst/>
            <a:gdLst>
              <a:gd name="T0" fmla="*/ 58 w 73"/>
              <a:gd name="T1" fmla="*/ 0 h 89"/>
              <a:gd name="T2" fmla="*/ 58 w 73"/>
              <a:gd name="T3" fmla="*/ 1 h 89"/>
              <a:gd name="T4" fmla="*/ 1 w 73"/>
              <a:gd name="T5" fmla="*/ 74 h 89"/>
              <a:gd name="T6" fmla="*/ 0 w 73"/>
              <a:gd name="T7" fmla="*/ 74 h 89"/>
              <a:gd name="T8" fmla="*/ 0 w 73"/>
              <a:gd name="T9" fmla="*/ 89 h 89"/>
              <a:gd name="T10" fmla="*/ 1 w 73"/>
              <a:gd name="T11" fmla="*/ 89 h 89"/>
              <a:gd name="T12" fmla="*/ 58 w 73"/>
              <a:gd name="T13" fmla="*/ 60 h 89"/>
              <a:gd name="T14" fmla="*/ 73 w 73"/>
              <a:gd name="T15" fmla="*/ 1 h 89"/>
              <a:gd name="T16" fmla="*/ 73 w 73"/>
              <a:gd name="T17" fmla="*/ 0 h 89"/>
              <a:gd name="T18" fmla="*/ 58 w 73"/>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 h="89">
                <a:moveTo>
                  <a:pt x="58" y="0"/>
                </a:moveTo>
                <a:cubicBezTo>
                  <a:pt x="58" y="1"/>
                  <a:pt x="58" y="1"/>
                  <a:pt x="58" y="1"/>
                </a:cubicBezTo>
                <a:cubicBezTo>
                  <a:pt x="58" y="23"/>
                  <a:pt x="52" y="74"/>
                  <a:pt x="1" y="74"/>
                </a:cubicBezTo>
                <a:cubicBezTo>
                  <a:pt x="0" y="74"/>
                  <a:pt x="0" y="74"/>
                  <a:pt x="0" y="74"/>
                </a:cubicBezTo>
                <a:cubicBezTo>
                  <a:pt x="0" y="89"/>
                  <a:pt x="0" y="89"/>
                  <a:pt x="0" y="89"/>
                </a:cubicBezTo>
                <a:cubicBezTo>
                  <a:pt x="1" y="89"/>
                  <a:pt x="1" y="89"/>
                  <a:pt x="1" y="89"/>
                </a:cubicBezTo>
                <a:cubicBezTo>
                  <a:pt x="26" y="89"/>
                  <a:pt x="45" y="79"/>
                  <a:pt x="58" y="60"/>
                </a:cubicBezTo>
                <a:cubicBezTo>
                  <a:pt x="71" y="41"/>
                  <a:pt x="73" y="17"/>
                  <a:pt x="73" y="1"/>
                </a:cubicBezTo>
                <a:cubicBezTo>
                  <a:pt x="73" y="0"/>
                  <a:pt x="73" y="0"/>
                  <a:pt x="73" y="0"/>
                </a:cubicBezTo>
                <a:lnTo>
                  <a:pt x="58" y="0"/>
                </a:lnTo>
                <a:close/>
              </a:path>
            </a:pathLst>
          </a:custGeom>
          <a:solidFill>
            <a:schemeClr val="accent1"/>
          </a:solidFill>
          <a:ln>
            <a:noFill/>
          </a:ln>
        </p:spPr>
        <p:txBody>
          <a:bodyPr vert="horz" wrap="square" lIns="68568" tIns="34285" rIns="68568" bIns="34285" numCol="1" anchor="t" anchorCtr="0" compatLnSpc="1">
            <a:prstTxWarp prst="textNoShape">
              <a:avLst/>
            </a:prstTxWarp>
          </a:bodyPr>
          <a:lstStyle/>
          <a:p>
            <a:endParaRPr lang="id-ID"/>
          </a:p>
        </p:txBody>
      </p:sp>
      <p:sp>
        <p:nvSpPr>
          <p:cNvPr id="27" name="Freeform 51"/>
          <p:cNvSpPr>
            <a:spLocks/>
          </p:cNvSpPr>
          <p:nvPr/>
        </p:nvSpPr>
        <p:spPr bwMode="auto">
          <a:xfrm rot="5400000" flipH="1">
            <a:off x="4228198" y="1843537"/>
            <a:ext cx="261398" cy="344900"/>
          </a:xfrm>
          <a:custGeom>
            <a:avLst/>
            <a:gdLst>
              <a:gd name="T0" fmla="*/ 61 w 61"/>
              <a:gd name="T1" fmla="*/ 78 h 80"/>
              <a:gd name="T2" fmla="*/ 4 w 61"/>
              <a:gd name="T3" fmla="*/ 1 h 80"/>
              <a:gd name="T4" fmla="*/ 0 w 61"/>
              <a:gd name="T5" fmla="*/ 0 h 80"/>
              <a:gd name="T6" fmla="*/ 0 w 61"/>
              <a:gd name="T7" fmla="*/ 16 h 80"/>
              <a:gd name="T8" fmla="*/ 3 w 61"/>
              <a:gd name="T9" fmla="*/ 16 h 80"/>
              <a:gd name="T10" fmla="*/ 46 w 61"/>
              <a:gd name="T11" fmla="*/ 78 h 80"/>
              <a:gd name="T12" fmla="*/ 46 w 61"/>
              <a:gd name="T13" fmla="*/ 80 h 80"/>
              <a:gd name="T14" fmla="*/ 61 w 61"/>
              <a:gd name="T15" fmla="*/ 80 h 80"/>
              <a:gd name="T16" fmla="*/ 61 w 61"/>
              <a:gd name="T17" fmla="*/ 7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 h="80">
                <a:moveTo>
                  <a:pt x="61" y="78"/>
                </a:moveTo>
                <a:cubicBezTo>
                  <a:pt x="61" y="26"/>
                  <a:pt x="45" y="3"/>
                  <a:pt x="4" y="1"/>
                </a:cubicBezTo>
                <a:cubicBezTo>
                  <a:pt x="3" y="1"/>
                  <a:pt x="2" y="1"/>
                  <a:pt x="0" y="0"/>
                </a:cubicBezTo>
                <a:cubicBezTo>
                  <a:pt x="0" y="16"/>
                  <a:pt x="0" y="16"/>
                  <a:pt x="0" y="16"/>
                </a:cubicBezTo>
                <a:cubicBezTo>
                  <a:pt x="1" y="16"/>
                  <a:pt x="2" y="16"/>
                  <a:pt x="3" y="16"/>
                </a:cubicBezTo>
                <a:cubicBezTo>
                  <a:pt x="26" y="18"/>
                  <a:pt x="46" y="24"/>
                  <a:pt x="46" y="78"/>
                </a:cubicBezTo>
                <a:cubicBezTo>
                  <a:pt x="46" y="80"/>
                  <a:pt x="46" y="80"/>
                  <a:pt x="46" y="80"/>
                </a:cubicBezTo>
                <a:cubicBezTo>
                  <a:pt x="61" y="80"/>
                  <a:pt x="61" y="80"/>
                  <a:pt x="61" y="80"/>
                </a:cubicBezTo>
                <a:lnTo>
                  <a:pt x="61" y="78"/>
                </a:ln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28" name="Freeform 52"/>
          <p:cNvSpPr>
            <a:spLocks/>
          </p:cNvSpPr>
          <p:nvPr/>
        </p:nvSpPr>
        <p:spPr bwMode="auto">
          <a:xfrm rot="5400000" flipH="1">
            <a:off x="3420656" y="3186521"/>
            <a:ext cx="2154719" cy="72610"/>
          </a:xfrm>
          <a:custGeom>
            <a:avLst/>
            <a:gdLst>
              <a:gd name="T0" fmla="*/ 0 w 501"/>
              <a:gd name="T1" fmla="*/ 2 h 17"/>
              <a:gd name="T2" fmla="*/ 0 w 501"/>
              <a:gd name="T3" fmla="*/ 17 h 17"/>
              <a:gd name="T4" fmla="*/ 501 w 501"/>
              <a:gd name="T5" fmla="*/ 17 h 17"/>
              <a:gd name="T6" fmla="*/ 501 w 501"/>
              <a:gd name="T7" fmla="*/ 1 h 17"/>
              <a:gd name="T8" fmla="*/ 0 w 501"/>
              <a:gd name="T9" fmla="*/ 2 h 17"/>
            </a:gdLst>
            <a:ahLst/>
            <a:cxnLst>
              <a:cxn ang="0">
                <a:pos x="T0" y="T1"/>
              </a:cxn>
              <a:cxn ang="0">
                <a:pos x="T2" y="T3"/>
              </a:cxn>
              <a:cxn ang="0">
                <a:pos x="T4" y="T5"/>
              </a:cxn>
              <a:cxn ang="0">
                <a:pos x="T6" y="T7"/>
              </a:cxn>
              <a:cxn ang="0">
                <a:pos x="T8" y="T9"/>
              </a:cxn>
            </a:cxnLst>
            <a:rect l="0" t="0" r="r" b="b"/>
            <a:pathLst>
              <a:path w="501" h="17">
                <a:moveTo>
                  <a:pt x="0" y="2"/>
                </a:moveTo>
                <a:cubicBezTo>
                  <a:pt x="0" y="17"/>
                  <a:pt x="0" y="17"/>
                  <a:pt x="0" y="17"/>
                </a:cubicBezTo>
                <a:cubicBezTo>
                  <a:pt x="4" y="17"/>
                  <a:pt x="447" y="15"/>
                  <a:pt x="501" y="17"/>
                </a:cubicBezTo>
                <a:cubicBezTo>
                  <a:pt x="501" y="1"/>
                  <a:pt x="501" y="1"/>
                  <a:pt x="501" y="1"/>
                </a:cubicBezTo>
                <a:cubicBezTo>
                  <a:pt x="443" y="0"/>
                  <a:pt x="18" y="2"/>
                  <a:pt x="0" y="2"/>
                </a:cubicBez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29" name="Freeform 53"/>
          <p:cNvSpPr>
            <a:spLocks noEditPoints="1"/>
          </p:cNvSpPr>
          <p:nvPr/>
        </p:nvSpPr>
        <p:spPr bwMode="auto">
          <a:xfrm rot="5400000" flipH="1">
            <a:off x="3532044" y="1471721"/>
            <a:ext cx="399358" cy="909447"/>
          </a:xfrm>
          <a:custGeom>
            <a:avLst/>
            <a:gdLst>
              <a:gd name="T0" fmla="*/ 56 w 93"/>
              <a:gd name="T1" fmla="*/ 119 h 211"/>
              <a:gd name="T2" fmla="*/ 56 w 93"/>
              <a:gd name="T3" fmla="*/ 0 h 211"/>
              <a:gd name="T4" fmla="*/ 41 w 93"/>
              <a:gd name="T5" fmla="*/ 0 h 211"/>
              <a:gd name="T6" fmla="*/ 41 w 93"/>
              <a:gd name="T7" fmla="*/ 118 h 211"/>
              <a:gd name="T8" fmla="*/ 0 w 93"/>
              <a:gd name="T9" fmla="*/ 164 h 211"/>
              <a:gd name="T10" fmla="*/ 46 w 93"/>
              <a:gd name="T11" fmla="*/ 211 h 211"/>
              <a:gd name="T12" fmla="*/ 93 w 93"/>
              <a:gd name="T13" fmla="*/ 164 h 211"/>
              <a:gd name="T14" fmla="*/ 56 w 93"/>
              <a:gd name="T15" fmla="*/ 119 h 211"/>
              <a:gd name="T16" fmla="*/ 46 w 93"/>
              <a:gd name="T17" fmla="*/ 191 h 211"/>
              <a:gd name="T18" fmla="*/ 19 w 93"/>
              <a:gd name="T19" fmla="*/ 164 h 211"/>
              <a:gd name="T20" fmla="*/ 46 w 93"/>
              <a:gd name="T21" fmla="*/ 137 h 211"/>
              <a:gd name="T22" fmla="*/ 74 w 93"/>
              <a:gd name="T23" fmla="*/ 164 h 211"/>
              <a:gd name="T24" fmla="*/ 46 w 93"/>
              <a:gd name="T25" fmla="*/ 19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211">
                <a:moveTo>
                  <a:pt x="56" y="119"/>
                </a:moveTo>
                <a:cubicBezTo>
                  <a:pt x="56" y="0"/>
                  <a:pt x="56" y="0"/>
                  <a:pt x="56" y="0"/>
                </a:cubicBezTo>
                <a:cubicBezTo>
                  <a:pt x="41" y="0"/>
                  <a:pt x="41" y="0"/>
                  <a:pt x="41" y="0"/>
                </a:cubicBezTo>
                <a:cubicBezTo>
                  <a:pt x="41" y="118"/>
                  <a:pt x="41" y="118"/>
                  <a:pt x="41" y="118"/>
                </a:cubicBezTo>
                <a:cubicBezTo>
                  <a:pt x="18" y="121"/>
                  <a:pt x="0" y="141"/>
                  <a:pt x="0" y="164"/>
                </a:cubicBezTo>
                <a:cubicBezTo>
                  <a:pt x="0" y="190"/>
                  <a:pt x="21" y="211"/>
                  <a:pt x="46" y="211"/>
                </a:cubicBezTo>
                <a:cubicBezTo>
                  <a:pt x="72" y="211"/>
                  <a:pt x="93" y="190"/>
                  <a:pt x="93" y="164"/>
                </a:cubicBezTo>
                <a:cubicBezTo>
                  <a:pt x="93" y="142"/>
                  <a:pt x="77" y="123"/>
                  <a:pt x="56" y="119"/>
                </a:cubicBezTo>
                <a:close/>
                <a:moveTo>
                  <a:pt x="46" y="191"/>
                </a:moveTo>
                <a:cubicBezTo>
                  <a:pt x="31" y="191"/>
                  <a:pt x="19" y="179"/>
                  <a:pt x="19" y="164"/>
                </a:cubicBezTo>
                <a:cubicBezTo>
                  <a:pt x="19" y="149"/>
                  <a:pt x="31" y="137"/>
                  <a:pt x="46" y="137"/>
                </a:cubicBezTo>
                <a:cubicBezTo>
                  <a:pt x="61" y="137"/>
                  <a:pt x="74" y="149"/>
                  <a:pt x="74" y="164"/>
                </a:cubicBezTo>
                <a:cubicBezTo>
                  <a:pt x="74" y="179"/>
                  <a:pt x="61" y="191"/>
                  <a:pt x="46" y="191"/>
                </a:cubicBezTo>
                <a:close/>
              </a:path>
            </a:pathLst>
          </a:custGeom>
          <a:solidFill>
            <a:schemeClr val="accent2"/>
          </a:solidFill>
          <a:ln>
            <a:noFill/>
          </a:ln>
        </p:spPr>
        <p:txBody>
          <a:bodyPr vert="horz" wrap="square" lIns="68568" tIns="34285" rIns="68568" bIns="34285" numCol="1" anchor="t" anchorCtr="0" compatLnSpc="1">
            <a:prstTxWarp prst="textNoShape">
              <a:avLst/>
            </a:prstTxWarp>
          </a:bodyPr>
          <a:lstStyle/>
          <a:p>
            <a:endParaRPr lang="id-ID"/>
          </a:p>
        </p:txBody>
      </p:sp>
      <p:sp>
        <p:nvSpPr>
          <p:cNvPr id="30" name="Freeform 54"/>
          <p:cNvSpPr>
            <a:spLocks/>
          </p:cNvSpPr>
          <p:nvPr/>
        </p:nvSpPr>
        <p:spPr bwMode="auto">
          <a:xfrm rot="5400000" flipH="1">
            <a:off x="4119533" y="2917861"/>
            <a:ext cx="295890" cy="283181"/>
          </a:xfrm>
          <a:custGeom>
            <a:avLst/>
            <a:gdLst>
              <a:gd name="T0" fmla="*/ 69 w 69"/>
              <a:gd name="T1" fmla="*/ 64 h 66"/>
              <a:gd name="T2" fmla="*/ 1 w 69"/>
              <a:gd name="T3" fmla="*/ 0 h 66"/>
              <a:gd name="T4" fmla="*/ 0 w 69"/>
              <a:gd name="T5" fmla="*/ 0 h 66"/>
              <a:gd name="T6" fmla="*/ 0 w 69"/>
              <a:gd name="T7" fmla="*/ 15 h 66"/>
              <a:gd name="T8" fmla="*/ 1 w 69"/>
              <a:gd name="T9" fmla="*/ 15 h 66"/>
              <a:gd name="T10" fmla="*/ 53 w 69"/>
              <a:gd name="T11" fmla="*/ 64 h 66"/>
              <a:gd name="T12" fmla="*/ 53 w 69"/>
              <a:gd name="T13" fmla="*/ 66 h 66"/>
              <a:gd name="T14" fmla="*/ 69 w 69"/>
              <a:gd name="T15" fmla="*/ 66 h 66"/>
              <a:gd name="T16" fmla="*/ 69 w 69"/>
              <a:gd name="T17" fmla="*/ 6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 h="66">
                <a:moveTo>
                  <a:pt x="69" y="64"/>
                </a:moveTo>
                <a:cubicBezTo>
                  <a:pt x="69" y="28"/>
                  <a:pt x="31" y="0"/>
                  <a:pt x="1" y="0"/>
                </a:cubicBezTo>
                <a:cubicBezTo>
                  <a:pt x="0" y="0"/>
                  <a:pt x="0" y="0"/>
                  <a:pt x="0" y="0"/>
                </a:cubicBezTo>
                <a:cubicBezTo>
                  <a:pt x="0" y="15"/>
                  <a:pt x="0" y="15"/>
                  <a:pt x="0" y="15"/>
                </a:cubicBezTo>
                <a:cubicBezTo>
                  <a:pt x="1" y="15"/>
                  <a:pt x="1" y="15"/>
                  <a:pt x="1" y="15"/>
                </a:cubicBezTo>
                <a:cubicBezTo>
                  <a:pt x="21" y="15"/>
                  <a:pt x="53" y="36"/>
                  <a:pt x="53" y="64"/>
                </a:cubicBezTo>
                <a:cubicBezTo>
                  <a:pt x="53" y="65"/>
                  <a:pt x="53" y="66"/>
                  <a:pt x="53" y="66"/>
                </a:cubicBezTo>
                <a:cubicBezTo>
                  <a:pt x="69" y="66"/>
                  <a:pt x="69" y="66"/>
                  <a:pt x="69" y="66"/>
                </a:cubicBezTo>
                <a:cubicBezTo>
                  <a:pt x="69" y="66"/>
                  <a:pt x="69" y="65"/>
                  <a:pt x="69" y="64"/>
                </a:cubicBezTo>
                <a:close/>
              </a:path>
            </a:pathLst>
          </a:cu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31" name="Rectangle 55"/>
          <p:cNvSpPr>
            <a:spLocks noChangeArrowheads="1"/>
          </p:cNvSpPr>
          <p:nvPr/>
        </p:nvSpPr>
        <p:spPr bwMode="auto">
          <a:xfrm rot="5400000" flipH="1">
            <a:off x="3832722" y="3720209"/>
            <a:ext cx="1089159" cy="63534"/>
          </a:xfrm>
          <a:prstGeom prst="rect">
            <a:avLst/>
          </a:pr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32" name="Freeform 56"/>
          <p:cNvSpPr>
            <a:spLocks noEditPoints="1"/>
          </p:cNvSpPr>
          <p:nvPr/>
        </p:nvSpPr>
        <p:spPr bwMode="auto">
          <a:xfrm rot="5400000" flipH="1">
            <a:off x="3505975" y="2532431"/>
            <a:ext cx="399358" cy="840467"/>
          </a:xfrm>
          <a:custGeom>
            <a:avLst/>
            <a:gdLst>
              <a:gd name="T0" fmla="*/ 55 w 93"/>
              <a:gd name="T1" fmla="*/ 103 h 195"/>
              <a:gd name="T2" fmla="*/ 56 w 93"/>
              <a:gd name="T3" fmla="*/ 0 h 195"/>
              <a:gd name="T4" fmla="*/ 40 w 93"/>
              <a:gd name="T5" fmla="*/ 0 h 195"/>
              <a:gd name="T6" fmla="*/ 39 w 93"/>
              <a:gd name="T7" fmla="*/ 102 h 195"/>
              <a:gd name="T8" fmla="*/ 0 w 93"/>
              <a:gd name="T9" fmla="*/ 148 h 195"/>
              <a:gd name="T10" fmla="*/ 47 w 93"/>
              <a:gd name="T11" fmla="*/ 195 h 195"/>
              <a:gd name="T12" fmla="*/ 93 w 93"/>
              <a:gd name="T13" fmla="*/ 148 h 195"/>
              <a:gd name="T14" fmla="*/ 55 w 93"/>
              <a:gd name="T15" fmla="*/ 103 h 195"/>
              <a:gd name="T16" fmla="*/ 47 w 93"/>
              <a:gd name="T17" fmla="*/ 176 h 195"/>
              <a:gd name="T18" fmla="*/ 19 w 93"/>
              <a:gd name="T19" fmla="*/ 148 h 195"/>
              <a:gd name="T20" fmla="*/ 47 w 93"/>
              <a:gd name="T21" fmla="*/ 121 h 195"/>
              <a:gd name="T22" fmla="*/ 74 w 93"/>
              <a:gd name="T23" fmla="*/ 148 h 195"/>
              <a:gd name="T24" fmla="*/ 47 w 93"/>
              <a:gd name="T25" fmla="*/ 176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3" h="195">
                <a:moveTo>
                  <a:pt x="55" y="103"/>
                </a:moveTo>
                <a:cubicBezTo>
                  <a:pt x="55" y="81"/>
                  <a:pt x="56" y="27"/>
                  <a:pt x="56" y="0"/>
                </a:cubicBezTo>
                <a:cubicBezTo>
                  <a:pt x="40" y="0"/>
                  <a:pt x="40" y="0"/>
                  <a:pt x="40" y="0"/>
                </a:cubicBezTo>
                <a:cubicBezTo>
                  <a:pt x="40" y="27"/>
                  <a:pt x="39" y="81"/>
                  <a:pt x="39" y="102"/>
                </a:cubicBezTo>
                <a:cubicBezTo>
                  <a:pt x="17" y="106"/>
                  <a:pt x="0" y="125"/>
                  <a:pt x="0" y="148"/>
                </a:cubicBezTo>
                <a:cubicBezTo>
                  <a:pt x="0" y="174"/>
                  <a:pt x="21" y="195"/>
                  <a:pt x="47" y="195"/>
                </a:cubicBezTo>
                <a:cubicBezTo>
                  <a:pt x="72" y="195"/>
                  <a:pt x="93" y="174"/>
                  <a:pt x="93" y="148"/>
                </a:cubicBezTo>
                <a:cubicBezTo>
                  <a:pt x="93" y="125"/>
                  <a:pt x="77" y="106"/>
                  <a:pt x="55" y="103"/>
                </a:cubicBezTo>
                <a:close/>
                <a:moveTo>
                  <a:pt x="47" y="176"/>
                </a:moveTo>
                <a:cubicBezTo>
                  <a:pt x="32" y="176"/>
                  <a:pt x="19" y="163"/>
                  <a:pt x="19" y="148"/>
                </a:cubicBezTo>
                <a:cubicBezTo>
                  <a:pt x="19" y="133"/>
                  <a:pt x="32" y="121"/>
                  <a:pt x="47" y="121"/>
                </a:cubicBezTo>
                <a:cubicBezTo>
                  <a:pt x="62" y="121"/>
                  <a:pt x="74" y="133"/>
                  <a:pt x="74" y="148"/>
                </a:cubicBezTo>
                <a:cubicBezTo>
                  <a:pt x="74" y="163"/>
                  <a:pt x="62" y="176"/>
                  <a:pt x="47" y="176"/>
                </a:cubicBezTo>
                <a:close/>
              </a:path>
            </a:pathLst>
          </a:custGeom>
          <a:solidFill>
            <a:schemeClr val="accent3"/>
          </a:solidFill>
          <a:ln>
            <a:noFill/>
          </a:ln>
        </p:spPr>
        <p:txBody>
          <a:bodyPr vert="horz" wrap="square" lIns="68568" tIns="34285" rIns="68568" bIns="34285" numCol="1" anchor="t" anchorCtr="0" compatLnSpc="1">
            <a:prstTxWarp prst="textNoShape">
              <a:avLst/>
            </a:prstTxWarp>
          </a:bodyPr>
          <a:lstStyle/>
          <a:p>
            <a:endParaRPr lang="id-ID"/>
          </a:p>
        </p:txBody>
      </p:sp>
      <p:sp>
        <p:nvSpPr>
          <p:cNvPr id="33" name="TextBox 167"/>
          <p:cNvSpPr txBox="1"/>
          <p:nvPr/>
        </p:nvSpPr>
        <p:spPr>
          <a:xfrm>
            <a:off x="6062467" y="1183786"/>
            <a:ext cx="1558472"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4" name="TextBox 168"/>
          <p:cNvSpPr txBox="1"/>
          <p:nvPr/>
        </p:nvSpPr>
        <p:spPr>
          <a:xfrm>
            <a:off x="6062467" y="2222119"/>
            <a:ext cx="1558472"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38" name="TextBox 169"/>
          <p:cNvSpPr txBox="1"/>
          <p:nvPr/>
        </p:nvSpPr>
        <p:spPr>
          <a:xfrm>
            <a:off x="6062467" y="3241672"/>
            <a:ext cx="1558472" cy="746138"/>
          </a:xfrm>
          <a:prstGeom prst="rect">
            <a:avLst/>
          </a:prstGeom>
          <a:noFill/>
        </p:spPr>
        <p:txBody>
          <a:bodyPr wrap="square" lIns="68568" tIns="34285" rIns="68568" bIns="34285" rtlCol="0">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0" name="TextBox 170"/>
          <p:cNvSpPr txBox="1"/>
          <p:nvPr/>
        </p:nvSpPr>
        <p:spPr>
          <a:xfrm>
            <a:off x="1692180" y="1726764"/>
            <a:ext cx="1552144"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1" name="TextBox 172"/>
          <p:cNvSpPr txBox="1"/>
          <p:nvPr/>
        </p:nvSpPr>
        <p:spPr>
          <a:xfrm>
            <a:off x="1764176" y="2734693"/>
            <a:ext cx="1478471" cy="746138"/>
          </a:xfrm>
          <a:prstGeom prst="rect">
            <a:avLst/>
          </a:prstGeom>
          <a:noFill/>
        </p:spPr>
        <p:txBody>
          <a:bodyPr wrap="square" lIns="68568" tIns="34285" rIns="68568" bIns="34285" rtlCol="0">
            <a:spAutoFit/>
          </a:bodyPr>
          <a:lstStyle/>
          <a:p>
            <a:pPr algn="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点击添加标题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a:p>
            <a:pPr algn="r"/>
            <a:r>
              <a:rPr lang="zh-CN" altLang="en-US" sz="800" spc="225" dirty="0">
                <a:solidFill>
                  <a:schemeClr val="bg1">
                    <a:lumMod val="50000"/>
                  </a:schemeClr>
                </a:solidFill>
                <a:latin typeface="微软雅黑" panose="020B0503020204020204" pitchFamily="34" charset="-122"/>
                <a:ea typeface="微软雅黑" panose="020B0503020204020204" pitchFamily="34" charset="-122"/>
              </a:rPr>
              <a:t>这里输入您对您公司的简单介绍，要求内容言简意赅，右击可粘贴已有文字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42" name="TextBox 173"/>
          <p:cNvSpPr txBox="1"/>
          <p:nvPr/>
        </p:nvSpPr>
        <p:spPr>
          <a:xfrm>
            <a:off x="5609275" y="1283489"/>
            <a:ext cx="295561" cy="238463"/>
          </a:xfrm>
          <a:prstGeom prst="rect">
            <a:avLst/>
          </a:prstGeom>
          <a:noFill/>
        </p:spPr>
        <p:txBody>
          <a:bodyPr wrap="none" lIns="68568" tIns="34285" rIns="68568" bIns="34285" rtlCol="0">
            <a:spAutoFit/>
          </a:bodyPr>
          <a:lstStyle/>
          <a:p>
            <a:r>
              <a:rPr lang="en-US" sz="1100" b="1"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03</a:t>
            </a:r>
          </a:p>
        </p:txBody>
      </p:sp>
      <p:sp>
        <p:nvSpPr>
          <p:cNvPr id="43" name="TextBox 174"/>
          <p:cNvSpPr txBox="1"/>
          <p:nvPr/>
        </p:nvSpPr>
        <p:spPr>
          <a:xfrm>
            <a:off x="5609275" y="2313766"/>
            <a:ext cx="295561" cy="238463"/>
          </a:xfrm>
          <a:prstGeom prst="rect">
            <a:avLst/>
          </a:prstGeom>
          <a:noFill/>
        </p:spPr>
        <p:txBody>
          <a:bodyPr wrap="none" lIns="68568" tIns="34285" rIns="68568" bIns="34285" rtlCol="0">
            <a:spAutoFit/>
          </a:bodyPr>
          <a:lstStyle/>
          <a:p>
            <a:r>
              <a:rPr lang="en-US" sz="1100" b="1"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04</a:t>
            </a:r>
          </a:p>
        </p:txBody>
      </p:sp>
      <p:sp>
        <p:nvSpPr>
          <p:cNvPr id="44" name="TextBox 175"/>
          <p:cNvSpPr txBox="1"/>
          <p:nvPr/>
        </p:nvSpPr>
        <p:spPr>
          <a:xfrm>
            <a:off x="5609275" y="3330352"/>
            <a:ext cx="295561" cy="238463"/>
          </a:xfrm>
          <a:prstGeom prst="rect">
            <a:avLst/>
          </a:prstGeom>
          <a:noFill/>
        </p:spPr>
        <p:txBody>
          <a:bodyPr wrap="none" lIns="68568" tIns="34285" rIns="68568" bIns="34285" rtlCol="0">
            <a:spAutoFit/>
          </a:bodyPr>
          <a:lstStyle/>
          <a:p>
            <a:r>
              <a:rPr lang="en-US" sz="1100" b="1"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05</a:t>
            </a:r>
          </a:p>
        </p:txBody>
      </p:sp>
      <p:sp>
        <p:nvSpPr>
          <p:cNvPr id="45" name="TextBox 176"/>
          <p:cNvSpPr txBox="1"/>
          <p:nvPr/>
        </p:nvSpPr>
        <p:spPr>
          <a:xfrm>
            <a:off x="3337337" y="1819098"/>
            <a:ext cx="295561" cy="238463"/>
          </a:xfrm>
          <a:prstGeom prst="rect">
            <a:avLst/>
          </a:prstGeom>
          <a:noFill/>
        </p:spPr>
        <p:txBody>
          <a:bodyPr wrap="none" lIns="68568" tIns="34285" rIns="68568" bIns="34285" rtlCol="0">
            <a:spAutoFit/>
          </a:bodyPr>
          <a:lstStyle/>
          <a:p>
            <a:r>
              <a:rPr lang="en-US" sz="1100" b="1"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02</a:t>
            </a:r>
          </a:p>
        </p:txBody>
      </p:sp>
      <p:sp>
        <p:nvSpPr>
          <p:cNvPr id="46" name="TextBox 177"/>
          <p:cNvSpPr txBox="1"/>
          <p:nvPr/>
        </p:nvSpPr>
        <p:spPr>
          <a:xfrm>
            <a:off x="3340807" y="2822732"/>
            <a:ext cx="295561" cy="238463"/>
          </a:xfrm>
          <a:prstGeom prst="rect">
            <a:avLst/>
          </a:prstGeom>
          <a:noFill/>
        </p:spPr>
        <p:txBody>
          <a:bodyPr wrap="none" lIns="68568" tIns="34285" rIns="68568" bIns="34285" rtlCol="0">
            <a:spAutoFit/>
          </a:bodyPr>
          <a:lstStyle/>
          <a:p>
            <a:r>
              <a:rPr lang="en-US" sz="1100" b="1"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01</a:t>
            </a:r>
          </a:p>
        </p:txBody>
      </p:sp>
    </p:spTree>
    <p:extLst>
      <p:ext uri="{BB962C8B-B14F-4D97-AF65-F5344CB8AC3E}">
        <p14:creationId xmlns:p14="http://schemas.microsoft.com/office/powerpoint/2010/main" val="2195663896"/>
      </p:ext>
    </p:extLst>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down)">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right)">
                                      <p:cBhvr>
                                        <p:cTn id="19" dur="500"/>
                                        <p:tgtEl>
                                          <p:spTgt spid="30"/>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ipe(right)">
                                      <p:cBhvr>
                                        <p:cTn id="23" dur="500"/>
                                        <p:tgtEl>
                                          <p:spTgt spid="32"/>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46"/>
                                        </p:tgtEl>
                                        <p:attrNameLst>
                                          <p:attrName>style.visibility</p:attrName>
                                        </p:attrNameLst>
                                      </p:cBhvr>
                                      <p:to>
                                        <p:strVal val="visible"/>
                                      </p:to>
                                    </p:set>
                                    <p:anim calcmode="lin" valueType="num">
                                      <p:cBhvr>
                                        <p:cTn id="27" dur="500" fill="hold"/>
                                        <p:tgtEl>
                                          <p:spTgt spid="46"/>
                                        </p:tgtEl>
                                        <p:attrNameLst>
                                          <p:attrName>ppt_w</p:attrName>
                                        </p:attrNameLst>
                                      </p:cBhvr>
                                      <p:tavLst>
                                        <p:tav tm="0">
                                          <p:val>
                                            <p:fltVal val="0"/>
                                          </p:val>
                                        </p:tav>
                                        <p:tav tm="100000">
                                          <p:val>
                                            <p:strVal val="#ppt_w"/>
                                          </p:val>
                                        </p:tav>
                                      </p:tavLst>
                                    </p:anim>
                                    <p:anim calcmode="lin" valueType="num">
                                      <p:cBhvr>
                                        <p:cTn id="28" dur="500" fill="hold"/>
                                        <p:tgtEl>
                                          <p:spTgt spid="46"/>
                                        </p:tgtEl>
                                        <p:attrNameLst>
                                          <p:attrName>ppt_h</p:attrName>
                                        </p:attrNameLst>
                                      </p:cBhvr>
                                      <p:tavLst>
                                        <p:tav tm="0">
                                          <p:val>
                                            <p:fltVal val="0"/>
                                          </p:val>
                                        </p:tav>
                                        <p:tav tm="100000">
                                          <p:val>
                                            <p:strVal val="#ppt_h"/>
                                          </p:val>
                                        </p:tav>
                                      </p:tavLst>
                                    </p:anim>
                                    <p:animEffect transition="in" filter="fade">
                                      <p:cBhvr>
                                        <p:cTn id="29" dur="500"/>
                                        <p:tgtEl>
                                          <p:spTgt spid="46"/>
                                        </p:tgtEl>
                                      </p:cBhvr>
                                    </p:animEffect>
                                  </p:childTnLst>
                                </p:cTn>
                              </p:par>
                            </p:childTnLst>
                          </p:cTn>
                        </p:par>
                        <p:par>
                          <p:cTn id="30" fill="hold">
                            <p:stCondLst>
                              <p:cond delay="3000"/>
                            </p:stCondLst>
                            <p:childTnLst>
                              <p:par>
                                <p:cTn id="31" presetID="22" presetClass="entr" presetSubtype="2" fill="hold" grpId="0" nodeType="afterEffect">
                                  <p:stCondLst>
                                    <p:cond delay="0"/>
                                  </p:stCondLst>
                                  <p:childTnLst>
                                    <p:set>
                                      <p:cBhvr>
                                        <p:cTn id="32" dur="1" fill="hold">
                                          <p:stCondLst>
                                            <p:cond delay="0"/>
                                          </p:stCondLst>
                                        </p:cTn>
                                        <p:tgtEl>
                                          <p:spTgt spid="41"/>
                                        </p:tgtEl>
                                        <p:attrNameLst>
                                          <p:attrName>style.visibility</p:attrName>
                                        </p:attrNameLst>
                                      </p:cBhvr>
                                      <p:to>
                                        <p:strVal val="visible"/>
                                      </p:to>
                                    </p:set>
                                    <p:animEffect transition="in" filter="wipe(right)">
                                      <p:cBhvr>
                                        <p:cTn id="33" dur="500"/>
                                        <p:tgtEl>
                                          <p:spTgt spid="41"/>
                                        </p:tgtEl>
                                      </p:cBhvr>
                                    </p:animEffect>
                                  </p:childTnLst>
                                </p:cTn>
                              </p:par>
                            </p:childTnLst>
                          </p:cTn>
                        </p:par>
                        <p:par>
                          <p:cTn id="34" fill="hold">
                            <p:stCondLst>
                              <p:cond delay="3500"/>
                            </p:stCondLst>
                            <p:childTnLst>
                              <p:par>
                                <p:cTn id="35" presetID="22" presetClass="entr" presetSubtype="4"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childTnLst>
                          </p:cTn>
                        </p:par>
                        <p:par>
                          <p:cTn id="38" fill="hold">
                            <p:stCondLst>
                              <p:cond delay="4000"/>
                            </p:stCondLst>
                            <p:childTnLst>
                              <p:par>
                                <p:cTn id="39" presetID="22" presetClass="entr" presetSubtype="4" fill="hold" grpId="0"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down)">
                                      <p:cBhvr>
                                        <p:cTn id="41" dur="500"/>
                                        <p:tgtEl>
                                          <p:spTgt spid="11"/>
                                        </p:tgtEl>
                                      </p:cBhvr>
                                    </p:animEffect>
                                  </p:childTnLst>
                                </p:cTn>
                              </p:par>
                            </p:childTnLst>
                          </p:cTn>
                        </p:par>
                        <p:par>
                          <p:cTn id="42" fill="hold">
                            <p:stCondLst>
                              <p:cond delay="4500"/>
                            </p:stCondLst>
                            <p:childTnLst>
                              <p:par>
                                <p:cTn id="43" presetID="22" presetClass="entr" presetSubtype="4"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down)">
                                      <p:cBhvr>
                                        <p:cTn id="45" dur="500"/>
                                        <p:tgtEl>
                                          <p:spTgt spid="28"/>
                                        </p:tgtEl>
                                      </p:cBhvr>
                                    </p:animEffect>
                                  </p:childTnLst>
                                </p:cTn>
                              </p:par>
                            </p:childTnLst>
                          </p:cTn>
                        </p:par>
                        <p:par>
                          <p:cTn id="46" fill="hold">
                            <p:stCondLst>
                              <p:cond delay="5000"/>
                            </p:stCondLst>
                            <p:childTnLst>
                              <p:par>
                                <p:cTn id="47" presetID="22" presetClass="entr" presetSubtype="2"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wipe(right)">
                                      <p:cBhvr>
                                        <p:cTn id="49" dur="500"/>
                                        <p:tgtEl>
                                          <p:spTgt spid="27"/>
                                        </p:tgtEl>
                                      </p:cBhvr>
                                    </p:animEffect>
                                  </p:childTnLst>
                                </p:cTn>
                              </p:par>
                            </p:childTnLst>
                          </p:cTn>
                        </p:par>
                        <p:par>
                          <p:cTn id="50" fill="hold">
                            <p:stCondLst>
                              <p:cond delay="5500"/>
                            </p:stCondLst>
                            <p:childTnLst>
                              <p:par>
                                <p:cTn id="51" presetID="22" presetClass="entr" presetSubtype="2" fill="hold" grpId="0" nodeType="afterEffect">
                                  <p:stCondLst>
                                    <p:cond delay="0"/>
                                  </p:stCondLst>
                                  <p:childTnLst>
                                    <p:set>
                                      <p:cBhvr>
                                        <p:cTn id="52" dur="1" fill="hold">
                                          <p:stCondLst>
                                            <p:cond delay="0"/>
                                          </p:stCondLst>
                                        </p:cTn>
                                        <p:tgtEl>
                                          <p:spTgt spid="29"/>
                                        </p:tgtEl>
                                        <p:attrNameLst>
                                          <p:attrName>style.visibility</p:attrName>
                                        </p:attrNameLst>
                                      </p:cBhvr>
                                      <p:to>
                                        <p:strVal val="visible"/>
                                      </p:to>
                                    </p:set>
                                    <p:animEffect transition="in" filter="wipe(right)">
                                      <p:cBhvr>
                                        <p:cTn id="53" dur="500"/>
                                        <p:tgtEl>
                                          <p:spTgt spid="29"/>
                                        </p:tgtEl>
                                      </p:cBhvr>
                                    </p:animEffect>
                                  </p:childTnLst>
                                </p:cTn>
                              </p:par>
                            </p:childTnLst>
                          </p:cTn>
                        </p:par>
                        <p:par>
                          <p:cTn id="54" fill="hold">
                            <p:stCondLst>
                              <p:cond delay="6000"/>
                            </p:stCondLst>
                            <p:childTnLst>
                              <p:par>
                                <p:cTn id="55" presetID="53" presetClass="entr" presetSubtype="16" fill="hold" grpId="0" nodeType="afterEffect">
                                  <p:stCondLst>
                                    <p:cond delay="0"/>
                                  </p:stCondLst>
                                  <p:childTnLst>
                                    <p:set>
                                      <p:cBhvr>
                                        <p:cTn id="56" dur="1" fill="hold">
                                          <p:stCondLst>
                                            <p:cond delay="0"/>
                                          </p:stCondLst>
                                        </p:cTn>
                                        <p:tgtEl>
                                          <p:spTgt spid="45"/>
                                        </p:tgtEl>
                                        <p:attrNameLst>
                                          <p:attrName>style.visibility</p:attrName>
                                        </p:attrNameLst>
                                      </p:cBhvr>
                                      <p:to>
                                        <p:strVal val="visible"/>
                                      </p:to>
                                    </p:set>
                                    <p:anim calcmode="lin" valueType="num">
                                      <p:cBhvr>
                                        <p:cTn id="57" dur="500" fill="hold"/>
                                        <p:tgtEl>
                                          <p:spTgt spid="45"/>
                                        </p:tgtEl>
                                        <p:attrNameLst>
                                          <p:attrName>ppt_w</p:attrName>
                                        </p:attrNameLst>
                                      </p:cBhvr>
                                      <p:tavLst>
                                        <p:tav tm="0">
                                          <p:val>
                                            <p:fltVal val="0"/>
                                          </p:val>
                                        </p:tav>
                                        <p:tav tm="100000">
                                          <p:val>
                                            <p:strVal val="#ppt_w"/>
                                          </p:val>
                                        </p:tav>
                                      </p:tavLst>
                                    </p:anim>
                                    <p:anim calcmode="lin" valueType="num">
                                      <p:cBhvr>
                                        <p:cTn id="58" dur="500" fill="hold"/>
                                        <p:tgtEl>
                                          <p:spTgt spid="45"/>
                                        </p:tgtEl>
                                        <p:attrNameLst>
                                          <p:attrName>ppt_h</p:attrName>
                                        </p:attrNameLst>
                                      </p:cBhvr>
                                      <p:tavLst>
                                        <p:tav tm="0">
                                          <p:val>
                                            <p:fltVal val="0"/>
                                          </p:val>
                                        </p:tav>
                                        <p:tav tm="100000">
                                          <p:val>
                                            <p:strVal val="#ppt_h"/>
                                          </p:val>
                                        </p:tav>
                                      </p:tavLst>
                                    </p:anim>
                                    <p:animEffect transition="in" filter="fade">
                                      <p:cBhvr>
                                        <p:cTn id="59" dur="500"/>
                                        <p:tgtEl>
                                          <p:spTgt spid="45"/>
                                        </p:tgtEl>
                                      </p:cBhvr>
                                    </p:animEffect>
                                  </p:childTnLst>
                                </p:cTn>
                              </p:par>
                            </p:childTnLst>
                          </p:cTn>
                        </p:par>
                        <p:par>
                          <p:cTn id="60" fill="hold">
                            <p:stCondLst>
                              <p:cond delay="6500"/>
                            </p:stCondLst>
                            <p:childTnLst>
                              <p:par>
                                <p:cTn id="61" presetID="22" presetClass="entr" presetSubtype="2"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wipe(right)">
                                      <p:cBhvr>
                                        <p:cTn id="63" dur="500"/>
                                        <p:tgtEl>
                                          <p:spTgt spid="40"/>
                                        </p:tgtEl>
                                      </p:cBhvr>
                                    </p:animEffect>
                                  </p:childTnLst>
                                </p:cTn>
                              </p:par>
                            </p:childTnLst>
                          </p:cTn>
                        </p:par>
                        <p:par>
                          <p:cTn id="64" fill="hold">
                            <p:stCondLst>
                              <p:cond delay="7000"/>
                            </p:stCondLst>
                            <p:childTnLst>
                              <p:par>
                                <p:cTn id="65" presetID="22" presetClass="entr" presetSubtype="4"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down)">
                                      <p:cBhvr>
                                        <p:cTn id="67" dur="500"/>
                                        <p:tgtEl>
                                          <p:spTgt spid="15"/>
                                        </p:tgtEl>
                                      </p:cBhvr>
                                    </p:animEffect>
                                  </p:childTnLst>
                                </p:cTn>
                              </p:par>
                            </p:childTnLst>
                          </p:cTn>
                        </p:par>
                        <p:par>
                          <p:cTn id="68" fill="hold">
                            <p:stCondLst>
                              <p:cond delay="7500"/>
                            </p:stCondLst>
                            <p:childTnLst>
                              <p:par>
                                <p:cTn id="69" presetID="22" presetClass="entr" presetSubtype="4" fill="hold" grpId="0" nodeType="afterEffect">
                                  <p:stCondLst>
                                    <p:cond delay="0"/>
                                  </p:stCondLst>
                                  <p:childTnLst>
                                    <p:set>
                                      <p:cBhvr>
                                        <p:cTn id="70" dur="1" fill="hold">
                                          <p:stCondLst>
                                            <p:cond delay="0"/>
                                          </p:stCondLst>
                                        </p:cTn>
                                        <p:tgtEl>
                                          <p:spTgt spid="10"/>
                                        </p:tgtEl>
                                        <p:attrNameLst>
                                          <p:attrName>style.visibility</p:attrName>
                                        </p:attrNameLst>
                                      </p:cBhvr>
                                      <p:to>
                                        <p:strVal val="visible"/>
                                      </p:to>
                                    </p:set>
                                    <p:animEffect transition="in" filter="wipe(down)">
                                      <p:cBhvr>
                                        <p:cTn id="71" dur="500"/>
                                        <p:tgtEl>
                                          <p:spTgt spid="10"/>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24"/>
                                        </p:tgtEl>
                                        <p:attrNameLst>
                                          <p:attrName>style.visibility</p:attrName>
                                        </p:attrNameLst>
                                      </p:cBhvr>
                                      <p:to>
                                        <p:strVal val="visible"/>
                                      </p:to>
                                    </p:set>
                                    <p:animEffect transition="in" filter="wipe(down)">
                                      <p:cBhvr>
                                        <p:cTn id="75" dur="500"/>
                                        <p:tgtEl>
                                          <p:spTgt spid="24"/>
                                        </p:tgtEl>
                                      </p:cBhvr>
                                    </p:animEffect>
                                  </p:childTnLst>
                                </p:cTn>
                              </p:par>
                            </p:childTnLst>
                          </p:cTn>
                        </p:par>
                        <p:par>
                          <p:cTn id="76" fill="hold">
                            <p:stCondLst>
                              <p:cond delay="8500"/>
                            </p:stCondLst>
                            <p:childTnLst>
                              <p:par>
                                <p:cTn id="77" presetID="22" presetClass="entr" presetSubtype="8" fill="hold" grpId="0" nodeType="afterEffect">
                                  <p:stCondLst>
                                    <p:cond delay="0"/>
                                  </p:stCondLst>
                                  <p:childTnLst>
                                    <p:set>
                                      <p:cBhvr>
                                        <p:cTn id="78" dur="1" fill="hold">
                                          <p:stCondLst>
                                            <p:cond delay="0"/>
                                          </p:stCondLst>
                                        </p:cTn>
                                        <p:tgtEl>
                                          <p:spTgt spid="26"/>
                                        </p:tgtEl>
                                        <p:attrNameLst>
                                          <p:attrName>style.visibility</p:attrName>
                                        </p:attrNameLst>
                                      </p:cBhvr>
                                      <p:to>
                                        <p:strVal val="visible"/>
                                      </p:to>
                                    </p:set>
                                    <p:animEffect transition="in" filter="wipe(left)">
                                      <p:cBhvr>
                                        <p:cTn id="79" dur="500"/>
                                        <p:tgtEl>
                                          <p:spTgt spid="26"/>
                                        </p:tgtEl>
                                      </p:cBhvr>
                                    </p:animEffect>
                                  </p:childTnLst>
                                </p:cTn>
                              </p:par>
                            </p:childTnLst>
                          </p:cTn>
                        </p:par>
                        <p:par>
                          <p:cTn id="80" fill="hold">
                            <p:stCondLst>
                              <p:cond delay="9000"/>
                            </p:stCondLst>
                            <p:childTnLst>
                              <p:par>
                                <p:cTn id="81" presetID="22" presetClass="entr" presetSubtype="8"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wipe(left)">
                                      <p:cBhvr>
                                        <p:cTn id="83" dur="500"/>
                                        <p:tgtEl>
                                          <p:spTgt spid="25"/>
                                        </p:tgtEl>
                                      </p:cBhvr>
                                    </p:animEffect>
                                  </p:childTnLst>
                                </p:cTn>
                              </p:par>
                            </p:childTnLst>
                          </p:cTn>
                        </p:par>
                        <p:par>
                          <p:cTn id="84" fill="hold">
                            <p:stCondLst>
                              <p:cond delay="9500"/>
                            </p:stCondLst>
                            <p:childTnLst>
                              <p:par>
                                <p:cTn id="85" presetID="53" presetClass="entr" presetSubtype="16" fill="hold" grpId="0" nodeType="afterEffect">
                                  <p:stCondLst>
                                    <p:cond delay="0"/>
                                  </p:stCondLst>
                                  <p:childTnLst>
                                    <p:set>
                                      <p:cBhvr>
                                        <p:cTn id="86" dur="1" fill="hold">
                                          <p:stCondLst>
                                            <p:cond delay="0"/>
                                          </p:stCondLst>
                                        </p:cTn>
                                        <p:tgtEl>
                                          <p:spTgt spid="42"/>
                                        </p:tgtEl>
                                        <p:attrNameLst>
                                          <p:attrName>style.visibility</p:attrName>
                                        </p:attrNameLst>
                                      </p:cBhvr>
                                      <p:to>
                                        <p:strVal val="visible"/>
                                      </p:to>
                                    </p:set>
                                    <p:anim calcmode="lin" valueType="num">
                                      <p:cBhvr>
                                        <p:cTn id="87" dur="500" fill="hold"/>
                                        <p:tgtEl>
                                          <p:spTgt spid="42"/>
                                        </p:tgtEl>
                                        <p:attrNameLst>
                                          <p:attrName>ppt_w</p:attrName>
                                        </p:attrNameLst>
                                      </p:cBhvr>
                                      <p:tavLst>
                                        <p:tav tm="0">
                                          <p:val>
                                            <p:fltVal val="0"/>
                                          </p:val>
                                        </p:tav>
                                        <p:tav tm="100000">
                                          <p:val>
                                            <p:strVal val="#ppt_w"/>
                                          </p:val>
                                        </p:tav>
                                      </p:tavLst>
                                    </p:anim>
                                    <p:anim calcmode="lin" valueType="num">
                                      <p:cBhvr>
                                        <p:cTn id="88" dur="500" fill="hold"/>
                                        <p:tgtEl>
                                          <p:spTgt spid="42"/>
                                        </p:tgtEl>
                                        <p:attrNameLst>
                                          <p:attrName>ppt_h</p:attrName>
                                        </p:attrNameLst>
                                      </p:cBhvr>
                                      <p:tavLst>
                                        <p:tav tm="0">
                                          <p:val>
                                            <p:fltVal val="0"/>
                                          </p:val>
                                        </p:tav>
                                        <p:tav tm="100000">
                                          <p:val>
                                            <p:strVal val="#ppt_h"/>
                                          </p:val>
                                        </p:tav>
                                      </p:tavLst>
                                    </p:anim>
                                    <p:animEffect transition="in" filter="fade">
                                      <p:cBhvr>
                                        <p:cTn id="89" dur="500"/>
                                        <p:tgtEl>
                                          <p:spTgt spid="42"/>
                                        </p:tgtEl>
                                      </p:cBhvr>
                                    </p:animEffect>
                                  </p:childTnLst>
                                </p:cTn>
                              </p:par>
                            </p:childTnLst>
                          </p:cTn>
                        </p:par>
                        <p:par>
                          <p:cTn id="90" fill="hold">
                            <p:stCondLst>
                              <p:cond delay="10000"/>
                            </p:stCondLst>
                            <p:childTnLst>
                              <p:par>
                                <p:cTn id="91" presetID="22" presetClass="entr" presetSubtype="8" fill="hold" grpId="0" nodeType="after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wipe(left)">
                                      <p:cBhvr>
                                        <p:cTn id="93" dur="500"/>
                                        <p:tgtEl>
                                          <p:spTgt spid="33"/>
                                        </p:tgtEl>
                                      </p:cBhvr>
                                    </p:animEffect>
                                  </p:childTnLst>
                                </p:cTn>
                              </p:par>
                            </p:childTnLst>
                          </p:cTn>
                        </p:par>
                        <p:par>
                          <p:cTn id="94" fill="hold">
                            <p:stCondLst>
                              <p:cond delay="10500"/>
                            </p:stCondLst>
                            <p:childTnLst>
                              <p:par>
                                <p:cTn id="95" presetID="22" presetClass="entr" presetSubtype="4" fill="hold" grpId="0" nodeType="afterEffect">
                                  <p:stCondLst>
                                    <p:cond delay="0"/>
                                  </p:stCondLst>
                                  <p:childTnLst>
                                    <p:set>
                                      <p:cBhvr>
                                        <p:cTn id="96" dur="1" fill="hold">
                                          <p:stCondLst>
                                            <p:cond delay="0"/>
                                          </p:stCondLst>
                                        </p:cTn>
                                        <p:tgtEl>
                                          <p:spTgt spid="14"/>
                                        </p:tgtEl>
                                        <p:attrNameLst>
                                          <p:attrName>style.visibility</p:attrName>
                                        </p:attrNameLst>
                                      </p:cBhvr>
                                      <p:to>
                                        <p:strVal val="visible"/>
                                      </p:to>
                                    </p:set>
                                    <p:animEffect transition="in" filter="wipe(down)">
                                      <p:cBhvr>
                                        <p:cTn id="97" dur="500"/>
                                        <p:tgtEl>
                                          <p:spTgt spid="14"/>
                                        </p:tgtEl>
                                      </p:cBhvr>
                                    </p:animEffect>
                                  </p:childTnLst>
                                </p:cTn>
                              </p:par>
                            </p:childTnLst>
                          </p:cTn>
                        </p:par>
                        <p:par>
                          <p:cTn id="98" fill="hold">
                            <p:stCondLst>
                              <p:cond delay="11000"/>
                            </p:stCondLst>
                            <p:childTnLst>
                              <p:par>
                                <p:cTn id="99" presetID="22" presetClass="entr" presetSubtype="4" fill="hold" grpId="0" nodeType="after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wipe(down)">
                                      <p:cBhvr>
                                        <p:cTn id="101" dur="500"/>
                                        <p:tgtEl>
                                          <p:spTgt spid="9"/>
                                        </p:tgtEl>
                                      </p:cBhvr>
                                    </p:animEffect>
                                  </p:childTnLst>
                                </p:cTn>
                              </p:par>
                            </p:childTnLst>
                          </p:cTn>
                        </p:par>
                        <p:par>
                          <p:cTn id="102" fill="hold">
                            <p:stCondLst>
                              <p:cond delay="11500"/>
                            </p:stCondLst>
                            <p:childTnLst>
                              <p:par>
                                <p:cTn id="103" presetID="22" presetClass="entr" presetSubtype="4" fill="hold" grpId="0" nodeType="after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down)">
                                      <p:cBhvr>
                                        <p:cTn id="105" dur="500"/>
                                        <p:tgtEl>
                                          <p:spTgt spid="21"/>
                                        </p:tgtEl>
                                      </p:cBhvr>
                                    </p:animEffect>
                                  </p:childTnLst>
                                </p:cTn>
                              </p:par>
                            </p:childTnLst>
                          </p:cTn>
                        </p:par>
                        <p:par>
                          <p:cTn id="106" fill="hold">
                            <p:stCondLst>
                              <p:cond delay="12000"/>
                            </p:stCondLst>
                            <p:childTnLst>
                              <p:par>
                                <p:cTn id="107" presetID="22" presetClass="entr" presetSubtype="8"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wipe(left)">
                                      <p:cBhvr>
                                        <p:cTn id="109" dur="500"/>
                                        <p:tgtEl>
                                          <p:spTgt spid="22"/>
                                        </p:tgtEl>
                                      </p:cBhvr>
                                    </p:animEffect>
                                  </p:childTnLst>
                                </p:cTn>
                              </p:par>
                            </p:childTnLst>
                          </p:cTn>
                        </p:par>
                        <p:par>
                          <p:cTn id="110" fill="hold">
                            <p:stCondLst>
                              <p:cond delay="12500"/>
                            </p:stCondLst>
                            <p:childTnLst>
                              <p:par>
                                <p:cTn id="111" presetID="22" presetClass="entr" presetSubtype="8" fill="hold" grpId="0" nodeType="afterEffect">
                                  <p:stCondLst>
                                    <p:cond delay="0"/>
                                  </p:stCondLst>
                                  <p:childTnLst>
                                    <p:set>
                                      <p:cBhvr>
                                        <p:cTn id="112" dur="1" fill="hold">
                                          <p:stCondLst>
                                            <p:cond delay="0"/>
                                          </p:stCondLst>
                                        </p:cTn>
                                        <p:tgtEl>
                                          <p:spTgt spid="23"/>
                                        </p:tgtEl>
                                        <p:attrNameLst>
                                          <p:attrName>style.visibility</p:attrName>
                                        </p:attrNameLst>
                                      </p:cBhvr>
                                      <p:to>
                                        <p:strVal val="visible"/>
                                      </p:to>
                                    </p:set>
                                    <p:animEffect transition="in" filter="wipe(left)">
                                      <p:cBhvr>
                                        <p:cTn id="113" dur="500"/>
                                        <p:tgtEl>
                                          <p:spTgt spid="23"/>
                                        </p:tgtEl>
                                      </p:cBhvr>
                                    </p:animEffect>
                                  </p:childTnLst>
                                </p:cTn>
                              </p:par>
                            </p:childTnLst>
                          </p:cTn>
                        </p:par>
                        <p:par>
                          <p:cTn id="114" fill="hold">
                            <p:stCondLst>
                              <p:cond delay="13000"/>
                            </p:stCondLst>
                            <p:childTnLst>
                              <p:par>
                                <p:cTn id="115" presetID="53" presetClass="entr" presetSubtype="16" fill="hold" grpId="0" nodeType="afterEffect">
                                  <p:stCondLst>
                                    <p:cond delay="0"/>
                                  </p:stCondLst>
                                  <p:childTnLst>
                                    <p:set>
                                      <p:cBhvr>
                                        <p:cTn id="116" dur="1" fill="hold">
                                          <p:stCondLst>
                                            <p:cond delay="0"/>
                                          </p:stCondLst>
                                        </p:cTn>
                                        <p:tgtEl>
                                          <p:spTgt spid="43"/>
                                        </p:tgtEl>
                                        <p:attrNameLst>
                                          <p:attrName>style.visibility</p:attrName>
                                        </p:attrNameLst>
                                      </p:cBhvr>
                                      <p:to>
                                        <p:strVal val="visible"/>
                                      </p:to>
                                    </p:set>
                                    <p:anim calcmode="lin" valueType="num">
                                      <p:cBhvr>
                                        <p:cTn id="117" dur="500" fill="hold"/>
                                        <p:tgtEl>
                                          <p:spTgt spid="43"/>
                                        </p:tgtEl>
                                        <p:attrNameLst>
                                          <p:attrName>ppt_w</p:attrName>
                                        </p:attrNameLst>
                                      </p:cBhvr>
                                      <p:tavLst>
                                        <p:tav tm="0">
                                          <p:val>
                                            <p:fltVal val="0"/>
                                          </p:val>
                                        </p:tav>
                                        <p:tav tm="100000">
                                          <p:val>
                                            <p:strVal val="#ppt_w"/>
                                          </p:val>
                                        </p:tav>
                                      </p:tavLst>
                                    </p:anim>
                                    <p:anim calcmode="lin" valueType="num">
                                      <p:cBhvr>
                                        <p:cTn id="118" dur="500" fill="hold"/>
                                        <p:tgtEl>
                                          <p:spTgt spid="43"/>
                                        </p:tgtEl>
                                        <p:attrNameLst>
                                          <p:attrName>ppt_h</p:attrName>
                                        </p:attrNameLst>
                                      </p:cBhvr>
                                      <p:tavLst>
                                        <p:tav tm="0">
                                          <p:val>
                                            <p:fltVal val="0"/>
                                          </p:val>
                                        </p:tav>
                                        <p:tav tm="100000">
                                          <p:val>
                                            <p:strVal val="#ppt_h"/>
                                          </p:val>
                                        </p:tav>
                                      </p:tavLst>
                                    </p:anim>
                                    <p:animEffect transition="in" filter="fade">
                                      <p:cBhvr>
                                        <p:cTn id="119" dur="500"/>
                                        <p:tgtEl>
                                          <p:spTgt spid="43"/>
                                        </p:tgtEl>
                                      </p:cBhvr>
                                    </p:animEffect>
                                  </p:childTnLst>
                                </p:cTn>
                              </p:par>
                            </p:childTnLst>
                          </p:cTn>
                        </p:par>
                        <p:par>
                          <p:cTn id="120" fill="hold">
                            <p:stCondLst>
                              <p:cond delay="13500"/>
                            </p:stCondLst>
                            <p:childTnLst>
                              <p:par>
                                <p:cTn id="121" presetID="22" presetClass="entr" presetSubtype="8" fill="hold" grpId="0" nodeType="afterEffect">
                                  <p:stCondLst>
                                    <p:cond delay="0"/>
                                  </p:stCondLst>
                                  <p:childTnLst>
                                    <p:set>
                                      <p:cBhvr>
                                        <p:cTn id="122" dur="1" fill="hold">
                                          <p:stCondLst>
                                            <p:cond delay="0"/>
                                          </p:stCondLst>
                                        </p:cTn>
                                        <p:tgtEl>
                                          <p:spTgt spid="34"/>
                                        </p:tgtEl>
                                        <p:attrNameLst>
                                          <p:attrName>style.visibility</p:attrName>
                                        </p:attrNameLst>
                                      </p:cBhvr>
                                      <p:to>
                                        <p:strVal val="visible"/>
                                      </p:to>
                                    </p:set>
                                    <p:animEffect transition="in" filter="wipe(left)">
                                      <p:cBhvr>
                                        <p:cTn id="123" dur="500"/>
                                        <p:tgtEl>
                                          <p:spTgt spid="34"/>
                                        </p:tgtEl>
                                      </p:cBhvr>
                                    </p:animEffect>
                                  </p:childTnLst>
                                </p:cTn>
                              </p:par>
                            </p:childTnLst>
                          </p:cTn>
                        </p:par>
                        <p:par>
                          <p:cTn id="124" fill="hold">
                            <p:stCondLst>
                              <p:cond delay="14000"/>
                            </p:stCondLst>
                            <p:childTnLst>
                              <p:par>
                                <p:cTn id="125" presetID="22" presetClass="entr" presetSubtype="4" fill="hold" grpId="0" nodeType="afterEffect">
                                  <p:stCondLst>
                                    <p:cond delay="0"/>
                                  </p:stCondLst>
                                  <p:childTnLst>
                                    <p:set>
                                      <p:cBhvr>
                                        <p:cTn id="126" dur="1" fill="hold">
                                          <p:stCondLst>
                                            <p:cond delay="0"/>
                                          </p:stCondLst>
                                        </p:cTn>
                                        <p:tgtEl>
                                          <p:spTgt spid="13"/>
                                        </p:tgtEl>
                                        <p:attrNameLst>
                                          <p:attrName>style.visibility</p:attrName>
                                        </p:attrNameLst>
                                      </p:cBhvr>
                                      <p:to>
                                        <p:strVal val="visible"/>
                                      </p:to>
                                    </p:set>
                                    <p:animEffect transition="in" filter="wipe(down)">
                                      <p:cBhvr>
                                        <p:cTn id="127" dur="500"/>
                                        <p:tgtEl>
                                          <p:spTgt spid="13"/>
                                        </p:tgtEl>
                                      </p:cBhvr>
                                    </p:animEffect>
                                  </p:childTnLst>
                                </p:cTn>
                              </p:par>
                            </p:childTnLst>
                          </p:cTn>
                        </p:par>
                        <p:par>
                          <p:cTn id="128" fill="hold">
                            <p:stCondLst>
                              <p:cond delay="14500"/>
                            </p:stCondLst>
                            <p:childTnLst>
                              <p:par>
                                <p:cTn id="129" presetID="22" presetClass="entr" presetSubtype="4" fill="hold" grpId="0" nodeType="afterEffect">
                                  <p:stCondLst>
                                    <p:cond delay="0"/>
                                  </p:stCondLst>
                                  <p:childTnLst>
                                    <p:set>
                                      <p:cBhvr>
                                        <p:cTn id="130" dur="1" fill="hold">
                                          <p:stCondLst>
                                            <p:cond delay="0"/>
                                          </p:stCondLst>
                                        </p:cTn>
                                        <p:tgtEl>
                                          <p:spTgt spid="8"/>
                                        </p:tgtEl>
                                        <p:attrNameLst>
                                          <p:attrName>style.visibility</p:attrName>
                                        </p:attrNameLst>
                                      </p:cBhvr>
                                      <p:to>
                                        <p:strVal val="visible"/>
                                      </p:to>
                                    </p:set>
                                    <p:animEffect transition="in" filter="wipe(down)">
                                      <p:cBhvr>
                                        <p:cTn id="131" dur="500"/>
                                        <p:tgtEl>
                                          <p:spTgt spid="8"/>
                                        </p:tgtEl>
                                      </p:cBhvr>
                                    </p:animEffect>
                                  </p:childTnLst>
                                </p:cTn>
                              </p:par>
                            </p:childTnLst>
                          </p:cTn>
                        </p:par>
                        <p:par>
                          <p:cTn id="132" fill="hold">
                            <p:stCondLst>
                              <p:cond delay="15000"/>
                            </p:stCondLst>
                            <p:childTnLst>
                              <p:par>
                                <p:cTn id="133" presetID="22" presetClass="entr" presetSubtype="4" fill="hold" grpId="0" nodeType="after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wipe(down)">
                                      <p:cBhvr>
                                        <p:cTn id="135" dur="500"/>
                                        <p:tgtEl>
                                          <p:spTgt spid="18"/>
                                        </p:tgtEl>
                                      </p:cBhvr>
                                    </p:animEffect>
                                  </p:childTnLst>
                                </p:cTn>
                              </p:par>
                            </p:childTnLst>
                          </p:cTn>
                        </p:par>
                        <p:par>
                          <p:cTn id="136" fill="hold">
                            <p:stCondLst>
                              <p:cond delay="15500"/>
                            </p:stCondLst>
                            <p:childTnLst>
                              <p:par>
                                <p:cTn id="137" presetID="22" presetClass="entr" presetSubtype="8" fill="hold" grpId="0" nodeType="afterEffect">
                                  <p:stCondLst>
                                    <p:cond delay="0"/>
                                  </p:stCondLst>
                                  <p:childTnLst>
                                    <p:set>
                                      <p:cBhvr>
                                        <p:cTn id="138" dur="1" fill="hold">
                                          <p:stCondLst>
                                            <p:cond delay="0"/>
                                          </p:stCondLst>
                                        </p:cTn>
                                        <p:tgtEl>
                                          <p:spTgt spid="20"/>
                                        </p:tgtEl>
                                        <p:attrNameLst>
                                          <p:attrName>style.visibility</p:attrName>
                                        </p:attrNameLst>
                                      </p:cBhvr>
                                      <p:to>
                                        <p:strVal val="visible"/>
                                      </p:to>
                                    </p:set>
                                    <p:animEffect transition="in" filter="wipe(left)">
                                      <p:cBhvr>
                                        <p:cTn id="139" dur="500"/>
                                        <p:tgtEl>
                                          <p:spTgt spid="20"/>
                                        </p:tgtEl>
                                      </p:cBhvr>
                                    </p:animEffect>
                                  </p:childTnLst>
                                </p:cTn>
                              </p:par>
                            </p:childTnLst>
                          </p:cTn>
                        </p:par>
                        <p:par>
                          <p:cTn id="140" fill="hold">
                            <p:stCondLst>
                              <p:cond delay="16000"/>
                            </p:stCondLst>
                            <p:childTnLst>
                              <p:par>
                                <p:cTn id="141" presetID="22" presetClass="entr" presetSubtype="8" fill="hold" grpId="0" nodeType="afterEffect">
                                  <p:stCondLst>
                                    <p:cond delay="0"/>
                                  </p:stCondLst>
                                  <p:childTnLst>
                                    <p:set>
                                      <p:cBhvr>
                                        <p:cTn id="142" dur="1" fill="hold">
                                          <p:stCondLst>
                                            <p:cond delay="0"/>
                                          </p:stCondLst>
                                        </p:cTn>
                                        <p:tgtEl>
                                          <p:spTgt spid="19"/>
                                        </p:tgtEl>
                                        <p:attrNameLst>
                                          <p:attrName>style.visibility</p:attrName>
                                        </p:attrNameLst>
                                      </p:cBhvr>
                                      <p:to>
                                        <p:strVal val="visible"/>
                                      </p:to>
                                    </p:set>
                                    <p:animEffect transition="in" filter="wipe(left)">
                                      <p:cBhvr>
                                        <p:cTn id="143" dur="500"/>
                                        <p:tgtEl>
                                          <p:spTgt spid="19"/>
                                        </p:tgtEl>
                                      </p:cBhvr>
                                    </p:animEffect>
                                  </p:childTnLst>
                                </p:cTn>
                              </p:par>
                            </p:childTnLst>
                          </p:cTn>
                        </p:par>
                        <p:par>
                          <p:cTn id="144" fill="hold">
                            <p:stCondLst>
                              <p:cond delay="16500"/>
                            </p:stCondLst>
                            <p:childTnLst>
                              <p:par>
                                <p:cTn id="145" presetID="53" presetClass="entr" presetSubtype="16" fill="hold" grpId="0" nodeType="afterEffect">
                                  <p:stCondLst>
                                    <p:cond delay="0"/>
                                  </p:stCondLst>
                                  <p:childTnLst>
                                    <p:set>
                                      <p:cBhvr>
                                        <p:cTn id="146" dur="1" fill="hold">
                                          <p:stCondLst>
                                            <p:cond delay="0"/>
                                          </p:stCondLst>
                                        </p:cTn>
                                        <p:tgtEl>
                                          <p:spTgt spid="44"/>
                                        </p:tgtEl>
                                        <p:attrNameLst>
                                          <p:attrName>style.visibility</p:attrName>
                                        </p:attrNameLst>
                                      </p:cBhvr>
                                      <p:to>
                                        <p:strVal val="visible"/>
                                      </p:to>
                                    </p:set>
                                    <p:anim calcmode="lin" valueType="num">
                                      <p:cBhvr>
                                        <p:cTn id="147" dur="500" fill="hold"/>
                                        <p:tgtEl>
                                          <p:spTgt spid="44"/>
                                        </p:tgtEl>
                                        <p:attrNameLst>
                                          <p:attrName>ppt_w</p:attrName>
                                        </p:attrNameLst>
                                      </p:cBhvr>
                                      <p:tavLst>
                                        <p:tav tm="0">
                                          <p:val>
                                            <p:fltVal val="0"/>
                                          </p:val>
                                        </p:tav>
                                        <p:tav tm="100000">
                                          <p:val>
                                            <p:strVal val="#ppt_w"/>
                                          </p:val>
                                        </p:tav>
                                      </p:tavLst>
                                    </p:anim>
                                    <p:anim calcmode="lin" valueType="num">
                                      <p:cBhvr>
                                        <p:cTn id="148" dur="500" fill="hold"/>
                                        <p:tgtEl>
                                          <p:spTgt spid="44"/>
                                        </p:tgtEl>
                                        <p:attrNameLst>
                                          <p:attrName>ppt_h</p:attrName>
                                        </p:attrNameLst>
                                      </p:cBhvr>
                                      <p:tavLst>
                                        <p:tav tm="0">
                                          <p:val>
                                            <p:fltVal val="0"/>
                                          </p:val>
                                        </p:tav>
                                        <p:tav tm="100000">
                                          <p:val>
                                            <p:strVal val="#ppt_h"/>
                                          </p:val>
                                        </p:tav>
                                      </p:tavLst>
                                    </p:anim>
                                    <p:animEffect transition="in" filter="fade">
                                      <p:cBhvr>
                                        <p:cTn id="149" dur="500"/>
                                        <p:tgtEl>
                                          <p:spTgt spid="44"/>
                                        </p:tgtEl>
                                      </p:cBhvr>
                                    </p:animEffect>
                                  </p:childTnLst>
                                </p:cTn>
                              </p:par>
                            </p:childTnLst>
                          </p:cTn>
                        </p:par>
                        <p:par>
                          <p:cTn id="150" fill="hold">
                            <p:stCondLst>
                              <p:cond delay="17000"/>
                            </p:stCondLst>
                            <p:childTnLst>
                              <p:par>
                                <p:cTn id="151" presetID="22" presetClass="entr" presetSubtype="8" fill="hold" grpId="0" nodeType="afterEffect">
                                  <p:stCondLst>
                                    <p:cond delay="0"/>
                                  </p:stCondLst>
                                  <p:childTnLst>
                                    <p:set>
                                      <p:cBhvr>
                                        <p:cTn id="152" dur="1" fill="hold">
                                          <p:stCondLst>
                                            <p:cond delay="0"/>
                                          </p:stCondLst>
                                        </p:cTn>
                                        <p:tgtEl>
                                          <p:spTgt spid="38"/>
                                        </p:tgtEl>
                                        <p:attrNameLst>
                                          <p:attrName>style.visibility</p:attrName>
                                        </p:attrNameLst>
                                      </p:cBhvr>
                                      <p:to>
                                        <p:strVal val="visible"/>
                                      </p:to>
                                    </p:set>
                                    <p:animEffect transition="in" filter="wipe(left)">
                                      <p:cBhvr>
                                        <p:cTn id="1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p:bldP spid="34" grpId="0"/>
      <p:bldP spid="38" grpId="0"/>
      <p:bldP spid="40" grpId="0"/>
      <p:bldP spid="41" grpId="0"/>
      <p:bldP spid="42" grpId="0"/>
      <p:bldP spid="43" grpId="0"/>
      <p:bldP spid="44" grpId="0"/>
      <p:bldP spid="45" grpId="0"/>
      <p:bldP spid="4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266888" y="946045"/>
            <a:ext cx="4046639" cy="13047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3" tIns="45706" rIns="91413" bIns="45706" numCol="1" spcCol="0" rtlCol="0" fromWordArt="0" anchor="ctr" anchorCtr="0" forceAA="0" compatLnSpc="1">
            <a:noAutofit/>
          </a:bodyPr>
          <a:lstStyle/>
          <a:p>
            <a:pPr algn="ctr"/>
            <a:endParaRPr lang="zh-CN" altLang="en-US"/>
          </a:p>
        </p:txBody>
      </p:sp>
      <p:sp>
        <p:nvSpPr>
          <p:cNvPr id="4" name="矩形 3"/>
          <p:cNvSpPr/>
          <p:nvPr/>
        </p:nvSpPr>
        <p:spPr>
          <a:xfrm>
            <a:off x="1266890" y="2250800"/>
            <a:ext cx="6681175" cy="129614"/>
          </a:xfrm>
          <a:prstGeom prst="rect">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13" tIns="45706" rIns="91413" bIns="45706" numCol="1" spcCol="0" rtlCol="0" fromWordArt="0" anchor="ctr" anchorCtr="0" forceAA="0" compatLnSpc="1">
            <a:noAutofit/>
          </a:bodyPr>
          <a:lstStyle/>
          <a:p>
            <a:pPr algn="ctr"/>
            <a:endParaRPr lang="zh-CN" altLang="en-US"/>
          </a:p>
        </p:txBody>
      </p:sp>
      <p:sp>
        <p:nvSpPr>
          <p:cNvPr id="37" name="TextBox 36"/>
          <p:cNvSpPr txBox="1"/>
          <p:nvPr/>
        </p:nvSpPr>
        <p:spPr>
          <a:xfrm>
            <a:off x="1435644" y="1056869"/>
            <a:ext cx="1569387" cy="369218"/>
          </a:xfrm>
          <a:prstGeom prst="rect">
            <a:avLst/>
          </a:prstGeom>
          <a:noFill/>
        </p:spPr>
        <p:txBody>
          <a:bodyPr wrap="none" lIns="91413" tIns="45706" rIns="91413" bIns="45706" rtlCol="0">
            <a:spAutoFit/>
          </a:bodyPr>
          <a:lstStyle/>
          <a:p>
            <a:r>
              <a:rPr lang="zh-CN" altLang="en-US" dirty="0">
                <a:solidFill>
                  <a:schemeClr val="bg1"/>
                </a:solidFill>
                <a:latin typeface="方正大黑简体" panose="03000509000000000000" pitchFamily="65" charset="-122"/>
                <a:ea typeface="方正大黑简体" panose="03000509000000000000" pitchFamily="65" charset="-122"/>
              </a:rPr>
              <a:t>添加标题内容</a:t>
            </a:r>
          </a:p>
        </p:txBody>
      </p:sp>
      <p:sp>
        <p:nvSpPr>
          <p:cNvPr id="38" name="TextBox 37"/>
          <p:cNvSpPr txBox="1"/>
          <p:nvPr/>
        </p:nvSpPr>
        <p:spPr>
          <a:xfrm>
            <a:off x="1422736" y="1372190"/>
            <a:ext cx="3653320" cy="553827"/>
          </a:xfrm>
          <a:prstGeom prst="rect">
            <a:avLst/>
          </a:prstGeom>
          <a:noFill/>
        </p:spPr>
        <p:txBody>
          <a:bodyPr wrap="square" lIns="91413" tIns="45706" rIns="91413" bIns="45706" rtlCol="0">
            <a:spAutoFit/>
          </a:bodyPr>
          <a:lstStyle/>
          <a:p>
            <a:pPr algn="just"/>
            <a:r>
              <a:rPr lang="en-US" altLang="zh-CN" sz="1000" dirty="0">
                <a:solidFill>
                  <a:schemeClr val="bg1"/>
                </a:solidFill>
                <a:latin typeface="黑体" panose="02010609060101010101" pitchFamily="49" charset="-122"/>
                <a:ea typeface="黑体" panose="02010609060101010101" pitchFamily="49" charset="-122"/>
              </a:rPr>
              <a:t>   PPT</a:t>
            </a:r>
            <a:r>
              <a:rPr lang="zh-CN" altLang="en-US" sz="1000" dirty="0">
                <a:solidFill>
                  <a:schemeClr val="bg1"/>
                </a:solidFill>
                <a:latin typeface="黑体" panose="02010609060101010101" pitchFamily="49" charset="-122"/>
                <a:ea typeface="黑体" panose="02010609060101010101" pitchFamily="49" charset="-122"/>
              </a:rPr>
              <a:t>文档是经常使用的一种演示文稿，公司的很多活动都会使用到，其格式较为特殊，由于其中往往插入很多图形以及添加一些动画效果。</a:t>
            </a:r>
            <a:endParaRPr lang="en-US" altLang="zh-CN" sz="1000" dirty="0">
              <a:solidFill>
                <a:schemeClr val="bg1"/>
              </a:solidFill>
              <a:latin typeface="黑体" panose="02010609060101010101" pitchFamily="49" charset="-122"/>
              <a:ea typeface="黑体" panose="02010609060101010101" pitchFamily="49" charset="-122"/>
            </a:endParaRPr>
          </a:p>
        </p:txBody>
      </p:sp>
      <p:pic>
        <p:nvPicPr>
          <p:cNvPr id="3" name="图片 2"/>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313528" y="946045"/>
            <a:ext cx="2634536" cy="1304755"/>
          </a:xfrm>
          <a:prstGeom prst="rect">
            <a:avLst/>
          </a:prstGeom>
        </p:spPr>
      </p:pic>
      <p:sp>
        <p:nvSpPr>
          <p:cNvPr id="18" name="六边形 17"/>
          <p:cNvSpPr/>
          <p:nvPr/>
        </p:nvSpPr>
        <p:spPr>
          <a:xfrm>
            <a:off x="1547664"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19" name="六边形 18"/>
          <p:cNvSpPr/>
          <p:nvPr/>
        </p:nvSpPr>
        <p:spPr>
          <a:xfrm>
            <a:off x="3470684"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0" name="六边形 19"/>
          <p:cNvSpPr/>
          <p:nvPr/>
        </p:nvSpPr>
        <p:spPr>
          <a:xfrm>
            <a:off x="5313528"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1" name="六边形 20"/>
          <p:cNvSpPr/>
          <p:nvPr/>
        </p:nvSpPr>
        <p:spPr>
          <a:xfrm>
            <a:off x="7092280" y="2701365"/>
            <a:ext cx="792088" cy="614550"/>
          </a:xfrm>
          <a:prstGeom prst="hexagon">
            <a:avLst/>
          </a:prstGeom>
          <a:solidFill>
            <a:schemeClr val="bg1"/>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lIns="91413" tIns="45706" rIns="91413" bIns="45706" rtlCol="0" anchor="ctr"/>
          <a:lstStyle/>
          <a:p>
            <a:pPr algn="ctr"/>
            <a:endParaRPr lang="zh-CN" altLang="en-US"/>
          </a:p>
        </p:txBody>
      </p:sp>
      <p:sp>
        <p:nvSpPr>
          <p:cNvPr id="22" name="TextBox 21"/>
          <p:cNvSpPr txBox="1"/>
          <p:nvPr/>
        </p:nvSpPr>
        <p:spPr>
          <a:xfrm>
            <a:off x="1654478" y="2842441"/>
            <a:ext cx="543645" cy="307682"/>
          </a:xfrm>
          <a:prstGeom prst="rect">
            <a:avLst/>
          </a:prstGeom>
          <a:noFill/>
        </p:spPr>
        <p:txBody>
          <a:bodyPr wrap="none" lIns="91413" tIns="45706" rIns="91413" bIns="45706" rtlCol="0">
            <a:spAutoFit/>
          </a:bodyPr>
          <a:lstStyle/>
          <a:p>
            <a:r>
              <a:rPr lang="zh-CN" altLang="en-US" sz="1400" dirty="0">
                <a:solidFill>
                  <a:schemeClr val="bg1">
                    <a:lumMod val="50000"/>
                  </a:schemeClr>
                </a:solidFill>
                <a:latin typeface="方正大黑简体" panose="03000509000000000000" pitchFamily="65" charset="-122"/>
                <a:ea typeface="方正大黑简体" panose="03000509000000000000" pitchFamily="65" charset="-122"/>
              </a:rPr>
              <a:t>力量</a:t>
            </a:r>
          </a:p>
        </p:txBody>
      </p:sp>
      <p:sp>
        <p:nvSpPr>
          <p:cNvPr id="23" name="TextBox 22"/>
          <p:cNvSpPr txBox="1"/>
          <p:nvPr/>
        </p:nvSpPr>
        <p:spPr>
          <a:xfrm>
            <a:off x="3543563" y="2842441"/>
            <a:ext cx="543645" cy="307682"/>
          </a:xfrm>
          <a:prstGeom prst="rect">
            <a:avLst/>
          </a:prstGeom>
          <a:noFill/>
        </p:spPr>
        <p:txBody>
          <a:bodyPr wrap="none" lIns="91413" tIns="45706" rIns="91413" bIns="45706" rtlCol="0">
            <a:spAutoFit/>
          </a:bodyPr>
          <a:lstStyle/>
          <a:p>
            <a:r>
              <a:rPr lang="zh-CN" altLang="en-US" sz="1400" dirty="0">
                <a:solidFill>
                  <a:schemeClr val="bg1">
                    <a:lumMod val="50000"/>
                  </a:schemeClr>
                </a:solidFill>
                <a:latin typeface="方正大黑简体" panose="03000509000000000000" pitchFamily="65" charset="-122"/>
                <a:ea typeface="方正大黑简体" panose="03000509000000000000" pitchFamily="65" charset="-122"/>
              </a:rPr>
              <a:t>团结</a:t>
            </a:r>
          </a:p>
        </p:txBody>
      </p:sp>
      <p:sp>
        <p:nvSpPr>
          <p:cNvPr id="24" name="TextBox 23"/>
          <p:cNvSpPr txBox="1"/>
          <p:nvPr/>
        </p:nvSpPr>
        <p:spPr>
          <a:xfrm>
            <a:off x="5371363" y="2842440"/>
            <a:ext cx="612562" cy="369218"/>
          </a:xfrm>
          <a:prstGeom prst="rect">
            <a:avLst/>
          </a:prstGeom>
          <a:noFill/>
        </p:spPr>
        <p:txBody>
          <a:bodyPr wrap="none" lIns="91413" tIns="45706" rIns="91413" bIns="45706" rtlCol="0">
            <a:spAutoFit/>
          </a:bodyPr>
          <a:lstStyle/>
          <a:p>
            <a:r>
              <a:rPr lang="en-US" altLang="zh-CN" dirty="0">
                <a:solidFill>
                  <a:srgbClr val="C00000"/>
                </a:solidFill>
                <a:latin typeface="方正大黑简体" panose="03000509000000000000" pitchFamily="65" charset="-122"/>
                <a:ea typeface="方正大黑简体" panose="03000509000000000000" pitchFamily="65" charset="-122"/>
              </a:rPr>
              <a:t> </a:t>
            </a:r>
            <a:r>
              <a:rPr lang="zh-CN" altLang="en-US" sz="1400" dirty="0">
                <a:solidFill>
                  <a:schemeClr val="bg1">
                    <a:lumMod val="50000"/>
                  </a:schemeClr>
                </a:solidFill>
                <a:latin typeface="方正大黑简体" panose="03000509000000000000" pitchFamily="65" charset="-122"/>
                <a:ea typeface="方正大黑简体" panose="03000509000000000000" pitchFamily="65" charset="-122"/>
              </a:rPr>
              <a:t>超越</a:t>
            </a:r>
            <a:endParaRPr lang="zh-CN" altLang="en-US" dirty="0">
              <a:solidFill>
                <a:schemeClr val="bg1">
                  <a:lumMod val="50000"/>
                </a:schemeClr>
              </a:solidFill>
              <a:latin typeface="方正大黑简体" panose="03000509000000000000" pitchFamily="65" charset="-122"/>
              <a:ea typeface="方正大黑简体" panose="03000509000000000000" pitchFamily="65" charset="-122"/>
            </a:endParaRPr>
          </a:p>
        </p:txBody>
      </p:sp>
      <p:sp>
        <p:nvSpPr>
          <p:cNvPr id="25" name="TextBox 24"/>
          <p:cNvSpPr txBox="1"/>
          <p:nvPr/>
        </p:nvSpPr>
        <p:spPr>
          <a:xfrm>
            <a:off x="7154335" y="2842441"/>
            <a:ext cx="543645" cy="307682"/>
          </a:xfrm>
          <a:prstGeom prst="rect">
            <a:avLst/>
          </a:prstGeom>
          <a:noFill/>
        </p:spPr>
        <p:txBody>
          <a:bodyPr wrap="none" lIns="91413" tIns="45706" rIns="91413" bIns="45706" rtlCol="0">
            <a:spAutoFit/>
          </a:bodyPr>
          <a:lstStyle/>
          <a:p>
            <a:r>
              <a:rPr lang="zh-CN" altLang="en-US" sz="1400" dirty="0">
                <a:solidFill>
                  <a:schemeClr val="bg1">
                    <a:lumMod val="50000"/>
                  </a:schemeClr>
                </a:solidFill>
                <a:latin typeface="方正大黑简体" panose="03000509000000000000" pitchFamily="65" charset="-122"/>
                <a:ea typeface="方正大黑简体" panose="03000509000000000000" pitchFamily="65" charset="-122"/>
              </a:rPr>
              <a:t>远航</a:t>
            </a:r>
          </a:p>
        </p:txBody>
      </p:sp>
      <p:cxnSp>
        <p:nvCxnSpPr>
          <p:cNvPr id="8" name="直接箭头连接符 7"/>
          <p:cNvCxnSpPr/>
          <p:nvPr/>
        </p:nvCxnSpPr>
        <p:spPr>
          <a:xfrm>
            <a:off x="1" y="4451159"/>
            <a:ext cx="8918038" cy="0"/>
          </a:xfrm>
          <a:prstGeom prst="straightConnector1">
            <a:avLst/>
          </a:prstGeom>
          <a:ln w="6350">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a:off x="1" y="4191930"/>
            <a:ext cx="6527837" cy="0"/>
          </a:xfrm>
          <a:prstGeom prst="straightConnector1">
            <a:avLst/>
          </a:prstGeom>
          <a:ln w="63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583375" y="3639767"/>
            <a:ext cx="1107804" cy="276914"/>
          </a:xfrm>
          <a:prstGeom prst="rect">
            <a:avLst/>
          </a:prstGeom>
          <a:noFill/>
        </p:spPr>
        <p:txBody>
          <a:bodyPr wrap="none" lIns="91413" tIns="45706" rIns="91413" bIns="45706" rtlCol="0">
            <a:spAutoFit/>
          </a:bodyPr>
          <a:lstStyle/>
          <a:p>
            <a:r>
              <a:rPr lang="zh-CN" altLang="en-US" sz="1200" b="1" dirty="0">
                <a:solidFill>
                  <a:schemeClr val="bg1">
                    <a:lumMod val="50000"/>
                  </a:schemeClr>
                </a:solidFill>
                <a:latin typeface="方正大黑简体" panose="03000509000000000000" pitchFamily="65" charset="-122"/>
                <a:ea typeface="方正大黑简体" panose="03000509000000000000" pitchFamily="65" charset="-122"/>
              </a:rPr>
              <a:t>添加标题内容</a:t>
            </a:r>
          </a:p>
        </p:txBody>
      </p:sp>
      <p:sp>
        <p:nvSpPr>
          <p:cNvPr id="34" name="TextBox 33"/>
          <p:cNvSpPr txBox="1"/>
          <p:nvPr/>
        </p:nvSpPr>
        <p:spPr>
          <a:xfrm>
            <a:off x="3016676" y="3639765"/>
            <a:ext cx="4593705" cy="369218"/>
          </a:xfrm>
          <a:prstGeom prst="rect">
            <a:avLst/>
          </a:prstGeom>
          <a:noFill/>
        </p:spPr>
        <p:txBody>
          <a:bodyPr wrap="square" lIns="91413" tIns="45706" rIns="91413" bIns="45706" rtlCol="0">
            <a:spAutoFit/>
          </a:bodyPr>
          <a:lstStyle/>
          <a:p>
            <a:pPr algn="just"/>
            <a:r>
              <a:rPr lang="en-US" altLang="zh-CN" sz="1000" dirty="0">
                <a:solidFill>
                  <a:schemeClr val="bg1">
                    <a:lumMod val="50000"/>
                  </a:schemeClr>
                </a:solidFill>
                <a:latin typeface="黑体" panose="02010609060101010101" pitchFamily="49" charset="-122"/>
                <a:ea typeface="黑体" panose="02010609060101010101" pitchFamily="49" charset="-122"/>
              </a:rPr>
              <a:t>  </a:t>
            </a:r>
            <a:r>
              <a:rPr lang="en-US" altLang="zh-CN" sz="800" dirty="0">
                <a:solidFill>
                  <a:schemeClr val="bg1">
                    <a:lumMod val="50000"/>
                  </a:schemeClr>
                </a:solidFill>
                <a:latin typeface="黑体" panose="02010609060101010101" pitchFamily="49" charset="-122"/>
                <a:ea typeface="黑体" panose="02010609060101010101" pitchFamily="49" charset="-122"/>
              </a:rPr>
              <a:t> PPT</a:t>
            </a:r>
            <a:r>
              <a:rPr lang="zh-CN" altLang="en-US" sz="800" dirty="0">
                <a:solidFill>
                  <a:schemeClr val="bg1">
                    <a:lumMod val="50000"/>
                  </a:schemeClr>
                </a:solidFill>
                <a:latin typeface="黑体" panose="02010609060101010101" pitchFamily="49" charset="-122"/>
                <a:ea typeface="黑体" panose="02010609060101010101" pitchFamily="49" charset="-122"/>
              </a:rPr>
              <a:t>文档是经常使用的一种演示文稿，公司的很多活动都会使用到，其格式较为特殊，由于其中往往插入很多图形以及添加一些动画效果。</a:t>
            </a:r>
            <a:endParaRPr lang="en-US" altLang="zh-CN" sz="800" dirty="0">
              <a:solidFill>
                <a:schemeClr val="bg1">
                  <a:lumMod val="50000"/>
                </a:schemeClr>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250"/>
                                        <p:tgtEl>
                                          <p:spTgt spid="4"/>
                                        </p:tgtEl>
                                      </p:cBhvr>
                                    </p:animEffect>
                                  </p:childTnLst>
                                </p:cTn>
                              </p:par>
                            </p:childTnLst>
                          </p:cTn>
                        </p:par>
                        <p:par>
                          <p:cTn id="8" fill="hold">
                            <p:stCondLst>
                              <p:cond delay="25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750"/>
                            </p:stCondLst>
                            <p:childTnLst>
                              <p:par>
                                <p:cTn id="13" presetID="2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250"/>
                                        <p:tgtEl>
                                          <p:spTgt spid="5"/>
                                        </p:tgtEl>
                                      </p:cBhvr>
                                    </p:animEffect>
                                  </p:childTnLst>
                                </p:cTn>
                              </p:par>
                            </p:childTnLst>
                          </p:cTn>
                        </p:par>
                        <p:par>
                          <p:cTn id="16" fill="hold">
                            <p:stCondLst>
                              <p:cond delay="1000"/>
                            </p:stCondLst>
                            <p:childTnLst>
                              <p:par>
                                <p:cTn id="17" presetID="16" presetClass="entr" presetSubtype="21"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barn(inVertical)">
                                      <p:cBhvr>
                                        <p:cTn id="19" dur="250"/>
                                        <p:tgtEl>
                                          <p:spTgt spid="37"/>
                                        </p:tgtEl>
                                      </p:cBhvr>
                                    </p:animEffect>
                                  </p:childTnLst>
                                </p:cTn>
                              </p:par>
                            </p:childTnLst>
                          </p:cTn>
                        </p:par>
                        <p:par>
                          <p:cTn id="20" fill="hold">
                            <p:stCondLst>
                              <p:cond delay="1250"/>
                            </p:stCondLst>
                            <p:childTnLst>
                              <p:par>
                                <p:cTn id="21" presetID="22" presetClass="entr" presetSubtype="1" fill="hold" grpId="0" nodeType="after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wipe(up)">
                                      <p:cBhvr>
                                        <p:cTn id="23" dur="500"/>
                                        <p:tgtEl>
                                          <p:spTgt spid="38"/>
                                        </p:tgtEl>
                                      </p:cBhvr>
                                    </p:animEffect>
                                  </p:childTnLst>
                                </p:cTn>
                              </p:par>
                            </p:childTnLst>
                          </p:cTn>
                        </p:par>
                        <p:par>
                          <p:cTn id="24" fill="hold">
                            <p:stCondLst>
                              <p:cond delay="1750"/>
                            </p:stCondLst>
                            <p:childTnLst>
                              <p:par>
                                <p:cTn id="25" presetID="31"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250" fill="hold"/>
                                        <p:tgtEl>
                                          <p:spTgt spid="18"/>
                                        </p:tgtEl>
                                        <p:attrNameLst>
                                          <p:attrName>ppt_w</p:attrName>
                                        </p:attrNameLst>
                                      </p:cBhvr>
                                      <p:tavLst>
                                        <p:tav tm="0">
                                          <p:val>
                                            <p:fltVal val="0"/>
                                          </p:val>
                                        </p:tav>
                                        <p:tav tm="100000">
                                          <p:val>
                                            <p:strVal val="#ppt_w"/>
                                          </p:val>
                                        </p:tav>
                                      </p:tavLst>
                                    </p:anim>
                                    <p:anim calcmode="lin" valueType="num">
                                      <p:cBhvr>
                                        <p:cTn id="28" dur="250" fill="hold"/>
                                        <p:tgtEl>
                                          <p:spTgt spid="18"/>
                                        </p:tgtEl>
                                        <p:attrNameLst>
                                          <p:attrName>ppt_h</p:attrName>
                                        </p:attrNameLst>
                                      </p:cBhvr>
                                      <p:tavLst>
                                        <p:tav tm="0">
                                          <p:val>
                                            <p:fltVal val="0"/>
                                          </p:val>
                                        </p:tav>
                                        <p:tav tm="100000">
                                          <p:val>
                                            <p:strVal val="#ppt_h"/>
                                          </p:val>
                                        </p:tav>
                                      </p:tavLst>
                                    </p:anim>
                                    <p:anim calcmode="lin" valueType="num">
                                      <p:cBhvr>
                                        <p:cTn id="29" dur="250" fill="hold"/>
                                        <p:tgtEl>
                                          <p:spTgt spid="18"/>
                                        </p:tgtEl>
                                        <p:attrNameLst>
                                          <p:attrName>style.rotation</p:attrName>
                                        </p:attrNameLst>
                                      </p:cBhvr>
                                      <p:tavLst>
                                        <p:tav tm="0">
                                          <p:val>
                                            <p:fltVal val="90"/>
                                          </p:val>
                                        </p:tav>
                                        <p:tav tm="100000">
                                          <p:val>
                                            <p:fltVal val="0"/>
                                          </p:val>
                                        </p:tav>
                                      </p:tavLst>
                                    </p:anim>
                                    <p:animEffect transition="in" filter="fade">
                                      <p:cBhvr>
                                        <p:cTn id="30" dur="250"/>
                                        <p:tgtEl>
                                          <p:spTgt spid="18"/>
                                        </p:tgtEl>
                                      </p:cBhvr>
                                    </p:animEffect>
                                  </p:childTnLst>
                                </p:cTn>
                              </p:par>
                            </p:childTnLst>
                          </p:cTn>
                        </p:par>
                        <p:par>
                          <p:cTn id="31" fill="hold">
                            <p:stCondLst>
                              <p:cond delay="2000"/>
                            </p:stCondLst>
                            <p:childTnLst>
                              <p:par>
                                <p:cTn id="32" presetID="31"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p:cTn id="34" dur="250" fill="hold"/>
                                        <p:tgtEl>
                                          <p:spTgt spid="19"/>
                                        </p:tgtEl>
                                        <p:attrNameLst>
                                          <p:attrName>ppt_w</p:attrName>
                                        </p:attrNameLst>
                                      </p:cBhvr>
                                      <p:tavLst>
                                        <p:tav tm="0">
                                          <p:val>
                                            <p:fltVal val="0"/>
                                          </p:val>
                                        </p:tav>
                                        <p:tav tm="100000">
                                          <p:val>
                                            <p:strVal val="#ppt_w"/>
                                          </p:val>
                                        </p:tav>
                                      </p:tavLst>
                                    </p:anim>
                                    <p:anim calcmode="lin" valueType="num">
                                      <p:cBhvr>
                                        <p:cTn id="35" dur="250" fill="hold"/>
                                        <p:tgtEl>
                                          <p:spTgt spid="19"/>
                                        </p:tgtEl>
                                        <p:attrNameLst>
                                          <p:attrName>ppt_h</p:attrName>
                                        </p:attrNameLst>
                                      </p:cBhvr>
                                      <p:tavLst>
                                        <p:tav tm="0">
                                          <p:val>
                                            <p:fltVal val="0"/>
                                          </p:val>
                                        </p:tav>
                                        <p:tav tm="100000">
                                          <p:val>
                                            <p:strVal val="#ppt_h"/>
                                          </p:val>
                                        </p:tav>
                                      </p:tavLst>
                                    </p:anim>
                                    <p:anim calcmode="lin" valueType="num">
                                      <p:cBhvr>
                                        <p:cTn id="36" dur="250" fill="hold"/>
                                        <p:tgtEl>
                                          <p:spTgt spid="19"/>
                                        </p:tgtEl>
                                        <p:attrNameLst>
                                          <p:attrName>style.rotation</p:attrName>
                                        </p:attrNameLst>
                                      </p:cBhvr>
                                      <p:tavLst>
                                        <p:tav tm="0">
                                          <p:val>
                                            <p:fltVal val="90"/>
                                          </p:val>
                                        </p:tav>
                                        <p:tav tm="100000">
                                          <p:val>
                                            <p:fltVal val="0"/>
                                          </p:val>
                                        </p:tav>
                                      </p:tavLst>
                                    </p:anim>
                                    <p:animEffect transition="in" filter="fade">
                                      <p:cBhvr>
                                        <p:cTn id="37" dur="250"/>
                                        <p:tgtEl>
                                          <p:spTgt spid="19"/>
                                        </p:tgtEl>
                                      </p:cBhvr>
                                    </p:animEffect>
                                  </p:childTnLst>
                                </p:cTn>
                              </p:par>
                            </p:childTnLst>
                          </p:cTn>
                        </p:par>
                        <p:par>
                          <p:cTn id="38" fill="hold">
                            <p:stCondLst>
                              <p:cond delay="2250"/>
                            </p:stCondLst>
                            <p:childTnLst>
                              <p:par>
                                <p:cTn id="39" presetID="31" presetClass="entr" presetSubtype="0" fill="hold" grpId="0" nodeType="after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p:cTn id="41" dur="250" fill="hold"/>
                                        <p:tgtEl>
                                          <p:spTgt spid="21"/>
                                        </p:tgtEl>
                                        <p:attrNameLst>
                                          <p:attrName>ppt_w</p:attrName>
                                        </p:attrNameLst>
                                      </p:cBhvr>
                                      <p:tavLst>
                                        <p:tav tm="0">
                                          <p:val>
                                            <p:fltVal val="0"/>
                                          </p:val>
                                        </p:tav>
                                        <p:tav tm="100000">
                                          <p:val>
                                            <p:strVal val="#ppt_w"/>
                                          </p:val>
                                        </p:tav>
                                      </p:tavLst>
                                    </p:anim>
                                    <p:anim calcmode="lin" valueType="num">
                                      <p:cBhvr>
                                        <p:cTn id="42" dur="250" fill="hold"/>
                                        <p:tgtEl>
                                          <p:spTgt spid="21"/>
                                        </p:tgtEl>
                                        <p:attrNameLst>
                                          <p:attrName>ppt_h</p:attrName>
                                        </p:attrNameLst>
                                      </p:cBhvr>
                                      <p:tavLst>
                                        <p:tav tm="0">
                                          <p:val>
                                            <p:fltVal val="0"/>
                                          </p:val>
                                        </p:tav>
                                        <p:tav tm="100000">
                                          <p:val>
                                            <p:strVal val="#ppt_h"/>
                                          </p:val>
                                        </p:tav>
                                      </p:tavLst>
                                    </p:anim>
                                    <p:anim calcmode="lin" valueType="num">
                                      <p:cBhvr>
                                        <p:cTn id="43" dur="250" fill="hold"/>
                                        <p:tgtEl>
                                          <p:spTgt spid="21"/>
                                        </p:tgtEl>
                                        <p:attrNameLst>
                                          <p:attrName>style.rotation</p:attrName>
                                        </p:attrNameLst>
                                      </p:cBhvr>
                                      <p:tavLst>
                                        <p:tav tm="0">
                                          <p:val>
                                            <p:fltVal val="90"/>
                                          </p:val>
                                        </p:tav>
                                        <p:tav tm="100000">
                                          <p:val>
                                            <p:fltVal val="0"/>
                                          </p:val>
                                        </p:tav>
                                      </p:tavLst>
                                    </p:anim>
                                    <p:animEffect transition="in" filter="fade">
                                      <p:cBhvr>
                                        <p:cTn id="44" dur="250"/>
                                        <p:tgtEl>
                                          <p:spTgt spid="21"/>
                                        </p:tgtEl>
                                      </p:cBhvr>
                                    </p:animEffect>
                                  </p:childTnLst>
                                </p:cTn>
                              </p:par>
                            </p:childTnLst>
                          </p:cTn>
                        </p:par>
                        <p:par>
                          <p:cTn id="45" fill="hold">
                            <p:stCondLst>
                              <p:cond delay="2500"/>
                            </p:stCondLst>
                            <p:childTnLst>
                              <p:par>
                                <p:cTn id="46" presetID="31" presetClass="entr" presetSubtype="0" fill="hold" grpId="0" nodeType="afterEffect">
                                  <p:stCondLst>
                                    <p:cond delay="0"/>
                                  </p:stCondLst>
                                  <p:childTnLst>
                                    <p:set>
                                      <p:cBhvr>
                                        <p:cTn id="47" dur="1" fill="hold">
                                          <p:stCondLst>
                                            <p:cond delay="0"/>
                                          </p:stCondLst>
                                        </p:cTn>
                                        <p:tgtEl>
                                          <p:spTgt spid="20"/>
                                        </p:tgtEl>
                                        <p:attrNameLst>
                                          <p:attrName>style.visibility</p:attrName>
                                        </p:attrNameLst>
                                      </p:cBhvr>
                                      <p:to>
                                        <p:strVal val="visible"/>
                                      </p:to>
                                    </p:set>
                                    <p:anim calcmode="lin" valueType="num">
                                      <p:cBhvr>
                                        <p:cTn id="48" dur="250" fill="hold"/>
                                        <p:tgtEl>
                                          <p:spTgt spid="20"/>
                                        </p:tgtEl>
                                        <p:attrNameLst>
                                          <p:attrName>ppt_w</p:attrName>
                                        </p:attrNameLst>
                                      </p:cBhvr>
                                      <p:tavLst>
                                        <p:tav tm="0">
                                          <p:val>
                                            <p:fltVal val="0"/>
                                          </p:val>
                                        </p:tav>
                                        <p:tav tm="100000">
                                          <p:val>
                                            <p:strVal val="#ppt_w"/>
                                          </p:val>
                                        </p:tav>
                                      </p:tavLst>
                                    </p:anim>
                                    <p:anim calcmode="lin" valueType="num">
                                      <p:cBhvr>
                                        <p:cTn id="49" dur="250" fill="hold"/>
                                        <p:tgtEl>
                                          <p:spTgt spid="20"/>
                                        </p:tgtEl>
                                        <p:attrNameLst>
                                          <p:attrName>ppt_h</p:attrName>
                                        </p:attrNameLst>
                                      </p:cBhvr>
                                      <p:tavLst>
                                        <p:tav tm="0">
                                          <p:val>
                                            <p:fltVal val="0"/>
                                          </p:val>
                                        </p:tav>
                                        <p:tav tm="100000">
                                          <p:val>
                                            <p:strVal val="#ppt_h"/>
                                          </p:val>
                                        </p:tav>
                                      </p:tavLst>
                                    </p:anim>
                                    <p:anim calcmode="lin" valueType="num">
                                      <p:cBhvr>
                                        <p:cTn id="50" dur="250" fill="hold"/>
                                        <p:tgtEl>
                                          <p:spTgt spid="20"/>
                                        </p:tgtEl>
                                        <p:attrNameLst>
                                          <p:attrName>style.rotation</p:attrName>
                                        </p:attrNameLst>
                                      </p:cBhvr>
                                      <p:tavLst>
                                        <p:tav tm="0">
                                          <p:val>
                                            <p:fltVal val="90"/>
                                          </p:val>
                                        </p:tav>
                                        <p:tav tm="100000">
                                          <p:val>
                                            <p:fltVal val="0"/>
                                          </p:val>
                                        </p:tav>
                                      </p:tavLst>
                                    </p:anim>
                                    <p:animEffect transition="in" filter="fade">
                                      <p:cBhvr>
                                        <p:cTn id="51" dur="250"/>
                                        <p:tgtEl>
                                          <p:spTgt spid="20"/>
                                        </p:tgtEl>
                                      </p:cBhvr>
                                    </p:animEffect>
                                  </p:childTnLst>
                                </p:cTn>
                              </p:par>
                            </p:childTnLst>
                          </p:cTn>
                        </p:par>
                        <p:par>
                          <p:cTn id="52" fill="hold">
                            <p:stCondLst>
                              <p:cond delay="2750"/>
                            </p:stCondLst>
                            <p:childTnLst>
                              <p:par>
                                <p:cTn id="53" presetID="31"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 calcmode="lin" valueType="num">
                                      <p:cBhvr>
                                        <p:cTn id="55" dur="250" fill="hold"/>
                                        <p:tgtEl>
                                          <p:spTgt spid="22"/>
                                        </p:tgtEl>
                                        <p:attrNameLst>
                                          <p:attrName>ppt_w</p:attrName>
                                        </p:attrNameLst>
                                      </p:cBhvr>
                                      <p:tavLst>
                                        <p:tav tm="0">
                                          <p:val>
                                            <p:fltVal val="0"/>
                                          </p:val>
                                        </p:tav>
                                        <p:tav tm="100000">
                                          <p:val>
                                            <p:strVal val="#ppt_w"/>
                                          </p:val>
                                        </p:tav>
                                      </p:tavLst>
                                    </p:anim>
                                    <p:anim calcmode="lin" valueType="num">
                                      <p:cBhvr>
                                        <p:cTn id="56" dur="250" fill="hold"/>
                                        <p:tgtEl>
                                          <p:spTgt spid="22"/>
                                        </p:tgtEl>
                                        <p:attrNameLst>
                                          <p:attrName>ppt_h</p:attrName>
                                        </p:attrNameLst>
                                      </p:cBhvr>
                                      <p:tavLst>
                                        <p:tav tm="0">
                                          <p:val>
                                            <p:fltVal val="0"/>
                                          </p:val>
                                        </p:tav>
                                        <p:tav tm="100000">
                                          <p:val>
                                            <p:strVal val="#ppt_h"/>
                                          </p:val>
                                        </p:tav>
                                      </p:tavLst>
                                    </p:anim>
                                    <p:anim calcmode="lin" valueType="num">
                                      <p:cBhvr>
                                        <p:cTn id="57" dur="250" fill="hold"/>
                                        <p:tgtEl>
                                          <p:spTgt spid="22"/>
                                        </p:tgtEl>
                                        <p:attrNameLst>
                                          <p:attrName>style.rotation</p:attrName>
                                        </p:attrNameLst>
                                      </p:cBhvr>
                                      <p:tavLst>
                                        <p:tav tm="0">
                                          <p:val>
                                            <p:fltVal val="90"/>
                                          </p:val>
                                        </p:tav>
                                        <p:tav tm="100000">
                                          <p:val>
                                            <p:fltVal val="0"/>
                                          </p:val>
                                        </p:tav>
                                      </p:tavLst>
                                    </p:anim>
                                    <p:animEffect transition="in" filter="fade">
                                      <p:cBhvr>
                                        <p:cTn id="58" dur="250"/>
                                        <p:tgtEl>
                                          <p:spTgt spid="22"/>
                                        </p:tgtEl>
                                      </p:cBhvr>
                                    </p:animEffect>
                                  </p:childTnLst>
                                </p:cTn>
                              </p:par>
                            </p:childTnLst>
                          </p:cTn>
                        </p:par>
                        <p:par>
                          <p:cTn id="59" fill="hold">
                            <p:stCondLst>
                              <p:cond delay="3000"/>
                            </p:stCondLst>
                            <p:childTnLst>
                              <p:par>
                                <p:cTn id="60" presetID="31" presetClass="entr" presetSubtype="0" fill="hold" grpId="0" nodeType="afterEffect">
                                  <p:stCondLst>
                                    <p:cond delay="0"/>
                                  </p:stCondLst>
                                  <p:childTnLst>
                                    <p:set>
                                      <p:cBhvr>
                                        <p:cTn id="61" dur="1" fill="hold">
                                          <p:stCondLst>
                                            <p:cond delay="0"/>
                                          </p:stCondLst>
                                        </p:cTn>
                                        <p:tgtEl>
                                          <p:spTgt spid="23"/>
                                        </p:tgtEl>
                                        <p:attrNameLst>
                                          <p:attrName>style.visibility</p:attrName>
                                        </p:attrNameLst>
                                      </p:cBhvr>
                                      <p:to>
                                        <p:strVal val="visible"/>
                                      </p:to>
                                    </p:set>
                                    <p:anim calcmode="lin" valueType="num">
                                      <p:cBhvr>
                                        <p:cTn id="62" dur="250" fill="hold"/>
                                        <p:tgtEl>
                                          <p:spTgt spid="23"/>
                                        </p:tgtEl>
                                        <p:attrNameLst>
                                          <p:attrName>ppt_w</p:attrName>
                                        </p:attrNameLst>
                                      </p:cBhvr>
                                      <p:tavLst>
                                        <p:tav tm="0">
                                          <p:val>
                                            <p:fltVal val="0"/>
                                          </p:val>
                                        </p:tav>
                                        <p:tav tm="100000">
                                          <p:val>
                                            <p:strVal val="#ppt_w"/>
                                          </p:val>
                                        </p:tav>
                                      </p:tavLst>
                                    </p:anim>
                                    <p:anim calcmode="lin" valueType="num">
                                      <p:cBhvr>
                                        <p:cTn id="63" dur="250" fill="hold"/>
                                        <p:tgtEl>
                                          <p:spTgt spid="23"/>
                                        </p:tgtEl>
                                        <p:attrNameLst>
                                          <p:attrName>ppt_h</p:attrName>
                                        </p:attrNameLst>
                                      </p:cBhvr>
                                      <p:tavLst>
                                        <p:tav tm="0">
                                          <p:val>
                                            <p:fltVal val="0"/>
                                          </p:val>
                                        </p:tav>
                                        <p:tav tm="100000">
                                          <p:val>
                                            <p:strVal val="#ppt_h"/>
                                          </p:val>
                                        </p:tav>
                                      </p:tavLst>
                                    </p:anim>
                                    <p:anim calcmode="lin" valueType="num">
                                      <p:cBhvr>
                                        <p:cTn id="64" dur="250" fill="hold"/>
                                        <p:tgtEl>
                                          <p:spTgt spid="23"/>
                                        </p:tgtEl>
                                        <p:attrNameLst>
                                          <p:attrName>style.rotation</p:attrName>
                                        </p:attrNameLst>
                                      </p:cBhvr>
                                      <p:tavLst>
                                        <p:tav tm="0">
                                          <p:val>
                                            <p:fltVal val="90"/>
                                          </p:val>
                                        </p:tav>
                                        <p:tav tm="100000">
                                          <p:val>
                                            <p:fltVal val="0"/>
                                          </p:val>
                                        </p:tav>
                                      </p:tavLst>
                                    </p:anim>
                                    <p:animEffect transition="in" filter="fade">
                                      <p:cBhvr>
                                        <p:cTn id="65" dur="250"/>
                                        <p:tgtEl>
                                          <p:spTgt spid="23"/>
                                        </p:tgtEl>
                                      </p:cBhvr>
                                    </p:animEffect>
                                  </p:childTnLst>
                                </p:cTn>
                              </p:par>
                            </p:childTnLst>
                          </p:cTn>
                        </p:par>
                        <p:par>
                          <p:cTn id="66" fill="hold">
                            <p:stCondLst>
                              <p:cond delay="3250"/>
                            </p:stCondLst>
                            <p:childTnLst>
                              <p:par>
                                <p:cTn id="67" presetID="31" presetClass="entr" presetSubtype="0" fill="hold" grpId="0" nodeType="after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p:cTn id="69" dur="250" fill="hold"/>
                                        <p:tgtEl>
                                          <p:spTgt spid="24"/>
                                        </p:tgtEl>
                                        <p:attrNameLst>
                                          <p:attrName>ppt_w</p:attrName>
                                        </p:attrNameLst>
                                      </p:cBhvr>
                                      <p:tavLst>
                                        <p:tav tm="0">
                                          <p:val>
                                            <p:fltVal val="0"/>
                                          </p:val>
                                        </p:tav>
                                        <p:tav tm="100000">
                                          <p:val>
                                            <p:strVal val="#ppt_w"/>
                                          </p:val>
                                        </p:tav>
                                      </p:tavLst>
                                    </p:anim>
                                    <p:anim calcmode="lin" valueType="num">
                                      <p:cBhvr>
                                        <p:cTn id="70" dur="250" fill="hold"/>
                                        <p:tgtEl>
                                          <p:spTgt spid="24"/>
                                        </p:tgtEl>
                                        <p:attrNameLst>
                                          <p:attrName>ppt_h</p:attrName>
                                        </p:attrNameLst>
                                      </p:cBhvr>
                                      <p:tavLst>
                                        <p:tav tm="0">
                                          <p:val>
                                            <p:fltVal val="0"/>
                                          </p:val>
                                        </p:tav>
                                        <p:tav tm="100000">
                                          <p:val>
                                            <p:strVal val="#ppt_h"/>
                                          </p:val>
                                        </p:tav>
                                      </p:tavLst>
                                    </p:anim>
                                    <p:anim calcmode="lin" valueType="num">
                                      <p:cBhvr>
                                        <p:cTn id="71" dur="250" fill="hold"/>
                                        <p:tgtEl>
                                          <p:spTgt spid="24"/>
                                        </p:tgtEl>
                                        <p:attrNameLst>
                                          <p:attrName>style.rotation</p:attrName>
                                        </p:attrNameLst>
                                      </p:cBhvr>
                                      <p:tavLst>
                                        <p:tav tm="0">
                                          <p:val>
                                            <p:fltVal val="90"/>
                                          </p:val>
                                        </p:tav>
                                        <p:tav tm="100000">
                                          <p:val>
                                            <p:fltVal val="0"/>
                                          </p:val>
                                        </p:tav>
                                      </p:tavLst>
                                    </p:anim>
                                    <p:animEffect transition="in" filter="fade">
                                      <p:cBhvr>
                                        <p:cTn id="72" dur="250"/>
                                        <p:tgtEl>
                                          <p:spTgt spid="24"/>
                                        </p:tgtEl>
                                      </p:cBhvr>
                                    </p:animEffect>
                                  </p:childTnLst>
                                </p:cTn>
                              </p:par>
                            </p:childTnLst>
                          </p:cTn>
                        </p:par>
                        <p:par>
                          <p:cTn id="73" fill="hold">
                            <p:stCondLst>
                              <p:cond delay="3500"/>
                            </p:stCondLst>
                            <p:childTnLst>
                              <p:par>
                                <p:cTn id="74" presetID="31" presetClass="entr" presetSubtype="0" fill="hold" grpId="0" nodeType="after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p:cTn id="76" dur="250" fill="hold"/>
                                        <p:tgtEl>
                                          <p:spTgt spid="25"/>
                                        </p:tgtEl>
                                        <p:attrNameLst>
                                          <p:attrName>ppt_w</p:attrName>
                                        </p:attrNameLst>
                                      </p:cBhvr>
                                      <p:tavLst>
                                        <p:tav tm="0">
                                          <p:val>
                                            <p:fltVal val="0"/>
                                          </p:val>
                                        </p:tav>
                                        <p:tav tm="100000">
                                          <p:val>
                                            <p:strVal val="#ppt_w"/>
                                          </p:val>
                                        </p:tav>
                                      </p:tavLst>
                                    </p:anim>
                                    <p:anim calcmode="lin" valueType="num">
                                      <p:cBhvr>
                                        <p:cTn id="77" dur="250" fill="hold"/>
                                        <p:tgtEl>
                                          <p:spTgt spid="25"/>
                                        </p:tgtEl>
                                        <p:attrNameLst>
                                          <p:attrName>ppt_h</p:attrName>
                                        </p:attrNameLst>
                                      </p:cBhvr>
                                      <p:tavLst>
                                        <p:tav tm="0">
                                          <p:val>
                                            <p:fltVal val="0"/>
                                          </p:val>
                                        </p:tav>
                                        <p:tav tm="100000">
                                          <p:val>
                                            <p:strVal val="#ppt_h"/>
                                          </p:val>
                                        </p:tav>
                                      </p:tavLst>
                                    </p:anim>
                                    <p:anim calcmode="lin" valueType="num">
                                      <p:cBhvr>
                                        <p:cTn id="78" dur="250" fill="hold"/>
                                        <p:tgtEl>
                                          <p:spTgt spid="25"/>
                                        </p:tgtEl>
                                        <p:attrNameLst>
                                          <p:attrName>style.rotation</p:attrName>
                                        </p:attrNameLst>
                                      </p:cBhvr>
                                      <p:tavLst>
                                        <p:tav tm="0">
                                          <p:val>
                                            <p:fltVal val="90"/>
                                          </p:val>
                                        </p:tav>
                                        <p:tav tm="100000">
                                          <p:val>
                                            <p:fltVal val="0"/>
                                          </p:val>
                                        </p:tav>
                                      </p:tavLst>
                                    </p:anim>
                                    <p:animEffect transition="in" filter="fade">
                                      <p:cBhvr>
                                        <p:cTn id="79" dur="250"/>
                                        <p:tgtEl>
                                          <p:spTgt spid="25"/>
                                        </p:tgtEl>
                                      </p:cBhvr>
                                    </p:animEffect>
                                  </p:childTnLst>
                                </p:cTn>
                              </p:par>
                            </p:childTnLst>
                          </p:cTn>
                        </p:par>
                        <p:par>
                          <p:cTn id="80" fill="hold">
                            <p:stCondLst>
                              <p:cond delay="3750"/>
                            </p:stCondLst>
                            <p:childTnLst>
                              <p:par>
                                <p:cTn id="81" presetID="22" presetClass="entr" presetSubtype="8" fill="hold" nodeType="after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wipe(left)">
                                      <p:cBhvr>
                                        <p:cTn id="83" dur="250"/>
                                        <p:tgtEl>
                                          <p:spTgt spid="8"/>
                                        </p:tgtEl>
                                      </p:cBhvr>
                                    </p:animEffect>
                                  </p:childTnLst>
                                </p:cTn>
                              </p:par>
                            </p:childTnLst>
                          </p:cTn>
                        </p:par>
                        <p:par>
                          <p:cTn id="84" fill="hold">
                            <p:stCondLst>
                              <p:cond delay="4000"/>
                            </p:stCondLst>
                            <p:childTnLst>
                              <p:par>
                                <p:cTn id="85" presetID="22" presetClass="entr" presetSubtype="8" fill="hold" nodeType="after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wipe(left)">
                                      <p:cBhvr>
                                        <p:cTn id="87" dur="250"/>
                                        <p:tgtEl>
                                          <p:spTgt spid="31"/>
                                        </p:tgtEl>
                                      </p:cBhvr>
                                    </p:animEffect>
                                  </p:childTnLst>
                                </p:cTn>
                              </p:par>
                            </p:childTnLst>
                          </p:cTn>
                        </p:par>
                        <p:par>
                          <p:cTn id="88" fill="hold">
                            <p:stCondLst>
                              <p:cond delay="4250"/>
                            </p:stCondLst>
                            <p:childTnLst>
                              <p:par>
                                <p:cTn id="89" presetID="16" presetClass="entr" presetSubtype="21" fill="hold" grpId="0" nodeType="afterEffect">
                                  <p:stCondLst>
                                    <p:cond delay="0"/>
                                  </p:stCondLst>
                                  <p:childTnLst>
                                    <p:set>
                                      <p:cBhvr>
                                        <p:cTn id="90" dur="1" fill="hold">
                                          <p:stCondLst>
                                            <p:cond delay="0"/>
                                          </p:stCondLst>
                                        </p:cTn>
                                        <p:tgtEl>
                                          <p:spTgt spid="33"/>
                                        </p:tgtEl>
                                        <p:attrNameLst>
                                          <p:attrName>style.visibility</p:attrName>
                                        </p:attrNameLst>
                                      </p:cBhvr>
                                      <p:to>
                                        <p:strVal val="visible"/>
                                      </p:to>
                                    </p:set>
                                    <p:animEffect transition="in" filter="barn(inVertical)">
                                      <p:cBhvr>
                                        <p:cTn id="91" dur="250"/>
                                        <p:tgtEl>
                                          <p:spTgt spid="33"/>
                                        </p:tgtEl>
                                      </p:cBhvr>
                                    </p:animEffect>
                                  </p:childTnLst>
                                </p:cTn>
                              </p:par>
                            </p:childTnLst>
                          </p:cTn>
                        </p:par>
                        <p:par>
                          <p:cTn id="92" fill="hold">
                            <p:stCondLst>
                              <p:cond delay="4500"/>
                            </p:stCondLst>
                            <p:childTnLst>
                              <p:par>
                                <p:cTn id="93" presetID="22" presetClass="entr" presetSubtype="1" fill="hold" grpId="0" nodeType="afterEffect">
                                  <p:stCondLst>
                                    <p:cond delay="0"/>
                                  </p:stCondLst>
                                  <p:childTnLst>
                                    <p:set>
                                      <p:cBhvr>
                                        <p:cTn id="94" dur="1" fill="hold">
                                          <p:stCondLst>
                                            <p:cond delay="0"/>
                                          </p:stCondLst>
                                        </p:cTn>
                                        <p:tgtEl>
                                          <p:spTgt spid="34"/>
                                        </p:tgtEl>
                                        <p:attrNameLst>
                                          <p:attrName>style.visibility</p:attrName>
                                        </p:attrNameLst>
                                      </p:cBhvr>
                                      <p:to>
                                        <p:strVal val="visible"/>
                                      </p:to>
                                    </p:set>
                                    <p:animEffect transition="in" filter="wipe(up)">
                                      <p:cBhvr>
                                        <p:cTn id="95" dur="2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 grpId="0" animBg="1"/>
      <p:bldP spid="37" grpId="0"/>
      <p:bldP spid="38" grpId="0"/>
      <p:bldP spid="18" grpId="0" animBg="1"/>
      <p:bldP spid="19" grpId="0" animBg="1"/>
      <p:bldP spid="20" grpId="0" animBg="1"/>
      <p:bldP spid="21" grpId="0" animBg="1"/>
      <p:bldP spid="22" grpId="0"/>
      <p:bldP spid="23" grpId="0"/>
      <p:bldP spid="24" grpId="0"/>
      <p:bldP spid="25" grpId="0"/>
      <p:bldP spid="33" grpId="0"/>
      <p:bldP spid="3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背景\53K58PICuYz副本.jpg"/>
          <p:cNvPicPr>
            <a:picLocks noChangeAspect="1" noChangeArrowheads="1"/>
          </p:cNvPicPr>
          <p:nvPr/>
        </p:nvPicPr>
        <p:blipFill>
          <a:blip r:embed="rId3" cstate="print"/>
          <a:srcRect/>
          <a:stretch>
            <a:fillRect/>
          </a:stretch>
        </p:blipFill>
        <p:spPr bwMode="auto">
          <a:xfrm>
            <a:off x="-573367" y="-298390"/>
            <a:ext cx="9715500" cy="5467350"/>
          </a:xfrm>
          <a:prstGeom prst="rect">
            <a:avLst/>
          </a:prstGeom>
          <a:noFill/>
        </p:spPr>
      </p:pic>
      <p:sp>
        <p:nvSpPr>
          <p:cNvPr id="27" name="TextBox 26"/>
          <p:cNvSpPr txBox="1"/>
          <p:nvPr/>
        </p:nvSpPr>
        <p:spPr>
          <a:xfrm>
            <a:off x="2281641" y="2310570"/>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13" name="TextBox 12"/>
          <p:cNvSpPr txBox="1"/>
          <p:nvPr/>
        </p:nvSpPr>
        <p:spPr>
          <a:xfrm>
            <a:off x="3833447" y="1131590"/>
            <a:ext cx="1953364"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rPr>
              <a:t>20XX</a:t>
            </a:r>
            <a:endParaRPr lang="zh-CN" altLang="en-US" sz="7200" spc="-300" dirty="0">
              <a:solidFill>
                <a:schemeClr val="tx1">
                  <a:lumMod val="65000"/>
                  <a:lumOff val="35000"/>
                </a:schemeClr>
              </a:solidFill>
              <a:latin typeface="Agency FB"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Click="0" advTm="3000"/>
    </mc:Choice>
    <mc:Fallback xmlns="">
      <p:transition advClick="0" advTm="3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5" presetClass="entr" presetSubtype="0" fill="hold" grpId="0" nodeType="afterEffect">
                                  <p:stCondLst>
                                    <p:cond delay="0"/>
                                  </p:stCondLst>
                                  <p:iterate type="lt">
                                    <p:tmPct val="10000"/>
                                  </p:iterate>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ppt_w</p:attrName>
                                        </p:attrNameLst>
                                      </p:cBhvr>
                                      <p:tavLst>
                                        <p:tav tm="0" fmla="#ppt_w*sin(2.5*pi*$)">
                                          <p:val>
                                            <p:fltVal val="0"/>
                                          </p:val>
                                        </p:tav>
                                        <p:tav tm="100000">
                                          <p:val>
                                            <p:fltVal val="1"/>
                                          </p:val>
                                        </p:tav>
                                      </p:tavLst>
                                    </p:anim>
                                    <p:anim calcmode="lin" valueType="num">
                                      <p:cBhvr>
                                        <p:cTn id="15" dur="1000" fill="hold"/>
                                        <p:tgtEl>
                                          <p:spTgt spid="13"/>
                                        </p:tgtEl>
                                        <p:attrNameLst>
                                          <p:attrName>ppt_h</p:attrName>
                                        </p:attrNameLst>
                                      </p:cBhvr>
                                      <p:tavLst>
                                        <p:tav tm="0">
                                          <p:val>
                                            <p:strVal val="#ppt_h"/>
                                          </p:val>
                                        </p:tav>
                                        <p:tav tm="100000">
                                          <p:val>
                                            <p:strVal val="#ppt_h"/>
                                          </p:val>
                                        </p:tav>
                                      </p:tavLst>
                                    </p:anim>
                                  </p:childTnLst>
                                </p:cTn>
                              </p:par>
                            </p:childTnLst>
                          </p:cTn>
                        </p:par>
                        <p:par>
                          <p:cTn id="16" fill="hold">
                            <p:stCondLst>
                              <p:cond delay="2300"/>
                            </p:stCondLst>
                            <p:childTnLst>
                              <p:par>
                                <p:cTn id="17" presetID="56" presetClass="entr" presetSubtype="0" fill="hold" grpId="0" nodeType="afterEffect">
                                  <p:stCondLst>
                                    <p:cond delay="0"/>
                                  </p:stCondLst>
                                  <p:iterate type="lt">
                                    <p:tmPct val="10000"/>
                                  </p:iterate>
                                  <p:childTnLst>
                                    <p:set>
                                      <p:cBhvr>
                                        <p:cTn id="18" dur="1" fill="hold">
                                          <p:stCondLst>
                                            <p:cond delay="0"/>
                                          </p:stCondLst>
                                        </p:cTn>
                                        <p:tgtEl>
                                          <p:spTgt spid="27"/>
                                        </p:tgtEl>
                                        <p:attrNameLst>
                                          <p:attrName>style.visibility</p:attrName>
                                        </p:attrNameLst>
                                      </p:cBhvr>
                                      <p:to>
                                        <p:strVal val="visible"/>
                                      </p:to>
                                    </p:set>
                                    <p:anim by="(-#ppt_w*2)" calcmode="lin" valueType="num">
                                      <p:cBhvr rctx="PPT">
                                        <p:cTn id="19" dur="500" autoRev="1" fill="hold">
                                          <p:stCondLst>
                                            <p:cond delay="0"/>
                                          </p:stCondLst>
                                        </p:cTn>
                                        <p:tgtEl>
                                          <p:spTgt spid="27"/>
                                        </p:tgtEl>
                                        <p:attrNameLst>
                                          <p:attrName>ppt_w</p:attrName>
                                        </p:attrNameLst>
                                      </p:cBhvr>
                                    </p:anim>
                                    <p:anim by="(#ppt_w*0.50)" calcmode="lin" valueType="num">
                                      <p:cBhvr>
                                        <p:cTn id="20" dur="500" decel="50000" autoRev="1" fill="hold">
                                          <p:stCondLst>
                                            <p:cond delay="0"/>
                                          </p:stCondLst>
                                        </p:cTn>
                                        <p:tgtEl>
                                          <p:spTgt spid="27"/>
                                        </p:tgtEl>
                                        <p:attrNameLst>
                                          <p:attrName>ppt_x</p:attrName>
                                        </p:attrNameLst>
                                      </p:cBhvr>
                                    </p:anim>
                                    <p:anim from="(-#ppt_h/2)" to="(#ppt_y)" calcmode="lin" valueType="num">
                                      <p:cBhvr>
                                        <p:cTn id="21" dur="1000" fill="hold">
                                          <p:stCondLst>
                                            <p:cond delay="0"/>
                                          </p:stCondLst>
                                        </p:cTn>
                                        <p:tgtEl>
                                          <p:spTgt spid="27"/>
                                        </p:tgtEl>
                                        <p:attrNameLst>
                                          <p:attrName>ppt_y</p:attrName>
                                        </p:attrNameLst>
                                      </p:cBhvr>
                                    </p:anim>
                                    <p:animRot by="21600000">
                                      <p:cBhvr>
                                        <p:cTn id="22"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简约述职报告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7.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第一PPT，www.1ppt.com">
  <a:themeElements>
    <a:clrScheme name="自定义 1145">
      <a:dk1>
        <a:sysClr val="windowText" lastClr="000000"/>
      </a:dk1>
      <a:lt1>
        <a:sysClr val="window" lastClr="FFFFFF"/>
      </a:lt1>
      <a:dk2>
        <a:srgbClr val="69676D"/>
      </a:dk2>
      <a:lt2>
        <a:srgbClr val="7F7F7F"/>
      </a:lt2>
      <a:accent1>
        <a:srgbClr val="139D5F"/>
      </a:accent1>
      <a:accent2>
        <a:srgbClr val="6BB1C9"/>
      </a:accent2>
      <a:accent3>
        <a:srgbClr val="139D5F"/>
      </a:accent3>
      <a:accent4>
        <a:srgbClr val="6BB1C9"/>
      </a:accent4>
      <a:accent5>
        <a:srgbClr val="139D5F"/>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3851</TotalTime>
  <Words>1543</Words>
  <Application>Microsoft Office PowerPoint</Application>
  <PresentationFormat>全屏显示(16:9)</PresentationFormat>
  <Paragraphs>234</Paragraphs>
  <Slides>24</Slides>
  <Notes>24</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24</vt:i4>
      </vt:variant>
    </vt:vector>
  </HeadingPairs>
  <TitlesOfParts>
    <vt:vector size="39" baseType="lpstr">
      <vt:lpstr>Helvetica Light</vt:lpstr>
      <vt:lpstr>MS PGothic</vt:lpstr>
      <vt:lpstr>Neris Thin</vt:lpstr>
      <vt:lpstr>Roboto Condensed</vt:lpstr>
      <vt:lpstr>方正大黑简体</vt:lpstr>
      <vt:lpstr>方正中等线简体</vt:lpstr>
      <vt:lpstr>黑体</vt:lpstr>
      <vt:lpstr>宋体</vt:lpstr>
      <vt:lpstr>微软雅黑</vt:lpstr>
      <vt:lpstr>Agency FB</vt:lpstr>
      <vt:lpstr>Arial</vt:lpstr>
      <vt:lpstr>Arial Black</vt:lpstr>
      <vt:lpstr>Calibri</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清新简约述职报告PPT模板</dc:title>
  <dc:creator>第一PPT</dc:creator>
  <cp:keywords>www.1ppt.com</cp:keywords>
  <dc:description>www.1ppt.com</dc:description>
  <cp:lastModifiedBy>faith123</cp:lastModifiedBy>
  <cp:revision>12</cp:revision>
  <dcterms:created xsi:type="dcterms:W3CDTF">2014-11-09T01:07:25Z</dcterms:created>
  <dcterms:modified xsi:type="dcterms:W3CDTF">2019-12-17T05:59:13Z</dcterms:modified>
</cp:coreProperties>
</file>