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handoutMasterIdLst>
    <p:handoutMasterId r:id="rId28"/>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80" r:id="rId14"/>
    <p:sldId id="268" r:id="rId15"/>
    <p:sldId id="269" r:id="rId16"/>
    <p:sldId id="270" r:id="rId17"/>
    <p:sldId id="271" r:id="rId18"/>
    <p:sldId id="272" r:id="rId19"/>
    <p:sldId id="279" r:id="rId20"/>
    <p:sldId id="273" r:id="rId21"/>
    <p:sldId id="277" r:id="rId22"/>
    <p:sldId id="276" r:id="rId23"/>
    <p:sldId id="275" r:id="rId24"/>
    <p:sldId id="274" r:id="rId25"/>
    <p:sldId id="278" r:id="rId26"/>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223">
          <p15:clr>
            <a:srgbClr val="A4A3A4"/>
          </p15:clr>
        </p15:guide>
        <p15:guide id="2" pos="223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76" d="100"/>
          <a:sy n="76" d="100"/>
        </p:scale>
        <p:origin x="-1134" y="-96"/>
      </p:cViewPr>
      <p:guideLst>
        <p:guide orient="horz" pos="3223"/>
        <p:guide pos="223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4024313" y="0"/>
            <a:ext cx="3078162" cy="511175"/>
          </a:xfrm>
          <a:prstGeom prst="rect">
            <a:avLst/>
          </a:prstGeom>
        </p:spPr>
        <p:txBody>
          <a:bodyPr vert="horz" lIns="91440" tIns="45720" rIns="91440" bIns="45720" rtlCol="0"/>
          <a:lstStyle>
            <a:lvl1pPr algn="r">
              <a:defRPr sz="1200"/>
            </a:lvl1pPr>
          </a:lstStyle>
          <a:p>
            <a:fld id="{D0E000CE-F1CA-41E4-9FB5-39B30B50B23D}" type="datetimeFigureOut">
              <a:rPr lang="zh-CN" altLang="en-US" smtClean="0"/>
              <a:t>2019/12/17</a:t>
            </a:fld>
            <a:endParaRPr lang="zh-CN" altLang="en-US"/>
          </a:p>
        </p:txBody>
      </p:sp>
      <p:sp>
        <p:nvSpPr>
          <p:cNvPr id="4" name="页脚占位符 3"/>
          <p:cNvSpPr>
            <a:spLocks noGrp="1"/>
          </p:cNvSpPr>
          <p:nvPr>
            <p:ph type="ftr" sz="quarter" idx="2"/>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4024313" y="9721850"/>
            <a:ext cx="3078162" cy="511175"/>
          </a:xfrm>
          <a:prstGeom prst="rect">
            <a:avLst/>
          </a:prstGeom>
        </p:spPr>
        <p:txBody>
          <a:bodyPr vert="horz" lIns="91440" tIns="45720" rIns="91440" bIns="45720" rtlCol="0" anchor="b"/>
          <a:lstStyle>
            <a:lvl1pPr algn="r">
              <a:defRPr sz="1200"/>
            </a:lvl1pPr>
          </a:lstStyle>
          <a:p>
            <a:fld id="{057BF9A2-9F70-4A2F-8E5E-A0C1AADEF092}" type="slidenum">
              <a:rPr lang="zh-CN" altLang="en-US" smtClean="0"/>
              <a:t>‹#›</a:t>
            </a:fld>
            <a:endParaRPr lang="zh-CN" altLang="en-US"/>
          </a:p>
        </p:txBody>
      </p:sp>
    </p:spTree>
    <p:extLst>
      <p:ext uri="{BB962C8B-B14F-4D97-AF65-F5344CB8AC3E}">
        <p14:creationId xmlns:p14="http://schemas.microsoft.com/office/powerpoint/2010/main" val="3466959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BFEF3E13-4B39-4F96-8A5D-6CDCD39C08BB}" type="datetimeFigureOut">
              <a:rPr lang="zh-CN" altLang="en-US" smtClean="0"/>
              <a:t>2019/12/17</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E2E16F6C-363E-4596-80A3-A456A6115BCD}" type="slidenum">
              <a:rPr lang="zh-CN" altLang="en-US" smtClean="0"/>
              <a:t>‹#›</a:t>
            </a:fld>
            <a:endParaRPr lang="zh-CN" altLang="en-US"/>
          </a:p>
        </p:txBody>
      </p:sp>
    </p:spTree>
    <p:extLst>
      <p:ext uri="{BB962C8B-B14F-4D97-AF65-F5344CB8AC3E}">
        <p14:creationId xmlns:p14="http://schemas.microsoft.com/office/powerpoint/2010/main" val="157891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a:t>
            </a:fld>
            <a:endParaRPr lang="zh-CN" altLang="en-US"/>
          </a:p>
        </p:txBody>
      </p:sp>
    </p:spTree>
    <p:extLst>
      <p:ext uri="{BB962C8B-B14F-4D97-AF65-F5344CB8AC3E}">
        <p14:creationId xmlns:p14="http://schemas.microsoft.com/office/powerpoint/2010/main" val="2039149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a:t>
            </a:fld>
            <a:endParaRPr lang="zh-CN" altLang="en-US"/>
          </a:p>
        </p:txBody>
      </p:sp>
    </p:spTree>
    <p:extLst>
      <p:ext uri="{BB962C8B-B14F-4D97-AF65-F5344CB8AC3E}">
        <p14:creationId xmlns:p14="http://schemas.microsoft.com/office/powerpoint/2010/main" val="2018696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3</a:t>
            </a:fld>
            <a:endParaRPr lang="zh-CN" altLang="en-US"/>
          </a:p>
        </p:txBody>
      </p:sp>
    </p:spTree>
    <p:extLst>
      <p:ext uri="{BB962C8B-B14F-4D97-AF65-F5344CB8AC3E}">
        <p14:creationId xmlns:p14="http://schemas.microsoft.com/office/powerpoint/2010/main" val="85234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4</a:t>
            </a:fld>
            <a:endParaRPr lang="zh-CN" altLang="en-US"/>
          </a:p>
        </p:txBody>
      </p:sp>
    </p:spTree>
    <p:extLst>
      <p:ext uri="{BB962C8B-B14F-4D97-AF65-F5344CB8AC3E}">
        <p14:creationId xmlns:p14="http://schemas.microsoft.com/office/powerpoint/2010/main" val="174857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5</a:t>
            </a:fld>
            <a:endParaRPr lang="zh-CN" altLang="en-US"/>
          </a:p>
        </p:txBody>
      </p:sp>
    </p:spTree>
    <p:extLst>
      <p:ext uri="{BB962C8B-B14F-4D97-AF65-F5344CB8AC3E}">
        <p14:creationId xmlns:p14="http://schemas.microsoft.com/office/powerpoint/2010/main" val="1572224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6</a:t>
            </a:fld>
            <a:endParaRPr lang="zh-CN" altLang="en-US"/>
          </a:p>
        </p:txBody>
      </p:sp>
    </p:spTree>
    <p:extLst>
      <p:ext uri="{BB962C8B-B14F-4D97-AF65-F5344CB8AC3E}">
        <p14:creationId xmlns:p14="http://schemas.microsoft.com/office/powerpoint/2010/main" val="1998867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7</a:t>
            </a:fld>
            <a:endParaRPr lang="zh-CN" altLang="en-US"/>
          </a:p>
        </p:txBody>
      </p:sp>
    </p:spTree>
    <p:extLst>
      <p:ext uri="{BB962C8B-B14F-4D97-AF65-F5344CB8AC3E}">
        <p14:creationId xmlns:p14="http://schemas.microsoft.com/office/powerpoint/2010/main" val="84223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8</a:t>
            </a:fld>
            <a:endParaRPr lang="zh-CN" altLang="en-US"/>
          </a:p>
        </p:txBody>
      </p:sp>
    </p:spTree>
    <p:extLst>
      <p:ext uri="{BB962C8B-B14F-4D97-AF65-F5344CB8AC3E}">
        <p14:creationId xmlns:p14="http://schemas.microsoft.com/office/powerpoint/2010/main" val="2713235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9</a:t>
            </a:fld>
            <a:endParaRPr lang="zh-CN" altLang="en-US"/>
          </a:p>
        </p:txBody>
      </p:sp>
    </p:spTree>
    <p:extLst>
      <p:ext uri="{BB962C8B-B14F-4D97-AF65-F5344CB8AC3E}">
        <p14:creationId xmlns:p14="http://schemas.microsoft.com/office/powerpoint/2010/main" val="3068454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10</a:t>
            </a:fld>
            <a:endParaRPr lang="zh-CN" altLang="en-US"/>
          </a:p>
        </p:txBody>
      </p:sp>
    </p:spTree>
    <p:extLst>
      <p:ext uri="{BB962C8B-B14F-4D97-AF65-F5344CB8AC3E}">
        <p14:creationId xmlns:p14="http://schemas.microsoft.com/office/powerpoint/2010/main" val="1368538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11</a:t>
            </a:fld>
            <a:endParaRPr lang="zh-CN" altLang="en-US"/>
          </a:p>
        </p:txBody>
      </p:sp>
    </p:spTree>
    <p:extLst>
      <p:ext uri="{BB962C8B-B14F-4D97-AF65-F5344CB8AC3E}">
        <p14:creationId xmlns:p14="http://schemas.microsoft.com/office/powerpoint/2010/main" val="10633099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12</a:t>
            </a:fld>
            <a:endParaRPr lang="zh-CN" altLang="en-US"/>
          </a:p>
        </p:txBody>
      </p:sp>
    </p:spTree>
    <p:extLst>
      <p:ext uri="{BB962C8B-B14F-4D97-AF65-F5344CB8AC3E}">
        <p14:creationId xmlns:p14="http://schemas.microsoft.com/office/powerpoint/2010/main" val="210325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13</a:t>
            </a:fld>
            <a:endParaRPr lang="zh-CN" altLang="en-US"/>
          </a:p>
        </p:txBody>
      </p:sp>
    </p:spTree>
    <p:extLst>
      <p:ext uri="{BB962C8B-B14F-4D97-AF65-F5344CB8AC3E}">
        <p14:creationId xmlns:p14="http://schemas.microsoft.com/office/powerpoint/2010/main" val="2736710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14</a:t>
            </a:fld>
            <a:endParaRPr lang="zh-CN" altLang="en-US"/>
          </a:p>
        </p:txBody>
      </p:sp>
    </p:spTree>
    <p:extLst>
      <p:ext uri="{BB962C8B-B14F-4D97-AF65-F5344CB8AC3E}">
        <p14:creationId xmlns:p14="http://schemas.microsoft.com/office/powerpoint/2010/main" val="32498088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15</a:t>
            </a:fld>
            <a:endParaRPr lang="zh-CN" altLang="en-US"/>
          </a:p>
        </p:txBody>
      </p:sp>
    </p:spTree>
    <p:extLst>
      <p:ext uri="{BB962C8B-B14F-4D97-AF65-F5344CB8AC3E}">
        <p14:creationId xmlns:p14="http://schemas.microsoft.com/office/powerpoint/2010/main" val="5468653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16</a:t>
            </a:fld>
            <a:endParaRPr lang="zh-CN" altLang="en-US"/>
          </a:p>
        </p:txBody>
      </p:sp>
    </p:spTree>
    <p:extLst>
      <p:ext uri="{BB962C8B-B14F-4D97-AF65-F5344CB8AC3E}">
        <p14:creationId xmlns:p14="http://schemas.microsoft.com/office/powerpoint/2010/main" val="27153426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17</a:t>
            </a:fld>
            <a:endParaRPr lang="zh-CN" altLang="en-US"/>
          </a:p>
        </p:txBody>
      </p:sp>
    </p:spTree>
    <p:extLst>
      <p:ext uri="{BB962C8B-B14F-4D97-AF65-F5344CB8AC3E}">
        <p14:creationId xmlns:p14="http://schemas.microsoft.com/office/powerpoint/2010/main" val="1013233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18</a:t>
            </a:fld>
            <a:endParaRPr lang="zh-CN" altLang="en-US"/>
          </a:p>
        </p:txBody>
      </p:sp>
    </p:spTree>
    <p:extLst>
      <p:ext uri="{BB962C8B-B14F-4D97-AF65-F5344CB8AC3E}">
        <p14:creationId xmlns:p14="http://schemas.microsoft.com/office/powerpoint/2010/main" val="13399260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19</a:t>
            </a:fld>
            <a:endParaRPr lang="zh-CN" altLang="en-US"/>
          </a:p>
        </p:txBody>
      </p:sp>
    </p:spTree>
    <p:extLst>
      <p:ext uri="{BB962C8B-B14F-4D97-AF65-F5344CB8AC3E}">
        <p14:creationId xmlns:p14="http://schemas.microsoft.com/office/powerpoint/2010/main" val="11973720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20</a:t>
            </a:fld>
            <a:endParaRPr lang="zh-CN" altLang="en-US"/>
          </a:p>
        </p:txBody>
      </p:sp>
    </p:spTree>
    <p:extLst>
      <p:ext uri="{BB962C8B-B14F-4D97-AF65-F5344CB8AC3E}">
        <p14:creationId xmlns:p14="http://schemas.microsoft.com/office/powerpoint/2010/main" val="37176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21</a:t>
            </a:fld>
            <a:endParaRPr lang="zh-CN" altLang="en-US"/>
          </a:p>
        </p:txBody>
      </p:sp>
    </p:spTree>
    <p:extLst>
      <p:ext uri="{BB962C8B-B14F-4D97-AF65-F5344CB8AC3E}">
        <p14:creationId xmlns:p14="http://schemas.microsoft.com/office/powerpoint/2010/main" val="36400358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22</a:t>
            </a:fld>
            <a:endParaRPr lang="zh-CN" altLang="en-US"/>
          </a:p>
        </p:txBody>
      </p:sp>
    </p:spTree>
    <p:extLst>
      <p:ext uri="{BB962C8B-B14F-4D97-AF65-F5344CB8AC3E}">
        <p14:creationId xmlns:p14="http://schemas.microsoft.com/office/powerpoint/2010/main" val="403334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23</a:t>
            </a:fld>
            <a:endParaRPr lang="zh-CN" altLang="en-US"/>
          </a:p>
        </p:txBody>
      </p:sp>
    </p:spTree>
    <p:extLst>
      <p:ext uri="{BB962C8B-B14F-4D97-AF65-F5344CB8AC3E}">
        <p14:creationId xmlns:p14="http://schemas.microsoft.com/office/powerpoint/2010/main" val="41479213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24</a:t>
            </a:fld>
            <a:endParaRPr lang="zh-CN" altLang="en-US"/>
          </a:p>
        </p:txBody>
      </p:sp>
    </p:spTree>
    <p:extLst>
      <p:ext uri="{BB962C8B-B14F-4D97-AF65-F5344CB8AC3E}">
        <p14:creationId xmlns:p14="http://schemas.microsoft.com/office/powerpoint/2010/main" val="39070244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E16F6C-363E-4596-80A3-A456A6115BCD}" type="slidenum">
              <a:rPr lang="zh-CN" altLang="en-US" smtClean="0"/>
              <a:t>25</a:t>
            </a:fld>
            <a:endParaRPr lang="zh-CN" altLang="en-US"/>
          </a:p>
        </p:txBody>
      </p:sp>
    </p:spTree>
    <p:extLst>
      <p:ext uri="{BB962C8B-B14F-4D97-AF65-F5344CB8AC3E}">
        <p14:creationId xmlns:p14="http://schemas.microsoft.com/office/powerpoint/2010/main" val="291714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53281786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3444119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11215386" y="6657493"/>
            <a:ext cx="775136" cy="230832"/>
          </a:xfrm>
          <a:prstGeom prst="rect">
            <a:avLst/>
          </a:prstGeom>
        </p:spPr>
        <p:txBody>
          <a:bodyPr wrap="square">
            <a:spAutoFit/>
          </a:bodyPr>
          <a:lstStyle/>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模板下载：</a:t>
            </a:r>
            <a:r>
              <a:rPr lang="en-US" altLang="zh-CN" sz="100" dirty="0">
                <a:solidFill>
                  <a:schemeClr val="accent6">
                    <a:lumMod val="50000"/>
                  </a:schemeClr>
                </a:solidFill>
                <a:latin typeface="Calibri"/>
                <a:ea typeface="宋体"/>
              </a:rPr>
              <a:t>www.1ppt.com/moban/          </a:t>
            </a:r>
            <a:r>
              <a:rPr lang="zh-CN" altLang="en-US" sz="100" dirty="0">
                <a:solidFill>
                  <a:schemeClr val="accent6">
                    <a:lumMod val="50000"/>
                  </a:schemeClr>
                </a:solidFill>
                <a:latin typeface="Calibri"/>
                <a:ea typeface="宋体"/>
              </a:rPr>
              <a:t>行业</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www.1ppt.com/hangye/ </a:t>
            </a:r>
          </a:p>
          <a:p>
            <a:r>
              <a:rPr lang="zh-CN" altLang="en-US" sz="100" dirty="0">
                <a:solidFill>
                  <a:schemeClr val="accent6">
                    <a:lumMod val="50000"/>
                  </a:schemeClr>
                </a:solidFill>
                <a:latin typeface="Calibri"/>
                <a:ea typeface="宋体"/>
              </a:rPr>
              <a:t>节日</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www.1ppt.com/jieri/          PPT</a:t>
            </a:r>
            <a:r>
              <a:rPr lang="zh-CN" altLang="en-US" sz="100" dirty="0">
                <a:solidFill>
                  <a:schemeClr val="accent6">
                    <a:lumMod val="50000"/>
                  </a:schemeClr>
                </a:solidFill>
                <a:latin typeface="Calibri"/>
                <a:ea typeface="宋体"/>
              </a:rPr>
              <a:t>素材：</a:t>
            </a:r>
            <a:r>
              <a:rPr lang="en-US" altLang="zh-CN" sz="100" dirty="0">
                <a:solidFill>
                  <a:schemeClr val="accent6">
                    <a:lumMod val="50000"/>
                  </a:schemeClr>
                </a:solidFill>
                <a:latin typeface="Calibri"/>
                <a:ea typeface="宋体"/>
              </a:rPr>
              <a:t>www.1ppt.com/sucai/</a:t>
            </a:r>
          </a:p>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背景图片：</a:t>
            </a:r>
            <a:r>
              <a:rPr lang="en-US" altLang="zh-CN" sz="100" dirty="0">
                <a:solidFill>
                  <a:schemeClr val="accent6">
                    <a:lumMod val="50000"/>
                  </a:schemeClr>
                </a:solidFill>
                <a:latin typeface="Calibri"/>
                <a:ea typeface="宋体"/>
              </a:rPr>
              <a:t>www.1ppt.com/beijing/        PPT</a:t>
            </a:r>
            <a:r>
              <a:rPr lang="zh-CN" altLang="en-US" sz="100" dirty="0">
                <a:solidFill>
                  <a:schemeClr val="accent6">
                    <a:lumMod val="50000"/>
                  </a:schemeClr>
                </a:solidFill>
                <a:latin typeface="Calibri"/>
                <a:ea typeface="宋体"/>
              </a:rPr>
              <a:t>图表：</a:t>
            </a:r>
            <a:r>
              <a:rPr lang="en-US" altLang="zh-CN" sz="100" dirty="0">
                <a:solidFill>
                  <a:schemeClr val="accent6">
                    <a:lumMod val="50000"/>
                  </a:schemeClr>
                </a:solidFill>
                <a:latin typeface="Calibri"/>
                <a:ea typeface="宋体"/>
              </a:rPr>
              <a:t>www.1ppt.com/tubiao/      </a:t>
            </a:r>
          </a:p>
          <a:p>
            <a:r>
              <a:rPr lang="zh-CN" altLang="en-US" sz="100" dirty="0">
                <a:solidFill>
                  <a:schemeClr val="accent6">
                    <a:lumMod val="50000"/>
                  </a:schemeClr>
                </a:solidFill>
                <a:latin typeface="Calibri"/>
                <a:ea typeface="宋体"/>
              </a:rPr>
              <a:t>精美</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下载：</a:t>
            </a:r>
            <a:r>
              <a:rPr lang="en-US" altLang="zh-CN" sz="100" dirty="0">
                <a:solidFill>
                  <a:schemeClr val="accent6">
                    <a:lumMod val="50000"/>
                  </a:schemeClr>
                </a:solidFill>
                <a:latin typeface="Calibri"/>
                <a:ea typeface="宋体"/>
              </a:rPr>
              <a:t>www.1ppt.com/xiazai/         PPT</a:t>
            </a:r>
            <a:r>
              <a:rPr lang="zh-CN" altLang="en-US" sz="100" dirty="0">
                <a:solidFill>
                  <a:schemeClr val="accent6">
                    <a:lumMod val="50000"/>
                  </a:schemeClr>
                </a:solidFill>
                <a:latin typeface="Calibri"/>
                <a:ea typeface="宋体"/>
              </a:rPr>
              <a:t>教程： </a:t>
            </a:r>
            <a:r>
              <a:rPr lang="en-US" altLang="zh-CN" sz="100" dirty="0">
                <a:solidFill>
                  <a:schemeClr val="accent6">
                    <a:lumMod val="50000"/>
                  </a:schemeClr>
                </a:solidFill>
                <a:latin typeface="Calibri"/>
                <a:ea typeface="宋体"/>
              </a:rPr>
              <a:t>www.1ppt.com/powerpoint/      </a:t>
            </a:r>
          </a:p>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课件：</a:t>
            </a:r>
            <a:r>
              <a:rPr lang="en-US" altLang="zh-CN" sz="100" dirty="0">
                <a:solidFill>
                  <a:schemeClr val="accent6">
                    <a:lumMod val="50000"/>
                  </a:schemeClr>
                </a:solidFill>
                <a:latin typeface="Calibri"/>
                <a:ea typeface="宋体"/>
              </a:rPr>
              <a:t>www.1ppt.com/kejian/             </a:t>
            </a:r>
            <a:r>
              <a:rPr lang="zh-CN" altLang="en-US" sz="100" dirty="0">
                <a:solidFill>
                  <a:schemeClr val="accent6">
                    <a:lumMod val="50000"/>
                  </a:schemeClr>
                </a:solidFill>
                <a:latin typeface="Calibri"/>
                <a:ea typeface="宋体"/>
              </a:rPr>
              <a:t>字体下载：</a:t>
            </a:r>
            <a:r>
              <a:rPr lang="en-US" altLang="zh-CN" sz="100" dirty="0">
                <a:solidFill>
                  <a:schemeClr val="accent6">
                    <a:lumMod val="50000"/>
                  </a:schemeClr>
                </a:solidFill>
                <a:latin typeface="Calibri"/>
                <a:ea typeface="宋体"/>
              </a:rPr>
              <a:t>www.1ppt.com/ziti/</a:t>
            </a:r>
          </a:p>
          <a:p>
            <a:r>
              <a:rPr lang="zh-CN" altLang="en-US" sz="100" dirty="0">
                <a:solidFill>
                  <a:schemeClr val="accent6">
                    <a:lumMod val="50000"/>
                  </a:schemeClr>
                </a:solidFill>
                <a:latin typeface="Calibri"/>
                <a:ea typeface="宋体"/>
              </a:rPr>
              <a:t>工作总结</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a:t>
            </a:r>
            <a:r>
              <a:rPr lang="en-US" altLang="zh-CN" sz="100" dirty="0">
                <a:solidFill>
                  <a:schemeClr val="accent6">
                    <a:lumMod val="50000"/>
                  </a:schemeClr>
                </a:solidFill>
                <a:latin typeface="Calibri"/>
                <a:ea typeface="宋体"/>
              </a:rPr>
              <a:t>www.1ppt.com/xiazai/zongjie/ </a:t>
            </a:r>
            <a:r>
              <a:rPr lang="zh-CN" altLang="en-US" sz="100" dirty="0">
                <a:solidFill>
                  <a:schemeClr val="accent6">
                    <a:lumMod val="50000"/>
                  </a:schemeClr>
                </a:solidFill>
                <a:latin typeface="Calibri"/>
                <a:ea typeface="宋体"/>
              </a:rPr>
              <a:t>工作计划：</a:t>
            </a:r>
            <a:r>
              <a:rPr lang="en-US" altLang="zh-CN" sz="100" dirty="0">
                <a:solidFill>
                  <a:schemeClr val="accent6">
                    <a:lumMod val="50000"/>
                  </a:schemeClr>
                </a:solidFill>
                <a:latin typeface="Calibri"/>
                <a:ea typeface="宋体"/>
              </a:rPr>
              <a:t>www.1ppt.com/xiazai/jihua/</a:t>
            </a:r>
          </a:p>
          <a:p>
            <a:r>
              <a:rPr lang="zh-CN" altLang="en-US" sz="100" dirty="0">
                <a:solidFill>
                  <a:schemeClr val="accent6">
                    <a:lumMod val="50000"/>
                  </a:schemeClr>
                </a:solidFill>
                <a:latin typeface="Calibri"/>
                <a:ea typeface="宋体"/>
              </a:rPr>
              <a:t>商务</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www.1ppt.com/moban/shangwu/  </a:t>
            </a:r>
            <a:r>
              <a:rPr lang="zh-CN" altLang="en-US" sz="100" dirty="0">
                <a:solidFill>
                  <a:schemeClr val="accent6">
                    <a:lumMod val="50000"/>
                  </a:schemeClr>
                </a:solidFill>
                <a:latin typeface="Calibri"/>
                <a:ea typeface="宋体"/>
              </a:rPr>
              <a:t>个人简历</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a:t>
            </a:r>
            <a:r>
              <a:rPr lang="en-US" altLang="zh-CN" sz="100" dirty="0">
                <a:solidFill>
                  <a:schemeClr val="accent6">
                    <a:lumMod val="50000"/>
                  </a:schemeClr>
                </a:solidFill>
                <a:latin typeface="Calibri"/>
                <a:ea typeface="宋体"/>
              </a:rPr>
              <a:t>www.1ppt.com/xiazai/jianli/  </a:t>
            </a:r>
          </a:p>
          <a:p>
            <a:r>
              <a:rPr lang="zh-CN" altLang="en-US" sz="100" dirty="0">
                <a:solidFill>
                  <a:schemeClr val="accent6">
                    <a:lumMod val="50000"/>
                  </a:schemeClr>
                </a:solidFill>
                <a:latin typeface="Calibri"/>
                <a:ea typeface="宋体"/>
              </a:rPr>
              <a:t>毕业答辩</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a:t>
            </a:r>
            <a:r>
              <a:rPr lang="en-US" altLang="zh-CN" sz="100" dirty="0">
                <a:solidFill>
                  <a:schemeClr val="accent6">
                    <a:lumMod val="50000"/>
                  </a:schemeClr>
                </a:solidFill>
                <a:latin typeface="Calibri"/>
                <a:ea typeface="宋体"/>
              </a:rPr>
              <a:t>www.1ppt.com/xiazai/dabian/  </a:t>
            </a:r>
            <a:r>
              <a:rPr lang="zh-CN" altLang="en-US" sz="100" dirty="0">
                <a:solidFill>
                  <a:schemeClr val="accent6">
                    <a:lumMod val="50000"/>
                  </a:schemeClr>
                </a:solidFill>
                <a:latin typeface="Calibri"/>
                <a:ea typeface="宋体"/>
              </a:rPr>
              <a:t>工作汇报</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a:t>
            </a:r>
            <a:r>
              <a:rPr lang="en-US" altLang="zh-CN" sz="100" dirty="0">
                <a:solidFill>
                  <a:schemeClr val="accent6">
                    <a:lumMod val="50000"/>
                  </a:schemeClr>
                </a:solidFill>
                <a:latin typeface="Calibri"/>
                <a:ea typeface="宋体"/>
              </a:rPr>
              <a:t>www.1ppt.com/xiazai/huibao/    </a:t>
            </a:r>
          </a:p>
          <a:p>
            <a:r>
              <a:rPr lang="en-US" altLang="zh-CN" sz="100" dirty="0">
                <a:solidFill>
                  <a:schemeClr val="accent6">
                    <a:lumMod val="50000"/>
                  </a:schemeClr>
                </a:solidFill>
                <a:latin typeface="Calibri"/>
                <a:ea typeface="宋体"/>
              </a:rPr>
              <a:t> </a:t>
            </a:r>
          </a:p>
        </p:txBody>
      </p:sp>
    </p:spTree>
    <p:extLst>
      <p:ext uri="{BB962C8B-B14F-4D97-AF65-F5344CB8AC3E}">
        <p14:creationId xmlns:p14="http://schemas.microsoft.com/office/powerpoint/2010/main" val="9165392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4708688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05888240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8931718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5984723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0"/>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chemeClr val="accent6">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2885440" y="2500363"/>
            <a:ext cx="6436995" cy="707886"/>
          </a:xfrm>
          <a:prstGeom prst="rect">
            <a:avLst/>
          </a:prstGeom>
          <a:noFill/>
        </p:spPr>
        <p:txBody>
          <a:bodyPr wrap="square" rtlCol="0">
            <a:spAutoFit/>
          </a:bodyPr>
          <a:lstStyle/>
          <a:p>
            <a:pPr algn="dist"/>
            <a:r>
              <a:rPr lang="zh-CN" altLang="en-US" sz="4000" b="1" dirty="0">
                <a:solidFill>
                  <a:schemeClr val="bg1"/>
                </a:solidFill>
                <a:cs typeface="+mn-ea"/>
                <a:sym typeface="+mn-lt"/>
              </a:rPr>
              <a:t>医院个人述职报告</a:t>
            </a:r>
            <a:r>
              <a:rPr lang="en-US" altLang="zh-CN" sz="4000" b="1" dirty="0" err="1">
                <a:solidFill>
                  <a:schemeClr val="bg1"/>
                </a:solidFill>
                <a:cs typeface="+mn-ea"/>
                <a:sym typeface="+mn-lt"/>
              </a:rPr>
              <a:t>ppt</a:t>
            </a:r>
            <a:r>
              <a:rPr lang="zh-CN" altLang="en-US" sz="4000" b="1" dirty="0">
                <a:solidFill>
                  <a:schemeClr val="bg1"/>
                </a:solidFill>
                <a:cs typeface="+mn-ea"/>
                <a:sym typeface="+mn-lt"/>
              </a:rPr>
              <a:t>模板</a:t>
            </a:r>
            <a:endParaRPr lang="zh-CN" altLang="en-US" sz="4000" b="1" dirty="0">
              <a:solidFill>
                <a:schemeClr val="bg1"/>
              </a:solidFill>
              <a:cs typeface="+mn-ea"/>
              <a:sym typeface="+mn-lt"/>
            </a:endParaRPr>
          </a:p>
        </p:txBody>
      </p:sp>
      <p:sp>
        <p:nvSpPr>
          <p:cNvPr id="24" name="文本框 23"/>
          <p:cNvSpPr txBox="1"/>
          <p:nvPr/>
        </p:nvSpPr>
        <p:spPr>
          <a:xfrm>
            <a:off x="3869055" y="3353435"/>
            <a:ext cx="4470400" cy="584775"/>
          </a:xfrm>
          <a:prstGeom prst="rect">
            <a:avLst/>
          </a:prstGeom>
          <a:noFill/>
        </p:spPr>
        <p:txBody>
          <a:bodyPr wrap="square" rtlCol="0">
            <a:spAutoFit/>
          </a:bodyPr>
          <a:lstStyle/>
          <a:p>
            <a:pPr algn="dist"/>
            <a:r>
              <a:rPr lang="zh-CN" altLang="en-US" sz="3200" b="1">
                <a:solidFill>
                  <a:schemeClr val="bg1"/>
                </a:solidFill>
                <a:cs typeface="+mn-ea"/>
                <a:sym typeface="+mn-lt"/>
              </a:rPr>
              <a:t>单击此处添加副标题</a:t>
            </a:r>
          </a:p>
        </p:txBody>
      </p:sp>
      <p:grpSp>
        <p:nvGrpSpPr>
          <p:cNvPr id="26" name="组合 53"/>
          <p:cNvGrpSpPr/>
          <p:nvPr/>
        </p:nvGrpSpPr>
        <p:grpSpPr>
          <a:xfrm>
            <a:off x="3925570" y="1002983"/>
            <a:ext cx="4340225" cy="4241800"/>
            <a:chOff x="0" y="0"/>
            <a:chExt cx="3665546" cy="3581917"/>
          </a:xfrm>
        </p:grpSpPr>
        <p:sp>
          <p:nvSpPr>
            <p:cNvPr id="27" name="弧形 45"/>
            <p:cNvSpPr/>
            <p:nvPr/>
          </p:nvSpPr>
          <p:spPr>
            <a:xfrm rot="-1514469">
              <a:off x="0" y="0"/>
              <a:ext cx="3665546" cy="3581917"/>
            </a:xfrm>
            <a:custGeom>
              <a:avLst/>
              <a:gdLst>
                <a:gd name="txL" fmla="*/ 0 w 3665546"/>
                <a:gd name="txT" fmla="*/ 0 h 3581917"/>
                <a:gd name="txR" fmla="*/ 3665546 w 3665546"/>
                <a:gd name="txB" fmla="*/ 3581917 h 3581917"/>
              </a:gdLst>
              <a:ahLst/>
              <a:cxnLst>
                <a:cxn ang="0">
                  <a:pos x="832361" y="290340"/>
                </a:cxn>
                <a:cxn ang="0">
                  <a:pos x="2548696" y="142290"/>
                </a:cxn>
                <a:cxn ang="0">
                  <a:pos x="3639990" y="1492920"/>
                </a:cxn>
                <a:cxn ang="0">
                  <a:pos x="1832773" y="1790961"/>
                </a:cxn>
                <a:cxn ang="0">
                  <a:pos x="832361" y="290340"/>
                </a:cxn>
                <a:cxn ang="0">
                  <a:pos x="832361" y="290340"/>
                </a:cxn>
                <a:cxn ang="0">
                  <a:pos x="2548696" y="142290"/>
                </a:cxn>
                <a:cxn ang="0">
                  <a:pos x="3639990" y="1492920"/>
                </a:cxn>
              </a:cxnLst>
              <a:rect l="txL" t="txT" r="txR" b="txB"/>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nchor="ctr"/>
            <a:lstStyle/>
            <a:p>
              <a:pPr lvl="0"/>
              <a:endParaRPr lang="zh-CN" altLang="en-US" dirty="0">
                <a:cs typeface="+mn-ea"/>
                <a:sym typeface="+mn-lt"/>
              </a:endParaRPr>
            </a:p>
          </p:txBody>
        </p:sp>
        <p:sp>
          <p:nvSpPr>
            <p:cNvPr id="28" name="任意多边形 47"/>
            <p:cNvSpPr/>
            <p:nvPr/>
          </p:nvSpPr>
          <p:spPr>
            <a:xfrm rot="-516691">
              <a:off x="328764" y="114530"/>
              <a:ext cx="2082121" cy="582557"/>
            </a:xfrm>
            <a:custGeom>
              <a:avLst/>
              <a:gdLst>
                <a:gd name="txL" fmla="*/ 0 w 1257300"/>
                <a:gd name="txT" fmla="*/ 0 h 351780"/>
                <a:gd name="txR" fmla="*/ 1257300 w 1257300"/>
                <a:gd name="txB" fmla="*/ 351780 h 351780"/>
              </a:gdLst>
              <a:ahLst/>
              <a:cxnLst>
                <a:cxn ang="0">
                  <a:pos x="540725" y="1597618"/>
                </a:cxn>
                <a:cxn ang="0">
                  <a:pos x="0" y="1489472"/>
                </a:cxn>
                <a:cxn ang="0">
                  <a:pos x="5710049" y="440463"/>
                </a:cxn>
                <a:cxn ang="0">
                  <a:pos x="4947625" y="666996"/>
                </a:cxn>
                <a:cxn ang="0">
                  <a:pos x="540725" y="1597618"/>
                </a:cxn>
              </a:cxnLst>
              <a:rect l="txL" t="txT" r="txR" b="txB"/>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nchor="ctr"/>
            <a:lstStyle/>
            <a:p>
              <a:pPr lvl="0"/>
              <a:endParaRPr lang="zh-CN" altLang="en-US" dirty="0">
                <a:cs typeface="+mn-ea"/>
                <a:sym typeface="+mn-lt"/>
              </a:endParaRPr>
            </a:p>
          </p:txBody>
        </p:sp>
      </p:grpSp>
      <p:grpSp>
        <p:nvGrpSpPr>
          <p:cNvPr id="33" name="组合 52"/>
          <p:cNvGrpSpPr/>
          <p:nvPr/>
        </p:nvGrpSpPr>
        <p:grpSpPr>
          <a:xfrm rot="204020">
            <a:off x="3906202" y="1418589"/>
            <a:ext cx="4316412" cy="4216400"/>
            <a:chOff x="45216" y="-2688"/>
            <a:chExt cx="3665546" cy="3581917"/>
          </a:xfrm>
        </p:grpSpPr>
        <p:sp>
          <p:nvSpPr>
            <p:cNvPr id="34" name="弧形 48"/>
            <p:cNvSpPr/>
            <p:nvPr/>
          </p:nvSpPr>
          <p:spPr>
            <a:xfrm rot="9311256">
              <a:off x="45216" y="-2688"/>
              <a:ext cx="3665546" cy="3581917"/>
            </a:xfrm>
            <a:custGeom>
              <a:avLst/>
              <a:gdLst>
                <a:gd name="txL" fmla="*/ 0 w 3665546"/>
                <a:gd name="txT" fmla="*/ 0 h 3581917"/>
                <a:gd name="txR" fmla="*/ 3665546 w 3665546"/>
                <a:gd name="txB" fmla="*/ 3581917 h 3581917"/>
              </a:gdLst>
              <a:ahLst/>
              <a:cxnLst>
                <a:cxn ang="0">
                  <a:pos x="832361" y="290340"/>
                </a:cxn>
                <a:cxn ang="0">
                  <a:pos x="2548696" y="142290"/>
                </a:cxn>
                <a:cxn ang="0">
                  <a:pos x="3639990" y="1492920"/>
                </a:cxn>
                <a:cxn ang="0">
                  <a:pos x="1832773" y="1790961"/>
                </a:cxn>
                <a:cxn ang="0">
                  <a:pos x="832361" y="290340"/>
                </a:cxn>
                <a:cxn ang="0">
                  <a:pos x="832361" y="290340"/>
                </a:cxn>
                <a:cxn ang="0">
                  <a:pos x="2548696" y="142290"/>
                </a:cxn>
                <a:cxn ang="0">
                  <a:pos x="3639990" y="1492920"/>
                </a:cxn>
              </a:cxnLst>
              <a:rect l="txL" t="txT" r="txR" b="txB"/>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nchor="ctr"/>
            <a:lstStyle/>
            <a:p>
              <a:pPr lvl="0"/>
              <a:endParaRPr lang="zh-CN" altLang="en-US" dirty="0">
                <a:cs typeface="+mn-ea"/>
                <a:sym typeface="+mn-lt"/>
              </a:endParaRPr>
            </a:p>
          </p:txBody>
        </p:sp>
        <p:sp>
          <p:nvSpPr>
            <p:cNvPr id="35" name="任意多边形 49"/>
            <p:cNvSpPr/>
            <p:nvPr/>
          </p:nvSpPr>
          <p:spPr>
            <a:xfrm>
              <a:off x="2016244" y="2115229"/>
              <a:ext cx="1627269" cy="1430128"/>
            </a:xfrm>
            <a:custGeom>
              <a:avLst/>
              <a:gdLst>
                <a:gd name="txL" fmla="*/ 0 w 1120775"/>
                <a:gd name="txT" fmla="*/ 0 h 866775"/>
                <a:gd name="txR" fmla="*/ 1120775 w 1120775"/>
                <a:gd name="txB" fmla="*/ 866775 h 866775"/>
              </a:gdLst>
              <a:ahLst/>
              <a:cxnLst>
                <a:cxn ang="0">
                  <a:pos x="106896" y="3488756"/>
                </a:cxn>
                <a:cxn ang="0">
                  <a:pos x="0" y="3893249"/>
                </a:cxn>
                <a:cxn ang="0">
                  <a:pos x="3430371" y="0"/>
                </a:cxn>
                <a:cxn ang="0">
                  <a:pos x="3119403" y="0"/>
                </a:cxn>
                <a:cxn ang="0">
                  <a:pos x="106896" y="3488756"/>
                </a:cxn>
              </a:cxnLst>
              <a:rect l="txL" t="txT" r="txR" b="txB"/>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nchor="ctr"/>
            <a:lstStyle/>
            <a:p>
              <a:pPr lvl="0"/>
              <a:endParaRPr lang="zh-CN" altLang="en-US" dirty="0">
                <a:cs typeface="+mn-ea"/>
                <a:sym typeface="+mn-lt"/>
              </a:endParaRPr>
            </a:p>
          </p:txBody>
        </p:sp>
      </p:grpSp>
      <p:sp>
        <p:nvSpPr>
          <p:cNvPr id="36" name="头像"/>
          <p:cNvSpPr/>
          <p:nvPr/>
        </p:nvSpPr>
        <p:spPr bwMode="auto">
          <a:xfrm>
            <a:off x="5075555" y="4825365"/>
            <a:ext cx="280035" cy="356235"/>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37" name="文本框 36"/>
          <p:cNvSpPr txBox="1"/>
          <p:nvPr/>
        </p:nvSpPr>
        <p:spPr>
          <a:xfrm>
            <a:off x="5468620" y="4862195"/>
            <a:ext cx="1427480" cy="319405"/>
          </a:xfrm>
          <a:prstGeom prst="rect">
            <a:avLst/>
          </a:prstGeom>
          <a:noFill/>
        </p:spPr>
        <p:txBody>
          <a:bodyPr wrap="square" rtlCol="0">
            <a:spAutoFit/>
          </a:bodyPr>
          <a:lstStyle/>
          <a:p>
            <a:pPr algn="l"/>
            <a:r>
              <a:rPr lang="zh-CN" altLang="en-US" sz="1400">
                <a:solidFill>
                  <a:schemeClr val="bg1"/>
                </a:solidFill>
                <a:cs typeface="+mn-ea"/>
                <a:sym typeface="+mn-lt"/>
              </a:rPr>
              <a:t>汇报人：</a:t>
            </a:r>
            <a:r>
              <a:rPr lang="en-US" altLang="zh-CN" sz="1400">
                <a:solidFill>
                  <a:schemeClr val="bg1"/>
                </a:solidFill>
                <a:cs typeface="+mn-ea"/>
                <a:sym typeface="+mn-lt"/>
              </a:rPr>
              <a:t>XXX</a:t>
            </a:r>
          </a:p>
        </p:txBody>
      </p:sp>
      <p:sp>
        <p:nvSpPr>
          <p:cNvPr id="38" name="文本框 37"/>
          <p:cNvSpPr txBox="1"/>
          <p:nvPr/>
        </p:nvSpPr>
        <p:spPr>
          <a:xfrm>
            <a:off x="4948555" y="4369435"/>
            <a:ext cx="2533650" cy="319405"/>
          </a:xfrm>
          <a:prstGeom prst="rect">
            <a:avLst/>
          </a:prstGeom>
          <a:noFill/>
        </p:spPr>
        <p:txBody>
          <a:bodyPr wrap="square" rtlCol="0">
            <a:spAutoFit/>
          </a:bodyPr>
          <a:lstStyle/>
          <a:p>
            <a:pPr algn="l"/>
            <a:r>
              <a:rPr lang="zh-CN" altLang="en-US" sz="1400" dirty="0">
                <a:solidFill>
                  <a:schemeClr val="bg1"/>
                </a:solidFill>
                <a:cs typeface="+mn-ea"/>
                <a:sym typeface="+mn-lt"/>
              </a:rPr>
              <a:t>汇报时间</a:t>
            </a:r>
            <a:r>
              <a:rPr lang="zh-CN" altLang="en-US" sz="1400" dirty="0" smtClean="0">
                <a:solidFill>
                  <a:schemeClr val="bg1"/>
                </a:solidFill>
                <a:cs typeface="+mn-ea"/>
                <a:sym typeface="+mn-lt"/>
              </a:rPr>
              <a:t>：</a:t>
            </a:r>
            <a:r>
              <a:rPr lang="en-US" altLang="zh-CN" sz="1400" dirty="0" smtClean="0">
                <a:solidFill>
                  <a:schemeClr val="bg1"/>
                </a:solidFill>
                <a:cs typeface="+mn-ea"/>
                <a:sym typeface="+mn-lt"/>
              </a:rPr>
              <a:t>2030</a:t>
            </a:r>
            <a:r>
              <a:rPr lang="zh-CN" altLang="en-US" sz="1400" dirty="0" smtClean="0">
                <a:solidFill>
                  <a:schemeClr val="bg1"/>
                </a:solidFill>
                <a:cs typeface="+mn-ea"/>
                <a:sym typeface="+mn-lt"/>
              </a:rPr>
              <a:t>年</a:t>
            </a:r>
            <a:r>
              <a:rPr lang="en-US" altLang="zh-CN" sz="1400" dirty="0">
                <a:solidFill>
                  <a:schemeClr val="bg1"/>
                </a:solidFill>
                <a:cs typeface="+mn-ea"/>
                <a:sym typeface="+mn-lt"/>
              </a:rPr>
              <a:t>XX</a:t>
            </a:r>
            <a:r>
              <a:rPr lang="zh-CN" altLang="en-US" sz="1400" dirty="0">
                <a:solidFill>
                  <a:schemeClr val="bg1"/>
                </a:solidFill>
                <a:cs typeface="+mn-ea"/>
                <a:sym typeface="+mn-lt"/>
              </a:rPr>
              <a:t>月</a:t>
            </a:r>
            <a:r>
              <a:rPr lang="en-US" altLang="zh-CN" sz="1400" dirty="0">
                <a:solidFill>
                  <a:schemeClr val="bg1"/>
                </a:solidFill>
                <a:cs typeface="+mn-ea"/>
                <a:sym typeface="+mn-lt"/>
              </a:rPr>
              <a:t>XX</a:t>
            </a:r>
            <a:r>
              <a:rPr lang="zh-CN" altLang="en-US" sz="1400" dirty="0">
                <a:solidFill>
                  <a:schemeClr val="bg1"/>
                </a:solidFill>
                <a:cs typeface="+mn-ea"/>
                <a:sym typeface="+mn-lt"/>
              </a:rPr>
              <a:t>日</a:t>
            </a:r>
          </a:p>
        </p:txBody>
      </p:sp>
      <p:sp>
        <p:nvSpPr>
          <p:cNvPr id="39" name="日历"/>
          <p:cNvSpPr/>
          <p:nvPr/>
        </p:nvSpPr>
        <p:spPr bwMode="auto">
          <a:xfrm>
            <a:off x="4535805" y="4364990"/>
            <a:ext cx="342900" cy="323850"/>
          </a:xfrm>
          <a:custGeom>
            <a:avLst/>
            <a:gdLst>
              <a:gd name="T0" fmla="*/ 0 w 3951"/>
              <a:gd name="T1" fmla="*/ 1583116 h 3950"/>
              <a:gd name="T2" fmla="*/ 108452 w 3951"/>
              <a:gd name="T3" fmla="*/ 1477575 h 3950"/>
              <a:gd name="T4" fmla="*/ 1692401 w 3951"/>
              <a:gd name="T5" fmla="*/ 1477575 h 3950"/>
              <a:gd name="T6" fmla="*/ 1800397 w 3951"/>
              <a:gd name="T7" fmla="*/ 1583116 h 3950"/>
              <a:gd name="T8" fmla="*/ 756431 w 3951"/>
              <a:gd name="T9" fmla="*/ 771741 h 3950"/>
              <a:gd name="T10" fmla="*/ 1044422 w 3951"/>
              <a:gd name="T11" fmla="*/ 771741 h 3950"/>
              <a:gd name="T12" fmla="*/ 1512406 w 3951"/>
              <a:gd name="T13" fmla="*/ 771741 h 3950"/>
              <a:gd name="T14" fmla="*/ 1512406 w 3951"/>
              <a:gd name="T15" fmla="*/ 1547936 h 3950"/>
              <a:gd name="T16" fmla="*/ 1044422 w 3951"/>
              <a:gd name="T17" fmla="*/ 1547936 h 3950"/>
              <a:gd name="T18" fmla="*/ 756431 w 3951"/>
              <a:gd name="T19" fmla="*/ 1547936 h 3950"/>
              <a:gd name="T20" fmla="*/ 288446 w 3951"/>
              <a:gd name="T21" fmla="*/ 1547936 h 3950"/>
              <a:gd name="T22" fmla="*/ 288446 w 3951"/>
              <a:gd name="T23" fmla="*/ 771741 h 3950"/>
              <a:gd name="T24" fmla="*/ 1296413 w 3951"/>
              <a:gd name="T25" fmla="*/ 1512755 h 3950"/>
              <a:gd name="T26" fmla="*/ 1296413 w 3951"/>
              <a:gd name="T27" fmla="*/ 1301673 h 3950"/>
              <a:gd name="T28" fmla="*/ 1512406 w 3951"/>
              <a:gd name="T29" fmla="*/ 1266493 h 3950"/>
              <a:gd name="T30" fmla="*/ 1296413 w 3951"/>
              <a:gd name="T31" fmla="*/ 1266493 h 3950"/>
              <a:gd name="T32" fmla="*/ 1512406 w 3951"/>
              <a:gd name="T33" fmla="*/ 806922 h 3950"/>
              <a:gd name="T34" fmla="*/ 1044422 w 3951"/>
              <a:gd name="T35" fmla="*/ 1512755 h 3950"/>
              <a:gd name="T36" fmla="*/ 1044422 w 3951"/>
              <a:gd name="T37" fmla="*/ 1301673 h 3950"/>
              <a:gd name="T38" fmla="*/ 1260415 w 3951"/>
              <a:gd name="T39" fmla="*/ 1266493 h 3950"/>
              <a:gd name="T40" fmla="*/ 1044422 w 3951"/>
              <a:gd name="T41" fmla="*/ 1266493 h 3950"/>
              <a:gd name="T42" fmla="*/ 1260415 w 3951"/>
              <a:gd name="T43" fmla="*/ 806922 h 3950"/>
              <a:gd name="T44" fmla="*/ 792430 w 3951"/>
              <a:gd name="T45" fmla="*/ 1512755 h 3950"/>
              <a:gd name="T46" fmla="*/ 792430 w 3951"/>
              <a:gd name="T47" fmla="*/ 1301673 h 3950"/>
              <a:gd name="T48" fmla="*/ 1008423 w 3951"/>
              <a:gd name="T49" fmla="*/ 1266493 h 3950"/>
              <a:gd name="T50" fmla="*/ 792430 w 3951"/>
              <a:gd name="T51" fmla="*/ 1266493 h 3950"/>
              <a:gd name="T52" fmla="*/ 1008423 w 3951"/>
              <a:gd name="T53" fmla="*/ 806922 h 3950"/>
              <a:gd name="T54" fmla="*/ 540438 w 3951"/>
              <a:gd name="T55" fmla="*/ 1512755 h 3950"/>
              <a:gd name="T56" fmla="*/ 540438 w 3951"/>
              <a:gd name="T57" fmla="*/ 1301673 h 3950"/>
              <a:gd name="T58" fmla="*/ 756431 w 3951"/>
              <a:gd name="T59" fmla="*/ 1266493 h 3950"/>
              <a:gd name="T60" fmla="*/ 540438 w 3951"/>
              <a:gd name="T61" fmla="*/ 1266493 h 3950"/>
              <a:gd name="T62" fmla="*/ 756431 w 3951"/>
              <a:gd name="T63" fmla="*/ 806922 h 3950"/>
              <a:gd name="T64" fmla="*/ 288446 w 3951"/>
              <a:gd name="T65" fmla="*/ 1512755 h 3950"/>
              <a:gd name="T66" fmla="*/ 288446 w 3951"/>
              <a:gd name="T67" fmla="*/ 1301673 h 3950"/>
              <a:gd name="T68" fmla="*/ 504439 w 3951"/>
              <a:gd name="T69" fmla="*/ 1266493 h 3950"/>
              <a:gd name="T70" fmla="*/ 288446 w 3951"/>
              <a:gd name="T71" fmla="*/ 1266493 h 3950"/>
              <a:gd name="T72" fmla="*/ 504439 w 3951"/>
              <a:gd name="T73" fmla="*/ 806922 h 3950"/>
              <a:gd name="T74" fmla="*/ 0 w 3951"/>
              <a:gd name="T75" fmla="*/ 316623 h 3950"/>
              <a:gd name="T76" fmla="*/ 252447 w 3951"/>
              <a:gd name="T77" fmla="*/ 492525 h 3950"/>
              <a:gd name="T78" fmla="*/ 1260415 w 3951"/>
              <a:gd name="T79" fmla="*/ 140721 h 3950"/>
              <a:gd name="T80" fmla="*/ 1548405 w 3951"/>
              <a:gd name="T81" fmla="*/ 140721 h 3950"/>
              <a:gd name="T82" fmla="*/ 1800397 w 3951"/>
              <a:gd name="T83" fmla="*/ 703607 h 3950"/>
              <a:gd name="T84" fmla="*/ 1296413 w 3951"/>
              <a:gd name="T85" fmla="*/ 105541 h 3950"/>
              <a:gd name="T86" fmla="*/ 1512406 w 3951"/>
              <a:gd name="T87" fmla="*/ 457345 h 3950"/>
              <a:gd name="T88" fmla="*/ 288446 w 3951"/>
              <a:gd name="T89" fmla="*/ 105541 h 3950"/>
              <a:gd name="T90" fmla="*/ 504439 w 3951"/>
              <a:gd name="T91" fmla="*/ 457345 h 39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951" h="3950">
                <a:moveTo>
                  <a:pt x="3556" y="3950"/>
                </a:moveTo>
                <a:cubicBezTo>
                  <a:pt x="396" y="3950"/>
                  <a:pt x="396" y="3950"/>
                  <a:pt x="396" y="3950"/>
                </a:cubicBezTo>
                <a:cubicBezTo>
                  <a:pt x="177" y="3950"/>
                  <a:pt x="0" y="3773"/>
                  <a:pt x="0" y="3555"/>
                </a:cubicBezTo>
                <a:cubicBezTo>
                  <a:pt x="0" y="1738"/>
                  <a:pt x="0" y="1738"/>
                  <a:pt x="0" y="1738"/>
                </a:cubicBezTo>
                <a:cubicBezTo>
                  <a:pt x="244" y="1738"/>
                  <a:pt x="244" y="1738"/>
                  <a:pt x="244" y="1738"/>
                </a:cubicBezTo>
                <a:cubicBezTo>
                  <a:pt x="243" y="2424"/>
                  <a:pt x="238" y="3318"/>
                  <a:pt x="238" y="3318"/>
                </a:cubicBezTo>
                <a:cubicBezTo>
                  <a:pt x="238" y="3536"/>
                  <a:pt x="494" y="3713"/>
                  <a:pt x="712" y="3713"/>
                </a:cubicBezTo>
                <a:cubicBezTo>
                  <a:pt x="3240" y="3713"/>
                  <a:pt x="3240" y="3713"/>
                  <a:pt x="3240" y="3713"/>
                </a:cubicBezTo>
                <a:cubicBezTo>
                  <a:pt x="3458" y="3713"/>
                  <a:pt x="3714" y="3536"/>
                  <a:pt x="3714" y="3318"/>
                </a:cubicBezTo>
                <a:cubicBezTo>
                  <a:pt x="3714" y="3318"/>
                  <a:pt x="3709" y="2404"/>
                  <a:pt x="3707" y="1738"/>
                </a:cubicBezTo>
                <a:cubicBezTo>
                  <a:pt x="3951" y="1738"/>
                  <a:pt x="3951" y="1738"/>
                  <a:pt x="3951" y="1738"/>
                </a:cubicBezTo>
                <a:cubicBezTo>
                  <a:pt x="3951" y="3555"/>
                  <a:pt x="3951" y="3555"/>
                  <a:pt x="3951" y="3555"/>
                </a:cubicBezTo>
                <a:cubicBezTo>
                  <a:pt x="3951" y="3773"/>
                  <a:pt x="3774" y="3950"/>
                  <a:pt x="3556" y="3950"/>
                </a:cubicBezTo>
                <a:close/>
                <a:moveTo>
                  <a:pt x="1186" y="1733"/>
                </a:moveTo>
                <a:cubicBezTo>
                  <a:pt x="1660" y="1733"/>
                  <a:pt x="1660" y="1733"/>
                  <a:pt x="1660" y="1733"/>
                </a:cubicBezTo>
                <a:cubicBezTo>
                  <a:pt x="1739" y="1733"/>
                  <a:pt x="1739" y="1733"/>
                  <a:pt x="1739" y="1733"/>
                </a:cubicBezTo>
                <a:cubicBezTo>
                  <a:pt x="2213" y="1733"/>
                  <a:pt x="2213" y="1733"/>
                  <a:pt x="2213" y="1733"/>
                </a:cubicBezTo>
                <a:cubicBezTo>
                  <a:pt x="2292" y="1733"/>
                  <a:pt x="2292" y="1733"/>
                  <a:pt x="2292" y="1733"/>
                </a:cubicBezTo>
                <a:cubicBezTo>
                  <a:pt x="2766" y="1733"/>
                  <a:pt x="2766" y="1733"/>
                  <a:pt x="2766" y="1733"/>
                </a:cubicBezTo>
                <a:cubicBezTo>
                  <a:pt x="2845" y="1733"/>
                  <a:pt x="2845" y="1733"/>
                  <a:pt x="2845" y="1733"/>
                </a:cubicBezTo>
                <a:cubicBezTo>
                  <a:pt x="3319" y="1733"/>
                  <a:pt x="3319" y="1733"/>
                  <a:pt x="3319" y="1733"/>
                </a:cubicBezTo>
                <a:cubicBezTo>
                  <a:pt x="3398" y="1733"/>
                  <a:pt x="3398" y="1733"/>
                  <a:pt x="3398" y="1733"/>
                </a:cubicBezTo>
                <a:cubicBezTo>
                  <a:pt x="3398" y="3476"/>
                  <a:pt x="3398" y="3476"/>
                  <a:pt x="3398" y="3476"/>
                </a:cubicBezTo>
                <a:cubicBezTo>
                  <a:pt x="3319" y="3476"/>
                  <a:pt x="3319" y="3476"/>
                  <a:pt x="3319" y="3476"/>
                </a:cubicBezTo>
                <a:cubicBezTo>
                  <a:pt x="2845" y="3476"/>
                  <a:pt x="2845" y="3476"/>
                  <a:pt x="2845" y="3476"/>
                </a:cubicBezTo>
                <a:cubicBezTo>
                  <a:pt x="2766" y="3476"/>
                  <a:pt x="2766" y="3476"/>
                  <a:pt x="2766" y="3476"/>
                </a:cubicBezTo>
                <a:cubicBezTo>
                  <a:pt x="2292" y="3476"/>
                  <a:pt x="2292" y="3476"/>
                  <a:pt x="2292" y="3476"/>
                </a:cubicBezTo>
                <a:cubicBezTo>
                  <a:pt x="2213" y="3476"/>
                  <a:pt x="2213" y="3476"/>
                  <a:pt x="2213" y="3476"/>
                </a:cubicBezTo>
                <a:cubicBezTo>
                  <a:pt x="1739" y="3476"/>
                  <a:pt x="1739" y="3476"/>
                  <a:pt x="1739" y="3476"/>
                </a:cubicBezTo>
                <a:cubicBezTo>
                  <a:pt x="1660" y="3476"/>
                  <a:pt x="1660" y="3476"/>
                  <a:pt x="1660" y="3476"/>
                </a:cubicBezTo>
                <a:cubicBezTo>
                  <a:pt x="1186" y="3476"/>
                  <a:pt x="1186" y="3476"/>
                  <a:pt x="1186" y="3476"/>
                </a:cubicBezTo>
                <a:cubicBezTo>
                  <a:pt x="1107" y="3476"/>
                  <a:pt x="1107" y="3476"/>
                  <a:pt x="1107" y="3476"/>
                </a:cubicBezTo>
                <a:cubicBezTo>
                  <a:pt x="633" y="3476"/>
                  <a:pt x="633" y="3476"/>
                  <a:pt x="633" y="3476"/>
                </a:cubicBezTo>
                <a:cubicBezTo>
                  <a:pt x="554" y="3476"/>
                  <a:pt x="554" y="3476"/>
                  <a:pt x="554" y="3476"/>
                </a:cubicBezTo>
                <a:cubicBezTo>
                  <a:pt x="554" y="1733"/>
                  <a:pt x="554" y="1733"/>
                  <a:pt x="554" y="1733"/>
                </a:cubicBezTo>
                <a:cubicBezTo>
                  <a:pt x="633" y="1733"/>
                  <a:pt x="633" y="1733"/>
                  <a:pt x="633" y="1733"/>
                </a:cubicBezTo>
                <a:cubicBezTo>
                  <a:pt x="1107" y="1733"/>
                  <a:pt x="1107" y="1733"/>
                  <a:pt x="1107" y="1733"/>
                </a:cubicBezTo>
                <a:lnTo>
                  <a:pt x="1186" y="1733"/>
                </a:lnTo>
                <a:close/>
                <a:moveTo>
                  <a:pt x="2845" y="3397"/>
                </a:moveTo>
                <a:cubicBezTo>
                  <a:pt x="3319" y="3397"/>
                  <a:pt x="3319" y="3397"/>
                  <a:pt x="3319" y="3397"/>
                </a:cubicBezTo>
                <a:cubicBezTo>
                  <a:pt x="3319" y="2923"/>
                  <a:pt x="3319" y="2923"/>
                  <a:pt x="3319" y="2923"/>
                </a:cubicBezTo>
                <a:cubicBezTo>
                  <a:pt x="2845" y="2923"/>
                  <a:pt x="2845" y="2923"/>
                  <a:pt x="2845" y="2923"/>
                </a:cubicBezTo>
                <a:lnTo>
                  <a:pt x="2845" y="3397"/>
                </a:lnTo>
                <a:close/>
                <a:moveTo>
                  <a:pt x="2845" y="2844"/>
                </a:moveTo>
                <a:cubicBezTo>
                  <a:pt x="3319" y="2844"/>
                  <a:pt x="3319" y="2844"/>
                  <a:pt x="3319" y="2844"/>
                </a:cubicBezTo>
                <a:cubicBezTo>
                  <a:pt x="3319" y="2370"/>
                  <a:pt x="3319" y="2370"/>
                  <a:pt x="3319" y="2370"/>
                </a:cubicBezTo>
                <a:cubicBezTo>
                  <a:pt x="2845" y="2370"/>
                  <a:pt x="2845" y="2370"/>
                  <a:pt x="2845" y="2370"/>
                </a:cubicBezTo>
                <a:lnTo>
                  <a:pt x="2845" y="2844"/>
                </a:lnTo>
                <a:close/>
                <a:moveTo>
                  <a:pt x="2845" y="2291"/>
                </a:moveTo>
                <a:cubicBezTo>
                  <a:pt x="3319" y="2291"/>
                  <a:pt x="3319" y="2291"/>
                  <a:pt x="3319" y="2291"/>
                </a:cubicBezTo>
                <a:cubicBezTo>
                  <a:pt x="3319" y="1812"/>
                  <a:pt x="3319" y="1812"/>
                  <a:pt x="3319" y="1812"/>
                </a:cubicBezTo>
                <a:cubicBezTo>
                  <a:pt x="2845" y="1812"/>
                  <a:pt x="2845" y="1812"/>
                  <a:pt x="2845" y="1812"/>
                </a:cubicBezTo>
                <a:lnTo>
                  <a:pt x="2845" y="2291"/>
                </a:lnTo>
                <a:close/>
                <a:moveTo>
                  <a:pt x="2292" y="3397"/>
                </a:moveTo>
                <a:cubicBezTo>
                  <a:pt x="2766" y="3397"/>
                  <a:pt x="2766" y="3397"/>
                  <a:pt x="2766" y="3397"/>
                </a:cubicBezTo>
                <a:cubicBezTo>
                  <a:pt x="2766" y="2923"/>
                  <a:pt x="2766" y="2923"/>
                  <a:pt x="2766" y="2923"/>
                </a:cubicBezTo>
                <a:cubicBezTo>
                  <a:pt x="2292" y="2923"/>
                  <a:pt x="2292" y="2923"/>
                  <a:pt x="2292" y="2923"/>
                </a:cubicBezTo>
                <a:lnTo>
                  <a:pt x="2292" y="3397"/>
                </a:lnTo>
                <a:close/>
                <a:moveTo>
                  <a:pt x="2292" y="2844"/>
                </a:moveTo>
                <a:cubicBezTo>
                  <a:pt x="2766" y="2844"/>
                  <a:pt x="2766" y="2844"/>
                  <a:pt x="2766" y="2844"/>
                </a:cubicBezTo>
                <a:cubicBezTo>
                  <a:pt x="2766" y="2370"/>
                  <a:pt x="2766" y="2370"/>
                  <a:pt x="2766" y="2370"/>
                </a:cubicBezTo>
                <a:cubicBezTo>
                  <a:pt x="2292" y="2370"/>
                  <a:pt x="2292" y="2370"/>
                  <a:pt x="2292" y="2370"/>
                </a:cubicBezTo>
                <a:lnTo>
                  <a:pt x="2292" y="2844"/>
                </a:lnTo>
                <a:close/>
                <a:moveTo>
                  <a:pt x="2292" y="2291"/>
                </a:moveTo>
                <a:cubicBezTo>
                  <a:pt x="2766" y="2291"/>
                  <a:pt x="2766" y="2291"/>
                  <a:pt x="2766" y="2291"/>
                </a:cubicBezTo>
                <a:cubicBezTo>
                  <a:pt x="2766" y="1812"/>
                  <a:pt x="2766" y="1812"/>
                  <a:pt x="2766" y="1812"/>
                </a:cubicBezTo>
                <a:cubicBezTo>
                  <a:pt x="2292" y="1812"/>
                  <a:pt x="2292" y="1812"/>
                  <a:pt x="2292" y="1812"/>
                </a:cubicBezTo>
                <a:lnTo>
                  <a:pt x="2292" y="2291"/>
                </a:lnTo>
                <a:close/>
                <a:moveTo>
                  <a:pt x="1739" y="3397"/>
                </a:moveTo>
                <a:cubicBezTo>
                  <a:pt x="2213" y="3397"/>
                  <a:pt x="2213" y="3397"/>
                  <a:pt x="2213" y="3397"/>
                </a:cubicBezTo>
                <a:cubicBezTo>
                  <a:pt x="2213" y="2923"/>
                  <a:pt x="2213" y="2923"/>
                  <a:pt x="2213" y="2923"/>
                </a:cubicBezTo>
                <a:cubicBezTo>
                  <a:pt x="1739" y="2923"/>
                  <a:pt x="1739" y="2923"/>
                  <a:pt x="1739" y="2923"/>
                </a:cubicBezTo>
                <a:lnTo>
                  <a:pt x="1739" y="3397"/>
                </a:lnTo>
                <a:close/>
                <a:moveTo>
                  <a:pt x="1739" y="2844"/>
                </a:moveTo>
                <a:cubicBezTo>
                  <a:pt x="2213" y="2844"/>
                  <a:pt x="2213" y="2844"/>
                  <a:pt x="2213" y="2844"/>
                </a:cubicBezTo>
                <a:cubicBezTo>
                  <a:pt x="2213" y="2370"/>
                  <a:pt x="2213" y="2370"/>
                  <a:pt x="2213" y="2370"/>
                </a:cubicBezTo>
                <a:cubicBezTo>
                  <a:pt x="1739" y="2370"/>
                  <a:pt x="1739" y="2370"/>
                  <a:pt x="1739" y="2370"/>
                </a:cubicBezTo>
                <a:lnTo>
                  <a:pt x="1739" y="2844"/>
                </a:lnTo>
                <a:close/>
                <a:moveTo>
                  <a:pt x="1739" y="2291"/>
                </a:moveTo>
                <a:cubicBezTo>
                  <a:pt x="2213" y="2291"/>
                  <a:pt x="2213" y="2291"/>
                  <a:pt x="2213" y="2291"/>
                </a:cubicBezTo>
                <a:cubicBezTo>
                  <a:pt x="2213" y="1812"/>
                  <a:pt x="2213" y="1812"/>
                  <a:pt x="2213" y="1812"/>
                </a:cubicBezTo>
                <a:cubicBezTo>
                  <a:pt x="1739" y="1812"/>
                  <a:pt x="1739" y="1812"/>
                  <a:pt x="1739" y="1812"/>
                </a:cubicBezTo>
                <a:lnTo>
                  <a:pt x="1739" y="2291"/>
                </a:lnTo>
                <a:close/>
                <a:moveTo>
                  <a:pt x="1186" y="3397"/>
                </a:moveTo>
                <a:cubicBezTo>
                  <a:pt x="1660" y="3397"/>
                  <a:pt x="1660" y="3397"/>
                  <a:pt x="1660" y="3397"/>
                </a:cubicBezTo>
                <a:cubicBezTo>
                  <a:pt x="1660" y="2923"/>
                  <a:pt x="1660" y="2923"/>
                  <a:pt x="1660" y="2923"/>
                </a:cubicBezTo>
                <a:cubicBezTo>
                  <a:pt x="1186" y="2923"/>
                  <a:pt x="1186" y="2923"/>
                  <a:pt x="1186" y="2923"/>
                </a:cubicBezTo>
                <a:lnTo>
                  <a:pt x="1186" y="3397"/>
                </a:lnTo>
                <a:close/>
                <a:moveTo>
                  <a:pt x="1186" y="2844"/>
                </a:moveTo>
                <a:cubicBezTo>
                  <a:pt x="1660" y="2844"/>
                  <a:pt x="1660" y="2844"/>
                  <a:pt x="1660" y="2844"/>
                </a:cubicBezTo>
                <a:cubicBezTo>
                  <a:pt x="1660" y="2370"/>
                  <a:pt x="1660" y="2370"/>
                  <a:pt x="1660" y="2370"/>
                </a:cubicBezTo>
                <a:cubicBezTo>
                  <a:pt x="1186" y="2370"/>
                  <a:pt x="1186" y="2370"/>
                  <a:pt x="1186" y="2370"/>
                </a:cubicBezTo>
                <a:lnTo>
                  <a:pt x="1186" y="2844"/>
                </a:lnTo>
                <a:close/>
                <a:moveTo>
                  <a:pt x="1186" y="2291"/>
                </a:moveTo>
                <a:cubicBezTo>
                  <a:pt x="1660" y="2291"/>
                  <a:pt x="1660" y="2291"/>
                  <a:pt x="1660" y="2291"/>
                </a:cubicBezTo>
                <a:cubicBezTo>
                  <a:pt x="1660" y="1812"/>
                  <a:pt x="1660" y="1812"/>
                  <a:pt x="1660" y="1812"/>
                </a:cubicBezTo>
                <a:cubicBezTo>
                  <a:pt x="1186" y="1812"/>
                  <a:pt x="1186" y="1812"/>
                  <a:pt x="1186" y="1812"/>
                </a:cubicBezTo>
                <a:lnTo>
                  <a:pt x="1186" y="2291"/>
                </a:lnTo>
                <a:close/>
                <a:moveTo>
                  <a:pt x="633" y="3397"/>
                </a:moveTo>
                <a:cubicBezTo>
                  <a:pt x="1107" y="3397"/>
                  <a:pt x="1107" y="3397"/>
                  <a:pt x="1107" y="3397"/>
                </a:cubicBezTo>
                <a:cubicBezTo>
                  <a:pt x="1107" y="2923"/>
                  <a:pt x="1107" y="2923"/>
                  <a:pt x="1107" y="2923"/>
                </a:cubicBezTo>
                <a:cubicBezTo>
                  <a:pt x="633" y="2923"/>
                  <a:pt x="633" y="2923"/>
                  <a:pt x="633" y="2923"/>
                </a:cubicBezTo>
                <a:lnTo>
                  <a:pt x="633" y="3397"/>
                </a:lnTo>
                <a:close/>
                <a:moveTo>
                  <a:pt x="633" y="2844"/>
                </a:moveTo>
                <a:cubicBezTo>
                  <a:pt x="1107" y="2844"/>
                  <a:pt x="1107" y="2844"/>
                  <a:pt x="1107" y="2844"/>
                </a:cubicBezTo>
                <a:cubicBezTo>
                  <a:pt x="1107" y="2370"/>
                  <a:pt x="1107" y="2370"/>
                  <a:pt x="1107" y="2370"/>
                </a:cubicBezTo>
                <a:cubicBezTo>
                  <a:pt x="633" y="2370"/>
                  <a:pt x="633" y="2370"/>
                  <a:pt x="633" y="2370"/>
                </a:cubicBezTo>
                <a:lnTo>
                  <a:pt x="633" y="2844"/>
                </a:lnTo>
                <a:close/>
                <a:moveTo>
                  <a:pt x="633" y="2291"/>
                </a:moveTo>
                <a:cubicBezTo>
                  <a:pt x="1107" y="2291"/>
                  <a:pt x="1107" y="2291"/>
                  <a:pt x="1107" y="2291"/>
                </a:cubicBezTo>
                <a:cubicBezTo>
                  <a:pt x="1107" y="1812"/>
                  <a:pt x="1107" y="1812"/>
                  <a:pt x="1107" y="1812"/>
                </a:cubicBezTo>
                <a:cubicBezTo>
                  <a:pt x="633" y="1812"/>
                  <a:pt x="633" y="1812"/>
                  <a:pt x="633" y="1812"/>
                </a:cubicBezTo>
                <a:lnTo>
                  <a:pt x="633" y="2291"/>
                </a:lnTo>
                <a:close/>
                <a:moveTo>
                  <a:pt x="0" y="711"/>
                </a:moveTo>
                <a:cubicBezTo>
                  <a:pt x="0" y="493"/>
                  <a:pt x="177" y="316"/>
                  <a:pt x="396" y="316"/>
                </a:cubicBezTo>
                <a:cubicBezTo>
                  <a:pt x="554" y="316"/>
                  <a:pt x="554" y="316"/>
                  <a:pt x="554" y="316"/>
                </a:cubicBezTo>
                <a:cubicBezTo>
                  <a:pt x="554" y="1106"/>
                  <a:pt x="554" y="1106"/>
                  <a:pt x="554" y="1106"/>
                </a:cubicBezTo>
                <a:cubicBezTo>
                  <a:pt x="870" y="1106"/>
                  <a:pt x="858" y="1106"/>
                  <a:pt x="1186" y="1106"/>
                </a:cubicBezTo>
                <a:cubicBezTo>
                  <a:pt x="1186" y="316"/>
                  <a:pt x="1186" y="316"/>
                  <a:pt x="1186" y="316"/>
                </a:cubicBezTo>
                <a:cubicBezTo>
                  <a:pt x="2766" y="316"/>
                  <a:pt x="2766" y="316"/>
                  <a:pt x="2766" y="316"/>
                </a:cubicBezTo>
                <a:cubicBezTo>
                  <a:pt x="2766" y="1106"/>
                  <a:pt x="2766" y="1106"/>
                  <a:pt x="2766" y="1106"/>
                </a:cubicBezTo>
                <a:cubicBezTo>
                  <a:pt x="3070" y="1106"/>
                  <a:pt x="3070" y="1106"/>
                  <a:pt x="3398" y="1106"/>
                </a:cubicBezTo>
                <a:cubicBezTo>
                  <a:pt x="3398" y="316"/>
                  <a:pt x="3398" y="316"/>
                  <a:pt x="3398" y="316"/>
                </a:cubicBezTo>
                <a:cubicBezTo>
                  <a:pt x="3556" y="316"/>
                  <a:pt x="3556" y="316"/>
                  <a:pt x="3556" y="316"/>
                </a:cubicBezTo>
                <a:cubicBezTo>
                  <a:pt x="3774" y="316"/>
                  <a:pt x="3951" y="493"/>
                  <a:pt x="3951" y="711"/>
                </a:cubicBezTo>
                <a:cubicBezTo>
                  <a:pt x="3951" y="1580"/>
                  <a:pt x="3951" y="1580"/>
                  <a:pt x="3951" y="1580"/>
                </a:cubicBezTo>
                <a:cubicBezTo>
                  <a:pt x="2260" y="1580"/>
                  <a:pt x="1897" y="1580"/>
                  <a:pt x="0" y="1580"/>
                </a:cubicBezTo>
                <a:lnTo>
                  <a:pt x="0" y="711"/>
                </a:lnTo>
                <a:close/>
                <a:moveTo>
                  <a:pt x="2845" y="237"/>
                </a:moveTo>
                <a:cubicBezTo>
                  <a:pt x="2845" y="106"/>
                  <a:pt x="2951" y="0"/>
                  <a:pt x="3082" y="0"/>
                </a:cubicBezTo>
                <a:cubicBezTo>
                  <a:pt x="3213" y="0"/>
                  <a:pt x="3319" y="106"/>
                  <a:pt x="3319" y="237"/>
                </a:cubicBezTo>
                <a:cubicBezTo>
                  <a:pt x="3319" y="1027"/>
                  <a:pt x="3319" y="1027"/>
                  <a:pt x="3319" y="1027"/>
                </a:cubicBezTo>
                <a:cubicBezTo>
                  <a:pt x="3319" y="1027"/>
                  <a:pt x="3138" y="1027"/>
                  <a:pt x="2845" y="1027"/>
                </a:cubicBezTo>
                <a:cubicBezTo>
                  <a:pt x="2845" y="891"/>
                  <a:pt x="2845" y="237"/>
                  <a:pt x="2845" y="237"/>
                </a:cubicBezTo>
                <a:close/>
                <a:moveTo>
                  <a:pt x="633" y="237"/>
                </a:moveTo>
                <a:cubicBezTo>
                  <a:pt x="633" y="106"/>
                  <a:pt x="739" y="0"/>
                  <a:pt x="870" y="0"/>
                </a:cubicBezTo>
                <a:cubicBezTo>
                  <a:pt x="1001" y="0"/>
                  <a:pt x="1107" y="106"/>
                  <a:pt x="1107" y="237"/>
                </a:cubicBezTo>
                <a:cubicBezTo>
                  <a:pt x="1107" y="1027"/>
                  <a:pt x="1107" y="1027"/>
                  <a:pt x="1107" y="1027"/>
                </a:cubicBezTo>
                <a:cubicBezTo>
                  <a:pt x="1107" y="1027"/>
                  <a:pt x="847" y="1027"/>
                  <a:pt x="633" y="1027"/>
                </a:cubicBezTo>
                <a:cubicBezTo>
                  <a:pt x="633" y="1072"/>
                  <a:pt x="633" y="237"/>
                  <a:pt x="633" y="23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latin typeface="+mn-lt"/>
              <a:ea typeface="+mn-ea"/>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500" fill="hold"/>
                                        <p:tgtEl>
                                          <p:spTgt spid="33"/>
                                        </p:tgtEl>
                                        <p:attrNameLst>
                                          <p:attrName>ppt_w</p:attrName>
                                        </p:attrNameLst>
                                      </p:cBhvr>
                                      <p:tavLst>
                                        <p:tav tm="0">
                                          <p:val>
                                            <p:fltVal val="0"/>
                                          </p:val>
                                        </p:tav>
                                        <p:tav tm="100000">
                                          <p:val>
                                            <p:strVal val="#ppt_w"/>
                                          </p:val>
                                        </p:tav>
                                      </p:tavLst>
                                    </p:anim>
                                    <p:anim calcmode="lin" valueType="num">
                                      <p:cBhvr>
                                        <p:cTn id="13" dur="500" fill="hold"/>
                                        <p:tgtEl>
                                          <p:spTgt spid="33"/>
                                        </p:tgtEl>
                                        <p:attrNameLst>
                                          <p:attrName>ppt_h</p:attrName>
                                        </p:attrNameLst>
                                      </p:cBhvr>
                                      <p:tavLst>
                                        <p:tav tm="0">
                                          <p:val>
                                            <p:fltVal val="0"/>
                                          </p:val>
                                        </p:tav>
                                        <p:tav tm="100000">
                                          <p:val>
                                            <p:strVal val="#ppt_h"/>
                                          </p:val>
                                        </p:tav>
                                      </p:tavLst>
                                    </p:anim>
                                    <p:animEffect transition="in" filter="fade">
                                      <p:cBhvr>
                                        <p:cTn id="14" dur="500"/>
                                        <p:tgtEl>
                                          <p:spTgt spid="33"/>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p:tgtEl>
                                          <p:spTgt spid="6"/>
                                        </p:tgtEl>
                                        <p:attrNameLst>
                                          <p:attrName>ppt_y</p:attrName>
                                        </p:attrNameLst>
                                      </p:cBhvr>
                                      <p:tavLst>
                                        <p:tav tm="0">
                                          <p:val>
                                            <p:strVal val="#ppt_y+#ppt_h*1.125000"/>
                                          </p:val>
                                        </p:tav>
                                        <p:tav tm="100000">
                                          <p:val>
                                            <p:strVal val="#ppt_y"/>
                                          </p:val>
                                        </p:tav>
                                      </p:tavLst>
                                    </p:anim>
                                    <p:animEffect transition="in" filter="wipe(up)">
                                      <p:cBhvr>
                                        <p:cTn id="19" dur="1000"/>
                                        <p:tgtEl>
                                          <p:spTgt spid="6"/>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1000"/>
                                        <p:tgtEl>
                                          <p:spTgt spid="24"/>
                                        </p:tgtEl>
                                        <p:attrNameLst>
                                          <p:attrName>ppt_y</p:attrName>
                                        </p:attrNameLst>
                                      </p:cBhvr>
                                      <p:tavLst>
                                        <p:tav tm="0">
                                          <p:val>
                                            <p:strVal val="#ppt_y+#ppt_h*1.125000"/>
                                          </p:val>
                                        </p:tav>
                                        <p:tav tm="100000">
                                          <p:val>
                                            <p:strVal val="#ppt_y"/>
                                          </p:val>
                                        </p:tav>
                                      </p:tavLst>
                                    </p:anim>
                                    <p:animEffect transition="in" filter="wipe(up)">
                                      <p:cBhvr>
                                        <p:cTn id="24" dur="1000"/>
                                        <p:tgtEl>
                                          <p:spTgt spid="24"/>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1000"/>
                                        <p:tgtEl>
                                          <p:spTgt spid="39"/>
                                        </p:tgtEl>
                                        <p:attrNameLst>
                                          <p:attrName>ppt_y</p:attrName>
                                        </p:attrNameLst>
                                      </p:cBhvr>
                                      <p:tavLst>
                                        <p:tav tm="0">
                                          <p:val>
                                            <p:strVal val="#ppt_y+#ppt_h*1.125000"/>
                                          </p:val>
                                        </p:tav>
                                        <p:tav tm="100000">
                                          <p:val>
                                            <p:strVal val="#ppt_y"/>
                                          </p:val>
                                        </p:tav>
                                      </p:tavLst>
                                    </p:anim>
                                    <p:animEffect transition="in" filter="wipe(up)">
                                      <p:cBhvr>
                                        <p:cTn id="29" dur="1000"/>
                                        <p:tgtEl>
                                          <p:spTgt spid="39"/>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additive="base">
                                        <p:cTn id="32" dur="1000"/>
                                        <p:tgtEl>
                                          <p:spTgt spid="38"/>
                                        </p:tgtEl>
                                        <p:attrNameLst>
                                          <p:attrName>ppt_y</p:attrName>
                                        </p:attrNameLst>
                                      </p:cBhvr>
                                      <p:tavLst>
                                        <p:tav tm="0">
                                          <p:val>
                                            <p:strVal val="#ppt_y+#ppt_h*1.125000"/>
                                          </p:val>
                                        </p:tav>
                                        <p:tav tm="100000">
                                          <p:val>
                                            <p:strVal val="#ppt_y"/>
                                          </p:val>
                                        </p:tav>
                                      </p:tavLst>
                                    </p:anim>
                                    <p:animEffect transition="in" filter="wipe(up)">
                                      <p:cBhvr>
                                        <p:cTn id="33" dur="1000"/>
                                        <p:tgtEl>
                                          <p:spTgt spid="38"/>
                                        </p:tgtEl>
                                      </p:cBhvr>
                                    </p:animEffect>
                                  </p:childTnLst>
                                </p:cTn>
                              </p:par>
                            </p:childTnLst>
                          </p:cTn>
                        </p:par>
                        <p:par>
                          <p:cTn id="34" fill="hold">
                            <p:stCondLst>
                              <p:cond delay="3500"/>
                            </p:stCondLst>
                            <p:childTnLst>
                              <p:par>
                                <p:cTn id="35" presetID="12" presetClass="entr" presetSubtype="4"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1000"/>
                                        <p:tgtEl>
                                          <p:spTgt spid="36"/>
                                        </p:tgtEl>
                                        <p:attrNameLst>
                                          <p:attrName>ppt_y</p:attrName>
                                        </p:attrNameLst>
                                      </p:cBhvr>
                                      <p:tavLst>
                                        <p:tav tm="0">
                                          <p:val>
                                            <p:strVal val="#ppt_y+#ppt_h*1.125000"/>
                                          </p:val>
                                        </p:tav>
                                        <p:tav tm="100000">
                                          <p:val>
                                            <p:strVal val="#ppt_y"/>
                                          </p:val>
                                        </p:tav>
                                      </p:tavLst>
                                    </p:anim>
                                    <p:animEffect transition="in" filter="wipe(up)">
                                      <p:cBhvr>
                                        <p:cTn id="38" dur="1000"/>
                                        <p:tgtEl>
                                          <p:spTgt spid="36"/>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1000"/>
                                        <p:tgtEl>
                                          <p:spTgt spid="37"/>
                                        </p:tgtEl>
                                        <p:attrNameLst>
                                          <p:attrName>ppt_y</p:attrName>
                                        </p:attrNameLst>
                                      </p:cBhvr>
                                      <p:tavLst>
                                        <p:tav tm="0">
                                          <p:val>
                                            <p:strVal val="#ppt_y+#ppt_h*1.125000"/>
                                          </p:val>
                                        </p:tav>
                                        <p:tav tm="100000">
                                          <p:val>
                                            <p:strVal val="#ppt_y"/>
                                          </p:val>
                                        </p:tav>
                                      </p:tavLst>
                                    </p:anim>
                                    <p:animEffect transition="in" filter="wipe(up)">
                                      <p:cBhvr>
                                        <p:cTn id="42"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36" grpId="0" animBg="1"/>
      <p:bldP spid="37" grpId="0"/>
      <p:bldP spid="38" grpId="0"/>
      <p:bldP spid="3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404495" y="609600"/>
            <a:ext cx="1330960" cy="133096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直接连接符 4"/>
          <p:cNvCxnSpPr/>
          <p:nvPr/>
        </p:nvCxnSpPr>
        <p:spPr>
          <a:xfrm>
            <a:off x="1735455" y="1271270"/>
            <a:ext cx="10589260" cy="635"/>
          </a:xfrm>
          <a:prstGeom prst="line">
            <a:avLst/>
          </a:prstGeom>
          <a:ln w="158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068705" y="1940560"/>
            <a:ext cx="2540" cy="5121275"/>
          </a:xfrm>
          <a:prstGeom prst="line">
            <a:avLst/>
          </a:prstGeom>
          <a:ln w="158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504190" y="935990"/>
            <a:ext cx="1131570" cy="646331"/>
          </a:xfrm>
          <a:prstGeom prst="rect">
            <a:avLst/>
          </a:prstGeom>
          <a:noFill/>
        </p:spPr>
        <p:txBody>
          <a:bodyPr wrap="square" rtlCol="0">
            <a:spAutoFit/>
          </a:bodyPr>
          <a:lstStyle/>
          <a:p>
            <a:pPr algn="ctr"/>
            <a:r>
              <a:rPr lang="zh-CN" altLang="en-US" sz="3600" b="1">
                <a:solidFill>
                  <a:schemeClr val="bg1"/>
                </a:solidFill>
                <a:cs typeface="+mn-ea"/>
                <a:sym typeface="+mn-lt"/>
              </a:rPr>
              <a:t>目录</a:t>
            </a:r>
          </a:p>
        </p:txBody>
      </p:sp>
      <p:sp>
        <p:nvSpPr>
          <p:cNvPr id="9" name="文本框 8"/>
          <p:cNvSpPr txBox="1"/>
          <p:nvPr/>
        </p:nvSpPr>
        <p:spPr>
          <a:xfrm>
            <a:off x="2217419" y="500380"/>
            <a:ext cx="2338251" cy="646331"/>
          </a:xfrm>
          <a:prstGeom prst="rect">
            <a:avLst/>
          </a:prstGeom>
          <a:noFill/>
        </p:spPr>
        <p:txBody>
          <a:bodyPr wrap="square" rtlCol="0">
            <a:spAutoFit/>
          </a:bodyPr>
          <a:lstStyle/>
          <a:p>
            <a:pPr algn="dist"/>
            <a:r>
              <a:rPr lang="en-US" altLang="zh-CN" sz="3600" dirty="0">
                <a:solidFill>
                  <a:schemeClr val="bg1"/>
                </a:solidFill>
                <a:cs typeface="+mn-ea"/>
                <a:sym typeface="+mn-lt"/>
              </a:rPr>
              <a:t>Contents</a:t>
            </a:r>
          </a:p>
        </p:txBody>
      </p:sp>
      <p:sp>
        <p:nvSpPr>
          <p:cNvPr id="10249" name="任意多边形 108"/>
          <p:cNvSpPr>
            <a:spLocks noChangeArrowheads="1"/>
          </p:cNvSpPr>
          <p:nvPr/>
        </p:nvSpPr>
        <p:spPr bwMode="auto">
          <a:xfrm>
            <a:off x="4867275" y="1997710"/>
            <a:ext cx="4983480" cy="708025"/>
          </a:xfrm>
          <a:custGeom>
            <a:avLst/>
            <a:gdLst>
              <a:gd name="T0" fmla="*/ 0 w 5236417"/>
              <a:gd name="T1" fmla="*/ 0 h 742326"/>
              <a:gd name="T2" fmla="*/ 1231013 w 5236417"/>
              <a:gd name="T3" fmla="*/ 0 h 742326"/>
              <a:gd name="T4" fmla="*/ 1627600 w 5236417"/>
              <a:gd name="T5" fmla="*/ 0 h 742326"/>
              <a:gd name="T6" fmla="*/ 8605150 w 5236417"/>
              <a:gd name="T7" fmla="*/ 0 h 742326"/>
              <a:gd name="T8" fmla="*/ 9261625 w 5236417"/>
              <a:gd name="T9" fmla="*/ 668098 h 742326"/>
              <a:gd name="T10" fmla="*/ 8605150 w 5236417"/>
              <a:gd name="T11" fmla="*/ 1336197 h 742326"/>
              <a:gd name="T12" fmla="*/ 1627600 w 5236417"/>
              <a:gd name="T13" fmla="*/ 1336197 h 742326"/>
              <a:gd name="T14" fmla="*/ 1231013 w 5236417"/>
              <a:gd name="T15" fmla="*/ 1336197 h 742326"/>
              <a:gd name="T16" fmla="*/ 0 w 5236417"/>
              <a:gd name="T17" fmla="*/ 1336197 h 742326"/>
              <a:gd name="T18" fmla="*/ 349576 w 5236417"/>
              <a:gd name="T19" fmla="*/ 668098 h 742326"/>
              <a:gd name="T20" fmla="*/ 0 w 5236417"/>
              <a:gd name="T21" fmla="*/ 0 h 7423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36417" h="742326">
                <a:moveTo>
                  <a:pt x="0" y="0"/>
                </a:moveTo>
                <a:lnTo>
                  <a:pt x="696000" y="0"/>
                </a:lnTo>
                <a:lnTo>
                  <a:pt x="920226" y="0"/>
                </a:lnTo>
                <a:lnTo>
                  <a:pt x="4865254" y="0"/>
                </a:lnTo>
                <a:cubicBezTo>
                  <a:pt x="5070242" y="0"/>
                  <a:pt x="5236417" y="166175"/>
                  <a:pt x="5236417" y="371163"/>
                </a:cubicBezTo>
                <a:cubicBezTo>
                  <a:pt x="5236417" y="576151"/>
                  <a:pt x="5070242" y="742326"/>
                  <a:pt x="4865254" y="742326"/>
                </a:cubicBezTo>
                <a:lnTo>
                  <a:pt x="920226" y="742326"/>
                </a:lnTo>
                <a:lnTo>
                  <a:pt x="696000" y="742326"/>
                </a:lnTo>
                <a:lnTo>
                  <a:pt x="0" y="742326"/>
                </a:lnTo>
                <a:cubicBezTo>
                  <a:pt x="119237" y="662038"/>
                  <a:pt x="197646" y="525761"/>
                  <a:pt x="197646" y="371163"/>
                </a:cubicBezTo>
                <a:cubicBezTo>
                  <a:pt x="197646" y="216565"/>
                  <a:pt x="119237" y="80288"/>
                  <a:pt x="0" y="0"/>
                </a:cubicBezTo>
                <a:close/>
              </a:path>
            </a:pathLst>
          </a:custGeom>
          <a:solidFill>
            <a:schemeClr val="bg1">
              <a:alpha val="4784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r>
              <a:rPr lang="zh-CN" altLang="en-US" sz="2400" b="1">
                <a:solidFill>
                  <a:schemeClr val="bg1"/>
                </a:solidFill>
                <a:cs typeface="+mn-ea"/>
                <a:sym typeface="+mn-lt"/>
              </a:rPr>
              <a:t>单击此处输入标题文本</a:t>
            </a:r>
          </a:p>
        </p:txBody>
      </p:sp>
      <p:sp>
        <p:nvSpPr>
          <p:cNvPr id="10248" name="椭圆 63"/>
          <p:cNvSpPr>
            <a:spLocks noChangeArrowheads="1"/>
          </p:cNvSpPr>
          <p:nvPr/>
        </p:nvSpPr>
        <p:spPr bwMode="auto">
          <a:xfrm>
            <a:off x="3230880" y="1998980"/>
            <a:ext cx="706755" cy="706755"/>
          </a:xfrm>
          <a:prstGeom prst="ellipse">
            <a:avLst/>
          </a:prstGeom>
          <a:solidFill>
            <a:schemeClr val="bg1">
              <a:alpha val="47842"/>
            </a:schemeClr>
          </a:solidFill>
          <a:ln w="571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bg1"/>
                </a:solidFill>
                <a:latin typeface="+mn-lt"/>
                <a:ea typeface="+mn-ea"/>
                <a:cs typeface="+mn-ea"/>
                <a:sym typeface="+mn-lt"/>
              </a:rPr>
              <a:t>1</a:t>
            </a:r>
          </a:p>
        </p:txBody>
      </p:sp>
      <p:sp>
        <p:nvSpPr>
          <p:cNvPr id="11" name="任意多边形 108"/>
          <p:cNvSpPr>
            <a:spLocks noChangeArrowheads="1"/>
          </p:cNvSpPr>
          <p:nvPr/>
        </p:nvSpPr>
        <p:spPr bwMode="auto">
          <a:xfrm>
            <a:off x="4867275" y="3181985"/>
            <a:ext cx="4983480" cy="708025"/>
          </a:xfrm>
          <a:custGeom>
            <a:avLst/>
            <a:gdLst>
              <a:gd name="T0" fmla="*/ 0 w 5236417"/>
              <a:gd name="T1" fmla="*/ 0 h 742326"/>
              <a:gd name="T2" fmla="*/ 1231013 w 5236417"/>
              <a:gd name="T3" fmla="*/ 0 h 742326"/>
              <a:gd name="T4" fmla="*/ 1627600 w 5236417"/>
              <a:gd name="T5" fmla="*/ 0 h 742326"/>
              <a:gd name="T6" fmla="*/ 8605150 w 5236417"/>
              <a:gd name="T7" fmla="*/ 0 h 742326"/>
              <a:gd name="T8" fmla="*/ 9261625 w 5236417"/>
              <a:gd name="T9" fmla="*/ 668098 h 742326"/>
              <a:gd name="T10" fmla="*/ 8605150 w 5236417"/>
              <a:gd name="T11" fmla="*/ 1336197 h 742326"/>
              <a:gd name="T12" fmla="*/ 1627600 w 5236417"/>
              <a:gd name="T13" fmla="*/ 1336197 h 742326"/>
              <a:gd name="T14" fmla="*/ 1231013 w 5236417"/>
              <a:gd name="T15" fmla="*/ 1336197 h 742326"/>
              <a:gd name="T16" fmla="*/ 0 w 5236417"/>
              <a:gd name="T17" fmla="*/ 1336197 h 742326"/>
              <a:gd name="T18" fmla="*/ 349576 w 5236417"/>
              <a:gd name="T19" fmla="*/ 668098 h 742326"/>
              <a:gd name="T20" fmla="*/ 0 w 5236417"/>
              <a:gd name="T21" fmla="*/ 0 h 7423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36417" h="742326">
                <a:moveTo>
                  <a:pt x="0" y="0"/>
                </a:moveTo>
                <a:lnTo>
                  <a:pt x="696000" y="0"/>
                </a:lnTo>
                <a:lnTo>
                  <a:pt x="920226" y="0"/>
                </a:lnTo>
                <a:lnTo>
                  <a:pt x="4865254" y="0"/>
                </a:lnTo>
                <a:cubicBezTo>
                  <a:pt x="5070242" y="0"/>
                  <a:pt x="5236417" y="166175"/>
                  <a:pt x="5236417" y="371163"/>
                </a:cubicBezTo>
                <a:cubicBezTo>
                  <a:pt x="5236417" y="576151"/>
                  <a:pt x="5070242" y="742326"/>
                  <a:pt x="4865254" y="742326"/>
                </a:cubicBezTo>
                <a:lnTo>
                  <a:pt x="920226" y="742326"/>
                </a:lnTo>
                <a:lnTo>
                  <a:pt x="696000" y="742326"/>
                </a:lnTo>
                <a:lnTo>
                  <a:pt x="0" y="742326"/>
                </a:lnTo>
                <a:cubicBezTo>
                  <a:pt x="119237" y="662038"/>
                  <a:pt x="197646" y="525761"/>
                  <a:pt x="197646" y="371163"/>
                </a:cubicBezTo>
                <a:cubicBezTo>
                  <a:pt x="197646" y="216565"/>
                  <a:pt x="119237" y="80288"/>
                  <a:pt x="0" y="0"/>
                </a:cubicBezTo>
                <a:close/>
              </a:path>
            </a:pathLst>
          </a:custGeom>
          <a:solidFill>
            <a:schemeClr val="bg1">
              <a:alpha val="4784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r>
              <a:rPr lang="zh-CN" altLang="en-US" sz="2400" b="1">
                <a:solidFill>
                  <a:schemeClr val="bg1"/>
                </a:solidFill>
                <a:cs typeface="+mn-ea"/>
                <a:sym typeface="+mn-lt"/>
              </a:rPr>
              <a:t>单击此处输入标题文本</a:t>
            </a:r>
          </a:p>
        </p:txBody>
      </p:sp>
      <p:sp>
        <p:nvSpPr>
          <p:cNvPr id="12" name="椭圆 63"/>
          <p:cNvSpPr>
            <a:spLocks noChangeArrowheads="1"/>
          </p:cNvSpPr>
          <p:nvPr/>
        </p:nvSpPr>
        <p:spPr bwMode="auto">
          <a:xfrm>
            <a:off x="3230880" y="3183255"/>
            <a:ext cx="706755" cy="706755"/>
          </a:xfrm>
          <a:prstGeom prst="ellipse">
            <a:avLst/>
          </a:prstGeom>
          <a:solidFill>
            <a:schemeClr val="bg1">
              <a:alpha val="47842"/>
            </a:schemeClr>
          </a:solidFill>
          <a:ln w="571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bg1"/>
                </a:solidFill>
                <a:latin typeface="+mn-lt"/>
                <a:ea typeface="+mn-ea"/>
                <a:cs typeface="+mn-ea"/>
                <a:sym typeface="+mn-lt"/>
              </a:rPr>
              <a:t>2</a:t>
            </a:r>
          </a:p>
        </p:txBody>
      </p:sp>
      <p:sp>
        <p:nvSpPr>
          <p:cNvPr id="13" name="任意多边形 108"/>
          <p:cNvSpPr>
            <a:spLocks noChangeArrowheads="1"/>
          </p:cNvSpPr>
          <p:nvPr/>
        </p:nvSpPr>
        <p:spPr bwMode="auto">
          <a:xfrm>
            <a:off x="4867275" y="4384675"/>
            <a:ext cx="4983480" cy="708025"/>
          </a:xfrm>
          <a:custGeom>
            <a:avLst/>
            <a:gdLst>
              <a:gd name="T0" fmla="*/ 0 w 5236417"/>
              <a:gd name="T1" fmla="*/ 0 h 742326"/>
              <a:gd name="T2" fmla="*/ 1231013 w 5236417"/>
              <a:gd name="T3" fmla="*/ 0 h 742326"/>
              <a:gd name="T4" fmla="*/ 1627600 w 5236417"/>
              <a:gd name="T5" fmla="*/ 0 h 742326"/>
              <a:gd name="T6" fmla="*/ 8605150 w 5236417"/>
              <a:gd name="T7" fmla="*/ 0 h 742326"/>
              <a:gd name="T8" fmla="*/ 9261625 w 5236417"/>
              <a:gd name="T9" fmla="*/ 668098 h 742326"/>
              <a:gd name="T10" fmla="*/ 8605150 w 5236417"/>
              <a:gd name="T11" fmla="*/ 1336197 h 742326"/>
              <a:gd name="T12" fmla="*/ 1627600 w 5236417"/>
              <a:gd name="T13" fmla="*/ 1336197 h 742326"/>
              <a:gd name="T14" fmla="*/ 1231013 w 5236417"/>
              <a:gd name="T15" fmla="*/ 1336197 h 742326"/>
              <a:gd name="T16" fmla="*/ 0 w 5236417"/>
              <a:gd name="T17" fmla="*/ 1336197 h 742326"/>
              <a:gd name="T18" fmla="*/ 349576 w 5236417"/>
              <a:gd name="T19" fmla="*/ 668098 h 742326"/>
              <a:gd name="T20" fmla="*/ 0 w 5236417"/>
              <a:gd name="T21" fmla="*/ 0 h 7423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36417" h="742326">
                <a:moveTo>
                  <a:pt x="0" y="0"/>
                </a:moveTo>
                <a:lnTo>
                  <a:pt x="696000" y="0"/>
                </a:lnTo>
                <a:lnTo>
                  <a:pt x="920226" y="0"/>
                </a:lnTo>
                <a:lnTo>
                  <a:pt x="4865254" y="0"/>
                </a:lnTo>
                <a:cubicBezTo>
                  <a:pt x="5070242" y="0"/>
                  <a:pt x="5236417" y="166175"/>
                  <a:pt x="5236417" y="371163"/>
                </a:cubicBezTo>
                <a:cubicBezTo>
                  <a:pt x="5236417" y="576151"/>
                  <a:pt x="5070242" y="742326"/>
                  <a:pt x="4865254" y="742326"/>
                </a:cubicBezTo>
                <a:lnTo>
                  <a:pt x="920226" y="742326"/>
                </a:lnTo>
                <a:lnTo>
                  <a:pt x="696000" y="742326"/>
                </a:lnTo>
                <a:lnTo>
                  <a:pt x="0" y="742326"/>
                </a:lnTo>
                <a:cubicBezTo>
                  <a:pt x="119237" y="662038"/>
                  <a:pt x="197646" y="525761"/>
                  <a:pt x="197646" y="371163"/>
                </a:cubicBezTo>
                <a:cubicBezTo>
                  <a:pt x="197646" y="216565"/>
                  <a:pt x="119237" y="80288"/>
                  <a:pt x="0" y="0"/>
                </a:cubicBezTo>
                <a:close/>
              </a:path>
            </a:pathLst>
          </a:custGeom>
          <a:solidFill>
            <a:schemeClr val="bg1">
              <a:alpha val="4784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r>
              <a:rPr lang="zh-CN" altLang="en-US" sz="2400" b="1">
                <a:solidFill>
                  <a:schemeClr val="bg1"/>
                </a:solidFill>
                <a:cs typeface="+mn-ea"/>
                <a:sym typeface="+mn-lt"/>
              </a:rPr>
              <a:t>单击此处输入标题文本</a:t>
            </a:r>
          </a:p>
        </p:txBody>
      </p:sp>
      <p:sp>
        <p:nvSpPr>
          <p:cNvPr id="14" name="椭圆 63"/>
          <p:cNvSpPr>
            <a:spLocks noChangeArrowheads="1"/>
          </p:cNvSpPr>
          <p:nvPr/>
        </p:nvSpPr>
        <p:spPr bwMode="auto">
          <a:xfrm>
            <a:off x="3230880" y="4385945"/>
            <a:ext cx="706755" cy="706755"/>
          </a:xfrm>
          <a:prstGeom prst="ellipse">
            <a:avLst/>
          </a:prstGeom>
          <a:solidFill>
            <a:schemeClr val="bg1">
              <a:alpha val="47842"/>
            </a:schemeClr>
          </a:solidFill>
          <a:ln w="571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bg1"/>
                </a:solidFill>
                <a:latin typeface="+mn-lt"/>
                <a:ea typeface="+mn-ea"/>
                <a:cs typeface="+mn-ea"/>
                <a:sym typeface="+mn-lt"/>
              </a:rPr>
              <a:t>3</a:t>
            </a:r>
          </a:p>
        </p:txBody>
      </p:sp>
      <p:sp>
        <p:nvSpPr>
          <p:cNvPr id="15" name="任意多边形 108"/>
          <p:cNvSpPr>
            <a:spLocks noChangeArrowheads="1"/>
          </p:cNvSpPr>
          <p:nvPr/>
        </p:nvSpPr>
        <p:spPr bwMode="auto">
          <a:xfrm>
            <a:off x="4867275" y="5587365"/>
            <a:ext cx="4983480" cy="708025"/>
          </a:xfrm>
          <a:custGeom>
            <a:avLst/>
            <a:gdLst>
              <a:gd name="T0" fmla="*/ 0 w 5236417"/>
              <a:gd name="T1" fmla="*/ 0 h 742326"/>
              <a:gd name="T2" fmla="*/ 1231013 w 5236417"/>
              <a:gd name="T3" fmla="*/ 0 h 742326"/>
              <a:gd name="T4" fmla="*/ 1627600 w 5236417"/>
              <a:gd name="T5" fmla="*/ 0 h 742326"/>
              <a:gd name="T6" fmla="*/ 8605150 w 5236417"/>
              <a:gd name="T7" fmla="*/ 0 h 742326"/>
              <a:gd name="T8" fmla="*/ 9261625 w 5236417"/>
              <a:gd name="T9" fmla="*/ 668098 h 742326"/>
              <a:gd name="T10" fmla="*/ 8605150 w 5236417"/>
              <a:gd name="T11" fmla="*/ 1336197 h 742326"/>
              <a:gd name="T12" fmla="*/ 1627600 w 5236417"/>
              <a:gd name="T13" fmla="*/ 1336197 h 742326"/>
              <a:gd name="T14" fmla="*/ 1231013 w 5236417"/>
              <a:gd name="T15" fmla="*/ 1336197 h 742326"/>
              <a:gd name="T16" fmla="*/ 0 w 5236417"/>
              <a:gd name="T17" fmla="*/ 1336197 h 742326"/>
              <a:gd name="T18" fmla="*/ 349576 w 5236417"/>
              <a:gd name="T19" fmla="*/ 668098 h 742326"/>
              <a:gd name="T20" fmla="*/ 0 w 5236417"/>
              <a:gd name="T21" fmla="*/ 0 h 7423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36417" h="742326">
                <a:moveTo>
                  <a:pt x="0" y="0"/>
                </a:moveTo>
                <a:lnTo>
                  <a:pt x="696000" y="0"/>
                </a:lnTo>
                <a:lnTo>
                  <a:pt x="920226" y="0"/>
                </a:lnTo>
                <a:lnTo>
                  <a:pt x="4865254" y="0"/>
                </a:lnTo>
                <a:cubicBezTo>
                  <a:pt x="5070242" y="0"/>
                  <a:pt x="5236417" y="166175"/>
                  <a:pt x="5236417" y="371163"/>
                </a:cubicBezTo>
                <a:cubicBezTo>
                  <a:pt x="5236417" y="576151"/>
                  <a:pt x="5070242" y="742326"/>
                  <a:pt x="4865254" y="742326"/>
                </a:cubicBezTo>
                <a:lnTo>
                  <a:pt x="920226" y="742326"/>
                </a:lnTo>
                <a:lnTo>
                  <a:pt x="696000" y="742326"/>
                </a:lnTo>
                <a:lnTo>
                  <a:pt x="0" y="742326"/>
                </a:lnTo>
                <a:cubicBezTo>
                  <a:pt x="119237" y="662038"/>
                  <a:pt x="197646" y="525761"/>
                  <a:pt x="197646" y="371163"/>
                </a:cubicBezTo>
                <a:cubicBezTo>
                  <a:pt x="197646" y="216565"/>
                  <a:pt x="119237" y="80288"/>
                  <a:pt x="0" y="0"/>
                </a:cubicBezTo>
                <a:close/>
              </a:path>
            </a:pathLst>
          </a:custGeom>
          <a:solidFill>
            <a:schemeClr val="bg1">
              <a:alpha val="47842"/>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r>
              <a:rPr lang="zh-CN" altLang="en-US" sz="2400" b="1">
                <a:solidFill>
                  <a:schemeClr val="bg1"/>
                </a:solidFill>
                <a:cs typeface="+mn-ea"/>
                <a:sym typeface="+mn-lt"/>
              </a:rPr>
              <a:t>单击此处输入标题文本</a:t>
            </a:r>
          </a:p>
        </p:txBody>
      </p:sp>
      <p:sp>
        <p:nvSpPr>
          <p:cNvPr id="16" name="椭圆 63"/>
          <p:cNvSpPr>
            <a:spLocks noChangeArrowheads="1"/>
          </p:cNvSpPr>
          <p:nvPr/>
        </p:nvSpPr>
        <p:spPr bwMode="auto">
          <a:xfrm>
            <a:off x="3230880" y="5588635"/>
            <a:ext cx="706755" cy="706755"/>
          </a:xfrm>
          <a:prstGeom prst="ellipse">
            <a:avLst/>
          </a:prstGeom>
          <a:solidFill>
            <a:schemeClr val="bg1">
              <a:alpha val="47842"/>
            </a:schemeClr>
          </a:solidFill>
          <a:ln w="57150">
            <a:no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bg1"/>
                </a:solidFill>
                <a:latin typeface="+mn-lt"/>
                <a:ea typeface="+mn-ea"/>
                <a:cs typeface="+mn-ea"/>
                <a:sym typeface="+mn-lt"/>
              </a:rPr>
              <a:t>4</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1000"/>
                                        <p:tgtEl>
                                          <p:spTgt spid="5"/>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000"/>
                                        <p:tgtEl>
                                          <p:spTgt spid="9"/>
                                        </p:tgtEl>
                                      </p:cBhvr>
                                    </p:animEffect>
                                  </p:childTnLst>
                                </p:cTn>
                              </p:par>
                              <p:par>
                                <p:cTn id="24" presetID="22"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1000"/>
                                        <p:tgtEl>
                                          <p:spTgt spid="6"/>
                                        </p:tgtEl>
                                      </p:cBhvr>
                                    </p:animEffect>
                                  </p:childTnLst>
                                </p:cTn>
                              </p:par>
                            </p:childTnLst>
                          </p:cTn>
                        </p:par>
                        <p:par>
                          <p:cTn id="27" fill="hold">
                            <p:stCondLst>
                              <p:cond delay="2000"/>
                            </p:stCondLst>
                            <p:childTnLst>
                              <p:par>
                                <p:cTn id="28" presetID="31" presetClass="entr" presetSubtype="0" fill="hold" grpId="0" nodeType="afterEffect">
                                  <p:stCondLst>
                                    <p:cond delay="0"/>
                                  </p:stCondLst>
                                  <p:childTnLst>
                                    <p:set>
                                      <p:cBhvr>
                                        <p:cTn id="29" dur="1" fill="hold">
                                          <p:stCondLst>
                                            <p:cond delay="0"/>
                                          </p:stCondLst>
                                        </p:cTn>
                                        <p:tgtEl>
                                          <p:spTgt spid="10248"/>
                                        </p:tgtEl>
                                        <p:attrNameLst>
                                          <p:attrName>style.visibility</p:attrName>
                                        </p:attrNameLst>
                                      </p:cBhvr>
                                      <p:to>
                                        <p:strVal val="visible"/>
                                      </p:to>
                                    </p:set>
                                    <p:anim calcmode="lin" valueType="num">
                                      <p:cBhvr>
                                        <p:cTn id="30" dur="1000" fill="hold"/>
                                        <p:tgtEl>
                                          <p:spTgt spid="10248"/>
                                        </p:tgtEl>
                                        <p:attrNameLst>
                                          <p:attrName>ppt_w</p:attrName>
                                        </p:attrNameLst>
                                      </p:cBhvr>
                                      <p:tavLst>
                                        <p:tav tm="0">
                                          <p:val>
                                            <p:fltVal val="0"/>
                                          </p:val>
                                        </p:tav>
                                        <p:tav tm="100000">
                                          <p:val>
                                            <p:strVal val="#ppt_w"/>
                                          </p:val>
                                        </p:tav>
                                      </p:tavLst>
                                    </p:anim>
                                    <p:anim calcmode="lin" valueType="num">
                                      <p:cBhvr>
                                        <p:cTn id="31" dur="1000" fill="hold"/>
                                        <p:tgtEl>
                                          <p:spTgt spid="10248"/>
                                        </p:tgtEl>
                                        <p:attrNameLst>
                                          <p:attrName>ppt_h</p:attrName>
                                        </p:attrNameLst>
                                      </p:cBhvr>
                                      <p:tavLst>
                                        <p:tav tm="0">
                                          <p:val>
                                            <p:fltVal val="0"/>
                                          </p:val>
                                        </p:tav>
                                        <p:tav tm="100000">
                                          <p:val>
                                            <p:strVal val="#ppt_h"/>
                                          </p:val>
                                        </p:tav>
                                      </p:tavLst>
                                    </p:anim>
                                    <p:anim calcmode="lin" valueType="num">
                                      <p:cBhvr>
                                        <p:cTn id="32" dur="1000" fill="hold"/>
                                        <p:tgtEl>
                                          <p:spTgt spid="10248"/>
                                        </p:tgtEl>
                                        <p:attrNameLst>
                                          <p:attrName>style.rotation</p:attrName>
                                        </p:attrNameLst>
                                      </p:cBhvr>
                                      <p:tavLst>
                                        <p:tav tm="0">
                                          <p:val>
                                            <p:fltVal val="90"/>
                                          </p:val>
                                        </p:tav>
                                        <p:tav tm="100000">
                                          <p:val>
                                            <p:fltVal val="0"/>
                                          </p:val>
                                        </p:tav>
                                      </p:tavLst>
                                    </p:anim>
                                    <p:animEffect transition="in" filter="fade">
                                      <p:cBhvr>
                                        <p:cTn id="33" dur="1000"/>
                                        <p:tgtEl>
                                          <p:spTgt spid="10248"/>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0249"/>
                                        </p:tgtEl>
                                        <p:attrNameLst>
                                          <p:attrName>style.visibility</p:attrName>
                                        </p:attrNameLst>
                                      </p:cBhvr>
                                      <p:to>
                                        <p:strVal val="visible"/>
                                      </p:to>
                                    </p:set>
                                    <p:animEffect transition="in" filter="wipe(left)">
                                      <p:cBhvr>
                                        <p:cTn id="36" dur="1000"/>
                                        <p:tgtEl>
                                          <p:spTgt spid="10249"/>
                                        </p:tgtEl>
                                      </p:cBhvr>
                                    </p:animEffect>
                                  </p:childTnLst>
                                </p:cTn>
                              </p:par>
                            </p:childTnLst>
                          </p:cTn>
                        </p:par>
                        <p:par>
                          <p:cTn id="37" fill="hold">
                            <p:stCondLst>
                              <p:cond delay="3000"/>
                            </p:stCondLst>
                            <p:childTnLst>
                              <p:par>
                                <p:cTn id="38" presetID="31"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1000" fill="hold"/>
                                        <p:tgtEl>
                                          <p:spTgt spid="12"/>
                                        </p:tgtEl>
                                        <p:attrNameLst>
                                          <p:attrName>ppt_w</p:attrName>
                                        </p:attrNameLst>
                                      </p:cBhvr>
                                      <p:tavLst>
                                        <p:tav tm="0">
                                          <p:val>
                                            <p:fltVal val="0"/>
                                          </p:val>
                                        </p:tav>
                                        <p:tav tm="100000">
                                          <p:val>
                                            <p:strVal val="#ppt_w"/>
                                          </p:val>
                                        </p:tav>
                                      </p:tavLst>
                                    </p:anim>
                                    <p:anim calcmode="lin" valueType="num">
                                      <p:cBhvr>
                                        <p:cTn id="41" dur="1000" fill="hold"/>
                                        <p:tgtEl>
                                          <p:spTgt spid="12"/>
                                        </p:tgtEl>
                                        <p:attrNameLst>
                                          <p:attrName>ppt_h</p:attrName>
                                        </p:attrNameLst>
                                      </p:cBhvr>
                                      <p:tavLst>
                                        <p:tav tm="0">
                                          <p:val>
                                            <p:fltVal val="0"/>
                                          </p:val>
                                        </p:tav>
                                        <p:tav tm="100000">
                                          <p:val>
                                            <p:strVal val="#ppt_h"/>
                                          </p:val>
                                        </p:tav>
                                      </p:tavLst>
                                    </p:anim>
                                    <p:anim calcmode="lin" valueType="num">
                                      <p:cBhvr>
                                        <p:cTn id="42" dur="1000" fill="hold"/>
                                        <p:tgtEl>
                                          <p:spTgt spid="12"/>
                                        </p:tgtEl>
                                        <p:attrNameLst>
                                          <p:attrName>style.rotation</p:attrName>
                                        </p:attrNameLst>
                                      </p:cBhvr>
                                      <p:tavLst>
                                        <p:tav tm="0">
                                          <p:val>
                                            <p:fltVal val="90"/>
                                          </p:val>
                                        </p:tav>
                                        <p:tav tm="100000">
                                          <p:val>
                                            <p:fltVal val="0"/>
                                          </p:val>
                                        </p:tav>
                                      </p:tavLst>
                                    </p:anim>
                                    <p:animEffect transition="in" filter="fade">
                                      <p:cBhvr>
                                        <p:cTn id="43" dur="1000"/>
                                        <p:tgtEl>
                                          <p:spTgt spid="1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1000"/>
                                        <p:tgtEl>
                                          <p:spTgt spid="11"/>
                                        </p:tgtEl>
                                      </p:cBhvr>
                                    </p:animEffect>
                                  </p:childTnLst>
                                </p:cTn>
                              </p:par>
                            </p:childTnLst>
                          </p:cTn>
                        </p:par>
                        <p:par>
                          <p:cTn id="47" fill="hold">
                            <p:stCondLst>
                              <p:cond delay="4000"/>
                            </p:stCondLst>
                            <p:childTnLst>
                              <p:par>
                                <p:cTn id="48" presetID="31" presetClass="entr" presetSubtype="0"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style.rotation</p:attrName>
                                        </p:attrNameLst>
                                      </p:cBhvr>
                                      <p:tavLst>
                                        <p:tav tm="0">
                                          <p:val>
                                            <p:fltVal val="90"/>
                                          </p:val>
                                        </p:tav>
                                        <p:tav tm="100000">
                                          <p:val>
                                            <p:fltVal val="0"/>
                                          </p:val>
                                        </p:tav>
                                      </p:tavLst>
                                    </p:anim>
                                    <p:animEffect transition="in" filter="fade">
                                      <p:cBhvr>
                                        <p:cTn id="53" dur="1000"/>
                                        <p:tgtEl>
                                          <p:spTgt spid="1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left)">
                                      <p:cBhvr>
                                        <p:cTn id="56" dur="1000"/>
                                        <p:tgtEl>
                                          <p:spTgt spid="13"/>
                                        </p:tgtEl>
                                      </p:cBhvr>
                                    </p:animEffect>
                                  </p:childTnLst>
                                </p:cTn>
                              </p:par>
                            </p:childTnLst>
                          </p:cTn>
                        </p:par>
                        <p:par>
                          <p:cTn id="57" fill="hold">
                            <p:stCondLst>
                              <p:cond delay="5000"/>
                            </p:stCondLst>
                            <p:childTnLst>
                              <p:par>
                                <p:cTn id="58" presetID="31"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p:cTn id="60" dur="1000" fill="hold"/>
                                        <p:tgtEl>
                                          <p:spTgt spid="16"/>
                                        </p:tgtEl>
                                        <p:attrNameLst>
                                          <p:attrName>ppt_w</p:attrName>
                                        </p:attrNameLst>
                                      </p:cBhvr>
                                      <p:tavLst>
                                        <p:tav tm="0">
                                          <p:val>
                                            <p:fltVal val="0"/>
                                          </p:val>
                                        </p:tav>
                                        <p:tav tm="100000">
                                          <p:val>
                                            <p:strVal val="#ppt_w"/>
                                          </p:val>
                                        </p:tav>
                                      </p:tavLst>
                                    </p:anim>
                                    <p:anim calcmode="lin" valueType="num">
                                      <p:cBhvr>
                                        <p:cTn id="61" dur="1000" fill="hold"/>
                                        <p:tgtEl>
                                          <p:spTgt spid="16"/>
                                        </p:tgtEl>
                                        <p:attrNameLst>
                                          <p:attrName>ppt_h</p:attrName>
                                        </p:attrNameLst>
                                      </p:cBhvr>
                                      <p:tavLst>
                                        <p:tav tm="0">
                                          <p:val>
                                            <p:fltVal val="0"/>
                                          </p:val>
                                        </p:tav>
                                        <p:tav tm="100000">
                                          <p:val>
                                            <p:strVal val="#ppt_h"/>
                                          </p:val>
                                        </p:tav>
                                      </p:tavLst>
                                    </p:anim>
                                    <p:anim calcmode="lin" valueType="num">
                                      <p:cBhvr>
                                        <p:cTn id="62" dur="1000" fill="hold"/>
                                        <p:tgtEl>
                                          <p:spTgt spid="16"/>
                                        </p:tgtEl>
                                        <p:attrNameLst>
                                          <p:attrName>style.rotation</p:attrName>
                                        </p:attrNameLst>
                                      </p:cBhvr>
                                      <p:tavLst>
                                        <p:tav tm="0">
                                          <p:val>
                                            <p:fltVal val="90"/>
                                          </p:val>
                                        </p:tav>
                                        <p:tav tm="100000">
                                          <p:val>
                                            <p:fltVal val="0"/>
                                          </p:val>
                                        </p:tav>
                                      </p:tavLst>
                                    </p:anim>
                                    <p:animEffect transition="in" filter="fade">
                                      <p:cBhvr>
                                        <p:cTn id="63" dur="1000"/>
                                        <p:tgtEl>
                                          <p:spTgt spid="1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wipe(left)">
                                      <p:cBhvr>
                                        <p:cTn id="6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9" grpId="0"/>
      <p:bldP spid="10249" grpId="0" animBg="1"/>
      <p:bldP spid="10248" grpId="0" animBg="1"/>
      <p:bldP spid="11" grpId="0" animBg="1"/>
      <p:bldP spid="12" grpId="0" animBg="1"/>
      <p:bldP spid="13" grpId="0" animBg="1"/>
      <p:bldP spid="14"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525" y="3420110"/>
            <a:ext cx="2738120" cy="381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grpSp>
        <p:nvGrpSpPr>
          <p:cNvPr id="6155" name="组合 12"/>
          <p:cNvGrpSpPr/>
          <p:nvPr/>
        </p:nvGrpSpPr>
        <p:grpSpPr>
          <a:xfrm flipV="1">
            <a:off x="1771015" y="1187450"/>
            <a:ext cx="2987040" cy="4485640"/>
            <a:chOff x="0" y="0"/>
            <a:chExt cx="2664296" cy="4001080"/>
          </a:xfrm>
        </p:grpSpPr>
        <p:sp>
          <p:nvSpPr>
            <p:cNvPr id="3" name="直接连接符 13"/>
            <p:cNvSpPr/>
            <p:nvPr/>
          </p:nvSpPr>
          <p:spPr>
            <a:xfrm flipH="1">
              <a:off x="0" y="1025917"/>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6" name="直接连接符 14"/>
            <p:cNvSpPr/>
            <p:nvPr/>
          </p:nvSpPr>
          <p:spPr>
            <a:xfrm flipH="1">
              <a:off x="504056" y="323989"/>
              <a:ext cx="1440160" cy="2513498"/>
            </a:xfrm>
            <a:prstGeom prst="line">
              <a:avLst/>
            </a:prstGeom>
            <a:ln w="381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7" name="直接连接符 15"/>
            <p:cNvSpPr/>
            <p:nvPr/>
          </p:nvSpPr>
          <p:spPr>
            <a:xfrm flipH="1">
              <a:off x="0" y="1487582"/>
              <a:ext cx="1440160" cy="2513498"/>
            </a:xfrm>
            <a:prstGeom prst="line">
              <a:avLst/>
            </a:prstGeom>
            <a:ln w="127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8" name="直接连接符 16"/>
            <p:cNvSpPr/>
            <p:nvPr/>
          </p:nvSpPr>
          <p:spPr>
            <a:xfrm flipH="1">
              <a:off x="504056" y="705703"/>
              <a:ext cx="1440160" cy="2513498"/>
            </a:xfrm>
            <a:prstGeom prst="line">
              <a:avLst/>
            </a:prstGeom>
            <a:ln w="158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9" name="直接连接符 17"/>
            <p:cNvSpPr/>
            <p:nvPr/>
          </p:nvSpPr>
          <p:spPr>
            <a:xfrm flipH="1">
              <a:off x="360040" y="1180311"/>
              <a:ext cx="1440160" cy="2513498"/>
            </a:xfrm>
            <a:prstGeom prst="line">
              <a:avLst/>
            </a:prstGeom>
            <a:ln w="285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60" name="直接连接符 18"/>
            <p:cNvSpPr/>
            <p:nvPr/>
          </p:nvSpPr>
          <p:spPr>
            <a:xfrm flipH="1">
              <a:off x="1224136" y="0"/>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grpSp>
      <p:cxnSp>
        <p:nvCxnSpPr>
          <p:cNvPr id="4" name="直接连接符 3"/>
          <p:cNvCxnSpPr/>
          <p:nvPr/>
        </p:nvCxnSpPr>
        <p:spPr>
          <a:xfrm>
            <a:off x="3474720" y="3423920"/>
            <a:ext cx="8745220" cy="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950970" y="2666365"/>
            <a:ext cx="2606040" cy="523220"/>
          </a:xfrm>
          <a:prstGeom prst="rect">
            <a:avLst/>
          </a:prstGeom>
          <a:noFill/>
        </p:spPr>
        <p:txBody>
          <a:bodyPr wrap="square" rtlCol="0">
            <a:spAutoFit/>
          </a:bodyPr>
          <a:lstStyle/>
          <a:p>
            <a:r>
              <a:rPr lang="en-US" altLang="zh-CN" sz="2800" b="1">
                <a:solidFill>
                  <a:schemeClr val="bg1"/>
                </a:solidFill>
                <a:cs typeface="+mn-ea"/>
                <a:sym typeface="+mn-lt"/>
              </a:rPr>
              <a:t>Part 1</a:t>
            </a:r>
          </a:p>
        </p:txBody>
      </p:sp>
      <p:sp>
        <p:nvSpPr>
          <p:cNvPr id="6" name="文本框 5"/>
          <p:cNvSpPr txBox="1"/>
          <p:nvPr/>
        </p:nvSpPr>
        <p:spPr>
          <a:xfrm>
            <a:off x="4758055" y="3658870"/>
            <a:ext cx="4364990" cy="523220"/>
          </a:xfrm>
          <a:prstGeom prst="rect">
            <a:avLst/>
          </a:prstGeom>
          <a:noFill/>
        </p:spPr>
        <p:txBody>
          <a:bodyPr wrap="square" rtlCol="0">
            <a:spAutoFit/>
          </a:bodyPr>
          <a:lstStyle/>
          <a:p>
            <a:pPr algn="dist"/>
            <a:r>
              <a:rPr lang="zh-CN" altLang="en-US" sz="2800" b="1">
                <a:solidFill>
                  <a:schemeClr val="bg1"/>
                </a:solidFill>
                <a:cs typeface="+mn-ea"/>
                <a:sym typeface="+mn-lt"/>
              </a:rPr>
              <a:t>单击此处输入标题文本</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6155"/>
                                        </p:tgtEl>
                                        <p:attrNameLst>
                                          <p:attrName>style.visibility</p:attrName>
                                        </p:attrNameLst>
                                      </p:cBhvr>
                                      <p:to>
                                        <p:strVal val="visible"/>
                                      </p:to>
                                    </p:set>
                                    <p:animEffect transition="in" filter="wheel(1)">
                                      <p:cBhvr>
                                        <p:cTn id="10" dur="2000"/>
                                        <p:tgtEl>
                                          <p:spTgt spid="6155"/>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par>
                          <p:cTn id="18" fill="hold">
                            <p:stCondLst>
                              <p:cond delay="30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18435" name="组合 34"/>
          <p:cNvGrpSpPr/>
          <p:nvPr/>
        </p:nvGrpSpPr>
        <p:grpSpPr bwMode="auto">
          <a:xfrm>
            <a:off x="4149725" y="1816100"/>
            <a:ext cx="3889375" cy="3897313"/>
            <a:chOff x="3045619" y="2293144"/>
            <a:chExt cx="3055144" cy="3061097"/>
          </a:xfrm>
        </p:grpSpPr>
        <p:sp>
          <p:nvSpPr>
            <p:cNvPr id="4" name="Freeform 5"/>
            <p:cNvSpPr/>
            <p:nvPr/>
          </p:nvSpPr>
          <p:spPr bwMode="auto">
            <a:xfrm>
              <a:off x="5175491" y="3083668"/>
              <a:ext cx="925272" cy="1450125"/>
            </a:xfrm>
            <a:custGeom>
              <a:avLst/>
              <a:gdLst>
                <a:gd name="T0" fmla="*/ 111 w 731"/>
                <a:gd name="T1" fmla="*/ 870 h 1146"/>
                <a:gd name="T2" fmla="*/ 507 w 731"/>
                <a:gd name="T3" fmla="*/ 1086 h 1146"/>
                <a:gd name="T4" fmla="*/ 649 w 731"/>
                <a:gd name="T5" fmla="*/ 916 h 1146"/>
                <a:gd name="T6" fmla="*/ 617 w 731"/>
                <a:gd name="T7" fmla="*/ 140 h 1146"/>
                <a:gd name="T8" fmla="*/ 484 w 731"/>
                <a:gd name="T9" fmla="*/ 52 h 1146"/>
                <a:gd name="T10" fmla="*/ 74 w 731"/>
                <a:gd name="T11" fmla="*/ 302 h 1146"/>
                <a:gd name="T12" fmla="*/ 23 w 731"/>
                <a:gd name="T13" fmla="*/ 401 h 1146"/>
                <a:gd name="T14" fmla="*/ 41 w 731"/>
                <a:gd name="T15" fmla="*/ 692 h 1146"/>
                <a:gd name="T16" fmla="*/ 111 w 731"/>
                <a:gd name="T17" fmla="*/ 87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111" y="870"/>
                  </a:moveTo>
                  <a:cubicBezTo>
                    <a:pt x="176" y="904"/>
                    <a:pt x="507" y="1086"/>
                    <a:pt x="507" y="1086"/>
                  </a:cubicBezTo>
                  <a:cubicBezTo>
                    <a:pt x="507" y="1086"/>
                    <a:pt x="584" y="1146"/>
                    <a:pt x="649" y="916"/>
                  </a:cubicBezTo>
                  <a:cubicBezTo>
                    <a:pt x="714" y="689"/>
                    <a:pt x="731" y="416"/>
                    <a:pt x="617" y="140"/>
                  </a:cubicBezTo>
                  <a:cubicBezTo>
                    <a:pt x="602" y="104"/>
                    <a:pt x="565" y="0"/>
                    <a:pt x="484" y="52"/>
                  </a:cubicBezTo>
                  <a:cubicBezTo>
                    <a:pt x="403" y="103"/>
                    <a:pt x="74" y="302"/>
                    <a:pt x="74" y="302"/>
                  </a:cubicBezTo>
                  <a:cubicBezTo>
                    <a:pt x="74" y="302"/>
                    <a:pt x="11" y="338"/>
                    <a:pt x="23" y="401"/>
                  </a:cubicBezTo>
                  <a:cubicBezTo>
                    <a:pt x="36" y="463"/>
                    <a:pt x="60" y="594"/>
                    <a:pt x="41" y="692"/>
                  </a:cubicBezTo>
                  <a:cubicBezTo>
                    <a:pt x="23" y="782"/>
                    <a:pt x="0" y="812"/>
                    <a:pt x="111" y="870"/>
                  </a:cubicBezTo>
                  <a:close/>
                </a:path>
              </a:pathLst>
            </a:custGeom>
            <a:solidFill>
              <a:schemeClr val="bg1">
                <a:alpha val="48000"/>
              </a:schemeClr>
            </a:solidFill>
            <a:ln>
              <a:noFill/>
            </a:ln>
          </p:spPr>
          <p:txBody>
            <a:bodyPr lIns="68580" tIns="34290" rIns="68580" bIns="34290"/>
            <a:lstStyle/>
            <a:p>
              <a:pPr>
                <a:defRPr/>
              </a:pPr>
              <a:endParaRPr lang="id-ID" sz="1350">
                <a:cs typeface="+mn-ea"/>
                <a:sym typeface="+mn-lt"/>
              </a:endParaRPr>
            </a:p>
          </p:txBody>
        </p:sp>
        <p:sp>
          <p:nvSpPr>
            <p:cNvPr id="5" name="Freeform 6"/>
            <p:cNvSpPr/>
            <p:nvPr/>
          </p:nvSpPr>
          <p:spPr bwMode="auto">
            <a:xfrm>
              <a:off x="4620577" y="2300625"/>
              <a:ext cx="1259468" cy="1139651"/>
            </a:xfrm>
            <a:custGeom>
              <a:avLst/>
              <a:gdLst>
                <a:gd name="T0" fmla="*/ 516 w 995"/>
                <a:gd name="T1" fmla="*/ 834 h 900"/>
                <a:gd name="T2" fmla="*/ 904 w 995"/>
                <a:gd name="T3" fmla="*/ 604 h 900"/>
                <a:gd name="T4" fmla="*/ 831 w 995"/>
                <a:gd name="T5" fmla="*/ 395 h 900"/>
                <a:gd name="T6" fmla="*/ 146 w 995"/>
                <a:gd name="T7" fmla="*/ 26 h 900"/>
                <a:gd name="T8" fmla="*/ 3 w 995"/>
                <a:gd name="T9" fmla="*/ 96 h 900"/>
                <a:gd name="T10" fmla="*/ 9 w 995"/>
                <a:gd name="T11" fmla="*/ 576 h 900"/>
                <a:gd name="T12" fmla="*/ 68 w 995"/>
                <a:gd name="T13" fmla="*/ 670 h 900"/>
                <a:gd name="T14" fmla="*/ 328 w 995"/>
                <a:gd name="T15" fmla="*/ 804 h 900"/>
                <a:gd name="T16" fmla="*/ 516 w 995"/>
                <a:gd name="T17" fmla="*/ 83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5" h="900">
                  <a:moveTo>
                    <a:pt x="516" y="834"/>
                  </a:moveTo>
                  <a:cubicBezTo>
                    <a:pt x="579" y="796"/>
                    <a:pt x="904" y="604"/>
                    <a:pt x="904" y="604"/>
                  </a:cubicBezTo>
                  <a:cubicBezTo>
                    <a:pt x="904" y="604"/>
                    <a:pt x="995" y="568"/>
                    <a:pt x="831" y="395"/>
                  </a:cubicBezTo>
                  <a:cubicBezTo>
                    <a:pt x="668" y="223"/>
                    <a:pt x="442" y="70"/>
                    <a:pt x="146" y="26"/>
                  </a:cubicBezTo>
                  <a:cubicBezTo>
                    <a:pt x="108" y="21"/>
                    <a:pt x="0" y="0"/>
                    <a:pt x="3" y="96"/>
                  </a:cubicBezTo>
                  <a:cubicBezTo>
                    <a:pt x="6" y="192"/>
                    <a:pt x="9" y="576"/>
                    <a:pt x="9" y="576"/>
                  </a:cubicBezTo>
                  <a:cubicBezTo>
                    <a:pt x="9" y="576"/>
                    <a:pt x="8" y="649"/>
                    <a:pt x="68" y="670"/>
                  </a:cubicBezTo>
                  <a:cubicBezTo>
                    <a:pt x="128" y="692"/>
                    <a:pt x="253" y="737"/>
                    <a:pt x="328" y="804"/>
                  </a:cubicBezTo>
                  <a:cubicBezTo>
                    <a:pt x="396" y="865"/>
                    <a:pt x="410" y="900"/>
                    <a:pt x="516" y="834"/>
                  </a:cubicBezTo>
                  <a:close/>
                </a:path>
              </a:pathLst>
            </a:custGeom>
            <a:solidFill>
              <a:schemeClr val="bg1">
                <a:alpha val="48000"/>
              </a:schemeClr>
            </a:solidFill>
            <a:ln>
              <a:noFill/>
            </a:ln>
          </p:spPr>
          <p:txBody>
            <a:bodyPr lIns="68580" tIns="34290" rIns="68580" bIns="34290"/>
            <a:lstStyle/>
            <a:p>
              <a:pPr>
                <a:defRPr/>
              </a:pPr>
              <a:endParaRPr lang="id-ID" sz="1350">
                <a:cs typeface="+mn-ea"/>
                <a:sym typeface="+mn-lt"/>
              </a:endParaRPr>
            </a:p>
          </p:txBody>
        </p:sp>
        <p:sp>
          <p:nvSpPr>
            <p:cNvPr id="7" name="Freeform 7"/>
            <p:cNvSpPr/>
            <p:nvPr/>
          </p:nvSpPr>
          <p:spPr bwMode="auto">
            <a:xfrm>
              <a:off x="4613095" y="4208356"/>
              <a:ext cx="1248244" cy="1145885"/>
            </a:xfrm>
            <a:custGeom>
              <a:avLst/>
              <a:gdLst>
                <a:gd name="T0" fmla="*/ 7 w 987"/>
                <a:gd name="T1" fmla="*/ 357 h 905"/>
                <a:gd name="T2" fmla="*/ 23 w 987"/>
                <a:gd name="T3" fmla="*/ 808 h 905"/>
                <a:gd name="T4" fmla="*/ 241 w 987"/>
                <a:gd name="T5" fmla="*/ 844 h 905"/>
                <a:gd name="T6" fmla="*/ 893 w 987"/>
                <a:gd name="T7" fmla="*/ 420 h 905"/>
                <a:gd name="T8" fmla="*/ 901 w 987"/>
                <a:gd name="T9" fmla="*/ 260 h 905"/>
                <a:gd name="T10" fmla="*/ 477 w 987"/>
                <a:gd name="T11" fmla="*/ 36 h 905"/>
                <a:gd name="T12" fmla="*/ 366 w 987"/>
                <a:gd name="T13" fmla="*/ 43 h 905"/>
                <a:gd name="T14" fmla="*/ 124 w 987"/>
                <a:gd name="T15" fmla="*/ 206 h 905"/>
                <a:gd name="T16" fmla="*/ 7 w 987"/>
                <a:gd name="T17" fmla="*/ 357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7" h="905">
                  <a:moveTo>
                    <a:pt x="7" y="357"/>
                  </a:moveTo>
                  <a:cubicBezTo>
                    <a:pt x="11" y="430"/>
                    <a:pt x="23" y="808"/>
                    <a:pt x="23" y="808"/>
                  </a:cubicBezTo>
                  <a:cubicBezTo>
                    <a:pt x="23" y="808"/>
                    <a:pt x="11" y="905"/>
                    <a:pt x="241" y="844"/>
                  </a:cubicBezTo>
                  <a:cubicBezTo>
                    <a:pt x="470" y="783"/>
                    <a:pt x="714" y="658"/>
                    <a:pt x="893" y="420"/>
                  </a:cubicBezTo>
                  <a:cubicBezTo>
                    <a:pt x="917" y="389"/>
                    <a:pt x="987" y="304"/>
                    <a:pt x="901" y="260"/>
                  </a:cubicBezTo>
                  <a:cubicBezTo>
                    <a:pt x="815" y="217"/>
                    <a:pt x="477" y="36"/>
                    <a:pt x="477" y="36"/>
                  </a:cubicBezTo>
                  <a:cubicBezTo>
                    <a:pt x="477" y="36"/>
                    <a:pt x="413" y="0"/>
                    <a:pt x="366" y="43"/>
                  </a:cubicBezTo>
                  <a:cubicBezTo>
                    <a:pt x="318" y="85"/>
                    <a:pt x="219" y="172"/>
                    <a:pt x="124" y="206"/>
                  </a:cubicBezTo>
                  <a:cubicBezTo>
                    <a:pt x="38" y="237"/>
                    <a:pt x="0" y="232"/>
                    <a:pt x="7" y="357"/>
                  </a:cubicBezTo>
                  <a:close/>
                </a:path>
              </a:pathLst>
            </a:custGeom>
            <a:solidFill>
              <a:schemeClr val="bg1">
                <a:alpha val="48000"/>
              </a:schemeClr>
            </a:solidFill>
            <a:ln>
              <a:noFill/>
            </a:ln>
          </p:spPr>
          <p:txBody>
            <a:bodyPr lIns="68580" tIns="34290" rIns="68580" bIns="34290"/>
            <a:lstStyle/>
            <a:p>
              <a:pPr>
                <a:defRPr/>
              </a:pPr>
              <a:endParaRPr lang="id-ID" sz="1350">
                <a:cs typeface="+mn-ea"/>
                <a:sym typeface="+mn-lt"/>
              </a:endParaRPr>
            </a:p>
          </p:txBody>
        </p:sp>
        <p:sp>
          <p:nvSpPr>
            <p:cNvPr id="8" name="Freeform 8"/>
            <p:cNvSpPr/>
            <p:nvPr/>
          </p:nvSpPr>
          <p:spPr bwMode="auto">
            <a:xfrm>
              <a:off x="3268832" y="4192146"/>
              <a:ext cx="1263208" cy="1137157"/>
            </a:xfrm>
            <a:custGeom>
              <a:avLst/>
              <a:gdLst>
                <a:gd name="T0" fmla="*/ 477 w 998"/>
                <a:gd name="T1" fmla="*/ 67 h 898"/>
                <a:gd name="T2" fmla="*/ 90 w 998"/>
                <a:gd name="T3" fmla="*/ 299 h 898"/>
                <a:gd name="T4" fmla="*/ 165 w 998"/>
                <a:gd name="T5" fmla="*/ 508 h 898"/>
                <a:gd name="T6" fmla="*/ 851 w 998"/>
                <a:gd name="T7" fmla="*/ 873 h 898"/>
                <a:gd name="T8" fmla="*/ 995 w 998"/>
                <a:gd name="T9" fmla="*/ 802 h 898"/>
                <a:gd name="T10" fmla="*/ 985 w 998"/>
                <a:gd name="T11" fmla="*/ 323 h 898"/>
                <a:gd name="T12" fmla="*/ 926 w 998"/>
                <a:gd name="T13" fmla="*/ 229 h 898"/>
                <a:gd name="T14" fmla="*/ 665 w 998"/>
                <a:gd name="T15" fmla="*/ 96 h 898"/>
                <a:gd name="T16" fmla="*/ 477 w 998"/>
                <a:gd name="T17" fmla="*/ 67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8" h="898">
                  <a:moveTo>
                    <a:pt x="477" y="67"/>
                  </a:moveTo>
                  <a:cubicBezTo>
                    <a:pt x="415" y="106"/>
                    <a:pt x="90" y="299"/>
                    <a:pt x="90" y="299"/>
                  </a:cubicBezTo>
                  <a:cubicBezTo>
                    <a:pt x="90" y="299"/>
                    <a:pt x="0" y="336"/>
                    <a:pt x="165" y="508"/>
                  </a:cubicBezTo>
                  <a:cubicBezTo>
                    <a:pt x="328" y="679"/>
                    <a:pt x="556" y="831"/>
                    <a:pt x="851" y="873"/>
                  </a:cubicBezTo>
                  <a:cubicBezTo>
                    <a:pt x="890" y="878"/>
                    <a:pt x="998" y="898"/>
                    <a:pt x="995" y="802"/>
                  </a:cubicBezTo>
                  <a:cubicBezTo>
                    <a:pt x="991" y="706"/>
                    <a:pt x="985" y="323"/>
                    <a:pt x="985" y="323"/>
                  </a:cubicBezTo>
                  <a:cubicBezTo>
                    <a:pt x="985" y="323"/>
                    <a:pt x="986" y="249"/>
                    <a:pt x="926" y="229"/>
                  </a:cubicBezTo>
                  <a:cubicBezTo>
                    <a:pt x="866" y="208"/>
                    <a:pt x="741" y="163"/>
                    <a:pt x="665" y="96"/>
                  </a:cubicBezTo>
                  <a:cubicBezTo>
                    <a:pt x="597" y="35"/>
                    <a:pt x="582" y="0"/>
                    <a:pt x="477" y="67"/>
                  </a:cubicBezTo>
                  <a:close/>
                </a:path>
              </a:pathLst>
            </a:custGeom>
            <a:solidFill>
              <a:schemeClr val="bg1">
                <a:alpha val="48000"/>
              </a:schemeClr>
            </a:solidFill>
            <a:ln>
              <a:noFill/>
            </a:ln>
          </p:spPr>
          <p:txBody>
            <a:bodyPr lIns="68580" tIns="34290" rIns="68580" bIns="34290"/>
            <a:lstStyle/>
            <a:p>
              <a:pPr>
                <a:defRPr/>
              </a:pPr>
              <a:endParaRPr lang="id-ID" sz="1350">
                <a:cs typeface="+mn-ea"/>
                <a:sym typeface="+mn-lt"/>
              </a:endParaRPr>
            </a:p>
          </p:txBody>
        </p:sp>
        <p:sp>
          <p:nvSpPr>
            <p:cNvPr id="9" name="Freeform 9"/>
            <p:cNvSpPr/>
            <p:nvPr/>
          </p:nvSpPr>
          <p:spPr bwMode="auto">
            <a:xfrm>
              <a:off x="3045619" y="3087409"/>
              <a:ext cx="924026" cy="1451371"/>
            </a:xfrm>
            <a:custGeom>
              <a:avLst/>
              <a:gdLst>
                <a:gd name="T0" fmla="*/ 620 w 730"/>
                <a:gd name="T1" fmla="*/ 276 h 1146"/>
                <a:gd name="T2" fmla="*/ 224 w 730"/>
                <a:gd name="T3" fmla="*/ 59 h 1146"/>
                <a:gd name="T4" fmla="*/ 81 w 730"/>
                <a:gd name="T5" fmla="*/ 229 h 1146"/>
                <a:gd name="T6" fmla="*/ 113 w 730"/>
                <a:gd name="T7" fmla="*/ 1006 h 1146"/>
                <a:gd name="T8" fmla="*/ 246 w 730"/>
                <a:gd name="T9" fmla="*/ 1094 h 1146"/>
                <a:gd name="T10" fmla="*/ 656 w 730"/>
                <a:gd name="T11" fmla="*/ 844 h 1146"/>
                <a:gd name="T12" fmla="*/ 707 w 730"/>
                <a:gd name="T13" fmla="*/ 745 h 1146"/>
                <a:gd name="T14" fmla="*/ 690 w 730"/>
                <a:gd name="T15" fmla="*/ 453 h 1146"/>
                <a:gd name="T16" fmla="*/ 620 w 730"/>
                <a:gd name="T17" fmla="*/ 27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0" h="1146">
                  <a:moveTo>
                    <a:pt x="620" y="276"/>
                  </a:moveTo>
                  <a:cubicBezTo>
                    <a:pt x="554" y="242"/>
                    <a:pt x="224" y="59"/>
                    <a:pt x="224" y="59"/>
                  </a:cubicBezTo>
                  <a:cubicBezTo>
                    <a:pt x="224" y="59"/>
                    <a:pt x="146" y="0"/>
                    <a:pt x="81" y="229"/>
                  </a:cubicBezTo>
                  <a:cubicBezTo>
                    <a:pt x="16" y="456"/>
                    <a:pt x="0" y="730"/>
                    <a:pt x="113" y="1006"/>
                  </a:cubicBezTo>
                  <a:cubicBezTo>
                    <a:pt x="128" y="1042"/>
                    <a:pt x="165" y="1146"/>
                    <a:pt x="246" y="1094"/>
                  </a:cubicBezTo>
                  <a:cubicBezTo>
                    <a:pt x="327" y="1042"/>
                    <a:pt x="656" y="844"/>
                    <a:pt x="656" y="844"/>
                  </a:cubicBezTo>
                  <a:cubicBezTo>
                    <a:pt x="656" y="844"/>
                    <a:pt x="719" y="807"/>
                    <a:pt x="707" y="745"/>
                  </a:cubicBezTo>
                  <a:cubicBezTo>
                    <a:pt x="695" y="682"/>
                    <a:pt x="670" y="552"/>
                    <a:pt x="690" y="453"/>
                  </a:cubicBezTo>
                  <a:cubicBezTo>
                    <a:pt x="707" y="363"/>
                    <a:pt x="730" y="333"/>
                    <a:pt x="620" y="276"/>
                  </a:cubicBezTo>
                  <a:close/>
                </a:path>
              </a:pathLst>
            </a:custGeom>
            <a:solidFill>
              <a:schemeClr val="bg1">
                <a:alpha val="48000"/>
              </a:schemeClr>
            </a:solidFill>
            <a:ln>
              <a:noFill/>
            </a:ln>
          </p:spPr>
          <p:txBody>
            <a:bodyPr lIns="68580" tIns="34290" rIns="68580" bIns="34290"/>
            <a:lstStyle/>
            <a:p>
              <a:pPr>
                <a:defRPr/>
              </a:pPr>
              <a:endParaRPr lang="id-ID" sz="1350">
                <a:cs typeface="+mn-ea"/>
                <a:sym typeface="+mn-lt"/>
              </a:endParaRPr>
            </a:p>
          </p:txBody>
        </p:sp>
        <p:sp>
          <p:nvSpPr>
            <p:cNvPr id="10" name="Oval 10"/>
            <p:cNvSpPr>
              <a:spLocks noChangeArrowheads="1"/>
            </p:cNvSpPr>
            <p:nvPr/>
          </p:nvSpPr>
          <p:spPr bwMode="auto">
            <a:xfrm>
              <a:off x="4002067" y="3248256"/>
              <a:ext cx="1134768" cy="1135910"/>
            </a:xfrm>
            <a:prstGeom prst="ellipse">
              <a:avLst/>
            </a:prstGeom>
            <a:solidFill>
              <a:schemeClr val="bg1">
                <a:alpha val="48000"/>
              </a:schemeClr>
            </a:solidFill>
            <a:ln>
              <a:noFill/>
            </a:ln>
          </p:spPr>
          <p:txBody>
            <a:bodyPr lIns="68580" tIns="34290" rIns="68580" bIns="34290" anchor="ctr"/>
            <a:lstStyle/>
            <a:p>
              <a:pPr algn="ctr">
                <a:defRPr/>
              </a:pPr>
              <a:r>
                <a:rPr lang="zh-CN" altLang="id-ID" sz="1600" b="1" dirty="0">
                  <a:solidFill>
                    <a:schemeClr val="bg1"/>
                  </a:solidFill>
                  <a:cs typeface="+mn-ea"/>
                  <a:sym typeface="+mn-lt"/>
                </a:rPr>
                <a:t>输入</a:t>
              </a:r>
            </a:p>
            <a:p>
              <a:pPr algn="ctr">
                <a:defRPr/>
              </a:pPr>
              <a:r>
                <a:rPr lang="zh-CN" altLang="id-ID" sz="1600" b="1" dirty="0">
                  <a:solidFill>
                    <a:schemeClr val="bg1"/>
                  </a:solidFill>
                  <a:cs typeface="+mn-ea"/>
                  <a:sym typeface="+mn-lt"/>
                </a:rPr>
                <a:t>文本</a:t>
              </a:r>
            </a:p>
          </p:txBody>
        </p:sp>
        <p:sp>
          <p:nvSpPr>
            <p:cNvPr id="11" name="Freeform 11"/>
            <p:cNvSpPr/>
            <p:nvPr/>
          </p:nvSpPr>
          <p:spPr bwMode="auto">
            <a:xfrm>
              <a:off x="3278808" y="2293144"/>
              <a:ext cx="1259468" cy="1127182"/>
            </a:xfrm>
            <a:custGeom>
              <a:avLst/>
              <a:gdLst>
                <a:gd name="T0" fmla="*/ 981 w 996"/>
                <a:gd name="T1" fmla="*/ 547 h 890"/>
                <a:gd name="T2" fmla="*/ 981 w 996"/>
                <a:gd name="T3" fmla="*/ 96 h 890"/>
                <a:gd name="T4" fmla="*/ 764 w 996"/>
                <a:gd name="T5" fmla="*/ 53 h 890"/>
                <a:gd name="T6" fmla="*/ 98 w 996"/>
                <a:gd name="T7" fmla="*/ 453 h 890"/>
                <a:gd name="T8" fmla="*/ 84 w 996"/>
                <a:gd name="T9" fmla="*/ 613 h 890"/>
                <a:gd name="T10" fmla="*/ 500 w 996"/>
                <a:gd name="T11" fmla="*/ 852 h 890"/>
                <a:gd name="T12" fmla="*/ 612 w 996"/>
                <a:gd name="T13" fmla="*/ 849 h 890"/>
                <a:gd name="T14" fmla="*/ 859 w 996"/>
                <a:gd name="T15" fmla="*/ 694 h 890"/>
                <a:gd name="T16" fmla="*/ 981 w 996"/>
                <a:gd name="T17" fmla="*/ 54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90">
                  <a:moveTo>
                    <a:pt x="981" y="547"/>
                  </a:moveTo>
                  <a:cubicBezTo>
                    <a:pt x="980" y="474"/>
                    <a:pt x="981" y="96"/>
                    <a:pt x="981" y="96"/>
                  </a:cubicBezTo>
                  <a:cubicBezTo>
                    <a:pt x="981" y="96"/>
                    <a:pt x="996" y="0"/>
                    <a:pt x="764" y="53"/>
                  </a:cubicBezTo>
                  <a:cubicBezTo>
                    <a:pt x="533" y="105"/>
                    <a:pt x="286" y="222"/>
                    <a:pt x="98" y="453"/>
                  </a:cubicBezTo>
                  <a:cubicBezTo>
                    <a:pt x="73" y="484"/>
                    <a:pt x="0" y="566"/>
                    <a:pt x="84" y="613"/>
                  </a:cubicBezTo>
                  <a:cubicBezTo>
                    <a:pt x="169" y="659"/>
                    <a:pt x="500" y="852"/>
                    <a:pt x="500" y="852"/>
                  </a:cubicBezTo>
                  <a:cubicBezTo>
                    <a:pt x="500" y="852"/>
                    <a:pt x="563" y="890"/>
                    <a:pt x="612" y="849"/>
                  </a:cubicBezTo>
                  <a:cubicBezTo>
                    <a:pt x="661" y="808"/>
                    <a:pt x="763" y="724"/>
                    <a:pt x="859" y="694"/>
                  </a:cubicBezTo>
                  <a:cubicBezTo>
                    <a:pt x="947" y="667"/>
                    <a:pt x="984" y="672"/>
                    <a:pt x="981" y="547"/>
                  </a:cubicBezTo>
                  <a:close/>
                </a:path>
              </a:pathLst>
            </a:custGeom>
            <a:solidFill>
              <a:schemeClr val="bg1">
                <a:alpha val="48000"/>
              </a:schemeClr>
            </a:solidFill>
            <a:ln>
              <a:noFill/>
            </a:ln>
          </p:spPr>
          <p:txBody>
            <a:bodyPr lIns="68580" tIns="34290" rIns="68580" bIns="34290"/>
            <a:lstStyle/>
            <a:p>
              <a:pPr>
                <a:defRPr/>
              </a:pPr>
              <a:endParaRPr lang="id-ID" sz="1350">
                <a:cs typeface="+mn-ea"/>
                <a:sym typeface="+mn-lt"/>
              </a:endParaRPr>
            </a:p>
          </p:txBody>
        </p:sp>
        <p:grpSp>
          <p:nvGrpSpPr>
            <p:cNvPr id="12" name="Group 32"/>
            <p:cNvGrpSpPr/>
            <p:nvPr/>
          </p:nvGrpSpPr>
          <p:grpSpPr>
            <a:xfrm>
              <a:off x="3810672" y="2738323"/>
              <a:ext cx="382039" cy="281010"/>
              <a:chOff x="5775325" y="3484563"/>
              <a:chExt cx="714376" cy="525462"/>
            </a:xfrm>
            <a:solidFill>
              <a:schemeClr val="bg1"/>
            </a:solidFill>
          </p:grpSpPr>
          <p:sp>
            <p:nvSpPr>
              <p:cNvPr id="13" name="Freeform 5"/>
              <p:cNvSpPr/>
              <p:nvPr/>
            </p:nvSpPr>
            <p:spPr bwMode="auto">
              <a:xfrm>
                <a:off x="5775325" y="3662363"/>
                <a:ext cx="350838" cy="314325"/>
              </a:xfrm>
              <a:custGeom>
                <a:avLst/>
                <a:gdLst>
                  <a:gd name="T0" fmla="*/ 0 w 52"/>
                  <a:gd name="T1" fmla="*/ 3 h 46"/>
                  <a:gd name="T2" fmla="*/ 13 w 52"/>
                  <a:gd name="T3" fmla="*/ 12 h 46"/>
                  <a:gd name="T4" fmla="*/ 23 w 52"/>
                  <a:gd name="T5" fmla="*/ 34 h 46"/>
                  <a:gd name="T6" fmla="*/ 42 w 52"/>
                  <a:gd name="T7" fmla="*/ 45 h 46"/>
                  <a:gd name="T8" fmla="*/ 27 w 52"/>
                  <a:gd name="T9" fmla="*/ 17 h 46"/>
                  <a:gd name="T10" fmla="*/ 45 w 52"/>
                  <a:gd name="T11" fmla="*/ 44 h 46"/>
                  <a:gd name="T12" fmla="*/ 50 w 52"/>
                  <a:gd name="T13" fmla="*/ 29 h 46"/>
                  <a:gd name="T14" fmla="*/ 0 w 52"/>
                  <a:gd name="T15" fmla="*/ 3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46">
                    <a:moveTo>
                      <a:pt x="0" y="3"/>
                    </a:moveTo>
                    <a:cubicBezTo>
                      <a:pt x="6" y="5"/>
                      <a:pt x="10" y="7"/>
                      <a:pt x="13" y="12"/>
                    </a:cubicBezTo>
                    <a:cubicBezTo>
                      <a:pt x="18" y="20"/>
                      <a:pt x="19" y="26"/>
                      <a:pt x="23" y="34"/>
                    </a:cubicBezTo>
                    <a:cubicBezTo>
                      <a:pt x="28" y="44"/>
                      <a:pt x="38" y="46"/>
                      <a:pt x="42" y="45"/>
                    </a:cubicBezTo>
                    <a:cubicBezTo>
                      <a:pt x="42" y="36"/>
                      <a:pt x="36" y="24"/>
                      <a:pt x="27" y="17"/>
                    </a:cubicBezTo>
                    <a:cubicBezTo>
                      <a:pt x="38" y="24"/>
                      <a:pt x="44" y="33"/>
                      <a:pt x="45" y="44"/>
                    </a:cubicBezTo>
                    <a:cubicBezTo>
                      <a:pt x="45" y="44"/>
                      <a:pt x="52" y="39"/>
                      <a:pt x="50" y="29"/>
                    </a:cubicBezTo>
                    <a:cubicBezTo>
                      <a:pt x="46" y="5"/>
                      <a:pt x="18" y="0"/>
                      <a:pt x="0" y="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14" name="Freeform 6"/>
              <p:cNvSpPr/>
              <p:nvPr/>
            </p:nvSpPr>
            <p:spPr bwMode="auto">
              <a:xfrm>
                <a:off x="6072188" y="3484563"/>
                <a:ext cx="417513" cy="525462"/>
              </a:xfrm>
              <a:custGeom>
                <a:avLst/>
                <a:gdLst>
                  <a:gd name="T0" fmla="*/ 0 w 62"/>
                  <a:gd name="T1" fmla="*/ 38 h 77"/>
                  <a:gd name="T2" fmla="*/ 8 w 62"/>
                  <a:gd name="T3" fmla="*/ 56 h 77"/>
                  <a:gd name="T4" fmla="*/ 5 w 62"/>
                  <a:gd name="T5" fmla="*/ 70 h 77"/>
                  <a:gd name="T6" fmla="*/ 10 w 62"/>
                  <a:gd name="T7" fmla="*/ 74 h 77"/>
                  <a:gd name="T8" fmla="*/ 29 w 62"/>
                  <a:gd name="T9" fmla="*/ 29 h 77"/>
                  <a:gd name="T10" fmla="*/ 13 w 62"/>
                  <a:gd name="T11" fmla="*/ 75 h 77"/>
                  <a:gd name="T12" fmla="*/ 39 w 62"/>
                  <a:gd name="T13" fmla="*/ 52 h 77"/>
                  <a:gd name="T14" fmla="*/ 46 w 62"/>
                  <a:gd name="T15" fmla="*/ 18 h 77"/>
                  <a:gd name="T16" fmla="*/ 62 w 62"/>
                  <a:gd name="T17" fmla="*/ 0 h 77"/>
                  <a:gd name="T18" fmla="*/ 0 w 62"/>
                  <a:gd name="T19"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77">
                    <a:moveTo>
                      <a:pt x="0" y="38"/>
                    </a:moveTo>
                    <a:cubicBezTo>
                      <a:pt x="5" y="43"/>
                      <a:pt x="7" y="48"/>
                      <a:pt x="8" y="56"/>
                    </a:cubicBezTo>
                    <a:cubicBezTo>
                      <a:pt x="9" y="61"/>
                      <a:pt x="7" y="66"/>
                      <a:pt x="5" y="70"/>
                    </a:cubicBezTo>
                    <a:cubicBezTo>
                      <a:pt x="6" y="73"/>
                      <a:pt x="10" y="74"/>
                      <a:pt x="10" y="74"/>
                    </a:cubicBezTo>
                    <a:cubicBezTo>
                      <a:pt x="11" y="56"/>
                      <a:pt x="14" y="42"/>
                      <a:pt x="29" y="29"/>
                    </a:cubicBezTo>
                    <a:cubicBezTo>
                      <a:pt x="17" y="42"/>
                      <a:pt x="12" y="62"/>
                      <a:pt x="13" y="75"/>
                    </a:cubicBezTo>
                    <a:cubicBezTo>
                      <a:pt x="21" y="77"/>
                      <a:pt x="35" y="69"/>
                      <a:pt x="39" y="52"/>
                    </a:cubicBezTo>
                    <a:cubicBezTo>
                      <a:pt x="43" y="39"/>
                      <a:pt x="41" y="30"/>
                      <a:pt x="46" y="18"/>
                    </a:cubicBezTo>
                    <a:cubicBezTo>
                      <a:pt x="50" y="9"/>
                      <a:pt x="55" y="5"/>
                      <a:pt x="62" y="0"/>
                    </a:cubicBezTo>
                    <a:cubicBezTo>
                      <a:pt x="40" y="1"/>
                      <a:pt x="8" y="13"/>
                      <a:pt x="0" y="3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grpSp>
        <p:grpSp>
          <p:nvGrpSpPr>
            <p:cNvPr id="15" name="Group 35"/>
            <p:cNvGrpSpPr/>
            <p:nvPr/>
          </p:nvGrpSpPr>
          <p:grpSpPr>
            <a:xfrm>
              <a:off x="3355182" y="3672164"/>
              <a:ext cx="278953" cy="263916"/>
              <a:chOff x="8493125" y="2289175"/>
              <a:chExt cx="854075" cy="808038"/>
            </a:xfrm>
            <a:solidFill>
              <a:schemeClr val="bg1"/>
            </a:solidFill>
          </p:grpSpPr>
          <p:sp>
            <p:nvSpPr>
              <p:cNvPr id="16" name="Freeform 24"/>
              <p:cNvSpPr>
                <a:spLocks noEditPoints="1"/>
              </p:cNvSpPr>
              <p:nvPr/>
            </p:nvSpPr>
            <p:spPr bwMode="auto">
              <a:xfrm>
                <a:off x="8493125" y="2762250"/>
                <a:ext cx="854075" cy="334963"/>
              </a:xfrm>
              <a:custGeom>
                <a:avLst/>
                <a:gdLst>
                  <a:gd name="T0" fmla="*/ 517 w 538"/>
                  <a:gd name="T1" fmla="*/ 57 h 211"/>
                  <a:gd name="T2" fmla="*/ 335 w 538"/>
                  <a:gd name="T3" fmla="*/ 0 h 211"/>
                  <a:gd name="T4" fmla="*/ 299 w 538"/>
                  <a:gd name="T5" fmla="*/ 161 h 211"/>
                  <a:gd name="T6" fmla="*/ 278 w 538"/>
                  <a:gd name="T7" fmla="*/ 33 h 211"/>
                  <a:gd name="T8" fmla="*/ 287 w 538"/>
                  <a:gd name="T9" fmla="*/ 24 h 211"/>
                  <a:gd name="T10" fmla="*/ 304 w 538"/>
                  <a:gd name="T11" fmla="*/ 5 h 211"/>
                  <a:gd name="T12" fmla="*/ 235 w 538"/>
                  <a:gd name="T13" fmla="*/ 5 h 211"/>
                  <a:gd name="T14" fmla="*/ 251 w 538"/>
                  <a:gd name="T15" fmla="*/ 24 h 211"/>
                  <a:gd name="T16" fmla="*/ 261 w 538"/>
                  <a:gd name="T17" fmla="*/ 33 h 211"/>
                  <a:gd name="T18" fmla="*/ 239 w 538"/>
                  <a:gd name="T19" fmla="*/ 161 h 211"/>
                  <a:gd name="T20" fmla="*/ 204 w 538"/>
                  <a:gd name="T21" fmla="*/ 0 h 211"/>
                  <a:gd name="T22" fmla="*/ 20 w 538"/>
                  <a:gd name="T23" fmla="*/ 57 h 211"/>
                  <a:gd name="T24" fmla="*/ 0 w 538"/>
                  <a:gd name="T25" fmla="*/ 211 h 211"/>
                  <a:gd name="T26" fmla="*/ 538 w 538"/>
                  <a:gd name="T27" fmla="*/ 211 h 211"/>
                  <a:gd name="T28" fmla="*/ 517 w 538"/>
                  <a:gd name="T29" fmla="*/ 57 h 211"/>
                  <a:gd name="T30" fmla="*/ 459 w 538"/>
                  <a:gd name="T31" fmla="*/ 156 h 211"/>
                  <a:gd name="T32" fmla="*/ 366 w 538"/>
                  <a:gd name="T33" fmla="*/ 156 h 211"/>
                  <a:gd name="T34" fmla="*/ 366 w 538"/>
                  <a:gd name="T35" fmla="*/ 129 h 211"/>
                  <a:gd name="T36" fmla="*/ 412 w 538"/>
                  <a:gd name="T37" fmla="*/ 122 h 211"/>
                  <a:gd name="T38" fmla="*/ 459 w 538"/>
                  <a:gd name="T39" fmla="*/ 129 h 211"/>
                  <a:gd name="T40" fmla="*/ 459 w 538"/>
                  <a:gd name="T41" fmla="*/ 15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211">
                    <a:moveTo>
                      <a:pt x="517" y="57"/>
                    </a:moveTo>
                    <a:lnTo>
                      <a:pt x="335" y="0"/>
                    </a:lnTo>
                    <a:lnTo>
                      <a:pt x="299" y="161"/>
                    </a:lnTo>
                    <a:lnTo>
                      <a:pt x="278" y="33"/>
                    </a:lnTo>
                    <a:lnTo>
                      <a:pt x="287" y="24"/>
                    </a:lnTo>
                    <a:lnTo>
                      <a:pt x="304" y="5"/>
                    </a:lnTo>
                    <a:lnTo>
                      <a:pt x="235" y="5"/>
                    </a:lnTo>
                    <a:lnTo>
                      <a:pt x="251" y="24"/>
                    </a:lnTo>
                    <a:lnTo>
                      <a:pt x="261" y="33"/>
                    </a:lnTo>
                    <a:lnTo>
                      <a:pt x="239" y="161"/>
                    </a:lnTo>
                    <a:lnTo>
                      <a:pt x="204" y="0"/>
                    </a:lnTo>
                    <a:lnTo>
                      <a:pt x="20" y="57"/>
                    </a:lnTo>
                    <a:lnTo>
                      <a:pt x="0" y="211"/>
                    </a:lnTo>
                    <a:lnTo>
                      <a:pt x="538" y="211"/>
                    </a:lnTo>
                    <a:lnTo>
                      <a:pt x="517" y="57"/>
                    </a:lnTo>
                    <a:close/>
                    <a:moveTo>
                      <a:pt x="459" y="156"/>
                    </a:moveTo>
                    <a:lnTo>
                      <a:pt x="366" y="156"/>
                    </a:lnTo>
                    <a:lnTo>
                      <a:pt x="366" y="129"/>
                    </a:lnTo>
                    <a:lnTo>
                      <a:pt x="412" y="122"/>
                    </a:lnTo>
                    <a:lnTo>
                      <a:pt x="459" y="129"/>
                    </a:lnTo>
                    <a:lnTo>
                      <a:pt x="459" y="15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17" name="Oval 25"/>
              <p:cNvSpPr>
                <a:spLocks noChangeArrowheads="1"/>
              </p:cNvSpPr>
              <p:nvPr/>
            </p:nvSpPr>
            <p:spPr bwMode="auto">
              <a:xfrm>
                <a:off x="8729663" y="2289175"/>
                <a:ext cx="382588" cy="42703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grpSp>
        <p:sp>
          <p:nvSpPr>
            <p:cNvPr id="18" name="Freeform 9"/>
            <p:cNvSpPr>
              <a:spLocks noEditPoints="1"/>
            </p:cNvSpPr>
            <p:nvPr/>
          </p:nvSpPr>
          <p:spPr bwMode="auto">
            <a:xfrm>
              <a:off x="3940963" y="4561224"/>
              <a:ext cx="160863" cy="394015"/>
            </a:xfrm>
            <a:custGeom>
              <a:avLst/>
              <a:gdLst>
                <a:gd name="T0" fmla="*/ 229 w 280"/>
                <a:gd name="T1" fmla="*/ 44 h 685"/>
                <a:gd name="T2" fmla="*/ 206 w 280"/>
                <a:gd name="T3" fmla="*/ 0 h 685"/>
                <a:gd name="T4" fmla="*/ 75 w 280"/>
                <a:gd name="T5" fmla="*/ 0 h 685"/>
                <a:gd name="T6" fmla="*/ 49 w 280"/>
                <a:gd name="T7" fmla="*/ 42 h 685"/>
                <a:gd name="T8" fmla="*/ 79 w 280"/>
                <a:gd name="T9" fmla="*/ 140 h 685"/>
                <a:gd name="T10" fmla="*/ 0 w 280"/>
                <a:gd name="T11" fmla="*/ 534 h 685"/>
                <a:gd name="T12" fmla="*/ 140 w 280"/>
                <a:gd name="T13" fmla="*/ 685 h 685"/>
                <a:gd name="T14" fmla="*/ 280 w 280"/>
                <a:gd name="T15" fmla="*/ 534 h 685"/>
                <a:gd name="T16" fmla="*/ 199 w 280"/>
                <a:gd name="T17" fmla="*/ 139 h 685"/>
                <a:gd name="T18" fmla="*/ 229 w 280"/>
                <a:gd name="T19" fmla="*/ 44 h 685"/>
                <a:gd name="T20" fmla="*/ 95 w 280"/>
                <a:gd name="T21" fmla="*/ 35 h 685"/>
                <a:gd name="T22" fmla="*/ 185 w 280"/>
                <a:gd name="T23" fmla="*/ 35 h 685"/>
                <a:gd name="T24" fmla="*/ 192 w 280"/>
                <a:gd name="T25" fmla="*/ 47 h 685"/>
                <a:gd name="T26" fmla="*/ 168 w 280"/>
                <a:gd name="T27" fmla="*/ 122 h 685"/>
                <a:gd name="T28" fmla="*/ 110 w 280"/>
                <a:gd name="T29" fmla="*/ 122 h 685"/>
                <a:gd name="T30" fmla="*/ 86 w 280"/>
                <a:gd name="T31" fmla="*/ 47 h 685"/>
                <a:gd name="T32" fmla="*/ 95 w 280"/>
                <a:gd name="T33" fmla="*/ 35 h 685"/>
                <a:gd name="T34" fmla="*/ 61 w 280"/>
                <a:gd name="T35" fmla="*/ 406 h 685"/>
                <a:gd name="T36" fmla="*/ 209 w 280"/>
                <a:gd name="T37" fmla="*/ 559 h 685"/>
                <a:gd name="T38" fmla="*/ 181 w 280"/>
                <a:gd name="T39" fmla="*/ 589 h 685"/>
                <a:gd name="T40" fmla="*/ 50 w 280"/>
                <a:gd name="T41" fmla="*/ 459 h 685"/>
                <a:gd name="T42" fmla="*/ 61 w 280"/>
                <a:gd name="T43" fmla="*/ 406 h 685"/>
                <a:gd name="T44" fmla="*/ 65 w 280"/>
                <a:gd name="T45" fmla="*/ 386 h 685"/>
                <a:gd name="T46" fmla="*/ 76 w 280"/>
                <a:gd name="T47" fmla="*/ 331 h 685"/>
                <a:gd name="T48" fmla="*/ 238 w 280"/>
                <a:gd name="T49" fmla="*/ 500 h 685"/>
                <a:gd name="T50" fmla="*/ 242 w 280"/>
                <a:gd name="T51" fmla="*/ 523 h 685"/>
                <a:gd name="T52" fmla="*/ 221 w 280"/>
                <a:gd name="T53" fmla="*/ 546 h 685"/>
                <a:gd name="T54" fmla="*/ 65 w 280"/>
                <a:gd name="T55" fmla="*/ 386 h 685"/>
                <a:gd name="T56" fmla="*/ 80 w 280"/>
                <a:gd name="T57" fmla="*/ 311 h 685"/>
                <a:gd name="T58" fmla="*/ 90 w 280"/>
                <a:gd name="T59" fmla="*/ 262 h 685"/>
                <a:gd name="T60" fmla="*/ 214 w 280"/>
                <a:gd name="T61" fmla="*/ 385 h 685"/>
                <a:gd name="T62" fmla="*/ 231 w 280"/>
                <a:gd name="T63" fmla="*/ 468 h 685"/>
                <a:gd name="T64" fmla="*/ 80 w 280"/>
                <a:gd name="T65" fmla="*/ 311 h 685"/>
                <a:gd name="T66" fmla="*/ 94 w 280"/>
                <a:gd name="T67" fmla="*/ 242 h 685"/>
                <a:gd name="T68" fmla="*/ 105 w 280"/>
                <a:gd name="T69" fmla="*/ 187 h 685"/>
                <a:gd name="T70" fmla="*/ 192 w 280"/>
                <a:gd name="T71" fmla="*/ 278 h 685"/>
                <a:gd name="T72" fmla="*/ 208 w 280"/>
                <a:gd name="T73" fmla="*/ 355 h 685"/>
                <a:gd name="T74" fmla="*/ 94 w 280"/>
                <a:gd name="T75" fmla="*/ 242 h 685"/>
                <a:gd name="T76" fmla="*/ 46 w 280"/>
                <a:gd name="T77" fmla="*/ 479 h 685"/>
                <a:gd name="T78" fmla="*/ 169 w 280"/>
                <a:gd name="T79" fmla="*/ 602 h 685"/>
                <a:gd name="T80" fmla="*/ 140 w 280"/>
                <a:gd name="T81" fmla="*/ 634 h 685"/>
                <a:gd name="T82" fmla="*/ 37 w 280"/>
                <a:gd name="T83" fmla="*/ 523 h 685"/>
                <a:gd name="T84" fmla="*/ 46 w 280"/>
                <a:gd name="T85" fmla="*/ 479 h 685"/>
                <a:gd name="T86" fmla="*/ 168 w 280"/>
                <a:gd name="T87" fmla="*/ 156 h 685"/>
                <a:gd name="T88" fmla="*/ 185 w 280"/>
                <a:gd name="T89" fmla="*/ 246 h 685"/>
                <a:gd name="T90" fmla="*/ 109 w 280"/>
                <a:gd name="T91" fmla="*/ 166 h 685"/>
                <a:gd name="T92" fmla="*/ 111 w 280"/>
                <a:gd name="T93" fmla="*/ 156 h 685"/>
                <a:gd name="T94" fmla="*/ 168 w 280"/>
                <a:gd name="T95" fmla="*/ 156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0" h="685">
                  <a:moveTo>
                    <a:pt x="229" y="44"/>
                  </a:moveTo>
                  <a:lnTo>
                    <a:pt x="206" y="0"/>
                  </a:lnTo>
                  <a:lnTo>
                    <a:pt x="75" y="0"/>
                  </a:lnTo>
                  <a:lnTo>
                    <a:pt x="49" y="42"/>
                  </a:lnTo>
                  <a:lnTo>
                    <a:pt x="79" y="140"/>
                  </a:lnTo>
                  <a:lnTo>
                    <a:pt x="0" y="534"/>
                  </a:lnTo>
                  <a:lnTo>
                    <a:pt x="140" y="685"/>
                  </a:lnTo>
                  <a:lnTo>
                    <a:pt x="280" y="534"/>
                  </a:lnTo>
                  <a:lnTo>
                    <a:pt x="199" y="139"/>
                  </a:lnTo>
                  <a:lnTo>
                    <a:pt x="229" y="44"/>
                  </a:lnTo>
                  <a:close/>
                  <a:moveTo>
                    <a:pt x="95" y="35"/>
                  </a:moveTo>
                  <a:lnTo>
                    <a:pt x="185" y="35"/>
                  </a:lnTo>
                  <a:lnTo>
                    <a:pt x="192" y="47"/>
                  </a:lnTo>
                  <a:lnTo>
                    <a:pt x="168" y="122"/>
                  </a:lnTo>
                  <a:lnTo>
                    <a:pt x="110" y="122"/>
                  </a:lnTo>
                  <a:lnTo>
                    <a:pt x="86" y="47"/>
                  </a:lnTo>
                  <a:lnTo>
                    <a:pt x="95" y="35"/>
                  </a:lnTo>
                  <a:close/>
                  <a:moveTo>
                    <a:pt x="61" y="406"/>
                  </a:moveTo>
                  <a:lnTo>
                    <a:pt x="209" y="559"/>
                  </a:lnTo>
                  <a:lnTo>
                    <a:pt x="181" y="589"/>
                  </a:lnTo>
                  <a:lnTo>
                    <a:pt x="50" y="459"/>
                  </a:lnTo>
                  <a:lnTo>
                    <a:pt x="61" y="406"/>
                  </a:lnTo>
                  <a:close/>
                  <a:moveTo>
                    <a:pt x="65" y="386"/>
                  </a:moveTo>
                  <a:lnTo>
                    <a:pt x="76" y="331"/>
                  </a:lnTo>
                  <a:lnTo>
                    <a:pt x="238" y="500"/>
                  </a:lnTo>
                  <a:lnTo>
                    <a:pt x="242" y="523"/>
                  </a:lnTo>
                  <a:lnTo>
                    <a:pt x="221" y="546"/>
                  </a:lnTo>
                  <a:lnTo>
                    <a:pt x="65" y="386"/>
                  </a:lnTo>
                  <a:close/>
                  <a:moveTo>
                    <a:pt x="80" y="311"/>
                  </a:moveTo>
                  <a:lnTo>
                    <a:pt x="90" y="262"/>
                  </a:lnTo>
                  <a:lnTo>
                    <a:pt x="214" y="385"/>
                  </a:lnTo>
                  <a:lnTo>
                    <a:pt x="231" y="468"/>
                  </a:lnTo>
                  <a:lnTo>
                    <a:pt x="80" y="311"/>
                  </a:lnTo>
                  <a:close/>
                  <a:moveTo>
                    <a:pt x="94" y="242"/>
                  </a:moveTo>
                  <a:lnTo>
                    <a:pt x="105" y="187"/>
                  </a:lnTo>
                  <a:lnTo>
                    <a:pt x="192" y="278"/>
                  </a:lnTo>
                  <a:lnTo>
                    <a:pt x="208" y="355"/>
                  </a:lnTo>
                  <a:lnTo>
                    <a:pt x="94" y="242"/>
                  </a:lnTo>
                  <a:close/>
                  <a:moveTo>
                    <a:pt x="46" y="479"/>
                  </a:moveTo>
                  <a:lnTo>
                    <a:pt x="169" y="602"/>
                  </a:lnTo>
                  <a:lnTo>
                    <a:pt x="140" y="634"/>
                  </a:lnTo>
                  <a:lnTo>
                    <a:pt x="37" y="523"/>
                  </a:lnTo>
                  <a:lnTo>
                    <a:pt x="46" y="479"/>
                  </a:lnTo>
                  <a:close/>
                  <a:moveTo>
                    <a:pt x="168" y="156"/>
                  </a:moveTo>
                  <a:lnTo>
                    <a:pt x="185" y="246"/>
                  </a:lnTo>
                  <a:lnTo>
                    <a:pt x="109" y="166"/>
                  </a:lnTo>
                  <a:lnTo>
                    <a:pt x="111" y="156"/>
                  </a:lnTo>
                  <a:lnTo>
                    <a:pt x="168" y="156"/>
                  </a:lnTo>
                  <a:close/>
                </a:path>
              </a:pathLst>
            </a:custGeom>
            <a:solidFill>
              <a:schemeClr val="bg1"/>
            </a:solidFill>
            <a:ln>
              <a:noFill/>
            </a:ln>
          </p:spPr>
          <p:txBody>
            <a:bodyPr lIns="68580" tIns="34290" rIns="68580" bIns="34290"/>
            <a:lstStyle/>
            <a:p>
              <a:pPr>
                <a:defRPr/>
              </a:pPr>
              <a:endParaRPr lang="id-ID" sz="1350">
                <a:cs typeface="+mn-ea"/>
                <a:sym typeface="+mn-lt"/>
              </a:endParaRPr>
            </a:p>
          </p:txBody>
        </p:sp>
        <p:grpSp>
          <p:nvGrpSpPr>
            <p:cNvPr id="19" name="Group 45"/>
            <p:cNvGrpSpPr/>
            <p:nvPr/>
          </p:nvGrpSpPr>
          <p:grpSpPr>
            <a:xfrm>
              <a:off x="4964776" y="4565130"/>
              <a:ext cx="343031" cy="328793"/>
              <a:chOff x="5151438" y="2524125"/>
              <a:chExt cx="1262063" cy="1209676"/>
            </a:xfrm>
            <a:solidFill>
              <a:schemeClr val="bg1"/>
            </a:solidFill>
          </p:grpSpPr>
          <p:sp>
            <p:nvSpPr>
              <p:cNvPr id="20" name="Freeform 11"/>
              <p:cNvSpPr/>
              <p:nvPr/>
            </p:nvSpPr>
            <p:spPr bwMode="auto">
              <a:xfrm>
                <a:off x="5545138" y="2524125"/>
                <a:ext cx="482600" cy="457200"/>
              </a:xfrm>
              <a:custGeom>
                <a:avLst/>
                <a:gdLst>
                  <a:gd name="T0" fmla="*/ 100 w 192"/>
                  <a:gd name="T1" fmla="*/ 150 h 182"/>
                  <a:gd name="T2" fmla="*/ 93 w 192"/>
                  <a:gd name="T3" fmla="*/ 150 h 182"/>
                  <a:gd name="T4" fmla="*/ 40 w 192"/>
                  <a:gd name="T5" fmla="*/ 181 h 182"/>
                  <a:gd name="T6" fmla="*/ 37 w 192"/>
                  <a:gd name="T7" fmla="*/ 179 h 182"/>
                  <a:gd name="T8" fmla="*/ 51 w 192"/>
                  <a:gd name="T9" fmla="*/ 119 h 182"/>
                  <a:gd name="T10" fmla="*/ 48 w 192"/>
                  <a:gd name="T11" fmla="*/ 113 h 182"/>
                  <a:gd name="T12" fmla="*/ 2 w 192"/>
                  <a:gd name="T13" fmla="*/ 72 h 182"/>
                  <a:gd name="T14" fmla="*/ 3 w 192"/>
                  <a:gd name="T15" fmla="*/ 69 h 182"/>
                  <a:gd name="T16" fmla="*/ 64 w 192"/>
                  <a:gd name="T17" fmla="*/ 63 h 182"/>
                  <a:gd name="T18" fmla="*/ 70 w 192"/>
                  <a:gd name="T19" fmla="*/ 59 h 182"/>
                  <a:gd name="T20" fmla="*/ 95 w 192"/>
                  <a:gd name="T21" fmla="*/ 2 h 182"/>
                  <a:gd name="T22" fmla="*/ 98 w 192"/>
                  <a:gd name="T23" fmla="*/ 2 h 182"/>
                  <a:gd name="T24" fmla="*/ 122 w 192"/>
                  <a:gd name="T25" fmla="*/ 59 h 182"/>
                  <a:gd name="T26" fmla="*/ 128 w 192"/>
                  <a:gd name="T27" fmla="*/ 63 h 182"/>
                  <a:gd name="T28" fmla="*/ 189 w 192"/>
                  <a:gd name="T29" fmla="*/ 69 h 182"/>
                  <a:gd name="T30" fmla="*/ 190 w 192"/>
                  <a:gd name="T31" fmla="*/ 72 h 182"/>
                  <a:gd name="T32" fmla="*/ 144 w 192"/>
                  <a:gd name="T33" fmla="*/ 113 h 182"/>
                  <a:gd name="T34" fmla="*/ 142 w 192"/>
                  <a:gd name="T35" fmla="*/ 119 h 182"/>
                  <a:gd name="T36" fmla="*/ 155 w 192"/>
                  <a:gd name="T37" fmla="*/ 179 h 182"/>
                  <a:gd name="T38" fmla="*/ 153 w 192"/>
                  <a:gd name="T39" fmla="*/ 181 h 182"/>
                  <a:gd name="T40" fmla="*/ 100 w 192"/>
                  <a:gd name="T41" fmla="*/ 15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2" h="182">
                    <a:moveTo>
                      <a:pt x="100" y="150"/>
                    </a:moveTo>
                    <a:cubicBezTo>
                      <a:pt x="98" y="149"/>
                      <a:pt x="95" y="149"/>
                      <a:pt x="93" y="150"/>
                    </a:cubicBezTo>
                    <a:cubicBezTo>
                      <a:pt x="40" y="181"/>
                      <a:pt x="40" y="181"/>
                      <a:pt x="40" y="181"/>
                    </a:cubicBezTo>
                    <a:cubicBezTo>
                      <a:pt x="38" y="182"/>
                      <a:pt x="37" y="182"/>
                      <a:pt x="37" y="179"/>
                    </a:cubicBezTo>
                    <a:cubicBezTo>
                      <a:pt x="51" y="119"/>
                      <a:pt x="51" y="119"/>
                      <a:pt x="51" y="119"/>
                    </a:cubicBezTo>
                    <a:cubicBezTo>
                      <a:pt x="51" y="117"/>
                      <a:pt x="50" y="114"/>
                      <a:pt x="48" y="113"/>
                    </a:cubicBezTo>
                    <a:cubicBezTo>
                      <a:pt x="2" y="72"/>
                      <a:pt x="2" y="72"/>
                      <a:pt x="2" y="72"/>
                    </a:cubicBezTo>
                    <a:cubicBezTo>
                      <a:pt x="0" y="70"/>
                      <a:pt x="1" y="69"/>
                      <a:pt x="3" y="69"/>
                    </a:cubicBezTo>
                    <a:cubicBezTo>
                      <a:pt x="64" y="63"/>
                      <a:pt x="64" y="63"/>
                      <a:pt x="64" y="63"/>
                    </a:cubicBezTo>
                    <a:cubicBezTo>
                      <a:pt x="67" y="63"/>
                      <a:pt x="69" y="61"/>
                      <a:pt x="70" y="59"/>
                    </a:cubicBezTo>
                    <a:cubicBezTo>
                      <a:pt x="95" y="2"/>
                      <a:pt x="95" y="2"/>
                      <a:pt x="95" y="2"/>
                    </a:cubicBezTo>
                    <a:cubicBezTo>
                      <a:pt x="95" y="0"/>
                      <a:pt x="97" y="0"/>
                      <a:pt x="98" y="2"/>
                    </a:cubicBezTo>
                    <a:cubicBezTo>
                      <a:pt x="122" y="59"/>
                      <a:pt x="122" y="59"/>
                      <a:pt x="122" y="59"/>
                    </a:cubicBezTo>
                    <a:cubicBezTo>
                      <a:pt x="123" y="61"/>
                      <a:pt x="126" y="63"/>
                      <a:pt x="128" y="63"/>
                    </a:cubicBezTo>
                    <a:cubicBezTo>
                      <a:pt x="189" y="69"/>
                      <a:pt x="189" y="69"/>
                      <a:pt x="189" y="69"/>
                    </a:cubicBezTo>
                    <a:cubicBezTo>
                      <a:pt x="192" y="69"/>
                      <a:pt x="192" y="70"/>
                      <a:pt x="190" y="72"/>
                    </a:cubicBezTo>
                    <a:cubicBezTo>
                      <a:pt x="144" y="113"/>
                      <a:pt x="144" y="113"/>
                      <a:pt x="144" y="113"/>
                    </a:cubicBezTo>
                    <a:cubicBezTo>
                      <a:pt x="142" y="114"/>
                      <a:pt x="141" y="117"/>
                      <a:pt x="142" y="119"/>
                    </a:cubicBezTo>
                    <a:cubicBezTo>
                      <a:pt x="155" y="179"/>
                      <a:pt x="155" y="179"/>
                      <a:pt x="155" y="179"/>
                    </a:cubicBezTo>
                    <a:cubicBezTo>
                      <a:pt x="156" y="182"/>
                      <a:pt x="155" y="182"/>
                      <a:pt x="153" y="181"/>
                    </a:cubicBezTo>
                    <a:lnTo>
                      <a:pt x="100" y="15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1" name="Freeform 12"/>
              <p:cNvSpPr/>
              <p:nvPr/>
            </p:nvSpPr>
            <p:spPr bwMode="auto">
              <a:xfrm>
                <a:off x="5932488" y="2805113"/>
                <a:ext cx="481013" cy="457200"/>
              </a:xfrm>
              <a:custGeom>
                <a:avLst/>
                <a:gdLst>
                  <a:gd name="T0" fmla="*/ 100 w 192"/>
                  <a:gd name="T1" fmla="*/ 150 h 182"/>
                  <a:gd name="T2" fmla="*/ 93 w 192"/>
                  <a:gd name="T3" fmla="*/ 150 h 182"/>
                  <a:gd name="T4" fmla="*/ 40 w 192"/>
                  <a:gd name="T5" fmla="*/ 181 h 182"/>
                  <a:gd name="T6" fmla="*/ 37 w 192"/>
                  <a:gd name="T7" fmla="*/ 179 h 182"/>
                  <a:gd name="T8" fmla="*/ 51 w 192"/>
                  <a:gd name="T9" fmla="*/ 119 h 182"/>
                  <a:gd name="T10" fmla="*/ 48 w 192"/>
                  <a:gd name="T11" fmla="*/ 112 h 182"/>
                  <a:gd name="T12" fmla="*/ 2 w 192"/>
                  <a:gd name="T13" fmla="*/ 72 h 182"/>
                  <a:gd name="T14" fmla="*/ 3 w 192"/>
                  <a:gd name="T15" fmla="*/ 69 h 182"/>
                  <a:gd name="T16" fmla="*/ 65 w 192"/>
                  <a:gd name="T17" fmla="*/ 63 h 182"/>
                  <a:gd name="T18" fmla="*/ 70 w 192"/>
                  <a:gd name="T19" fmla="*/ 59 h 182"/>
                  <a:gd name="T20" fmla="*/ 95 w 192"/>
                  <a:gd name="T21" fmla="*/ 2 h 182"/>
                  <a:gd name="T22" fmla="*/ 98 w 192"/>
                  <a:gd name="T23" fmla="*/ 2 h 182"/>
                  <a:gd name="T24" fmla="*/ 122 w 192"/>
                  <a:gd name="T25" fmla="*/ 59 h 182"/>
                  <a:gd name="T26" fmla="*/ 128 w 192"/>
                  <a:gd name="T27" fmla="*/ 63 h 182"/>
                  <a:gd name="T28" fmla="*/ 189 w 192"/>
                  <a:gd name="T29" fmla="*/ 69 h 182"/>
                  <a:gd name="T30" fmla="*/ 190 w 192"/>
                  <a:gd name="T31" fmla="*/ 72 h 182"/>
                  <a:gd name="T32" fmla="*/ 144 w 192"/>
                  <a:gd name="T33" fmla="*/ 112 h 182"/>
                  <a:gd name="T34" fmla="*/ 142 w 192"/>
                  <a:gd name="T35" fmla="*/ 119 h 182"/>
                  <a:gd name="T36" fmla="*/ 155 w 192"/>
                  <a:gd name="T37" fmla="*/ 179 h 182"/>
                  <a:gd name="T38" fmla="*/ 153 w 192"/>
                  <a:gd name="T39" fmla="*/ 181 h 182"/>
                  <a:gd name="T40" fmla="*/ 100 w 192"/>
                  <a:gd name="T41" fmla="*/ 15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2" h="182">
                    <a:moveTo>
                      <a:pt x="100" y="150"/>
                    </a:moveTo>
                    <a:cubicBezTo>
                      <a:pt x="98" y="148"/>
                      <a:pt x="95" y="148"/>
                      <a:pt x="93" y="150"/>
                    </a:cubicBezTo>
                    <a:cubicBezTo>
                      <a:pt x="40" y="181"/>
                      <a:pt x="40" y="181"/>
                      <a:pt x="40" y="181"/>
                    </a:cubicBezTo>
                    <a:cubicBezTo>
                      <a:pt x="38" y="182"/>
                      <a:pt x="37" y="181"/>
                      <a:pt x="37" y="179"/>
                    </a:cubicBezTo>
                    <a:cubicBezTo>
                      <a:pt x="51" y="119"/>
                      <a:pt x="51" y="119"/>
                      <a:pt x="51" y="119"/>
                    </a:cubicBezTo>
                    <a:cubicBezTo>
                      <a:pt x="51" y="117"/>
                      <a:pt x="50" y="114"/>
                      <a:pt x="48" y="112"/>
                    </a:cubicBezTo>
                    <a:cubicBezTo>
                      <a:pt x="2" y="72"/>
                      <a:pt x="2" y="72"/>
                      <a:pt x="2" y="72"/>
                    </a:cubicBezTo>
                    <a:cubicBezTo>
                      <a:pt x="0" y="70"/>
                      <a:pt x="1" y="69"/>
                      <a:pt x="3" y="69"/>
                    </a:cubicBezTo>
                    <a:cubicBezTo>
                      <a:pt x="65" y="63"/>
                      <a:pt x="65" y="63"/>
                      <a:pt x="65" y="63"/>
                    </a:cubicBezTo>
                    <a:cubicBezTo>
                      <a:pt x="67" y="63"/>
                      <a:pt x="69" y="61"/>
                      <a:pt x="70" y="59"/>
                    </a:cubicBezTo>
                    <a:cubicBezTo>
                      <a:pt x="95" y="2"/>
                      <a:pt x="95" y="2"/>
                      <a:pt x="95" y="2"/>
                    </a:cubicBezTo>
                    <a:cubicBezTo>
                      <a:pt x="96" y="0"/>
                      <a:pt x="97" y="0"/>
                      <a:pt x="98" y="2"/>
                    </a:cubicBezTo>
                    <a:cubicBezTo>
                      <a:pt x="122" y="59"/>
                      <a:pt x="122" y="59"/>
                      <a:pt x="122" y="59"/>
                    </a:cubicBezTo>
                    <a:cubicBezTo>
                      <a:pt x="123" y="61"/>
                      <a:pt x="126" y="63"/>
                      <a:pt x="128" y="63"/>
                    </a:cubicBezTo>
                    <a:cubicBezTo>
                      <a:pt x="189" y="69"/>
                      <a:pt x="189" y="69"/>
                      <a:pt x="189" y="69"/>
                    </a:cubicBezTo>
                    <a:cubicBezTo>
                      <a:pt x="192" y="69"/>
                      <a:pt x="192" y="70"/>
                      <a:pt x="190" y="72"/>
                    </a:cubicBezTo>
                    <a:cubicBezTo>
                      <a:pt x="144" y="112"/>
                      <a:pt x="144" y="112"/>
                      <a:pt x="144" y="112"/>
                    </a:cubicBezTo>
                    <a:cubicBezTo>
                      <a:pt x="142" y="114"/>
                      <a:pt x="141" y="117"/>
                      <a:pt x="142" y="119"/>
                    </a:cubicBezTo>
                    <a:cubicBezTo>
                      <a:pt x="155" y="179"/>
                      <a:pt x="155" y="179"/>
                      <a:pt x="155" y="179"/>
                    </a:cubicBezTo>
                    <a:cubicBezTo>
                      <a:pt x="156" y="181"/>
                      <a:pt x="155" y="182"/>
                      <a:pt x="153" y="181"/>
                    </a:cubicBezTo>
                    <a:lnTo>
                      <a:pt x="100" y="15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2" name="Freeform 13"/>
              <p:cNvSpPr/>
              <p:nvPr/>
            </p:nvSpPr>
            <p:spPr bwMode="auto">
              <a:xfrm>
                <a:off x="5151438" y="2805113"/>
                <a:ext cx="481013" cy="457200"/>
              </a:xfrm>
              <a:custGeom>
                <a:avLst/>
                <a:gdLst>
                  <a:gd name="T0" fmla="*/ 100 w 192"/>
                  <a:gd name="T1" fmla="*/ 150 h 182"/>
                  <a:gd name="T2" fmla="*/ 93 w 192"/>
                  <a:gd name="T3" fmla="*/ 150 h 182"/>
                  <a:gd name="T4" fmla="*/ 40 w 192"/>
                  <a:gd name="T5" fmla="*/ 181 h 182"/>
                  <a:gd name="T6" fmla="*/ 37 w 192"/>
                  <a:gd name="T7" fmla="*/ 179 h 182"/>
                  <a:gd name="T8" fmla="*/ 51 w 192"/>
                  <a:gd name="T9" fmla="*/ 119 h 182"/>
                  <a:gd name="T10" fmla="*/ 48 w 192"/>
                  <a:gd name="T11" fmla="*/ 112 h 182"/>
                  <a:gd name="T12" fmla="*/ 2 w 192"/>
                  <a:gd name="T13" fmla="*/ 72 h 182"/>
                  <a:gd name="T14" fmla="*/ 3 w 192"/>
                  <a:gd name="T15" fmla="*/ 69 h 182"/>
                  <a:gd name="T16" fmla="*/ 64 w 192"/>
                  <a:gd name="T17" fmla="*/ 63 h 182"/>
                  <a:gd name="T18" fmla="*/ 70 w 192"/>
                  <a:gd name="T19" fmla="*/ 59 h 182"/>
                  <a:gd name="T20" fmla="*/ 95 w 192"/>
                  <a:gd name="T21" fmla="*/ 2 h 182"/>
                  <a:gd name="T22" fmla="*/ 98 w 192"/>
                  <a:gd name="T23" fmla="*/ 2 h 182"/>
                  <a:gd name="T24" fmla="*/ 122 w 192"/>
                  <a:gd name="T25" fmla="*/ 59 h 182"/>
                  <a:gd name="T26" fmla="*/ 128 w 192"/>
                  <a:gd name="T27" fmla="*/ 63 h 182"/>
                  <a:gd name="T28" fmla="*/ 189 w 192"/>
                  <a:gd name="T29" fmla="*/ 69 h 182"/>
                  <a:gd name="T30" fmla="*/ 190 w 192"/>
                  <a:gd name="T31" fmla="*/ 72 h 182"/>
                  <a:gd name="T32" fmla="*/ 144 w 192"/>
                  <a:gd name="T33" fmla="*/ 112 h 182"/>
                  <a:gd name="T34" fmla="*/ 142 w 192"/>
                  <a:gd name="T35" fmla="*/ 119 h 182"/>
                  <a:gd name="T36" fmla="*/ 155 w 192"/>
                  <a:gd name="T37" fmla="*/ 179 h 182"/>
                  <a:gd name="T38" fmla="*/ 153 w 192"/>
                  <a:gd name="T39" fmla="*/ 181 h 182"/>
                  <a:gd name="T40" fmla="*/ 100 w 192"/>
                  <a:gd name="T41" fmla="*/ 15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2" h="182">
                    <a:moveTo>
                      <a:pt x="100" y="150"/>
                    </a:moveTo>
                    <a:cubicBezTo>
                      <a:pt x="98" y="148"/>
                      <a:pt x="95" y="148"/>
                      <a:pt x="93" y="150"/>
                    </a:cubicBezTo>
                    <a:cubicBezTo>
                      <a:pt x="40" y="181"/>
                      <a:pt x="40" y="181"/>
                      <a:pt x="40" y="181"/>
                    </a:cubicBezTo>
                    <a:cubicBezTo>
                      <a:pt x="38" y="182"/>
                      <a:pt x="36" y="181"/>
                      <a:pt x="37" y="179"/>
                    </a:cubicBezTo>
                    <a:cubicBezTo>
                      <a:pt x="51" y="119"/>
                      <a:pt x="51" y="119"/>
                      <a:pt x="51" y="119"/>
                    </a:cubicBezTo>
                    <a:cubicBezTo>
                      <a:pt x="51" y="117"/>
                      <a:pt x="50" y="114"/>
                      <a:pt x="48" y="112"/>
                    </a:cubicBezTo>
                    <a:cubicBezTo>
                      <a:pt x="2" y="72"/>
                      <a:pt x="2" y="72"/>
                      <a:pt x="2" y="72"/>
                    </a:cubicBezTo>
                    <a:cubicBezTo>
                      <a:pt x="0" y="70"/>
                      <a:pt x="1" y="69"/>
                      <a:pt x="3" y="69"/>
                    </a:cubicBezTo>
                    <a:cubicBezTo>
                      <a:pt x="64" y="63"/>
                      <a:pt x="64" y="63"/>
                      <a:pt x="64" y="63"/>
                    </a:cubicBezTo>
                    <a:cubicBezTo>
                      <a:pt x="67" y="63"/>
                      <a:pt x="69" y="61"/>
                      <a:pt x="70" y="59"/>
                    </a:cubicBezTo>
                    <a:cubicBezTo>
                      <a:pt x="95" y="2"/>
                      <a:pt x="95" y="2"/>
                      <a:pt x="95" y="2"/>
                    </a:cubicBezTo>
                    <a:cubicBezTo>
                      <a:pt x="95" y="0"/>
                      <a:pt x="97" y="0"/>
                      <a:pt x="98" y="2"/>
                    </a:cubicBezTo>
                    <a:cubicBezTo>
                      <a:pt x="122" y="59"/>
                      <a:pt x="122" y="59"/>
                      <a:pt x="122" y="59"/>
                    </a:cubicBezTo>
                    <a:cubicBezTo>
                      <a:pt x="123" y="61"/>
                      <a:pt x="126" y="63"/>
                      <a:pt x="128" y="63"/>
                    </a:cubicBezTo>
                    <a:cubicBezTo>
                      <a:pt x="189" y="69"/>
                      <a:pt x="189" y="69"/>
                      <a:pt x="189" y="69"/>
                    </a:cubicBezTo>
                    <a:cubicBezTo>
                      <a:pt x="192" y="69"/>
                      <a:pt x="192" y="70"/>
                      <a:pt x="190" y="72"/>
                    </a:cubicBezTo>
                    <a:cubicBezTo>
                      <a:pt x="144" y="112"/>
                      <a:pt x="144" y="112"/>
                      <a:pt x="144" y="112"/>
                    </a:cubicBezTo>
                    <a:cubicBezTo>
                      <a:pt x="142" y="114"/>
                      <a:pt x="141" y="117"/>
                      <a:pt x="142" y="119"/>
                    </a:cubicBezTo>
                    <a:cubicBezTo>
                      <a:pt x="155" y="179"/>
                      <a:pt x="155" y="179"/>
                      <a:pt x="155" y="179"/>
                    </a:cubicBezTo>
                    <a:cubicBezTo>
                      <a:pt x="156" y="181"/>
                      <a:pt x="155" y="182"/>
                      <a:pt x="153" y="181"/>
                    </a:cubicBezTo>
                    <a:lnTo>
                      <a:pt x="100" y="15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3" name="Freeform 14"/>
              <p:cNvSpPr/>
              <p:nvPr/>
            </p:nvSpPr>
            <p:spPr bwMode="auto">
              <a:xfrm>
                <a:off x="5788026" y="3275013"/>
                <a:ext cx="482600" cy="458788"/>
              </a:xfrm>
              <a:custGeom>
                <a:avLst/>
                <a:gdLst>
                  <a:gd name="T0" fmla="*/ 99 w 192"/>
                  <a:gd name="T1" fmla="*/ 150 h 183"/>
                  <a:gd name="T2" fmla="*/ 92 w 192"/>
                  <a:gd name="T3" fmla="*/ 150 h 183"/>
                  <a:gd name="T4" fmla="*/ 39 w 192"/>
                  <a:gd name="T5" fmla="*/ 181 h 183"/>
                  <a:gd name="T6" fmla="*/ 37 w 192"/>
                  <a:gd name="T7" fmla="*/ 179 h 183"/>
                  <a:gd name="T8" fmla="*/ 50 w 192"/>
                  <a:gd name="T9" fmla="*/ 119 h 183"/>
                  <a:gd name="T10" fmla="*/ 48 w 192"/>
                  <a:gd name="T11" fmla="*/ 113 h 183"/>
                  <a:gd name="T12" fmla="*/ 2 w 192"/>
                  <a:gd name="T13" fmla="*/ 72 h 183"/>
                  <a:gd name="T14" fmla="*/ 3 w 192"/>
                  <a:gd name="T15" fmla="*/ 69 h 183"/>
                  <a:gd name="T16" fmla="*/ 64 w 192"/>
                  <a:gd name="T17" fmla="*/ 63 h 183"/>
                  <a:gd name="T18" fmla="*/ 70 w 192"/>
                  <a:gd name="T19" fmla="*/ 59 h 183"/>
                  <a:gd name="T20" fmla="*/ 94 w 192"/>
                  <a:gd name="T21" fmla="*/ 2 h 183"/>
                  <a:gd name="T22" fmla="*/ 97 w 192"/>
                  <a:gd name="T23" fmla="*/ 2 h 183"/>
                  <a:gd name="T24" fmla="*/ 122 w 192"/>
                  <a:gd name="T25" fmla="*/ 59 h 183"/>
                  <a:gd name="T26" fmla="*/ 128 w 192"/>
                  <a:gd name="T27" fmla="*/ 63 h 183"/>
                  <a:gd name="T28" fmla="*/ 189 w 192"/>
                  <a:gd name="T29" fmla="*/ 69 h 183"/>
                  <a:gd name="T30" fmla="*/ 190 w 192"/>
                  <a:gd name="T31" fmla="*/ 72 h 183"/>
                  <a:gd name="T32" fmla="*/ 144 w 192"/>
                  <a:gd name="T33" fmla="*/ 113 h 183"/>
                  <a:gd name="T34" fmla="*/ 141 w 192"/>
                  <a:gd name="T35" fmla="*/ 119 h 183"/>
                  <a:gd name="T36" fmla="*/ 155 w 192"/>
                  <a:gd name="T37" fmla="*/ 179 h 183"/>
                  <a:gd name="T38" fmla="*/ 152 w 192"/>
                  <a:gd name="T39" fmla="*/ 181 h 183"/>
                  <a:gd name="T40" fmla="*/ 99 w 192"/>
                  <a:gd name="T41" fmla="*/ 15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2" h="183">
                    <a:moveTo>
                      <a:pt x="99" y="150"/>
                    </a:moveTo>
                    <a:cubicBezTo>
                      <a:pt x="97" y="149"/>
                      <a:pt x="94" y="149"/>
                      <a:pt x="92" y="150"/>
                    </a:cubicBezTo>
                    <a:cubicBezTo>
                      <a:pt x="39" y="181"/>
                      <a:pt x="39" y="181"/>
                      <a:pt x="39" y="181"/>
                    </a:cubicBezTo>
                    <a:cubicBezTo>
                      <a:pt x="37" y="183"/>
                      <a:pt x="36" y="182"/>
                      <a:pt x="37" y="179"/>
                    </a:cubicBezTo>
                    <a:cubicBezTo>
                      <a:pt x="50" y="119"/>
                      <a:pt x="50" y="119"/>
                      <a:pt x="50" y="119"/>
                    </a:cubicBezTo>
                    <a:cubicBezTo>
                      <a:pt x="51" y="117"/>
                      <a:pt x="50" y="114"/>
                      <a:pt x="48" y="113"/>
                    </a:cubicBezTo>
                    <a:cubicBezTo>
                      <a:pt x="2" y="72"/>
                      <a:pt x="2" y="72"/>
                      <a:pt x="2" y="72"/>
                    </a:cubicBezTo>
                    <a:cubicBezTo>
                      <a:pt x="0" y="70"/>
                      <a:pt x="0" y="69"/>
                      <a:pt x="3" y="69"/>
                    </a:cubicBezTo>
                    <a:cubicBezTo>
                      <a:pt x="64" y="63"/>
                      <a:pt x="64" y="63"/>
                      <a:pt x="64" y="63"/>
                    </a:cubicBezTo>
                    <a:cubicBezTo>
                      <a:pt x="66" y="63"/>
                      <a:pt x="69" y="61"/>
                      <a:pt x="70" y="59"/>
                    </a:cubicBezTo>
                    <a:cubicBezTo>
                      <a:pt x="94" y="2"/>
                      <a:pt x="94" y="2"/>
                      <a:pt x="94" y="2"/>
                    </a:cubicBezTo>
                    <a:cubicBezTo>
                      <a:pt x="95" y="0"/>
                      <a:pt x="97" y="0"/>
                      <a:pt x="97" y="2"/>
                    </a:cubicBezTo>
                    <a:cubicBezTo>
                      <a:pt x="122" y="59"/>
                      <a:pt x="122" y="59"/>
                      <a:pt x="122" y="59"/>
                    </a:cubicBezTo>
                    <a:cubicBezTo>
                      <a:pt x="123" y="61"/>
                      <a:pt x="125" y="63"/>
                      <a:pt x="128" y="63"/>
                    </a:cubicBezTo>
                    <a:cubicBezTo>
                      <a:pt x="189" y="69"/>
                      <a:pt x="189" y="69"/>
                      <a:pt x="189" y="69"/>
                    </a:cubicBezTo>
                    <a:cubicBezTo>
                      <a:pt x="191" y="69"/>
                      <a:pt x="192" y="70"/>
                      <a:pt x="190" y="72"/>
                    </a:cubicBezTo>
                    <a:cubicBezTo>
                      <a:pt x="144" y="113"/>
                      <a:pt x="144" y="113"/>
                      <a:pt x="144" y="113"/>
                    </a:cubicBezTo>
                    <a:cubicBezTo>
                      <a:pt x="142" y="114"/>
                      <a:pt x="141" y="117"/>
                      <a:pt x="141" y="119"/>
                    </a:cubicBezTo>
                    <a:cubicBezTo>
                      <a:pt x="155" y="179"/>
                      <a:pt x="155" y="179"/>
                      <a:pt x="155" y="179"/>
                    </a:cubicBezTo>
                    <a:cubicBezTo>
                      <a:pt x="156" y="182"/>
                      <a:pt x="154" y="183"/>
                      <a:pt x="152" y="181"/>
                    </a:cubicBezTo>
                    <a:lnTo>
                      <a:pt x="99" y="15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4" name="Freeform 15"/>
              <p:cNvSpPr/>
              <p:nvPr/>
            </p:nvSpPr>
            <p:spPr bwMode="auto">
              <a:xfrm>
                <a:off x="5303838" y="3275013"/>
                <a:ext cx="479425" cy="458788"/>
              </a:xfrm>
              <a:custGeom>
                <a:avLst/>
                <a:gdLst>
                  <a:gd name="T0" fmla="*/ 99 w 191"/>
                  <a:gd name="T1" fmla="*/ 150 h 183"/>
                  <a:gd name="T2" fmla="*/ 92 w 191"/>
                  <a:gd name="T3" fmla="*/ 150 h 183"/>
                  <a:gd name="T4" fmla="*/ 39 w 191"/>
                  <a:gd name="T5" fmla="*/ 181 h 183"/>
                  <a:gd name="T6" fmla="*/ 36 w 191"/>
                  <a:gd name="T7" fmla="*/ 179 h 183"/>
                  <a:gd name="T8" fmla="*/ 50 w 191"/>
                  <a:gd name="T9" fmla="*/ 119 h 183"/>
                  <a:gd name="T10" fmla="*/ 48 w 191"/>
                  <a:gd name="T11" fmla="*/ 113 h 183"/>
                  <a:gd name="T12" fmla="*/ 1 w 191"/>
                  <a:gd name="T13" fmla="*/ 72 h 183"/>
                  <a:gd name="T14" fmla="*/ 2 w 191"/>
                  <a:gd name="T15" fmla="*/ 69 h 183"/>
                  <a:gd name="T16" fmla="*/ 64 w 191"/>
                  <a:gd name="T17" fmla="*/ 63 h 183"/>
                  <a:gd name="T18" fmla="*/ 70 w 191"/>
                  <a:gd name="T19" fmla="*/ 59 h 183"/>
                  <a:gd name="T20" fmla="*/ 94 w 191"/>
                  <a:gd name="T21" fmla="*/ 2 h 183"/>
                  <a:gd name="T22" fmla="*/ 97 w 191"/>
                  <a:gd name="T23" fmla="*/ 2 h 183"/>
                  <a:gd name="T24" fmla="*/ 122 w 191"/>
                  <a:gd name="T25" fmla="*/ 59 h 183"/>
                  <a:gd name="T26" fmla="*/ 127 w 191"/>
                  <a:gd name="T27" fmla="*/ 63 h 183"/>
                  <a:gd name="T28" fmla="*/ 189 w 191"/>
                  <a:gd name="T29" fmla="*/ 69 h 183"/>
                  <a:gd name="T30" fmla="*/ 190 w 191"/>
                  <a:gd name="T31" fmla="*/ 72 h 183"/>
                  <a:gd name="T32" fmla="*/ 143 w 191"/>
                  <a:gd name="T33" fmla="*/ 113 h 183"/>
                  <a:gd name="T34" fmla="*/ 141 w 191"/>
                  <a:gd name="T35" fmla="*/ 119 h 183"/>
                  <a:gd name="T36" fmla="*/ 155 w 191"/>
                  <a:gd name="T37" fmla="*/ 179 h 183"/>
                  <a:gd name="T38" fmla="*/ 152 w 191"/>
                  <a:gd name="T39" fmla="*/ 181 h 183"/>
                  <a:gd name="T40" fmla="*/ 99 w 191"/>
                  <a:gd name="T41" fmla="*/ 15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1" h="183">
                    <a:moveTo>
                      <a:pt x="99" y="150"/>
                    </a:moveTo>
                    <a:cubicBezTo>
                      <a:pt x="97" y="149"/>
                      <a:pt x="94" y="149"/>
                      <a:pt x="92" y="150"/>
                    </a:cubicBezTo>
                    <a:cubicBezTo>
                      <a:pt x="39" y="181"/>
                      <a:pt x="39" y="181"/>
                      <a:pt x="39" y="181"/>
                    </a:cubicBezTo>
                    <a:cubicBezTo>
                      <a:pt x="37" y="183"/>
                      <a:pt x="36" y="182"/>
                      <a:pt x="36" y="179"/>
                    </a:cubicBezTo>
                    <a:cubicBezTo>
                      <a:pt x="50" y="119"/>
                      <a:pt x="50" y="119"/>
                      <a:pt x="50" y="119"/>
                    </a:cubicBezTo>
                    <a:cubicBezTo>
                      <a:pt x="50" y="117"/>
                      <a:pt x="49" y="114"/>
                      <a:pt x="48" y="113"/>
                    </a:cubicBezTo>
                    <a:cubicBezTo>
                      <a:pt x="1" y="72"/>
                      <a:pt x="1" y="72"/>
                      <a:pt x="1" y="72"/>
                    </a:cubicBezTo>
                    <a:cubicBezTo>
                      <a:pt x="0" y="70"/>
                      <a:pt x="0" y="69"/>
                      <a:pt x="2" y="69"/>
                    </a:cubicBezTo>
                    <a:cubicBezTo>
                      <a:pt x="64" y="63"/>
                      <a:pt x="64" y="63"/>
                      <a:pt x="64" y="63"/>
                    </a:cubicBezTo>
                    <a:cubicBezTo>
                      <a:pt x="66" y="63"/>
                      <a:pt x="69" y="61"/>
                      <a:pt x="70" y="59"/>
                    </a:cubicBezTo>
                    <a:cubicBezTo>
                      <a:pt x="94" y="2"/>
                      <a:pt x="94" y="2"/>
                      <a:pt x="94" y="2"/>
                    </a:cubicBezTo>
                    <a:cubicBezTo>
                      <a:pt x="95" y="0"/>
                      <a:pt x="96" y="0"/>
                      <a:pt x="97" y="2"/>
                    </a:cubicBezTo>
                    <a:cubicBezTo>
                      <a:pt x="122" y="59"/>
                      <a:pt x="122" y="59"/>
                      <a:pt x="122" y="59"/>
                    </a:cubicBezTo>
                    <a:cubicBezTo>
                      <a:pt x="122" y="61"/>
                      <a:pt x="125" y="63"/>
                      <a:pt x="127" y="63"/>
                    </a:cubicBezTo>
                    <a:cubicBezTo>
                      <a:pt x="189" y="69"/>
                      <a:pt x="189" y="69"/>
                      <a:pt x="189" y="69"/>
                    </a:cubicBezTo>
                    <a:cubicBezTo>
                      <a:pt x="191" y="69"/>
                      <a:pt x="191" y="70"/>
                      <a:pt x="190" y="72"/>
                    </a:cubicBezTo>
                    <a:cubicBezTo>
                      <a:pt x="143" y="113"/>
                      <a:pt x="143" y="113"/>
                      <a:pt x="143" y="113"/>
                    </a:cubicBezTo>
                    <a:cubicBezTo>
                      <a:pt x="142" y="114"/>
                      <a:pt x="141" y="117"/>
                      <a:pt x="141" y="119"/>
                    </a:cubicBezTo>
                    <a:cubicBezTo>
                      <a:pt x="155" y="179"/>
                      <a:pt x="155" y="179"/>
                      <a:pt x="155" y="179"/>
                    </a:cubicBezTo>
                    <a:cubicBezTo>
                      <a:pt x="155" y="182"/>
                      <a:pt x="154" y="183"/>
                      <a:pt x="152" y="181"/>
                    </a:cubicBezTo>
                    <a:lnTo>
                      <a:pt x="99" y="15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grpSp>
        <p:grpSp>
          <p:nvGrpSpPr>
            <p:cNvPr id="25" name="Group 51"/>
            <p:cNvGrpSpPr/>
            <p:nvPr/>
          </p:nvGrpSpPr>
          <p:grpSpPr>
            <a:xfrm>
              <a:off x="5477715" y="3581412"/>
              <a:ext cx="340030" cy="340029"/>
              <a:chOff x="9634538" y="2209800"/>
              <a:chExt cx="920751" cy="920750"/>
            </a:xfrm>
            <a:solidFill>
              <a:schemeClr val="bg1"/>
            </a:solidFill>
          </p:grpSpPr>
          <p:sp>
            <p:nvSpPr>
              <p:cNvPr id="26" name="Freeform 34"/>
              <p:cNvSpPr>
                <a:spLocks noEditPoints="1"/>
              </p:cNvSpPr>
              <p:nvPr/>
            </p:nvSpPr>
            <p:spPr bwMode="auto">
              <a:xfrm>
                <a:off x="9740901" y="2968625"/>
                <a:ext cx="161925" cy="161925"/>
              </a:xfrm>
              <a:custGeom>
                <a:avLst/>
                <a:gdLst>
                  <a:gd name="T0" fmla="*/ 112 w 225"/>
                  <a:gd name="T1" fmla="*/ 225 h 225"/>
                  <a:gd name="T2" fmla="*/ 0 w 225"/>
                  <a:gd name="T3" fmla="*/ 113 h 225"/>
                  <a:gd name="T4" fmla="*/ 112 w 225"/>
                  <a:gd name="T5" fmla="*/ 0 h 225"/>
                  <a:gd name="T6" fmla="*/ 225 w 225"/>
                  <a:gd name="T7" fmla="*/ 113 h 225"/>
                  <a:gd name="T8" fmla="*/ 112 w 225"/>
                  <a:gd name="T9" fmla="*/ 225 h 225"/>
                  <a:gd name="T10" fmla="*/ 112 w 225"/>
                  <a:gd name="T11" fmla="*/ 56 h 225"/>
                  <a:gd name="T12" fmla="*/ 56 w 225"/>
                  <a:gd name="T13" fmla="*/ 113 h 225"/>
                  <a:gd name="T14" fmla="*/ 112 w 225"/>
                  <a:gd name="T15" fmla="*/ 169 h 225"/>
                  <a:gd name="T16" fmla="*/ 169 w 225"/>
                  <a:gd name="T17" fmla="*/ 113 h 225"/>
                  <a:gd name="T18" fmla="*/ 112 w 225"/>
                  <a:gd name="T19" fmla="*/ 56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5" h="225">
                    <a:moveTo>
                      <a:pt x="112" y="225"/>
                    </a:moveTo>
                    <a:cubicBezTo>
                      <a:pt x="50" y="225"/>
                      <a:pt x="0" y="175"/>
                      <a:pt x="0" y="113"/>
                    </a:cubicBezTo>
                    <a:cubicBezTo>
                      <a:pt x="0" y="51"/>
                      <a:pt x="50" y="0"/>
                      <a:pt x="112" y="0"/>
                    </a:cubicBezTo>
                    <a:cubicBezTo>
                      <a:pt x="174" y="0"/>
                      <a:pt x="225" y="51"/>
                      <a:pt x="225" y="113"/>
                    </a:cubicBezTo>
                    <a:cubicBezTo>
                      <a:pt x="225" y="175"/>
                      <a:pt x="174" y="225"/>
                      <a:pt x="112" y="225"/>
                    </a:cubicBezTo>
                    <a:close/>
                    <a:moveTo>
                      <a:pt x="112" y="56"/>
                    </a:moveTo>
                    <a:cubicBezTo>
                      <a:pt x="81" y="56"/>
                      <a:pt x="56" y="81"/>
                      <a:pt x="56" y="113"/>
                    </a:cubicBezTo>
                    <a:cubicBezTo>
                      <a:pt x="56" y="144"/>
                      <a:pt x="81" y="169"/>
                      <a:pt x="112" y="169"/>
                    </a:cubicBezTo>
                    <a:cubicBezTo>
                      <a:pt x="143" y="169"/>
                      <a:pt x="169" y="144"/>
                      <a:pt x="169" y="113"/>
                    </a:cubicBezTo>
                    <a:cubicBezTo>
                      <a:pt x="169" y="81"/>
                      <a:pt x="143" y="56"/>
                      <a:pt x="112" y="5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7" name="Freeform 35"/>
              <p:cNvSpPr>
                <a:spLocks noEditPoints="1"/>
              </p:cNvSpPr>
              <p:nvPr/>
            </p:nvSpPr>
            <p:spPr bwMode="auto">
              <a:xfrm>
                <a:off x="10150476" y="2968625"/>
                <a:ext cx="161925" cy="161925"/>
              </a:xfrm>
              <a:custGeom>
                <a:avLst/>
                <a:gdLst>
                  <a:gd name="T0" fmla="*/ 112 w 224"/>
                  <a:gd name="T1" fmla="*/ 225 h 225"/>
                  <a:gd name="T2" fmla="*/ 0 w 224"/>
                  <a:gd name="T3" fmla="*/ 113 h 225"/>
                  <a:gd name="T4" fmla="*/ 112 w 224"/>
                  <a:gd name="T5" fmla="*/ 0 h 225"/>
                  <a:gd name="T6" fmla="*/ 224 w 224"/>
                  <a:gd name="T7" fmla="*/ 113 h 225"/>
                  <a:gd name="T8" fmla="*/ 112 w 224"/>
                  <a:gd name="T9" fmla="*/ 225 h 225"/>
                  <a:gd name="T10" fmla="*/ 112 w 224"/>
                  <a:gd name="T11" fmla="*/ 56 h 225"/>
                  <a:gd name="T12" fmla="*/ 56 w 224"/>
                  <a:gd name="T13" fmla="*/ 113 h 225"/>
                  <a:gd name="T14" fmla="*/ 112 w 224"/>
                  <a:gd name="T15" fmla="*/ 169 h 225"/>
                  <a:gd name="T16" fmla="*/ 168 w 224"/>
                  <a:gd name="T17" fmla="*/ 113 h 225"/>
                  <a:gd name="T18" fmla="*/ 112 w 224"/>
                  <a:gd name="T19" fmla="*/ 56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4" h="225">
                    <a:moveTo>
                      <a:pt x="112" y="225"/>
                    </a:moveTo>
                    <a:cubicBezTo>
                      <a:pt x="50" y="225"/>
                      <a:pt x="0" y="175"/>
                      <a:pt x="0" y="113"/>
                    </a:cubicBezTo>
                    <a:cubicBezTo>
                      <a:pt x="0" y="51"/>
                      <a:pt x="50" y="0"/>
                      <a:pt x="112" y="0"/>
                    </a:cubicBezTo>
                    <a:cubicBezTo>
                      <a:pt x="174" y="0"/>
                      <a:pt x="224" y="51"/>
                      <a:pt x="224" y="113"/>
                    </a:cubicBezTo>
                    <a:cubicBezTo>
                      <a:pt x="224" y="175"/>
                      <a:pt x="174" y="225"/>
                      <a:pt x="112" y="225"/>
                    </a:cubicBezTo>
                    <a:close/>
                    <a:moveTo>
                      <a:pt x="112" y="56"/>
                    </a:moveTo>
                    <a:cubicBezTo>
                      <a:pt x="81" y="56"/>
                      <a:pt x="56" y="81"/>
                      <a:pt x="56" y="113"/>
                    </a:cubicBezTo>
                    <a:cubicBezTo>
                      <a:pt x="56" y="144"/>
                      <a:pt x="81" y="169"/>
                      <a:pt x="112" y="169"/>
                    </a:cubicBezTo>
                    <a:cubicBezTo>
                      <a:pt x="143" y="169"/>
                      <a:pt x="168" y="144"/>
                      <a:pt x="168" y="113"/>
                    </a:cubicBezTo>
                    <a:cubicBezTo>
                      <a:pt x="168" y="81"/>
                      <a:pt x="143" y="56"/>
                      <a:pt x="112" y="5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8" name="Freeform 36"/>
              <p:cNvSpPr/>
              <p:nvPr/>
            </p:nvSpPr>
            <p:spPr bwMode="auto">
              <a:xfrm>
                <a:off x="9801226" y="2330450"/>
                <a:ext cx="754063" cy="677863"/>
              </a:xfrm>
              <a:custGeom>
                <a:avLst/>
                <a:gdLst>
                  <a:gd name="T0" fmla="*/ 619 w 1048"/>
                  <a:gd name="T1" fmla="*/ 942 h 942"/>
                  <a:gd name="T2" fmla="*/ 28 w 1048"/>
                  <a:gd name="T3" fmla="*/ 942 h 942"/>
                  <a:gd name="T4" fmla="*/ 0 w 1048"/>
                  <a:gd name="T5" fmla="*/ 914 h 942"/>
                  <a:gd name="T6" fmla="*/ 28 w 1048"/>
                  <a:gd name="T7" fmla="*/ 886 h 942"/>
                  <a:gd name="T8" fmla="*/ 597 w 1048"/>
                  <a:gd name="T9" fmla="*/ 886 h 942"/>
                  <a:gd name="T10" fmla="*/ 807 w 1048"/>
                  <a:gd name="T11" fmla="*/ 21 h 942"/>
                  <a:gd name="T12" fmla="*/ 834 w 1048"/>
                  <a:gd name="T13" fmla="*/ 0 h 942"/>
                  <a:gd name="T14" fmla="*/ 1020 w 1048"/>
                  <a:gd name="T15" fmla="*/ 0 h 942"/>
                  <a:gd name="T16" fmla="*/ 1048 w 1048"/>
                  <a:gd name="T17" fmla="*/ 28 h 942"/>
                  <a:gd name="T18" fmla="*/ 1020 w 1048"/>
                  <a:gd name="T19" fmla="*/ 56 h 942"/>
                  <a:gd name="T20" fmla="*/ 856 w 1048"/>
                  <a:gd name="T21" fmla="*/ 56 h 942"/>
                  <a:gd name="T22" fmla="*/ 646 w 1048"/>
                  <a:gd name="T23" fmla="*/ 921 h 942"/>
                  <a:gd name="T24" fmla="*/ 619 w 1048"/>
                  <a:gd name="T25" fmla="*/ 942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48" h="942">
                    <a:moveTo>
                      <a:pt x="619" y="942"/>
                    </a:moveTo>
                    <a:cubicBezTo>
                      <a:pt x="28" y="942"/>
                      <a:pt x="28" y="942"/>
                      <a:pt x="28" y="942"/>
                    </a:cubicBezTo>
                    <a:cubicBezTo>
                      <a:pt x="13" y="942"/>
                      <a:pt x="0" y="930"/>
                      <a:pt x="0" y="914"/>
                    </a:cubicBezTo>
                    <a:cubicBezTo>
                      <a:pt x="0" y="899"/>
                      <a:pt x="13" y="886"/>
                      <a:pt x="28" y="886"/>
                    </a:cubicBezTo>
                    <a:cubicBezTo>
                      <a:pt x="597" y="886"/>
                      <a:pt x="597" y="886"/>
                      <a:pt x="597" y="886"/>
                    </a:cubicBezTo>
                    <a:cubicBezTo>
                      <a:pt x="807" y="21"/>
                      <a:pt x="807" y="21"/>
                      <a:pt x="807" y="21"/>
                    </a:cubicBezTo>
                    <a:cubicBezTo>
                      <a:pt x="810" y="9"/>
                      <a:pt x="821" y="0"/>
                      <a:pt x="834" y="0"/>
                    </a:cubicBezTo>
                    <a:cubicBezTo>
                      <a:pt x="1020" y="0"/>
                      <a:pt x="1020" y="0"/>
                      <a:pt x="1020" y="0"/>
                    </a:cubicBezTo>
                    <a:cubicBezTo>
                      <a:pt x="1035" y="0"/>
                      <a:pt x="1048" y="12"/>
                      <a:pt x="1048" y="28"/>
                    </a:cubicBezTo>
                    <a:cubicBezTo>
                      <a:pt x="1048" y="43"/>
                      <a:pt x="1035" y="56"/>
                      <a:pt x="1020" y="56"/>
                    </a:cubicBezTo>
                    <a:cubicBezTo>
                      <a:pt x="856" y="56"/>
                      <a:pt x="856" y="56"/>
                      <a:pt x="856" y="56"/>
                    </a:cubicBezTo>
                    <a:cubicBezTo>
                      <a:pt x="646" y="921"/>
                      <a:pt x="646" y="921"/>
                      <a:pt x="646" y="921"/>
                    </a:cubicBezTo>
                    <a:cubicBezTo>
                      <a:pt x="643" y="933"/>
                      <a:pt x="632" y="942"/>
                      <a:pt x="619" y="94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29" name="Freeform 37"/>
              <p:cNvSpPr/>
              <p:nvPr/>
            </p:nvSpPr>
            <p:spPr bwMode="auto">
              <a:xfrm>
                <a:off x="9634538" y="2543175"/>
                <a:ext cx="735013" cy="404813"/>
              </a:xfrm>
              <a:custGeom>
                <a:avLst/>
                <a:gdLst>
                  <a:gd name="T0" fmla="*/ 873 w 1023"/>
                  <a:gd name="T1" fmla="*/ 563 h 563"/>
                  <a:gd name="T2" fmla="*/ 189 w 1023"/>
                  <a:gd name="T3" fmla="*/ 563 h 563"/>
                  <a:gd name="T4" fmla="*/ 162 w 1023"/>
                  <a:gd name="T5" fmla="*/ 543 h 563"/>
                  <a:gd name="T6" fmla="*/ 2 w 1023"/>
                  <a:gd name="T7" fmla="*/ 37 h 563"/>
                  <a:gd name="T8" fmla="*/ 6 w 1023"/>
                  <a:gd name="T9" fmla="*/ 12 h 563"/>
                  <a:gd name="T10" fmla="*/ 29 w 1023"/>
                  <a:gd name="T11" fmla="*/ 0 h 563"/>
                  <a:gd name="T12" fmla="*/ 995 w 1023"/>
                  <a:gd name="T13" fmla="*/ 0 h 563"/>
                  <a:gd name="T14" fmla="*/ 1023 w 1023"/>
                  <a:gd name="T15" fmla="*/ 28 h 563"/>
                  <a:gd name="T16" fmla="*/ 995 w 1023"/>
                  <a:gd name="T17" fmla="*/ 56 h 563"/>
                  <a:gd name="T18" fmla="*/ 67 w 1023"/>
                  <a:gd name="T19" fmla="*/ 56 h 563"/>
                  <a:gd name="T20" fmla="*/ 209 w 1023"/>
                  <a:gd name="T21" fmla="*/ 507 h 563"/>
                  <a:gd name="T22" fmla="*/ 873 w 1023"/>
                  <a:gd name="T23" fmla="*/ 507 h 563"/>
                  <a:gd name="T24" fmla="*/ 901 w 1023"/>
                  <a:gd name="T25" fmla="*/ 535 h 563"/>
                  <a:gd name="T26" fmla="*/ 873 w 1023"/>
                  <a:gd name="T27" fmla="*/ 563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23" h="563">
                    <a:moveTo>
                      <a:pt x="873" y="563"/>
                    </a:moveTo>
                    <a:cubicBezTo>
                      <a:pt x="189" y="563"/>
                      <a:pt x="189" y="563"/>
                      <a:pt x="189" y="563"/>
                    </a:cubicBezTo>
                    <a:cubicBezTo>
                      <a:pt x="176" y="563"/>
                      <a:pt x="166" y="555"/>
                      <a:pt x="162" y="543"/>
                    </a:cubicBezTo>
                    <a:cubicBezTo>
                      <a:pt x="2" y="37"/>
                      <a:pt x="2" y="37"/>
                      <a:pt x="2" y="37"/>
                    </a:cubicBezTo>
                    <a:cubicBezTo>
                      <a:pt x="0" y="28"/>
                      <a:pt x="1" y="19"/>
                      <a:pt x="6" y="12"/>
                    </a:cubicBezTo>
                    <a:cubicBezTo>
                      <a:pt x="12" y="5"/>
                      <a:pt x="20" y="0"/>
                      <a:pt x="29" y="0"/>
                    </a:cubicBezTo>
                    <a:cubicBezTo>
                      <a:pt x="995" y="0"/>
                      <a:pt x="995" y="0"/>
                      <a:pt x="995" y="0"/>
                    </a:cubicBezTo>
                    <a:cubicBezTo>
                      <a:pt x="1011" y="0"/>
                      <a:pt x="1023" y="13"/>
                      <a:pt x="1023" y="28"/>
                    </a:cubicBezTo>
                    <a:cubicBezTo>
                      <a:pt x="1023" y="44"/>
                      <a:pt x="1011" y="56"/>
                      <a:pt x="995" y="56"/>
                    </a:cubicBezTo>
                    <a:cubicBezTo>
                      <a:pt x="67" y="56"/>
                      <a:pt x="67" y="56"/>
                      <a:pt x="67" y="56"/>
                    </a:cubicBezTo>
                    <a:cubicBezTo>
                      <a:pt x="209" y="507"/>
                      <a:pt x="209" y="507"/>
                      <a:pt x="209" y="507"/>
                    </a:cubicBezTo>
                    <a:cubicBezTo>
                      <a:pt x="873" y="507"/>
                      <a:pt x="873" y="507"/>
                      <a:pt x="873" y="507"/>
                    </a:cubicBezTo>
                    <a:cubicBezTo>
                      <a:pt x="889" y="507"/>
                      <a:pt x="901" y="519"/>
                      <a:pt x="901" y="535"/>
                    </a:cubicBezTo>
                    <a:cubicBezTo>
                      <a:pt x="901" y="550"/>
                      <a:pt x="889" y="563"/>
                      <a:pt x="873" y="56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30" name="Freeform 38"/>
              <p:cNvSpPr/>
              <p:nvPr/>
            </p:nvSpPr>
            <p:spPr bwMode="auto">
              <a:xfrm>
                <a:off x="9998076" y="2209800"/>
                <a:ext cx="39688" cy="312738"/>
              </a:xfrm>
              <a:custGeom>
                <a:avLst/>
                <a:gdLst>
                  <a:gd name="T0" fmla="*/ 28 w 56"/>
                  <a:gd name="T1" fmla="*/ 436 h 436"/>
                  <a:gd name="T2" fmla="*/ 0 w 56"/>
                  <a:gd name="T3" fmla="*/ 408 h 436"/>
                  <a:gd name="T4" fmla="*/ 0 w 56"/>
                  <a:gd name="T5" fmla="*/ 28 h 436"/>
                  <a:gd name="T6" fmla="*/ 28 w 56"/>
                  <a:gd name="T7" fmla="*/ 0 h 436"/>
                  <a:gd name="T8" fmla="*/ 56 w 56"/>
                  <a:gd name="T9" fmla="*/ 28 h 436"/>
                  <a:gd name="T10" fmla="*/ 56 w 56"/>
                  <a:gd name="T11" fmla="*/ 408 h 436"/>
                  <a:gd name="T12" fmla="*/ 28 w 56"/>
                  <a:gd name="T13" fmla="*/ 436 h 436"/>
                </a:gdLst>
                <a:ahLst/>
                <a:cxnLst>
                  <a:cxn ang="0">
                    <a:pos x="T0" y="T1"/>
                  </a:cxn>
                  <a:cxn ang="0">
                    <a:pos x="T2" y="T3"/>
                  </a:cxn>
                  <a:cxn ang="0">
                    <a:pos x="T4" y="T5"/>
                  </a:cxn>
                  <a:cxn ang="0">
                    <a:pos x="T6" y="T7"/>
                  </a:cxn>
                  <a:cxn ang="0">
                    <a:pos x="T8" y="T9"/>
                  </a:cxn>
                  <a:cxn ang="0">
                    <a:pos x="T10" y="T11"/>
                  </a:cxn>
                  <a:cxn ang="0">
                    <a:pos x="T12" y="T13"/>
                  </a:cxn>
                </a:cxnLst>
                <a:rect l="0" t="0" r="r" b="b"/>
                <a:pathLst>
                  <a:path w="56" h="436">
                    <a:moveTo>
                      <a:pt x="28" y="436"/>
                    </a:moveTo>
                    <a:cubicBezTo>
                      <a:pt x="13" y="436"/>
                      <a:pt x="0" y="423"/>
                      <a:pt x="0" y="408"/>
                    </a:cubicBezTo>
                    <a:cubicBezTo>
                      <a:pt x="0" y="28"/>
                      <a:pt x="0" y="28"/>
                      <a:pt x="0" y="28"/>
                    </a:cubicBezTo>
                    <a:cubicBezTo>
                      <a:pt x="0" y="13"/>
                      <a:pt x="13" y="0"/>
                      <a:pt x="28" y="0"/>
                    </a:cubicBezTo>
                    <a:cubicBezTo>
                      <a:pt x="44" y="0"/>
                      <a:pt x="56" y="13"/>
                      <a:pt x="56" y="28"/>
                    </a:cubicBezTo>
                    <a:cubicBezTo>
                      <a:pt x="56" y="408"/>
                      <a:pt x="56" y="408"/>
                      <a:pt x="56" y="408"/>
                    </a:cubicBezTo>
                    <a:cubicBezTo>
                      <a:pt x="56" y="423"/>
                      <a:pt x="44" y="436"/>
                      <a:pt x="28" y="43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31" name="Freeform 39"/>
              <p:cNvSpPr/>
              <p:nvPr/>
            </p:nvSpPr>
            <p:spPr bwMode="auto">
              <a:xfrm>
                <a:off x="9890126" y="2359025"/>
                <a:ext cx="257175" cy="163513"/>
              </a:xfrm>
              <a:custGeom>
                <a:avLst/>
                <a:gdLst>
                  <a:gd name="T0" fmla="*/ 178 w 357"/>
                  <a:gd name="T1" fmla="*/ 228 h 228"/>
                  <a:gd name="T2" fmla="*/ 157 w 357"/>
                  <a:gd name="T3" fmla="*/ 218 h 228"/>
                  <a:gd name="T4" fmla="*/ 10 w 357"/>
                  <a:gd name="T5" fmla="*/ 49 h 228"/>
                  <a:gd name="T6" fmla="*/ 12 w 357"/>
                  <a:gd name="T7" fmla="*/ 10 h 228"/>
                  <a:gd name="T8" fmla="*/ 52 w 357"/>
                  <a:gd name="T9" fmla="*/ 13 h 228"/>
                  <a:gd name="T10" fmla="*/ 178 w 357"/>
                  <a:gd name="T11" fmla="*/ 157 h 228"/>
                  <a:gd name="T12" fmla="*/ 305 w 357"/>
                  <a:gd name="T13" fmla="*/ 13 h 228"/>
                  <a:gd name="T14" fmla="*/ 345 w 357"/>
                  <a:gd name="T15" fmla="*/ 10 h 228"/>
                  <a:gd name="T16" fmla="*/ 347 w 357"/>
                  <a:gd name="T17" fmla="*/ 49 h 228"/>
                  <a:gd name="T18" fmla="*/ 200 w 357"/>
                  <a:gd name="T19" fmla="*/ 218 h 228"/>
                  <a:gd name="T20" fmla="*/ 178 w 357"/>
                  <a:gd name="T21"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7" h="228">
                    <a:moveTo>
                      <a:pt x="178" y="228"/>
                    </a:moveTo>
                    <a:cubicBezTo>
                      <a:pt x="170" y="228"/>
                      <a:pt x="163" y="224"/>
                      <a:pt x="157" y="218"/>
                    </a:cubicBezTo>
                    <a:cubicBezTo>
                      <a:pt x="10" y="49"/>
                      <a:pt x="10" y="49"/>
                      <a:pt x="10" y="49"/>
                    </a:cubicBezTo>
                    <a:cubicBezTo>
                      <a:pt x="0" y="38"/>
                      <a:pt x="1" y="20"/>
                      <a:pt x="12" y="10"/>
                    </a:cubicBezTo>
                    <a:cubicBezTo>
                      <a:pt x="24" y="0"/>
                      <a:pt x="42" y="1"/>
                      <a:pt x="52" y="13"/>
                    </a:cubicBezTo>
                    <a:cubicBezTo>
                      <a:pt x="178" y="157"/>
                      <a:pt x="178" y="157"/>
                      <a:pt x="178" y="157"/>
                    </a:cubicBezTo>
                    <a:cubicBezTo>
                      <a:pt x="305" y="13"/>
                      <a:pt x="305" y="13"/>
                      <a:pt x="305" y="13"/>
                    </a:cubicBezTo>
                    <a:cubicBezTo>
                      <a:pt x="315" y="1"/>
                      <a:pt x="333" y="0"/>
                      <a:pt x="345" y="10"/>
                    </a:cubicBezTo>
                    <a:cubicBezTo>
                      <a:pt x="356" y="20"/>
                      <a:pt x="357" y="38"/>
                      <a:pt x="347" y="49"/>
                    </a:cubicBezTo>
                    <a:cubicBezTo>
                      <a:pt x="200" y="218"/>
                      <a:pt x="200" y="218"/>
                      <a:pt x="200" y="218"/>
                    </a:cubicBezTo>
                    <a:cubicBezTo>
                      <a:pt x="194" y="224"/>
                      <a:pt x="187" y="228"/>
                      <a:pt x="178" y="2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grpSp>
        <p:grpSp>
          <p:nvGrpSpPr>
            <p:cNvPr id="32" name="Group 58"/>
            <p:cNvGrpSpPr/>
            <p:nvPr/>
          </p:nvGrpSpPr>
          <p:grpSpPr>
            <a:xfrm>
              <a:off x="4979592" y="2740344"/>
              <a:ext cx="294480" cy="293666"/>
              <a:chOff x="8521700" y="4130676"/>
              <a:chExt cx="574675" cy="573087"/>
            </a:xfrm>
            <a:solidFill>
              <a:schemeClr val="bg1"/>
            </a:solidFill>
          </p:grpSpPr>
          <p:sp>
            <p:nvSpPr>
              <p:cNvPr id="33" name="Freeform 32"/>
              <p:cNvSpPr/>
              <p:nvPr/>
            </p:nvSpPr>
            <p:spPr bwMode="auto">
              <a:xfrm>
                <a:off x="8521700" y="4322763"/>
                <a:ext cx="360363" cy="381000"/>
              </a:xfrm>
              <a:custGeom>
                <a:avLst/>
                <a:gdLst>
                  <a:gd name="T0" fmla="*/ 47 w 121"/>
                  <a:gd name="T1" fmla="*/ 128 h 128"/>
                  <a:gd name="T2" fmla="*/ 22 w 121"/>
                  <a:gd name="T3" fmla="*/ 118 h 128"/>
                  <a:gd name="T4" fmla="*/ 14 w 121"/>
                  <a:gd name="T5" fmla="*/ 110 h 128"/>
                  <a:gd name="T6" fmla="*/ 14 w 121"/>
                  <a:gd name="T7" fmla="*/ 58 h 128"/>
                  <a:gd name="T8" fmla="*/ 58 w 121"/>
                  <a:gd name="T9" fmla="*/ 14 h 128"/>
                  <a:gd name="T10" fmla="*/ 89 w 121"/>
                  <a:gd name="T11" fmla="*/ 0 h 128"/>
                  <a:gd name="T12" fmla="*/ 119 w 121"/>
                  <a:gd name="T13" fmla="*/ 18 h 128"/>
                  <a:gd name="T14" fmla="*/ 118 w 121"/>
                  <a:gd name="T15" fmla="*/ 27 h 128"/>
                  <a:gd name="T16" fmla="*/ 109 w 121"/>
                  <a:gd name="T17" fmla="*/ 26 h 128"/>
                  <a:gd name="T18" fmla="*/ 88 w 121"/>
                  <a:gd name="T19" fmla="*/ 12 h 128"/>
                  <a:gd name="T20" fmla="*/ 66 w 121"/>
                  <a:gd name="T21" fmla="*/ 22 h 128"/>
                  <a:gd name="T22" fmla="*/ 22 w 121"/>
                  <a:gd name="T23" fmla="*/ 66 h 128"/>
                  <a:gd name="T24" fmla="*/ 22 w 121"/>
                  <a:gd name="T25" fmla="*/ 102 h 128"/>
                  <a:gd name="T26" fmla="*/ 30 w 121"/>
                  <a:gd name="T27" fmla="*/ 110 h 128"/>
                  <a:gd name="T28" fmla="*/ 48 w 121"/>
                  <a:gd name="T29" fmla="*/ 116 h 128"/>
                  <a:gd name="T30" fmla="*/ 70 w 121"/>
                  <a:gd name="T31" fmla="*/ 106 h 128"/>
                  <a:gd name="T32" fmla="*/ 102 w 121"/>
                  <a:gd name="T33" fmla="*/ 74 h 128"/>
                  <a:gd name="T34" fmla="*/ 110 w 121"/>
                  <a:gd name="T35" fmla="*/ 74 h 128"/>
                  <a:gd name="T36" fmla="*/ 110 w 121"/>
                  <a:gd name="T37" fmla="*/ 82 h 128"/>
                  <a:gd name="T38" fmla="*/ 78 w 121"/>
                  <a:gd name="T39" fmla="*/ 114 h 128"/>
                  <a:gd name="T40" fmla="*/ 49 w 121"/>
                  <a:gd name="T41" fmla="*/ 128 h 128"/>
                  <a:gd name="T42" fmla="*/ 47 w 121"/>
                  <a:gd name="T43"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1" h="128">
                    <a:moveTo>
                      <a:pt x="47" y="128"/>
                    </a:moveTo>
                    <a:cubicBezTo>
                      <a:pt x="37" y="128"/>
                      <a:pt x="28" y="125"/>
                      <a:pt x="22" y="118"/>
                    </a:cubicBezTo>
                    <a:cubicBezTo>
                      <a:pt x="14" y="110"/>
                      <a:pt x="14" y="110"/>
                      <a:pt x="14" y="110"/>
                    </a:cubicBezTo>
                    <a:cubicBezTo>
                      <a:pt x="0" y="96"/>
                      <a:pt x="0" y="72"/>
                      <a:pt x="14" y="58"/>
                    </a:cubicBezTo>
                    <a:cubicBezTo>
                      <a:pt x="58" y="14"/>
                      <a:pt x="58" y="14"/>
                      <a:pt x="58" y="14"/>
                    </a:cubicBezTo>
                    <a:cubicBezTo>
                      <a:pt x="70" y="2"/>
                      <a:pt x="81" y="0"/>
                      <a:pt x="89" y="0"/>
                    </a:cubicBezTo>
                    <a:cubicBezTo>
                      <a:pt x="100" y="1"/>
                      <a:pt x="111" y="7"/>
                      <a:pt x="119" y="18"/>
                    </a:cubicBezTo>
                    <a:cubicBezTo>
                      <a:pt x="121" y="21"/>
                      <a:pt x="120" y="25"/>
                      <a:pt x="118" y="27"/>
                    </a:cubicBezTo>
                    <a:cubicBezTo>
                      <a:pt x="115" y="29"/>
                      <a:pt x="111" y="28"/>
                      <a:pt x="109" y="26"/>
                    </a:cubicBezTo>
                    <a:cubicBezTo>
                      <a:pt x="103" y="17"/>
                      <a:pt x="96" y="13"/>
                      <a:pt x="88" y="12"/>
                    </a:cubicBezTo>
                    <a:cubicBezTo>
                      <a:pt x="81" y="12"/>
                      <a:pt x="73" y="15"/>
                      <a:pt x="66" y="22"/>
                    </a:cubicBezTo>
                    <a:cubicBezTo>
                      <a:pt x="22" y="66"/>
                      <a:pt x="22" y="66"/>
                      <a:pt x="22" y="66"/>
                    </a:cubicBezTo>
                    <a:cubicBezTo>
                      <a:pt x="13" y="76"/>
                      <a:pt x="13" y="92"/>
                      <a:pt x="22" y="102"/>
                    </a:cubicBezTo>
                    <a:cubicBezTo>
                      <a:pt x="30" y="110"/>
                      <a:pt x="30" y="110"/>
                      <a:pt x="30" y="110"/>
                    </a:cubicBezTo>
                    <a:cubicBezTo>
                      <a:pt x="35" y="114"/>
                      <a:pt x="41" y="117"/>
                      <a:pt x="48" y="116"/>
                    </a:cubicBezTo>
                    <a:cubicBezTo>
                      <a:pt x="56" y="116"/>
                      <a:pt x="63" y="112"/>
                      <a:pt x="70" y="106"/>
                    </a:cubicBezTo>
                    <a:cubicBezTo>
                      <a:pt x="102" y="74"/>
                      <a:pt x="102" y="74"/>
                      <a:pt x="102" y="74"/>
                    </a:cubicBezTo>
                    <a:cubicBezTo>
                      <a:pt x="104" y="71"/>
                      <a:pt x="108" y="71"/>
                      <a:pt x="110" y="74"/>
                    </a:cubicBezTo>
                    <a:cubicBezTo>
                      <a:pt x="113" y="76"/>
                      <a:pt x="113" y="80"/>
                      <a:pt x="110" y="82"/>
                    </a:cubicBezTo>
                    <a:cubicBezTo>
                      <a:pt x="78" y="114"/>
                      <a:pt x="78" y="114"/>
                      <a:pt x="78" y="114"/>
                    </a:cubicBezTo>
                    <a:cubicBezTo>
                      <a:pt x="70" y="123"/>
                      <a:pt x="59" y="128"/>
                      <a:pt x="49" y="128"/>
                    </a:cubicBezTo>
                    <a:cubicBezTo>
                      <a:pt x="48" y="128"/>
                      <a:pt x="47" y="128"/>
                      <a:pt x="47" y="1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sp>
            <p:nvSpPr>
              <p:cNvPr id="34" name="Freeform 33"/>
              <p:cNvSpPr/>
              <p:nvPr/>
            </p:nvSpPr>
            <p:spPr bwMode="auto">
              <a:xfrm>
                <a:off x="8769350" y="4130676"/>
                <a:ext cx="327025" cy="392113"/>
              </a:xfrm>
              <a:custGeom>
                <a:avLst/>
                <a:gdLst>
                  <a:gd name="T0" fmla="*/ 29 w 110"/>
                  <a:gd name="T1" fmla="*/ 132 h 132"/>
                  <a:gd name="T2" fmla="*/ 26 w 110"/>
                  <a:gd name="T3" fmla="*/ 132 h 132"/>
                  <a:gd name="T4" fmla="*/ 2 w 110"/>
                  <a:gd name="T5" fmla="*/ 118 h 132"/>
                  <a:gd name="T6" fmla="*/ 4 w 110"/>
                  <a:gd name="T7" fmla="*/ 110 h 132"/>
                  <a:gd name="T8" fmla="*/ 12 w 110"/>
                  <a:gd name="T9" fmla="*/ 112 h 132"/>
                  <a:gd name="T10" fmla="*/ 27 w 110"/>
                  <a:gd name="T11" fmla="*/ 120 h 132"/>
                  <a:gd name="T12" fmla="*/ 43 w 110"/>
                  <a:gd name="T13" fmla="*/ 115 h 132"/>
                  <a:gd name="T14" fmla="*/ 91 w 110"/>
                  <a:gd name="T15" fmla="*/ 67 h 132"/>
                  <a:gd name="T16" fmla="*/ 98 w 110"/>
                  <a:gd name="T17" fmla="*/ 51 h 132"/>
                  <a:gd name="T18" fmla="*/ 91 w 110"/>
                  <a:gd name="T19" fmla="*/ 35 h 132"/>
                  <a:gd name="T20" fmla="*/ 83 w 110"/>
                  <a:gd name="T21" fmla="*/ 27 h 132"/>
                  <a:gd name="T22" fmla="*/ 47 w 110"/>
                  <a:gd name="T23" fmla="*/ 23 h 132"/>
                  <a:gd name="T24" fmla="*/ 11 w 110"/>
                  <a:gd name="T25" fmla="*/ 59 h 132"/>
                  <a:gd name="T26" fmla="*/ 3 w 110"/>
                  <a:gd name="T27" fmla="*/ 59 h 132"/>
                  <a:gd name="T28" fmla="*/ 3 w 110"/>
                  <a:gd name="T29" fmla="*/ 51 h 132"/>
                  <a:gd name="T30" fmla="*/ 39 w 110"/>
                  <a:gd name="T31" fmla="*/ 15 h 132"/>
                  <a:gd name="T32" fmla="*/ 91 w 110"/>
                  <a:gd name="T33" fmla="*/ 19 h 132"/>
                  <a:gd name="T34" fmla="*/ 99 w 110"/>
                  <a:gd name="T35" fmla="*/ 27 h 132"/>
                  <a:gd name="T36" fmla="*/ 110 w 110"/>
                  <a:gd name="T37" fmla="*/ 51 h 132"/>
                  <a:gd name="T38" fmla="*/ 99 w 110"/>
                  <a:gd name="T39" fmla="*/ 75 h 132"/>
                  <a:gd name="T40" fmla="*/ 51 w 110"/>
                  <a:gd name="T41" fmla="*/ 123 h 132"/>
                  <a:gd name="T42" fmla="*/ 29 w 110"/>
                  <a:gd name="T43"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132">
                    <a:moveTo>
                      <a:pt x="29" y="132"/>
                    </a:moveTo>
                    <a:cubicBezTo>
                      <a:pt x="28" y="132"/>
                      <a:pt x="27" y="132"/>
                      <a:pt x="26" y="132"/>
                    </a:cubicBezTo>
                    <a:cubicBezTo>
                      <a:pt x="16" y="131"/>
                      <a:pt x="7" y="126"/>
                      <a:pt x="2" y="118"/>
                    </a:cubicBezTo>
                    <a:cubicBezTo>
                      <a:pt x="0" y="116"/>
                      <a:pt x="1" y="112"/>
                      <a:pt x="4" y="110"/>
                    </a:cubicBezTo>
                    <a:cubicBezTo>
                      <a:pt x="6" y="108"/>
                      <a:pt x="10" y="109"/>
                      <a:pt x="12" y="112"/>
                    </a:cubicBezTo>
                    <a:cubicBezTo>
                      <a:pt x="15" y="116"/>
                      <a:pt x="21" y="120"/>
                      <a:pt x="27" y="120"/>
                    </a:cubicBezTo>
                    <a:cubicBezTo>
                      <a:pt x="33" y="121"/>
                      <a:pt x="39" y="119"/>
                      <a:pt x="43" y="115"/>
                    </a:cubicBezTo>
                    <a:cubicBezTo>
                      <a:pt x="91" y="67"/>
                      <a:pt x="91" y="67"/>
                      <a:pt x="91" y="67"/>
                    </a:cubicBezTo>
                    <a:cubicBezTo>
                      <a:pt x="95" y="62"/>
                      <a:pt x="98" y="57"/>
                      <a:pt x="98" y="51"/>
                    </a:cubicBezTo>
                    <a:cubicBezTo>
                      <a:pt x="98" y="45"/>
                      <a:pt x="95" y="40"/>
                      <a:pt x="91" y="35"/>
                    </a:cubicBezTo>
                    <a:cubicBezTo>
                      <a:pt x="83" y="27"/>
                      <a:pt x="83" y="27"/>
                      <a:pt x="83" y="27"/>
                    </a:cubicBezTo>
                    <a:cubicBezTo>
                      <a:pt x="73" y="18"/>
                      <a:pt x="57" y="14"/>
                      <a:pt x="47" y="23"/>
                    </a:cubicBezTo>
                    <a:cubicBezTo>
                      <a:pt x="11" y="59"/>
                      <a:pt x="11" y="59"/>
                      <a:pt x="11" y="59"/>
                    </a:cubicBezTo>
                    <a:cubicBezTo>
                      <a:pt x="9" y="62"/>
                      <a:pt x="5" y="62"/>
                      <a:pt x="3" y="59"/>
                    </a:cubicBezTo>
                    <a:cubicBezTo>
                      <a:pt x="0" y="57"/>
                      <a:pt x="0" y="53"/>
                      <a:pt x="3" y="51"/>
                    </a:cubicBezTo>
                    <a:cubicBezTo>
                      <a:pt x="39" y="15"/>
                      <a:pt x="39" y="15"/>
                      <a:pt x="39" y="15"/>
                    </a:cubicBezTo>
                    <a:cubicBezTo>
                      <a:pt x="53" y="0"/>
                      <a:pt x="78" y="5"/>
                      <a:pt x="91" y="19"/>
                    </a:cubicBezTo>
                    <a:cubicBezTo>
                      <a:pt x="99" y="27"/>
                      <a:pt x="99" y="27"/>
                      <a:pt x="99" y="27"/>
                    </a:cubicBezTo>
                    <a:cubicBezTo>
                      <a:pt x="106" y="34"/>
                      <a:pt x="110" y="42"/>
                      <a:pt x="110" y="51"/>
                    </a:cubicBezTo>
                    <a:cubicBezTo>
                      <a:pt x="110" y="60"/>
                      <a:pt x="106" y="68"/>
                      <a:pt x="99" y="75"/>
                    </a:cubicBezTo>
                    <a:cubicBezTo>
                      <a:pt x="51" y="123"/>
                      <a:pt x="51" y="123"/>
                      <a:pt x="51" y="123"/>
                    </a:cubicBezTo>
                    <a:cubicBezTo>
                      <a:pt x="45" y="129"/>
                      <a:pt x="38" y="132"/>
                      <a:pt x="29" y="1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id-ID" sz="1350">
                  <a:cs typeface="+mn-ea"/>
                  <a:sym typeface="+mn-lt"/>
                </a:endParaRPr>
              </a:p>
            </p:txBody>
          </p:sp>
        </p:grpSp>
      </p:grpSp>
      <p:sp>
        <p:nvSpPr>
          <p:cNvPr id="35" name="文本框 34"/>
          <p:cNvSpPr txBox="1"/>
          <p:nvPr/>
        </p:nvSpPr>
        <p:spPr>
          <a:xfrm>
            <a:off x="7435215" y="1816100"/>
            <a:ext cx="3613150" cy="532765"/>
          </a:xfrm>
          <a:prstGeom prst="rect">
            <a:avLst/>
          </a:prstGeom>
          <a:noFill/>
        </p:spPr>
        <p:txBody>
          <a:bodyPr wrap="square" rtlCol="0">
            <a:spAutoFit/>
          </a:bodyPr>
          <a:lstStyle/>
          <a:p>
            <a:r>
              <a:rPr lang="zh-CN" altLang="en-US" sz="1400">
                <a:solidFill>
                  <a:schemeClr val="bg1"/>
                </a:solidFill>
                <a:cs typeface="+mn-ea"/>
                <a:sym typeface="+mn-lt"/>
              </a:rPr>
              <a:t>Love is not a maybe thing. You know when you love someone.</a:t>
            </a:r>
          </a:p>
        </p:txBody>
      </p:sp>
      <p:sp>
        <p:nvSpPr>
          <p:cNvPr id="36" name="文本框 35"/>
          <p:cNvSpPr txBox="1"/>
          <p:nvPr/>
        </p:nvSpPr>
        <p:spPr>
          <a:xfrm>
            <a:off x="8039100" y="3405505"/>
            <a:ext cx="3613150" cy="532765"/>
          </a:xfrm>
          <a:prstGeom prst="rect">
            <a:avLst/>
          </a:prstGeom>
          <a:noFill/>
        </p:spPr>
        <p:txBody>
          <a:bodyPr wrap="square" rtlCol="0">
            <a:spAutoFit/>
          </a:bodyPr>
          <a:lstStyle/>
          <a:p>
            <a:r>
              <a:rPr lang="zh-CN" altLang="en-US" sz="1400">
                <a:solidFill>
                  <a:schemeClr val="bg1"/>
                </a:solidFill>
                <a:cs typeface="+mn-ea"/>
                <a:sym typeface="+mn-lt"/>
              </a:rPr>
              <a:t>Love is not a maybe thing. You know when you love someone.</a:t>
            </a:r>
          </a:p>
        </p:txBody>
      </p:sp>
      <p:sp>
        <p:nvSpPr>
          <p:cNvPr id="37" name="文本框 36"/>
          <p:cNvSpPr txBox="1"/>
          <p:nvPr/>
        </p:nvSpPr>
        <p:spPr>
          <a:xfrm>
            <a:off x="7526020" y="4968875"/>
            <a:ext cx="3613150" cy="532765"/>
          </a:xfrm>
          <a:prstGeom prst="rect">
            <a:avLst/>
          </a:prstGeom>
          <a:noFill/>
        </p:spPr>
        <p:txBody>
          <a:bodyPr wrap="square" rtlCol="0">
            <a:spAutoFit/>
          </a:bodyPr>
          <a:lstStyle/>
          <a:p>
            <a:r>
              <a:rPr lang="zh-CN" altLang="en-US" sz="1400">
                <a:solidFill>
                  <a:schemeClr val="bg1"/>
                </a:solidFill>
                <a:cs typeface="+mn-ea"/>
                <a:sym typeface="+mn-lt"/>
              </a:rPr>
              <a:t>Love is not a maybe thing. You know when you love someone.</a:t>
            </a:r>
          </a:p>
        </p:txBody>
      </p:sp>
      <p:sp>
        <p:nvSpPr>
          <p:cNvPr id="38" name="文本框 37"/>
          <p:cNvSpPr txBox="1"/>
          <p:nvPr/>
        </p:nvSpPr>
        <p:spPr>
          <a:xfrm>
            <a:off x="1042035" y="4968875"/>
            <a:ext cx="3613150" cy="532765"/>
          </a:xfrm>
          <a:prstGeom prst="rect">
            <a:avLst/>
          </a:prstGeom>
          <a:noFill/>
        </p:spPr>
        <p:txBody>
          <a:bodyPr wrap="square" rtlCol="0">
            <a:spAutoFit/>
          </a:bodyPr>
          <a:lstStyle/>
          <a:p>
            <a:pPr algn="r"/>
            <a:r>
              <a:rPr lang="zh-CN" altLang="en-US" sz="1400">
                <a:solidFill>
                  <a:schemeClr val="bg1"/>
                </a:solidFill>
                <a:cs typeface="+mn-ea"/>
                <a:sym typeface="+mn-lt"/>
              </a:rPr>
              <a:t>Love is not a maybe thing. You know when you love someone.</a:t>
            </a:r>
          </a:p>
        </p:txBody>
      </p:sp>
      <p:sp>
        <p:nvSpPr>
          <p:cNvPr id="39" name="文本框 38"/>
          <p:cNvSpPr txBox="1"/>
          <p:nvPr/>
        </p:nvSpPr>
        <p:spPr>
          <a:xfrm>
            <a:off x="536575" y="3394710"/>
            <a:ext cx="3613150" cy="532765"/>
          </a:xfrm>
          <a:prstGeom prst="rect">
            <a:avLst/>
          </a:prstGeom>
          <a:noFill/>
        </p:spPr>
        <p:txBody>
          <a:bodyPr wrap="square" rtlCol="0">
            <a:spAutoFit/>
          </a:bodyPr>
          <a:lstStyle/>
          <a:p>
            <a:pPr algn="r"/>
            <a:r>
              <a:rPr lang="zh-CN" altLang="en-US" sz="1400">
                <a:solidFill>
                  <a:schemeClr val="bg1"/>
                </a:solidFill>
                <a:cs typeface="+mn-ea"/>
                <a:sym typeface="+mn-lt"/>
              </a:rPr>
              <a:t>Love is not a maybe thing. You know when you love someone.</a:t>
            </a:r>
          </a:p>
        </p:txBody>
      </p:sp>
      <p:sp>
        <p:nvSpPr>
          <p:cNvPr id="40" name="文本框 39"/>
          <p:cNvSpPr txBox="1"/>
          <p:nvPr/>
        </p:nvSpPr>
        <p:spPr>
          <a:xfrm>
            <a:off x="1188720" y="1825625"/>
            <a:ext cx="3613150" cy="532765"/>
          </a:xfrm>
          <a:prstGeom prst="rect">
            <a:avLst/>
          </a:prstGeom>
          <a:noFill/>
        </p:spPr>
        <p:txBody>
          <a:bodyPr wrap="square" rtlCol="0">
            <a:spAutoFit/>
          </a:bodyPr>
          <a:lstStyle/>
          <a:p>
            <a:pPr algn="r"/>
            <a:r>
              <a:rPr lang="zh-CN" altLang="en-US" sz="1400">
                <a:solidFill>
                  <a:schemeClr val="bg1"/>
                </a:solidFill>
                <a:cs typeface="+mn-ea"/>
                <a:sym typeface="+mn-lt"/>
              </a:rPr>
              <a:t>Love is not a maybe thing. You know when you love someone.</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5" presetClass="entr" presetSubtype="0" fill="hold" nodeType="afterEffect">
                                  <p:stCondLst>
                                    <p:cond delay="0"/>
                                  </p:stCondLst>
                                  <p:childTnLst>
                                    <p:set>
                                      <p:cBhvr>
                                        <p:cTn id="19" dur="1" fill="hold">
                                          <p:stCondLst>
                                            <p:cond delay="0"/>
                                          </p:stCondLst>
                                        </p:cTn>
                                        <p:tgtEl>
                                          <p:spTgt spid="18435"/>
                                        </p:tgtEl>
                                        <p:attrNameLst>
                                          <p:attrName>style.visibility</p:attrName>
                                        </p:attrNameLst>
                                      </p:cBhvr>
                                      <p:to>
                                        <p:strVal val="visible"/>
                                      </p:to>
                                    </p:set>
                                    <p:animEffect transition="in" filter="fade">
                                      <p:cBhvr>
                                        <p:cTn id="20" dur="1000"/>
                                        <p:tgtEl>
                                          <p:spTgt spid="18435"/>
                                        </p:tgtEl>
                                      </p:cBhvr>
                                    </p:animEffect>
                                    <p:anim calcmode="lin" valueType="num">
                                      <p:cBhvr>
                                        <p:cTn id="21" dur="1000" fill="hold"/>
                                        <p:tgtEl>
                                          <p:spTgt spid="18435"/>
                                        </p:tgtEl>
                                        <p:attrNameLst>
                                          <p:attrName>style.rotation</p:attrName>
                                        </p:attrNameLst>
                                      </p:cBhvr>
                                      <p:tavLst>
                                        <p:tav tm="0">
                                          <p:val>
                                            <p:fltVal val="720"/>
                                          </p:val>
                                        </p:tav>
                                        <p:tav tm="100000">
                                          <p:val>
                                            <p:fltVal val="0"/>
                                          </p:val>
                                        </p:tav>
                                      </p:tavLst>
                                    </p:anim>
                                    <p:anim calcmode="lin" valueType="num">
                                      <p:cBhvr>
                                        <p:cTn id="22" dur="1000" fill="hold"/>
                                        <p:tgtEl>
                                          <p:spTgt spid="18435"/>
                                        </p:tgtEl>
                                        <p:attrNameLst>
                                          <p:attrName>ppt_h</p:attrName>
                                        </p:attrNameLst>
                                      </p:cBhvr>
                                      <p:tavLst>
                                        <p:tav tm="0">
                                          <p:val>
                                            <p:fltVal val="0"/>
                                          </p:val>
                                        </p:tav>
                                        <p:tav tm="100000">
                                          <p:val>
                                            <p:strVal val="#ppt_h"/>
                                          </p:val>
                                        </p:tav>
                                      </p:tavLst>
                                    </p:anim>
                                    <p:anim calcmode="lin" valueType="num">
                                      <p:cBhvr>
                                        <p:cTn id="23" dur="1000" fill="hold"/>
                                        <p:tgtEl>
                                          <p:spTgt spid="18435"/>
                                        </p:tgtEl>
                                        <p:attrNameLst>
                                          <p:attrName>ppt_w</p:attrName>
                                        </p:attrNameLst>
                                      </p:cBhvr>
                                      <p:tavLst>
                                        <p:tav tm="0">
                                          <p:val>
                                            <p:fltVal val="0"/>
                                          </p:val>
                                        </p:tav>
                                        <p:tav tm="100000">
                                          <p:val>
                                            <p:strVal val="#ppt_w"/>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1000" fill="hold"/>
                                        <p:tgtEl>
                                          <p:spTgt spid="40"/>
                                        </p:tgtEl>
                                        <p:attrNameLst>
                                          <p:attrName>ppt_w</p:attrName>
                                        </p:attrNameLst>
                                      </p:cBhvr>
                                      <p:tavLst>
                                        <p:tav tm="0">
                                          <p:val>
                                            <p:fltVal val="0"/>
                                          </p:val>
                                        </p:tav>
                                        <p:tav tm="100000">
                                          <p:val>
                                            <p:strVal val="#ppt_w"/>
                                          </p:val>
                                        </p:tav>
                                      </p:tavLst>
                                    </p:anim>
                                    <p:anim calcmode="lin" valueType="num">
                                      <p:cBhvr>
                                        <p:cTn id="28" dur="1000" fill="hold"/>
                                        <p:tgtEl>
                                          <p:spTgt spid="40"/>
                                        </p:tgtEl>
                                        <p:attrNameLst>
                                          <p:attrName>ppt_h</p:attrName>
                                        </p:attrNameLst>
                                      </p:cBhvr>
                                      <p:tavLst>
                                        <p:tav tm="0">
                                          <p:val>
                                            <p:fltVal val="0"/>
                                          </p:val>
                                        </p:tav>
                                        <p:tav tm="100000">
                                          <p:val>
                                            <p:strVal val="#ppt_h"/>
                                          </p:val>
                                        </p:tav>
                                      </p:tavLst>
                                    </p:anim>
                                    <p:animEffect transition="in" filter="fade">
                                      <p:cBhvr>
                                        <p:cTn id="29" dur="1000"/>
                                        <p:tgtEl>
                                          <p:spTgt spid="40"/>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1000" fill="hold"/>
                                        <p:tgtEl>
                                          <p:spTgt spid="35"/>
                                        </p:tgtEl>
                                        <p:attrNameLst>
                                          <p:attrName>ppt_w</p:attrName>
                                        </p:attrNameLst>
                                      </p:cBhvr>
                                      <p:tavLst>
                                        <p:tav tm="0">
                                          <p:val>
                                            <p:fltVal val="0"/>
                                          </p:val>
                                        </p:tav>
                                        <p:tav tm="100000">
                                          <p:val>
                                            <p:strVal val="#ppt_w"/>
                                          </p:val>
                                        </p:tav>
                                      </p:tavLst>
                                    </p:anim>
                                    <p:anim calcmode="lin" valueType="num">
                                      <p:cBhvr>
                                        <p:cTn id="34" dur="1000" fill="hold"/>
                                        <p:tgtEl>
                                          <p:spTgt spid="35"/>
                                        </p:tgtEl>
                                        <p:attrNameLst>
                                          <p:attrName>ppt_h</p:attrName>
                                        </p:attrNameLst>
                                      </p:cBhvr>
                                      <p:tavLst>
                                        <p:tav tm="0">
                                          <p:val>
                                            <p:fltVal val="0"/>
                                          </p:val>
                                        </p:tav>
                                        <p:tav tm="100000">
                                          <p:val>
                                            <p:strVal val="#ppt_h"/>
                                          </p:val>
                                        </p:tav>
                                      </p:tavLst>
                                    </p:anim>
                                    <p:animEffect transition="in" filter="fade">
                                      <p:cBhvr>
                                        <p:cTn id="35" dur="1000"/>
                                        <p:tgtEl>
                                          <p:spTgt spid="35"/>
                                        </p:tgtEl>
                                      </p:cBhvr>
                                    </p:animEffect>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p:cTn id="39" dur="1000" fill="hold"/>
                                        <p:tgtEl>
                                          <p:spTgt spid="39"/>
                                        </p:tgtEl>
                                        <p:attrNameLst>
                                          <p:attrName>ppt_w</p:attrName>
                                        </p:attrNameLst>
                                      </p:cBhvr>
                                      <p:tavLst>
                                        <p:tav tm="0">
                                          <p:val>
                                            <p:fltVal val="0"/>
                                          </p:val>
                                        </p:tav>
                                        <p:tav tm="100000">
                                          <p:val>
                                            <p:strVal val="#ppt_w"/>
                                          </p:val>
                                        </p:tav>
                                      </p:tavLst>
                                    </p:anim>
                                    <p:anim calcmode="lin" valueType="num">
                                      <p:cBhvr>
                                        <p:cTn id="40" dur="1000" fill="hold"/>
                                        <p:tgtEl>
                                          <p:spTgt spid="39"/>
                                        </p:tgtEl>
                                        <p:attrNameLst>
                                          <p:attrName>ppt_h</p:attrName>
                                        </p:attrNameLst>
                                      </p:cBhvr>
                                      <p:tavLst>
                                        <p:tav tm="0">
                                          <p:val>
                                            <p:fltVal val="0"/>
                                          </p:val>
                                        </p:tav>
                                        <p:tav tm="100000">
                                          <p:val>
                                            <p:strVal val="#ppt_h"/>
                                          </p:val>
                                        </p:tav>
                                      </p:tavLst>
                                    </p:anim>
                                    <p:animEffect transition="in" filter="fade">
                                      <p:cBhvr>
                                        <p:cTn id="41" dur="1000"/>
                                        <p:tgtEl>
                                          <p:spTgt spid="39"/>
                                        </p:tgtEl>
                                      </p:cBhvr>
                                    </p:animEffect>
                                  </p:childTnLst>
                                </p:cTn>
                              </p:par>
                            </p:childTnLst>
                          </p:cTn>
                        </p:par>
                        <p:par>
                          <p:cTn id="42" fill="hold">
                            <p:stCondLst>
                              <p:cond delay="5000"/>
                            </p:stCondLst>
                            <p:childTnLst>
                              <p:par>
                                <p:cTn id="43" presetID="53" presetClass="entr" presetSubtype="16"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1000" fill="hold"/>
                                        <p:tgtEl>
                                          <p:spTgt spid="36"/>
                                        </p:tgtEl>
                                        <p:attrNameLst>
                                          <p:attrName>ppt_w</p:attrName>
                                        </p:attrNameLst>
                                      </p:cBhvr>
                                      <p:tavLst>
                                        <p:tav tm="0">
                                          <p:val>
                                            <p:fltVal val="0"/>
                                          </p:val>
                                        </p:tav>
                                        <p:tav tm="100000">
                                          <p:val>
                                            <p:strVal val="#ppt_w"/>
                                          </p:val>
                                        </p:tav>
                                      </p:tavLst>
                                    </p:anim>
                                    <p:anim calcmode="lin" valueType="num">
                                      <p:cBhvr>
                                        <p:cTn id="46" dur="1000" fill="hold"/>
                                        <p:tgtEl>
                                          <p:spTgt spid="36"/>
                                        </p:tgtEl>
                                        <p:attrNameLst>
                                          <p:attrName>ppt_h</p:attrName>
                                        </p:attrNameLst>
                                      </p:cBhvr>
                                      <p:tavLst>
                                        <p:tav tm="0">
                                          <p:val>
                                            <p:fltVal val="0"/>
                                          </p:val>
                                        </p:tav>
                                        <p:tav tm="100000">
                                          <p:val>
                                            <p:strVal val="#ppt_h"/>
                                          </p:val>
                                        </p:tav>
                                      </p:tavLst>
                                    </p:anim>
                                    <p:animEffect transition="in" filter="fade">
                                      <p:cBhvr>
                                        <p:cTn id="47" dur="1000"/>
                                        <p:tgtEl>
                                          <p:spTgt spid="36"/>
                                        </p:tgtEl>
                                      </p:cBhvr>
                                    </p:animEffect>
                                  </p:childTnLst>
                                </p:cTn>
                              </p:par>
                            </p:childTnLst>
                          </p:cTn>
                        </p:par>
                        <p:par>
                          <p:cTn id="48" fill="hold">
                            <p:stCondLst>
                              <p:cond delay="6000"/>
                            </p:stCondLst>
                            <p:childTnLst>
                              <p:par>
                                <p:cTn id="49" presetID="53" presetClass="entr" presetSubtype="16"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1000" fill="hold"/>
                                        <p:tgtEl>
                                          <p:spTgt spid="38"/>
                                        </p:tgtEl>
                                        <p:attrNameLst>
                                          <p:attrName>ppt_w</p:attrName>
                                        </p:attrNameLst>
                                      </p:cBhvr>
                                      <p:tavLst>
                                        <p:tav tm="0">
                                          <p:val>
                                            <p:fltVal val="0"/>
                                          </p:val>
                                        </p:tav>
                                        <p:tav tm="100000">
                                          <p:val>
                                            <p:strVal val="#ppt_w"/>
                                          </p:val>
                                        </p:tav>
                                      </p:tavLst>
                                    </p:anim>
                                    <p:anim calcmode="lin" valueType="num">
                                      <p:cBhvr>
                                        <p:cTn id="52" dur="1000" fill="hold"/>
                                        <p:tgtEl>
                                          <p:spTgt spid="38"/>
                                        </p:tgtEl>
                                        <p:attrNameLst>
                                          <p:attrName>ppt_h</p:attrName>
                                        </p:attrNameLst>
                                      </p:cBhvr>
                                      <p:tavLst>
                                        <p:tav tm="0">
                                          <p:val>
                                            <p:fltVal val="0"/>
                                          </p:val>
                                        </p:tav>
                                        <p:tav tm="100000">
                                          <p:val>
                                            <p:strVal val="#ppt_h"/>
                                          </p:val>
                                        </p:tav>
                                      </p:tavLst>
                                    </p:anim>
                                    <p:animEffect transition="in" filter="fade">
                                      <p:cBhvr>
                                        <p:cTn id="53" dur="1000"/>
                                        <p:tgtEl>
                                          <p:spTgt spid="38"/>
                                        </p:tgtEl>
                                      </p:cBhvr>
                                    </p:animEffect>
                                  </p:childTnLst>
                                </p:cTn>
                              </p:par>
                            </p:childTnLst>
                          </p:cTn>
                        </p:par>
                        <p:par>
                          <p:cTn id="54" fill="hold">
                            <p:stCondLst>
                              <p:cond delay="7000"/>
                            </p:stCondLst>
                            <p:childTnLst>
                              <p:par>
                                <p:cTn id="55" presetID="53" presetClass="entr" presetSubtype="16"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p:cTn id="57" dur="1000" fill="hold"/>
                                        <p:tgtEl>
                                          <p:spTgt spid="37"/>
                                        </p:tgtEl>
                                        <p:attrNameLst>
                                          <p:attrName>ppt_w</p:attrName>
                                        </p:attrNameLst>
                                      </p:cBhvr>
                                      <p:tavLst>
                                        <p:tav tm="0">
                                          <p:val>
                                            <p:fltVal val="0"/>
                                          </p:val>
                                        </p:tav>
                                        <p:tav tm="100000">
                                          <p:val>
                                            <p:strVal val="#ppt_w"/>
                                          </p:val>
                                        </p:tav>
                                      </p:tavLst>
                                    </p:anim>
                                    <p:anim calcmode="lin" valueType="num">
                                      <p:cBhvr>
                                        <p:cTn id="58" dur="1000" fill="hold"/>
                                        <p:tgtEl>
                                          <p:spTgt spid="37"/>
                                        </p:tgtEl>
                                        <p:attrNameLst>
                                          <p:attrName>ppt_h</p:attrName>
                                        </p:attrNameLst>
                                      </p:cBhvr>
                                      <p:tavLst>
                                        <p:tav tm="0">
                                          <p:val>
                                            <p:fltVal val="0"/>
                                          </p:val>
                                        </p:tav>
                                        <p:tav tm="100000">
                                          <p:val>
                                            <p:strVal val="#ppt_h"/>
                                          </p:val>
                                        </p:tav>
                                      </p:tavLst>
                                    </p:anim>
                                    <p:animEffect transition="in" filter="fade">
                                      <p:cBhvr>
                                        <p:cTn id="59"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5" grpId="0"/>
      <p:bldP spid="36" grpId="0"/>
      <p:bldP spid="37" grpId="0"/>
      <p:bldP spid="38" grpId="0"/>
      <p:bldP spid="39"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20483" name="文本框 5"/>
          <p:cNvSpPr txBox="1">
            <a:spLocks noChangeArrowheads="1"/>
          </p:cNvSpPr>
          <p:nvPr/>
        </p:nvSpPr>
        <p:spPr bwMode="auto">
          <a:xfrm>
            <a:off x="1513205" y="1284605"/>
            <a:ext cx="9157335"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indent="0" algn="ctr" fontAlgn="auto">
              <a:lnSpc>
                <a:spcPct val="150000"/>
              </a:lnSpc>
              <a:buNone/>
            </a:pPr>
            <a:r>
              <a:rPr lang="zh-CN" altLang="en-US" sz="1400">
                <a:solidFill>
                  <a:schemeClr val="bg1"/>
                </a:solidFill>
                <a:latin typeface="+mn-lt"/>
                <a:ea typeface="+mn-ea"/>
                <a:cs typeface="+mn-ea"/>
                <a:sym typeface="+mn-lt"/>
              </a:rPr>
              <a:t>Time goes by so fast, people go in and out of your life. You must never miss the opportunity to tell these people how much they mean to you.</a:t>
            </a:r>
          </a:p>
        </p:txBody>
      </p:sp>
      <p:sp>
        <p:nvSpPr>
          <p:cNvPr id="42" name="矩形 41"/>
          <p:cNvSpPr/>
          <p:nvPr/>
        </p:nvSpPr>
        <p:spPr>
          <a:xfrm>
            <a:off x="1042035" y="2591435"/>
            <a:ext cx="2174875" cy="54292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chemeClr val="bg1"/>
                </a:solidFill>
                <a:cs typeface="+mn-ea"/>
                <a:sym typeface="+mn-lt"/>
              </a:rPr>
              <a:t>单击此处输入文本</a:t>
            </a:r>
          </a:p>
        </p:txBody>
      </p:sp>
      <p:cxnSp>
        <p:nvCxnSpPr>
          <p:cNvPr id="43" name="直接连接符 42"/>
          <p:cNvCxnSpPr/>
          <p:nvPr/>
        </p:nvCxnSpPr>
        <p:spPr>
          <a:xfrm>
            <a:off x="1056005" y="3206115"/>
            <a:ext cx="7620" cy="2381885"/>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20487" name="文本框 9"/>
          <p:cNvSpPr txBox="1">
            <a:spLocks noChangeArrowheads="1"/>
          </p:cNvSpPr>
          <p:nvPr/>
        </p:nvSpPr>
        <p:spPr bwMode="auto">
          <a:xfrm>
            <a:off x="1106805" y="3206115"/>
            <a:ext cx="2109470" cy="1991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marL="0" indent="0" eaLnBrk="1" hangingPunct="1">
              <a:lnSpc>
                <a:spcPct val="150000"/>
              </a:lnSpc>
              <a:spcBef>
                <a:spcPct val="0"/>
              </a:spcBef>
              <a:buFont typeface="Wingdings" panose="05000000000000000000" pitchFamily="2" charset="2"/>
              <a:buNone/>
            </a:pPr>
            <a:r>
              <a:rPr lang="zh-CN" altLang="en-US" sz="1400">
                <a:solidFill>
                  <a:schemeClr val="bg1"/>
                </a:solidFill>
                <a:latin typeface="+mn-lt"/>
                <a:ea typeface="+mn-ea"/>
                <a:cs typeface="+mn-ea"/>
                <a:sym typeface="+mn-lt"/>
              </a:rPr>
              <a:t>No matter how bad your heart has been broken, the world doesn’t stop for your grief. The sun comes right back up the next day.</a:t>
            </a:r>
          </a:p>
        </p:txBody>
      </p:sp>
      <p:sp>
        <p:nvSpPr>
          <p:cNvPr id="62" name="矩形 61"/>
          <p:cNvSpPr/>
          <p:nvPr/>
        </p:nvSpPr>
        <p:spPr>
          <a:xfrm>
            <a:off x="3658870" y="2591435"/>
            <a:ext cx="2174875" cy="54292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chemeClr val="bg1"/>
                </a:solidFill>
                <a:cs typeface="+mn-ea"/>
                <a:sym typeface="+mn-lt"/>
              </a:rPr>
              <a:t>单击此处输入文本</a:t>
            </a:r>
          </a:p>
        </p:txBody>
      </p:sp>
      <p:cxnSp>
        <p:nvCxnSpPr>
          <p:cNvPr id="63" name="直接连接符 62"/>
          <p:cNvCxnSpPr/>
          <p:nvPr/>
        </p:nvCxnSpPr>
        <p:spPr>
          <a:xfrm>
            <a:off x="3672840" y="3206115"/>
            <a:ext cx="7620" cy="2381885"/>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4" name="文本框 9"/>
          <p:cNvSpPr txBox="1">
            <a:spLocks noChangeArrowheads="1"/>
          </p:cNvSpPr>
          <p:nvPr/>
        </p:nvSpPr>
        <p:spPr bwMode="auto">
          <a:xfrm>
            <a:off x="3723640" y="3206115"/>
            <a:ext cx="2109470" cy="1991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marL="0" indent="0" eaLnBrk="1" hangingPunct="1">
              <a:lnSpc>
                <a:spcPct val="150000"/>
              </a:lnSpc>
              <a:spcBef>
                <a:spcPct val="0"/>
              </a:spcBef>
              <a:buFont typeface="Wingdings" panose="05000000000000000000" pitchFamily="2" charset="2"/>
              <a:buNone/>
            </a:pPr>
            <a:r>
              <a:rPr lang="zh-CN" altLang="en-US" sz="1400">
                <a:solidFill>
                  <a:schemeClr val="bg1"/>
                </a:solidFill>
                <a:latin typeface="+mn-lt"/>
                <a:ea typeface="+mn-ea"/>
                <a:cs typeface="+mn-ea"/>
                <a:sym typeface="+mn-lt"/>
              </a:rPr>
              <a:t>No matter how bad your heart has been broken, the world doesn’t stop for your grief. The sun comes right back up the next day.</a:t>
            </a:r>
          </a:p>
        </p:txBody>
      </p:sp>
      <p:sp>
        <p:nvSpPr>
          <p:cNvPr id="65" name="矩形 64"/>
          <p:cNvSpPr/>
          <p:nvPr/>
        </p:nvSpPr>
        <p:spPr>
          <a:xfrm>
            <a:off x="6346190" y="2591435"/>
            <a:ext cx="2174875" cy="54292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chemeClr val="bg1"/>
                </a:solidFill>
                <a:cs typeface="+mn-ea"/>
                <a:sym typeface="+mn-lt"/>
              </a:rPr>
              <a:t>单击此处输入文本</a:t>
            </a:r>
          </a:p>
        </p:txBody>
      </p:sp>
      <p:cxnSp>
        <p:nvCxnSpPr>
          <p:cNvPr id="66" name="直接连接符 65"/>
          <p:cNvCxnSpPr/>
          <p:nvPr/>
        </p:nvCxnSpPr>
        <p:spPr>
          <a:xfrm>
            <a:off x="6360160" y="3206115"/>
            <a:ext cx="7620" cy="2381885"/>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7" name="文本框 9"/>
          <p:cNvSpPr txBox="1">
            <a:spLocks noChangeArrowheads="1"/>
          </p:cNvSpPr>
          <p:nvPr/>
        </p:nvSpPr>
        <p:spPr bwMode="auto">
          <a:xfrm>
            <a:off x="6410960" y="3206115"/>
            <a:ext cx="2109470" cy="1991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marL="0" indent="0" eaLnBrk="1" hangingPunct="1">
              <a:lnSpc>
                <a:spcPct val="150000"/>
              </a:lnSpc>
              <a:spcBef>
                <a:spcPct val="0"/>
              </a:spcBef>
              <a:buFont typeface="Wingdings" panose="05000000000000000000" pitchFamily="2" charset="2"/>
              <a:buNone/>
            </a:pPr>
            <a:r>
              <a:rPr lang="zh-CN" altLang="en-US" sz="1400">
                <a:solidFill>
                  <a:schemeClr val="bg1"/>
                </a:solidFill>
                <a:latin typeface="+mn-lt"/>
                <a:ea typeface="+mn-ea"/>
                <a:cs typeface="+mn-ea"/>
                <a:sym typeface="+mn-lt"/>
              </a:rPr>
              <a:t>No matter how bad your heart has been broken, the world doesn’t stop for your grief. The sun comes right back up the next day.</a:t>
            </a:r>
          </a:p>
        </p:txBody>
      </p:sp>
      <p:sp>
        <p:nvSpPr>
          <p:cNvPr id="68" name="矩形 67"/>
          <p:cNvSpPr/>
          <p:nvPr/>
        </p:nvSpPr>
        <p:spPr>
          <a:xfrm>
            <a:off x="8946515" y="2591435"/>
            <a:ext cx="2174875" cy="54292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600" b="1" dirty="0">
                <a:solidFill>
                  <a:schemeClr val="bg1"/>
                </a:solidFill>
                <a:cs typeface="+mn-ea"/>
                <a:sym typeface="+mn-lt"/>
              </a:rPr>
              <a:t>单击此处输入文本</a:t>
            </a:r>
          </a:p>
        </p:txBody>
      </p:sp>
      <p:cxnSp>
        <p:nvCxnSpPr>
          <p:cNvPr id="69" name="直接连接符 68"/>
          <p:cNvCxnSpPr/>
          <p:nvPr/>
        </p:nvCxnSpPr>
        <p:spPr>
          <a:xfrm>
            <a:off x="8960485" y="3206115"/>
            <a:ext cx="7620" cy="2381885"/>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70" name="文本框 9"/>
          <p:cNvSpPr txBox="1">
            <a:spLocks noChangeArrowheads="1"/>
          </p:cNvSpPr>
          <p:nvPr/>
        </p:nvSpPr>
        <p:spPr bwMode="auto">
          <a:xfrm>
            <a:off x="9011285" y="3206115"/>
            <a:ext cx="2109470" cy="1991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marL="0" indent="0" eaLnBrk="1" hangingPunct="1">
              <a:lnSpc>
                <a:spcPct val="150000"/>
              </a:lnSpc>
              <a:spcBef>
                <a:spcPct val="0"/>
              </a:spcBef>
              <a:buFont typeface="Wingdings" panose="05000000000000000000" pitchFamily="2" charset="2"/>
              <a:buNone/>
            </a:pPr>
            <a:r>
              <a:rPr lang="zh-CN" altLang="en-US" sz="1400">
                <a:solidFill>
                  <a:schemeClr val="bg1"/>
                </a:solidFill>
                <a:latin typeface="+mn-lt"/>
                <a:ea typeface="+mn-ea"/>
                <a:cs typeface="+mn-ea"/>
                <a:sym typeface="+mn-lt"/>
              </a:rPr>
              <a:t>No matter how bad your heart has been broken, the world doesn’t stop for your grief. The sun comes right back up the next day.</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20483"/>
                                        </p:tgtEl>
                                        <p:attrNameLst>
                                          <p:attrName>style.visibility</p:attrName>
                                        </p:attrNameLst>
                                      </p:cBhvr>
                                      <p:to>
                                        <p:strVal val="visible"/>
                                      </p:to>
                                    </p:set>
                                    <p:animEffect transition="in" filter="wipe(up)">
                                      <p:cBhvr>
                                        <p:cTn id="20" dur="1000"/>
                                        <p:tgtEl>
                                          <p:spTgt spid="20483"/>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wipe(left)">
                                      <p:cBhvr>
                                        <p:cTn id="24" dur="1000"/>
                                        <p:tgtEl>
                                          <p:spTgt spid="42"/>
                                        </p:tgtEl>
                                      </p:cBhvr>
                                    </p:animEffect>
                                  </p:childTnLst>
                                </p:cTn>
                              </p:par>
                              <p:par>
                                <p:cTn id="25" presetID="22" presetClass="entr" presetSubtype="1"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up)">
                                      <p:cBhvr>
                                        <p:cTn id="27" dur="1000"/>
                                        <p:tgtEl>
                                          <p:spTgt spid="43"/>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0487"/>
                                        </p:tgtEl>
                                        <p:attrNameLst>
                                          <p:attrName>style.visibility</p:attrName>
                                        </p:attrNameLst>
                                      </p:cBhvr>
                                      <p:to>
                                        <p:strVal val="visible"/>
                                      </p:to>
                                    </p:set>
                                    <p:animEffect transition="in" filter="wipe(up)">
                                      <p:cBhvr>
                                        <p:cTn id="30" dur="1000"/>
                                        <p:tgtEl>
                                          <p:spTgt spid="20487"/>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wipe(left)">
                                      <p:cBhvr>
                                        <p:cTn id="34" dur="1000"/>
                                        <p:tgtEl>
                                          <p:spTgt spid="62"/>
                                        </p:tgtEl>
                                      </p:cBhvr>
                                    </p:animEffect>
                                  </p:childTnLst>
                                </p:cTn>
                              </p:par>
                              <p:par>
                                <p:cTn id="35" presetID="22" presetClass="entr" presetSubtype="1"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wipe(up)">
                                      <p:cBhvr>
                                        <p:cTn id="37" dur="1000"/>
                                        <p:tgtEl>
                                          <p:spTgt spid="63"/>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wipe(up)">
                                      <p:cBhvr>
                                        <p:cTn id="40" dur="1000"/>
                                        <p:tgtEl>
                                          <p:spTgt spid="64"/>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65"/>
                                        </p:tgtEl>
                                        <p:attrNameLst>
                                          <p:attrName>style.visibility</p:attrName>
                                        </p:attrNameLst>
                                      </p:cBhvr>
                                      <p:to>
                                        <p:strVal val="visible"/>
                                      </p:to>
                                    </p:set>
                                    <p:animEffect transition="in" filter="wipe(left)">
                                      <p:cBhvr>
                                        <p:cTn id="44" dur="1000"/>
                                        <p:tgtEl>
                                          <p:spTgt spid="65"/>
                                        </p:tgtEl>
                                      </p:cBhvr>
                                    </p:animEffect>
                                  </p:childTnLst>
                                </p:cTn>
                              </p:par>
                              <p:par>
                                <p:cTn id="45" presetID="22" presetClass="entr" presetSubtype="1" fill="hold" nodeType="with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wipe(up)">
                                      <p:cBhvr>
                                        <p:cTn id="47" dur="1000"/>
                                        <p:tgtEl>
                                          <p:spTgt spid="66"/>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67"/>
                                        </p:tgtEl>
                                        <p:attrNameLst>
                                          <p:attrName>style.visibility</p:attrName>
                                        </p:attrNameLst>
                                      </p:cBhvr>
                                      <p:to>
                                        <p:strVal val="visible"/>
                                      </p:to>
                                    </p:set>
                                    <p:animEffect transition="in" filter="wipe(up)">
                                      <p:cBhvr>
                                        <p:cTn id="50" dur="1000"/>
                                        <p:tgtEl>
                                          <p:spTgt spid="67"/>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wipe(left)">
                                      <p:cBhvr>
                                        <p:cTn id="54" dur="1000"/>
                                        <p:tgtEl>
                                          <p:spTgt spid="68"/>
                                        </p:tgtEl>
                                      </p:cBhvr>
                                    </p:animEffect>
                                  </p:childTnLst>
                                </p:cTn>
                              </p:par>
                              <p:par>
                                <p:cTn id="55" presetID="22" presetClass="entr" presetSubtype="1" fill="hold" nodeType="with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wipe(up)">
                                      <p:cBhvr>
                                        <p:cTn id="57" dur="1000"/>
                                        <p:tgtEl>
                                          <p:spTgt spid="69"/>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70"/>
                                        </p:tgtEl>
                                        <p:attrNameLst>
                                          <p:attrName>style.visibility</p:attrName>
                                        </p:attrNameLst>
                                      </p:cBhvr>
                                      <p:to>
                                        <p:strVal val="visible"/>
                                      </p:to>
                                    </p:set>
                                    <p:animEffect transition="in" filter="wipe(up)">
                                      <p:cBhvr>
                                        <p:cTn id="60" dur="10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483" grpId="0"/>
      <p:bldP spid="42" grpId="0" animBg="1"/>
      <p:bldP spid="20487" grpId="0"/>
      <p:bldP spid="62" grpId="0" bldLvl="0" animBg="1"/>
      <p:bldP spid="64" grpId="0"/>
      <p:bldP spid="65" grpId="0" bldLvl="0" animBg="1"/>
      <p:bldP spid="67" grpId="0"/>
      <p:bldP spid="68" grpId="0" animBg="1"/>
      <p:bldP spid="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2050" name="花"/>
          <p:cNvSpPr/>
          <p:nvPr/>
        </p:nvSpPr>
        <p:spPr bwMode="auto">
          <a:xfrm>
            <a:off x="4246880" y="1851660"/>
            <a:ext cx="3698875" cy="3698875"/>
          </a:xfrm>
          <a:custGeom>
            <a:avLst/>
            <a:gdLst/>
            <a:ahLst/>
            <a:cxnLst/>
            <a:rect l="0" t="0" r="r" b="b"/>
            <a:pathLst>
              <a:path w="2238375" h="2093912">
                <a:moveTo>
                  <a:pt x="1193252" y="1157287"/>
                </a:moveTo>
                <a:lnTo>
                  <a:pt x="1210731" y="1180306"/>
                </a:lnTo>
                <a:lnTo>
                  <a:pt x="1227018" y="1203722"/>
                </a:lnTo>
                <a:lnTo>
                  <a:pt x="1242511" y="1226740"/>
                </a:lnTo>
                <a:lnTo>
                  <a:pt x="1256415" y="1249759"/>
                </a:lnTo>
                <a:lnTo>
                  <a:pt x="1269921" y="1272778"/>
                </a:lnTo>
                <a:lnTo>
                  <a:pt x="1281442" y="1295003"/>
                </a:lnTo>
                <a:lnTo>
                  <a:pt x="1292962" y="1317625"/>
                </a:lnTo>
                <a:lnTo>
                  <a:pt x="1302496" y="1340247"/>
                </a:lnTo>
                <a:lnTo>
                  <a:pt x="1311236" y="1362472"/>
                </a:lnTo>
                <a:lnTo>
                  <a:pt x="1319578" y="1384697"/>
                </a:lnTo>
                <a:lnTo>
                  <a:pt x="1326331" y="1406128"/>
                </a:lnTo>
                <a:lnTo>
                  <a:pt x="1332687" y="1427956"/>
                </a:lnTo>
                <a:lnTo>
                  <a:pt x="1337852" y="1449784"/>
                </a:lnTo>
                <a:lnTo>
                  <a:pt x="1342221" y="1471215"/>
                </a:lnTo>
                <a:lnTo>
                  <a:pt x="1345797" y="1491853"/>
                </a:lnTo>
                <a:lnTo>
                  <a:pt x="1348577" y="1512887"/>
                </a:lnTo>
                <a:lnTo>
                  <a:pt x="1350564" y="1533922"/>
                </a:lnTo>
                <a:lnTo>
                  <a:pt x="1352153" y="1554559"/>
                </a:lnTo>
                <a:lnTo>
                  <a:pt x="1352550" y="1574403"/>
                </a:lnTo>
                <a:lnTo>
                  <a:pt x="1352550" y="1594643"/>
                </a:lnTo>
                <a:lnTo>
                  <a:pt x="1351756" y="1614487"/>
                </a:lnTo>
                <a:lnTo>
                  <a:pt x="1350564" y="1633934"/>
                </a:lnTo>
                <a:lnTo>
                  <a:pt x="1348577" y="1652984"/>
                </a:lnTo>
                <a:lnTo>
                  <a:pt x="1346194" y="1672034"/>
                </a:lnTo>
                <a:lnTo>
                  <a:pt x="1343413" y="1690687"/>
                </a:lnTo>
                <a:lnTo>
                  <a:pt x="1339441" y="1708547"/>
                </a:lnTo>
                <a:lnTo>
                  <a:pt x="1335865" y="1726803"/>
                </a:lnTo>
                <a:lnTo>
                  <a:pt x="1331496" y="1744662"/>
                </a:lnTo>
                <a:lnTo>
                  <a:pt x="1326729" y="1761728"/>
                </a:lnTo>
                <a:lnTo>
                  <a:pt x="1321962" y="1778793"/>
                </a:lnTo>
                <a:lnTo>
                  <a:pt x="1316400" y="1795462"/>
                </a:lnTo>
                <a:lnTo>
                  <a:pt x="1310441" y="1811734"/>
                </a:lnTo>
                <a:lnTo>
                  <a:pt x="1304482" y="1827609"/>
                </a:lnTo>
                <a:lnTo>
                  <a:pt x="1298126" y="1843484"/>
                </a:lnTo>
                <a:lnTo>
                  <a:pt x="1291770" y="1858565"/>
                </a:lnTo>
                <a:lnTo>
                  <a:pt x="1284620" y="1873250"/>
                </a:lnTo>
                <a:lnTo>
                  <a:pt x="1277866" y="1887934"/>
                </a:lnTo>
                <a:lnTo>
                  <a:pt x="1270716" y="1901825"/>
                </a:lnTo>
                <a:lnTo>
                  <a:pt x="1263963" y="1915715"/>
                </a:lnTo>
                <a:lnTo>
                  <a:pt x="1256415" y="1928415"/>
                </a:lnTo>
                <a:lnTo>
                  <a:pt x="1249264" y="1941512"/>
                </a:lnTo>
                <a:lnTo>
                  <a:pt x="1241716" y="1953418"/>
                </a:lnTo>
                <a:lnTo>
                  <a:pt x="1227018" y="1976834"/>
                </a:lnTo>
                <a:lnTo>
                  <a:pt x="1213114" y="1998265"/>
                </a:lnTo>
                <a:lnTo>
                  <a:pt x="1199210" y="2017315"/>
                </a:lnTo>
                <a:lnTo>
                  <a:pt x="1186101" y="2034778"/>
                </a:lnTo>
                <a:lnTo>
                  <a:pt x="1173786" y="2049859"/>
                </a:lnTo>
                <a:lnTo>
                  <a:pt x="1163060" y="2063353"/>
                </a:lnTo>
                <a:lnTo>
                  <a:pt x="1153923" y="2074068"/>
                </a:lnTo>
                <a:lnTo>
                  <a:pt x="1140020" y="2088753"/>
                </a:lnTo>
                <a:lnTo>
                  <a:pt x="1135253" y="2093912"/>
                </a:lnTo>
                <a:lnTo>
                  <a:pt x="1119362" y="2079625"/>
                </a:lnTo>
                <a:lnTo>
                  <a:pt x="1103870" y="2065734"/>
                </a:lnTo>
                <a:lnTo>
                  <a:pt x="1089171" y="2051050"/>
                </a:lnTo>
                <a:lnTo>
                  <a:pt x="1075267" y="2036365"/>
                </a:lnTo>
                <a:lnTo>
                  <a:pt x="1062158" y="2020887"/>
                </a:lnTo>
                <a:lnTo>
                  <a:pt x="1050240" y="2005806"/>
                </a:lnTo>
                <a:lnTo>
                  <a:pt x="1038720" y="1989931"/>
                </a:lnTo>
                <a:lnTo>
                  <a:pt x="1027597" y="1974453"/>
                </a:lnTo>
                <a:lnTo>
                  <a:pt x="1017666" y="1958181"/>
                </a:lnTo>
                <a:lnTo>
                  <a:pt x="1008529" y="1942306"/>
                </a:lnTo>
                <a:lnTo>
                  <a:pt x="999392" y="1926034"/>
                </a:lnTo>
                <a:lnTo>
                  <a:pt x="991447" y="1909365"/>
                </a:lnTo>
                <a:lnTo>
                  <a:pt x="984296" y="1893093"/>
                </a:lnTo>
                <a:lnTo>
                  <a:pt x="977146" y="1876028"/>
                </a:lnTo>
                <a:lnTo>
                  <a:pt x="970790" y="1859359"/>
                </a:lnTo>
                <a:lnTo>
                  <a:pt x="965228" y="1842690"/>
                </a:lnTo>
                <a:lnTo>
                  <a:pt x="960064" y="1825625"/>
                </a:lnTo>
                <a:lnTo>
                  <a:pt x="955694" y="1808559"/>
                </a:lnTo>
                <a:lnTo>
                  <a:pt x="951324" y="1791493"/>
                </a:lnTo>
                <a:lnTo>
                  <a:pt x="947749" y="1774825"/>
                </a:lnTo>
                <a:lnTo>
                  <a:pt x="944571" y="1757759"/>
                </a:lnTo>
                <a:lnTo>
                  <a:pt x="941790" y="1740693"/>
                </a:lnTo>
                <a:lnTo>
                  <a:pt x="939804" y="1724025"/>
                </a:lnTo>
                <a:lnTo>
                  <a:pt x="938215" y="1706959"/>
                </a:lnTo>
                <a:lnTo>
                  <a:pt x="936626" y="1690290"/>
                </a:lnTo>
                <a:lnTo>
                  <a:pt x="935832" y="1673622"/>
                </a:lnTo>
                <a:lnTo>
                  <a:pt x="935037" y="1656953"/>
                </a:lnTo>
                <a:lnTo>
                  <a:pt x="935037" y="1640681"/>
                </a:lnTo>
                <a:lnTo>
                  <a:pt x="935037" y="1624409"/>
                </a:lnTo>
                <a:lnTo>
                  <a:pt x="935434" y="1608534"/>
                </a:lnTo>
                <a:lnTo>
                  <a:pt x="936229" y="1592262"/>
                </a:lnTo>
                <a:lnTo>
                  <a:pt x="937023" y="1576784"/>
                </a:lnTo>
                <a:lnTo>
                  <a:pt x="938215" y="1560909"/>
                </a:lnTo>
                <a:lnTo>
                  <a:pt x="939804" y="1545431"/>
                </a:lnTo>
                <a:lnTo>
                  <a:pt x="943379" y="1515665"/>
                </a:lnTo>
                <a:lnTo>
                  <a:pt x="947352" y="1487090"/>
                </a:lnTo>
                <a:lnTo>
                  <a:pt x="952913" y="1459706"/>
                </a:lnTo>
                <a:lnTo>
                  <a:pt x="958078" y="1433909"/>
                </a:lnTo>
                <a:lnTo>
                  <a:pt x="963639" y="1409700"/>
                </a:lnTo>
                <a:lnTo>
                  <a:pt x="969598" y="1386681"/>
                </a:lnTo>
                <a:lnTo>
                  <a:pt x="975160" y="1365647"/>
                </a:lnTo>
                <a:lnTo>
                  <a:pt x="981118" y="1346597"/>
                </a:lnTo>
                <a:lnTo>
                  <a:pt x="986680" y="1329928"/>
                </a:lnTo>
                <a:lnTo>
                  <a:pt x="991447" y="1315243"/>
                </a:lnTo>
                <a:lnTo>
                  <a:pt x="995817" y="1302940"/>
                </a:lnTo>
                <a:lnTo>
                  <a:pt x="1002173" y="1285875"/>
                </a:lnTo>
                <a:lnTo>
                  <a:pt x="1004556" y="1279922"/>
                </a:lnTo>
                <a:lnTo>
                  <a:pt x="1010515" y="1284684"/>
                </a:lnTo>
                <a:lnTo>
                  <a:pt x="1015679" y="1289447"/>
                </a:lnTo>
                <a:lnTo>
                  <a:pt x="1020446" y="1294606"/>
                </a:lnTo>
                <a:lnTo>
                  <a:pt x="1025611" y="1300162"/>
                </a:lnTo>
                <a:lnTo>
                  <a:pt x="1029980" y="1305718"/>
                </a:lnTo>
                <a:lnTo>
                  <a:pt x="1034748" y="1311275"/>
                </a:lnTo>
                <a:lnTo>
                  <a:pt x="1043884" y="1323578"/>
                </a:lnTo>
                <a:lnTo>
                  <a:pt x="1052227" y="1336675"/>
                </a:lnTo>
                <a:lnTo>
                  <a:pt x="1060172" y="1350168"/>
                </a:lnTo>
                <a:lnTo>
                  <a:pt x="1068117" y="1364456"/>
                </a:lnTo>
                <a:lnTo>
                  <a:pt x="1075267" y="1378743"/>
                </a:lnTo>
                <a:lnTo>
                  <a:pt x="1081623" y="1394222"/>
                </a:lnTo>
                <a:lnTo>
                  <a:pt x="1087582" y="1409700"/>
                </a:lnTo>
                <a:lnTo>
                  <a:pt x="1093938" y="1425178"/>
                </a:lnTo>
                <a:lnTo>
                  <a:pt x="1099103" y="1441053"/>
                </a:lnTo>
                <a:lnTo>
                  <a:pt x="1103870" y="1456928"/>
                </a:lnTo>
                <a:lnTo>
                  <a:pt x="1108637" y="1472803"/>
                </a:lnTo>
                <a:lnTo>
                  <a:pt x="1112609" y="1488281"/>
                </a:lnTo>
                <a:lnTo>
                  <a:pt x="1116582" y="1504156"/>
                </a:lnTo>
                <a:lnTo>
                  <a:pt x="1120554" y="1518840"/>
                </a:lnTo>
                <a:lnTo>
                  <a:pt x="1123335" y="1533922"/>
                </a:lnTo>
                <a:lnTo>
                  <a:pt x="1128897" y="1562497"/>
                </a:lnTo>
                <a:lnTo>
                  <a:pt x="1133266" y="1588293"/>
                </a:lnTo>
                <a:lnTo>
                  <a:pt x="1136444" y="1610915"/>
                </a:lnTo>
                <a:lnTo>
                  <a:pt x="1138828" y="1629568"/>
                </a:lnTo>
                <a:lnTo>
                  <a:pt x="1140417" y="1643856"/>
                </a:lnTo>
                <a:lnTo>
                  <a:pt x="1141609" y="1656159"/>
                </a:lnTo>
                <a:lnTo>
                  <a:pt x="1147170" y="1646237"/>
                </a:lnTo>
                <a:lnTo>
                  <a:pt x="1151937" y="1636712"/>
                </a:lnTo>
                <a:lnTo>
                  <a:pt x="1156307" y="1626393"/>
                </a:lnTo>
                <a:lnTo>
                  <a:pt x="1160677" y="1616472"/>
                </a:lnTo>
                <a:lnTo>
                  <a:pt x="1165047" y="1606550"/>
                </a:lnTo>
                <a:lnTo>
                  <a:pt x="1169019" y="1595834"/>
                </a:lnTo>
                <a:lnTo>
                  <a:pt x="1176567" y="1574800"/>
                </a:lnTo>
                <a:lnTo>
                  <a:pt x="1182923" y="1554162"/>
                </a:lnTo>
                <a:lnTo>
                  <a:pt x="1188087" y="1533128"/>
                </a:lnTo>
                <a:lnTo>
                  <a:pt x="1193252" y="1511697"/>
                </a:lnTo>
                <a:lnTo>
                  <a:pt x="1197224" y="1490265"/>
                </a:lnTo>
                <a:lnTo>
                  <a:pt x="1200402" y="1469628"/>
                </a:lnTo>
                <a:lnTo>
                  <a:pt x="1203580" y="1448593"/>
                </a:lnTo>
                <a:lnTo>
                  <a:pt x="1205964" y="1427559"/>
                </a:lnTo>
                <a:lnTo>
                  <a:pt x="1207553" y="1406922"/>
                </a:lnTo>
                <a:lnTo>
                  <a:pt x="1208744" y="1387078"/>
                </a:lnTo>
                <a:lnTo>
                  <a:pt x="1209539" y="1366837"/>
                </a:lnTo>
                <a:lnTo>
                  <a:pt x="1209936" y="1347390"/>
                </a:lnTo>
                <a:lnTo>
                  <a:pt x="1209936" y="1329134"/>
                </a:lnTo>
                <a:lnTo>
                  <a:pt x="1209539" y="1310481"/>
                </a:lnTo>
                <a:lnTo>
                  <a:pt x="1208744" y="1293018"/>
                </a:lnTo>
                <a:lnTo>
                  <a:pt x="1207950" y="1276350"/>
                </a:lnTo>
                <a:lnTo>
                  <a:pt x="1206758" y="1260475"/>
                </a:lnTo>
                <a:lnTo>
                  <a:pt x="1203977" y="1231106"/>
                </a:lnTo>
                <a:lnTo>
                  <a:pt x="1200799" y="1206103"/>
                </a:lnTo>
                <a:lnTo>
                  <a:pt x="1198019" y="1185862"/>
                </a:lnTo>
                <a:lnTo>
                  <a:pt x="1195635" y="1170384"/>
                </a:lnTo>
                <a:lnTo>
                  <a:pt x="1193252" y="1157287"/>
                </a:lnTo>
                <a:close/>
                <a:moveTo>
                  <a:pt x="678687" y="949325"/>
                </a:moveTo>
                <a:lnTo>
                  <a:pt x="696516" y="949325"/>
                </a:lnTo>
                <a:lnTo>
                  <a:pt x="712760" y="949325"/>
                </a:lnTo>
                <a:lnTo>
                  <a:pt x="725835" y="949722"/>
                </a:lnTo>
                <a:lnTo>
                  <a:pt x="744456" y="950515"/>
                </a:lnTo>
                <a:lnTo>
                  <a:pt x="750795" y="950911"/>
                </a:lnTo>
                <a:lnTo>
                  <a:pt x="748022" y="957256"/>
                </a:lnTo>
                <a:lnTo>
                  <a:pt x="744852" y="963600"/>
                </a:lnTo>
                <a:lnTo>
                  <a:pt x="741683" y="969945"/>
                </a:lnTo>
                <a:lnTo>
                  <a:pt x="738117" y="976289"/>
                </a:lnTo>
                <a:lnTo>
                  <a:pt x="734155" y="982237"/>
                </a:lnTo>
                <a:lnTo>
                  <a:pt x="729400" y="988185"/>
                </a:lnTo>
                <a:lnTo>
                  <a:pt x="720684" y="1000477"/>
                </a:lnTo>
                <a:lnTo>
                  <a:pt x="710779" y="1012373"/>
                </a:lnTo>
                <a:lnTo>
                  <a:pt x="699686" y="1024269"/>
                </a:lnTo>
                <a:lnTo>
                  <a:pt x="688592" y="1035371"/>
                </a:lnTo>
                <a:lnTo>
                  <a:pt x="676706" y="1046870"/>
                </a:lnTo>
                <a:lnTo>
                  <a:pt x="663632" y="1057577"/>
                </a:lnTo>
                <a:lnTo>
                  <a:pt x="650953" y="1067886"/>
                </a:lnTo>
                <a:lnTo>
                  <a:pt x="637086" y="1078196"/>
                </a:lnTo>
                <a:lnTo>
                  <a:pt x="623616" y="1087713"/>
                </a:lnTo>
                <a:lnTo>
                  <a:pt x="609749" y="1097229"/>
                </a:lnTo>
                <a:lnTo>
                  <a:pt x="595882" y="1106746"/>
                </a:lnTo>
                <a:lnTo>
                  <a:pt x="581619" y="1115469"/>
                </a:lnTo>
                <a:lnTo>
                  <a:pt x="568148" y="1123400"/>
                </a:lnTo>
                <a:lnTo>
                  <a:pt x="554281" y="1131727"/>
                </a:lnTo>
                <a:lnTo>
                  <a:pt x="540810" y="1139261"/>
                </a:lnTo>
                <a:lnTo>
                  <a:pt x="515057" y="1152743"/>
                </a:lnTo>
                <a:lnTo>
                  <a:pt x="491285" y="1165035"/>
                </a:lnTo>
                <a:lnTo>
                  <a:pt x="469891" y="1174948"/>
                </a:lnTo>
                <a:lnTo>
                  <a:pt x="452854" y="1182879"/>
                </a:lnTo>
                <a:lnTo>
                  <a:pt x="438987" y="1189223"/>
                </a:lnTo>
                <a:lnTo>
                  <a:pt x="427498" y="1193981"/>
                </a:lnTo>
                <a:lnTo>
                  <a:pt x="438591" y="1195567"/>
                </a:lnTo>
                <a:lnTo>
                  <a:pt x="449685" y="1197153"/>
                </a:lnTo>
                <a:lnTo>
                  <a:pt x="461174" y="1198343"/>
                </a:lnTo>
                <a:lnTo>
                  <a:pt x="472268" y="1199136"/>
                </a:lnTo>
                <a:lnTo>
                  <a:pt x="494455" y="1200326"/>
                </a:lnTo>
                <a:lnTo>
                  <a:pt x="517038" y="1200722"/>
                </a:lnTo>
                <a:lnTo>
                  <a:pt x="539622" y="1200326"/>
                </a:lnTo>
                <a:lnTo>
                  <a:pt x="561412" y="1199136"/>
                </a:lnTo>
                <a:lnTo>
                  <a:pt x="583996" y="1197153"/>
                </a:lnTo>
                <a:lnTo>
                  <a:pt x="605787" y="1194378"/>
                </a:lnTo>
                <a:lnTo>
                  <a:pt x="627578" y="1191206"/>
                </a:lnTo>
                <a:lnTo>
                  <a:pt x="648972" y="1187240"/>
                </a:lnTo>
                <a:lnTo>
                  <a:pt x="669575" y="1182482"/>
                </a:lnTo>
                <a:lnTo>
                  <a:pt x="690177" y="1177724"/>
                </a:lnTo>
                <a:lnTo>
                  <a:pt x="710383" y="1172569"/>
                </a:lnTo>
                <a:lnTo>
                  <a:pt x="729400" y="1167414"/>
                </a:lnTo>
                <a:lnTo>
                  <a:pt x="748418" y="1161863"/>
                </a:lnTo>
                <a:lnTo>
                  <a:pt x="767039" y="1155518"/>
                </a:lnTo>
                <a:lnTo>
                  <a:pt x="784472" y="1149570"/>
                </a:lnTo>
                <a:lnTo>
                  <a:pt x="801112" y="1143623"/>
                </a:lnTo>
                <a:lnTo>
                  <a:pt x="817356" y="1137675"/>
                </a:lnTo>
                <a:lnTo>
                  <a:pt x="832412" y="1131727"/>
                </a:lnTo>
                <a:lnTo>
                  <a:pt x="860146" y="1120228"/>
                </a:lnTo>
                <a:lnTo>
                  <a:pt x="883521" y="1109521"/>
                </a:lnTo>
                <a:lnTo>
                  <a:pt x="902935" y="1100798"/>
                </a:lnTo>
                <a:lnTo>
                  <a:pt x="916802" y="1093264"/>
                </a:lnTo>
                <a:lnTo>
                  <a:pt x="928688" y="1087316"/>
                </a:lnTo>
                <a:lnTo>
                  <a:pt x="911255" y="1111108"/>
                </a:lnTo>
                <a:lnTo>
                  <a:pt x="893823" y="1133313"/>
                </a:lnTo>
                <a:lnTo>
                  <a:pt x="876390" y="1154329"/>
                </a:lnTo>
                <a:lnTo>
                  <a:pt x="858165" y="1174948"/>
                </a:lnTo>
                <a:lnTo>
                  <a:pt x="839940" y="1193981"/>
                </a:lnTo>
                <a:lnTo>
                  <a:pt x="822111" y="1211825"/>
                </a:lnTo>
                <a:lnTo>
                  <a:pt x="803093" y="1229272"/>
                </a:lnTo>
                <a:lnTo>
                  <a:pt x="784472" y="1245530"/>
                </a:lnTo>
                <a:lnTo>
                  <a:pt x="765851" y="1260597"/>
                </a:lnTo>
                <a:lnTo>
                  <a:pt x="746833" y="1274872"/>
                </a:lnTo>
                <a:lnTo>
                  <a:pt x="727419" y="1287958"/>
                </a:lnTo>
                <a:lnTo>
                  <a:pt x="708402" y="1300647"/>
                </a:lnTo>
                <a:lnTo>
                  <a:pt x="688988" y="1311749"/>
                </a:lnTo>
                <a:lnTo>
                  <a:pt x="669575" y="1322455"/>
                </a:lnTo>
                <a:lnTo>
                  <a:pt x="650161" y="1332369"/>
                </a:lnTo>
                <a:lnTo>
                  <a:pt x="630747" y="1341489"/>
                </a:lnTo>
                <a:lnTo>
                  <a:pt x="610937" y="1349419"/>
                </a:lnTo>
                <a:lnTo>
                  <a:pt x="591920" y="1357350"/>
                </a:lnTo>
                <a:lnTo>
                  <a:pt x="572110" y="1364091"/>
                </a:lnTo>
                <a:lnTo>
                  <a:pt x="552696" y="1370038"/>
                </a:lnTo>
                <a:lnTo>
                  <a:pt x="532886" y="1375590"/>
                </a:lnTo>
                <a:lnTo>
                  <a:pt x="513869" y="1380745"/>
                </a:lnTo>
                <a:lnTo>
                  <a:pt x="494851" y="1384710"/>
                </a:lnTo>
                <a:lnTo>
                  <a:pt x="475438" y="1388279"/>
                </a:lnTo>
                <a:lnTo>
                  <a:pt x="456816" y="1391451"/>
                </a:lnTo>
                <a:lnTo>
                  <a:pt x="437799" y="1393830"/>
                </a:lnTo>
                <a:lnTo>
                  <a:pt x="418781" y="1395813"/>
                </a:lnTo>
                <a:lnTo>
                  <a:pt x="400556" y="1397002"/>
                </a:lnTo>
                <a:lnTo>
                  <a:pt x="381935" y="1398192"/>
                </a:lnTo>
                <a:lnTo>
                  <a:pt x="363710" y="1398588"/>
                </a:lnTo>
                <a:lnTo>
                  <a:pt x="346277" y="1398588"/>
                </a:lnTo>
                <a:lnTo>
                  <a:pt x="328448" y="1398192"/>
                </a:lnTo>
                <a:lnTo>
                  <a:pt x="311015" y="1397399"/>
                </a:lnTo>
                <a:lnTo>
                  <a:pt x="293979" y="1396606"/>
                </a:lnTo>
                <a:lnTo>
                  <a:pt x="276942" y="1395020"/>
                </a:lnTo>
                <a:lnTo>
                  <a:pt x="260698" y="1393433"/>
                </a:lnTo>
                <a:lnTo>
                  <a:pt x="244454" y="1391451"/>
                </a:lnTo>
                <a:lnTo>
                  <a:pt x="228606" y="1389468"/>
                </a:lnTo>
                <a:lnTo>
                  <a:pt x="213551" y="1387089"/>
                </a:lnTo>
                <a:lnTo>
                  <a:pt x="198099" y="1384313"/>
                </a:lnTo>
                <a:lnTo>
                  <a:pt x="183836" y="1381538"/>
                </a:lnTo>
                <a:lnTo>
                  <a:pt x="169573" y="1378365"/>
                </a:lnTo>
                <a:lnTo>
                  <a:pt x="142235" y="1372021"/>
                </a:lnTo>
                <a:lnTo>
                  <a:pt x="117275" y="1365280"/>
                </a:lnTo>
                <a:lnTo>
                  <a:pt x="94295" y="1358539"/>
                </a:lnTo>
                <a:lnTo>
                  <a:pt x="73297" y="1351798"/>
                </a:lnTo>
                <a:lnTo>
                  <a:pt x="54675" y="1345454"/>
                </a:lnTo>
                <a:lnTo>
                  <a:pt x="38827" y="1339506"/>
                </a:lnTo>
                <a:lnTo>
                  <a:pt x="25357" y="1333955"/>
                </a:lnTo>
                <a:lnTo>
                  <a:pt x="6339" y="1326024"/>
                </a:lnTo>
                <a:lnTo>
                  <a:pt x="0" y="1322852"/>
                </a:lnTo>
                <a:lnTo>
                  <a:pt x="9113" y="1303819"/>
                </a:lnTo>
                <a:lnTo>
                  <a:pt x="18225" y="1284786"/>
                </a:lnTo>
                <a:lnTo>
                  <a:pt x="27734" y="1266942"/>
                </a:lnTo>
                <a:lnTo>
                  <a:pt x="38035" y="1249891"/>
                </a:lnTo>
                <a:lnTo>
                  <a:pt x="48732" y="1232841"/>
                </a:lnTo>
                <a:lnTo>
                  <a:pt x="59430" y="1216980"/>
                </a:lnTo>
                <a:lnTo>
                  <a:pt x="71316" y="1201119"/>
                </a:lnTo>
                <a:lnTo>
                  <a:pt x="83202" y="1186447"/>
                </a:lnTo>
                <a:lnTo>
                  <a:pt x="95880" y="1172172"/>
                </a:lnTo>
                <a:lnTo>
                  <a:pt x="108558" y="1158691"/>
                </a:lnTo>
                <a:lnTo>
                  <a:pt x="122029" y="1145209"/>
                </a:lnTo>
                <a:lnTo>
                  <a:pt x="135104" y="1132916"/>
                </a:lnTo>
                <a:lnTo>
                  <a:pt x="149367" y="1120624"/>
                </a:lnTo>
                <a:lnTo>
                  <a:pt x="163234" y="1109125"/>
                </a:lnTo>
                <a:lnTo>
                  <a:pt x="177893" y="1098022"/>
                </a:lnTo>
                <a:lnTo>
                  <a:pt x="192156" y="1087713"/>
                </a:lnTo>
                <a:lnTo>
                  <a:pt x="207212" y="1077799"/>
                </a:lnTo>
                <a:lnTo>
                  <a:pt x="222267" y="1067886"/>
                </a:lnTo>
                <a:lnTo>
                  <a:pt x="237719" y="1059163"/>
                </a:lnTo>
                <a:lnTo>
                  <a:pt x="252774" y="1050836"/>
                </a:lnTo>
                <a:lnTo>
                  <a:pt x="268622" y="1042112"/>
                </a:lnTo>
                <a:lnTo>
                  <a:pt x="283678" y="1034578"/>
                </a:lnTo>
                <a:lnTo>
                  <a:pt x="299922" y="1027441"/>
                </a:lnTo>
                <a:lnTo>
                  <a:pt x="315770" y="1020700"/>
                </a:lnTo>
                <a:lnTo>
                  <a:pt x="331222" y="1013959"/>
                </a:lnTo>
                <a:lnTo>
                  <a:pt x="347466" y="1008011"/>
                </a:lnTo>
                <a:lnTo>
                  <a:pt x="363314" y="1002460"/>
                </a:lnTo>
                <a:lnTo>
                  <a:pt x="379161" y="997305"/>
                </a:lnTo>
                <a:lnTo>
                  <a:pt x="394613" y="992546"/>
                </a:lnTo>
                <a:lnTo>
                  <a:pt x="410857" y="987392"/>
                </a:lnTo>
                <a:lnTo>
                  <a:pt x="426705" y="983426"/>
                </a:lnTo>
                <a:lnTo>
                  <a:pt x="441761" y="979461"/>
                </a:lnTo>
                <a:lnTo>
                  <a:pt x="457609" y="975892"/>
                </a:lnTo>
                <a:lnTo>
                  <a:pt x="472664" y="972324"/>
                </a:lnTo>
                <a:lnTo>
                  <a:pt x="502775" y="966772"/>
                </a:lnTo>
                <a:lnTo>
                  <a:pt x="531698" y="962014"/>
                </a:lnTo>
                <a:lnTo>
                  <a:pt x="559828" y="957652"/>
                </a:lnTo>
                <a:lnTo>
                  <a:pt x="586769" y="954877"/>
                </a:lnTo>
                <a:lnTo>
                  <a:pt x="612126" y="952497"/>
                </a:lnTo>
                <a:lnTo>
                  <a:pt x="636294" y="950911"/>
                </a:lnTo>
                <a:lnTo>
                  <a:pt x="658481" y="949722"/>
                </a:lnTo>
                <a:lnTo>
                  <a:pt x="678687" y="949325"/>
                </a:lnTo>
                <a:close/>
                <a:moveTo>
                  <a:pt x="1603324" y="885825"/>
                </a:moveTo>
                <a:lnTo>
                  <a:pt x="1627168" y="885825"/>
                </a:lnTo>
                <a:lnTo>
                  <a:pt x="1650218" y="887014"/>
                </a:lnTo>
                <a:lnTo>
                  <a:pt x="1672472" y="888997"/>
                </a:lnTo>
                <a:lnTo>
                  <a:pt x="1694727" y="891376"/>
                </a:lnTo>
                <a:lnTo>
                  <a:pt x="1716584" y="894549"/>
                </a:lnTo>
                <a:lnTo>
                  <a:pt x="1738044" y="898117"/>
                </a:lnTo>
                <a:lnTo>
                  <a:pt x="1758709" y="902876"/>
                </a:lnTo>
                <a:lnTo>
                  <a:pt x="1778977" y="908031"/>
                </a:lnTo>
                <a:lnTo>
                  <a:pt x="1798847" y="913979"/>
                </a:lnTo>
                <a:lnTo>
                  <a:pt x="1818717" y="919927"/>
                </a:lnTo>
                <a:lnTo>
                  <a:pt x="1837395" y="926668"/>
                </a:lnTo>
                <a:lnTo>
                  <a:pt x="1856073" y="934203"/>
                </a:lnTo>
                <a:lnTo>
                  <a:pt x="1874353" y="941737"/>
                </a:lnTo>
                <a:lnTo>
                  <a:pt x="1891839" y="949668"/>
                </a:lnTo>
                <a:lnTo>
                  <a:pt x="1908928" y="957996"/>
                </a:lnTo>
                <a:lnTo>
                  <a:pt x="1926016" y="967116"/>
                </a:lnTo>
                <a:lnTo>
                  <a:pt x="1942309" y="976236"/>
                </a:lnTo>
                <a:lnTo>
                  <a:pt x="1958206" y="985357"/>
                </a:lnTo>
                <a:lnTo>
                  <a:pt x="1973307" y="995667"/>
                </a:lnTo>
                <a:lnTo>
                  <a:pt x="1988806" y="1005580"/>
                </a:lnTo>
                <a:lnTo>
                  <a:pt x="2003112" y="1015494"/>
                </a:lnTo>
                <a:lnTo>
                  <a:pt x="2017419" y="1026200"/>
                </a:lnTo>
                <a:lnTo>
                  <a:pt x="2030930" y="1036510"/>
                </a:lnTo>
                <a:lnTo>
                  <a:pt x="2044045" y="1047614"/>
                </a:lnTo>
                <a:lnTo>
                  <a:pt x="2056762" y="1057924"/>
                </a:lnTo>
                <a:lnTo>
                  <a:pt x="2069478" y="1068630"/>
                </a:lnTo>
                <a:lnTo>
                  <a:pt x="2081003" y="1079733"/>
                </a:lnTo>
                <a:lnTo>
                  <a:pt x="2092925" y="1090440"/>
                </a:lnTo>
                <a:lnTo>
                  <a:pt x="2103655" y="1101543"/>
                </a:lnTo>
                <a:lnTo>
                  <a:pt x="2113988" y="1112250"/>
                </a:lnTo>
                <a:lnTo>
                  <a:pt x="2124718" y="1122956"/>
                </a:lnTo>
                <a:lnTo>
                  <a:pt x="2134255" y="1133663"/>
                </a:lnTo>
                <a:lnTo>
                  <a:pt x="2152536" y="1153886"/>
                </a:lnTo>
                <a:lnTo>
                  <a:pt x="2168432" y="1174110"/>
                </a:lnTo>
                <a:lnTo>
                  <a:pt x="2183533" y="1192747"/>
                </a:lnTo>
                <a:lnTo>
                  <a:pt x="2195853" y="1210195"/>
                </a:lnTo>
                <a:lnTo>
                  <a:pt x="2207378" y="1226057"/>
                </a:lnTo>
                <a:lnTo>
                  <a:pt x="2216915" y="1240332"/>
                </a:lnTo>
                <a:lnTo>
                  <a:pt x="2224466" y="1252228"/>
                </a:lnTo>
                <a:lnTo>
                  <a:pt x="2234798" y="1269676"/>
                </a:lnTo>
                <a:lnTo>
                  <a:pt x="2238375" y="1275624"/>
                </a:lnTo>
                <a:lnTo>
                  <a:pt x="2219300" y="1286331"/>
                </a:lnTo>
                <a:lnTo>
                  <a:pt x="2200622" y="1296244"/>
                </a:lnTo>
                <a:lnTo>
                  <a:pt x="2182341" y="1305365"/>
                </a:lnTo>
                <a:lnTo>
                  <a:pt x="2163266" y="1313295"/>
                </a:lnTo>
                <a:lnTo>
                  <a:pt x="2144190" y="1320830"/>
                </a:lnTo>
                <a:lnTo>
                  <a:pt x="2125910" y="1327571"/>
                </a:lnTo>
                <a:lnTo>
                  <a:pt x="2106834" y="1333519"/>
                </a:lnTo>
                <a:lnTo>
                  <a:pt x="2088156" y="1338277"/>
                </a:lnTo>
                <a:lnTo>
                  <a:pt x="2069876" y="1342639"/>
                </a:lnTo>
                <a:lnTo>
                  <a:pt x="2050801" y="1346605"/>
                </a:lnTo>
                <a:lnTo>
                  <a:pt x="2032123" y="1349381"/>
                </a:lnTo>
                <a:lnTo>
                  <a:pt x="2013842" y="1352156"/>
                </a:lnTo>
                <a:lnTo>
                  <a:pt x="1995164" y="1354139"/>
                </a:lnTo>
                <a:lnTo>
                  <a:pt x="1976884" y="1355329"/>
                </a:lnTo>
                <a:lnTo>
                  <a:pt x="1958603" y="1355725"/>
                </a:lnTo>
                <a:lnTo>
                  <a:pt x="1940322" y="1355725"/>
                </a:lnTo>
                <a:lnTo>
                  <a:pt x="1922042" y="1355329"/>
                </a:lnTo>
                <a:lnTo>
                  <a:pt x="1904556" y="1354536"/>
                </a:lnTo>
                <a:lnTo>
                  <a:pt x="1886276" y="1352949"/>
                </a:lnTo>
                <a:lnTo>
                  <a:pt x="1868790" y="1350570"/>
                </a:lnTo>
                <a:lnTo>
                  <a:pt x="1851304" y="1348191"/>
                </a:lnTo>
                <a:lnTo>
                  <a:pt x="1833818" y="1345812"/>
                </a:lnTo>
                <a:lnTo>
                  <a:pt x="1817127" y="1342639"/>
                </a:lnTo>
                <a:lnTo>
                  <a:pt x="1799642" y="1339071"/>
                </a:lnTo>
                <a:lnTo>
                  <a:pt x="1782951" y="1335105"/>
                </a:lnTo>
                <a:lnTo>
                  <a:pt x="1766657" y="1331140"/>
                </a:lnTo>
                <a:lnTo>
                  <a:pt x="1749966" y="1326381"/>
                </a:lnTo>
                <a:lnTo>
                  <a:pt x="1734070" y="1321226"/>
                </a:lnTo>
                <a:lnTo>
                  <a:pt x="1718174" y="1316071"/>
                </a:lnTo>
                <a:lnTo>
                  <a:pt x="1703073" y="1310916"/>
                </a:lnTo>
                <a:lnTo>
                  <a:pt x="1687574" y="1305365"/>
                </a:lnTo>
                <a:lnTo>
                  <a:pt x="1672075" y="1299813"/>
                </a:lnTo>
                <a:lnTo>
                  <a:pt x="1657769" y="1293468"/>
                </a:lnTo>
                <a:lnTo>
                  <a:pt x="1643065" y="1287520"/>
                </a:lnTo>
                <a:lnTo>
                  <a:pt x="1615246" y="1275228"/>
                </a:lnTo>
                <a:lnTo>
                  <a:pt x="1588620" y="1262142"/>
                </a:lnTo>
                <a:lnTo>
                  <a:pt x="1563584" y="1249452"/>
                </a:lnTo>
                <a:lnTo>
                  <a:pt x="1540137" y="1235970"/>
                </a:lnTo>
                <a:lnTo>
                  <a:pt x="1517883" y="1223281"/>
                </a:lnTo>
                <a:lnTo>
                  <a:pt x="1497218" y="1210592"/>
                </a:lnTo>
                <a:lnTo>
                  <a:pt x="1478540" y="1199092"/>
                </a:lnTo>
                <a:lnTo>
                  <a:pt x="1462246" y="1187989"/>
                </a:lnTo>
                <a:lnTo>
                  <a:pt x="1447145" y="1177679"/>
                </a:lnTo>
                <a:lnTo>
                  <a:pt x="1434825" y="1168558"/>
                </a:lnTo>
                <a:lnTo>
                  <a:pt x="1423698" y="1160628"/>
                </a:lnTo>
                <a:lnTo>
                  <a:pt x="1409391" y="1149128"/>
                </a:lnTo>
                <a:lnTo>
                  <a:pt x="1404623" y="1145162"/>
                </a:lnTo>
                <a:lnTo>
                  <a:pt x="1410584" y="1141594"/>
                </a:lnTo>
                <a:lnTo>
                  <a:pt x="1416942" y="1138421"/>
                </a:lnTo>
                <a:lnTo>
                  <a:pt x="1423300" y="1135249"/>
                </a:lnTo>
                <a:lnTo>
                  <a:pt x="1430454" y="1132473"/>
                </a:lnTo>
                <a:lnTo>
                  <a:pt x="1444363" y="1126525"/>
                </a:lnTo>
                <a:lnTo>
                  <a:pt x="1459067" y="1122163"/>
                </a:lnTo>
                <a:lnTo>
                  <a:pt x="1474168" y="1118198"/>
                </a:lnTo>
                <a:lnTo>
                  <a:pt x="1490064" y="1115025"/>
                </a:lnTo>
                <a:lnTo>
                  <a:pt x="1505960" y="1112646"/>
                </a:lnTo>
                <a:lnTo>
                  <a:pt x="1522651" y="1110663"/>
                </a:lnTo>
                <a:lnTo>
                  <a:pt x="1539740" y="1109077"/>
                </a:lnTo>
                <a:lnTo>
                  <a:pt x="1556431" y="1108284"/>
                </a:lnTo>
                <a:lnTo>
                  <a:pt x="1573519" y="1107491"/>
                </a:lnTo>
                <a:lnTo>
                  <a:pt x="1590210" y="1107491"/>
                </a:lnTo>
                <a:lnTo>
                  <a:pt x="1607298" y="1107888"/>
                </a:lnTo>
                <a:lnTo>
                  <a:pt x="1624387" y="1108284"/>
                </a:lnTo>
                <a:lnTo>
                  <a:pt x="1640680" y="1109474"/>
                </a:lnTo>
                <a:lnTo>
                  <a:pt x="1657371" y="1110663"/>
                </a:lnTo>
                <a:lnTo>
                  <a:pt x="1672870" y="1111853"/>
                </a:lnTo>
                <a:lnTo>
                  <a:pt x="1688369" y="1113439"/>
                </a:lnTo>
                <a:lnTo>
                  <a:pt x="1717776" y="1117008"/>
                </a:lnTo>
                <a:lnTo>
                  <a:pt x="1744402" y="1120974"/>
                </a:lnTo>
                <a:lnTo>
                  <a:pt x="1767452" y="1124939"/>
                </a:lnTo>
                <a:lnTo>
                  <a:pt x="1786527" y="1128904"/>
                </a:lnTo>
                <a:lnTo>
                  <a:pt x="1800834" y="1131680"/>
                </a:lnTo>
                <a:lnTo>
                  <a:pt x="1813153" y="1134456"/>
                </a:lnTo>
                <a:lnTo>
                  <a:pt x="1805205" y="1126129"/>
                </a:lnTo>
                <a:lnTo>
                  <a:pt x="1797257" y="1118594"/>
                </a:lnTo>
                <a:lnTo>
                  <a:pt x="1788912" y="1111457"/>
                </a:lnTo>
                <a:lnTo>
                  <a:pt x="1780169" y="1104319"/>
                </a:lnTo>
                <a:lnTo>
                  <a:pt x="1763080" y="1090440"/>
                </a:lnTo>
                <a:lnTo>
                  <a:pt x="1744800" y="1077354"/>
                </a:lnTo>
                <a:lnTo>
                  <a:pt x="1726122" y="1064665"/>
                </a:lnTo>
                <a:lnTo>
                  <a:pt x="1707841" y="1053165"/>
                </a:lnTo>
                <a:lnTo>
                  <a:pt x="1688369" y="1042062"/>
                </a:lnTo>
                <a:lnTo>
                  <a:pt x="1668896" y="1031752"/>
                </a:lnTo>
                <a:lnTo>
                  <a:pt x="1649820" y="1022235"/>
                </a:lnTo>
                <a:lnTo>
                  <a:pt x="1629950" y="1012718"/>
                </a:lnTo>
                <a:lnTo>
                  <a:pt x="1610080" y="1004391"/>
                </a:lnTo>
                <a:lnTo>
                  <a:pt x="1590607" y="996460"/>
                </a:lnTo>
                <a:lnTo>
                  <a:pt x="1571532" y="989322"/>
                </a:lnTo>
                <a:lnTo>
                  <a:pt x="1552457" y="982184"/>
                </a:lnTo>
                <a:lnTo>
                  <a:pt x="1533381" y="975840"/>
                </a:lnTo>
                <a:lnTo>
                  <a:pt x="1515101" y="970288"/>
                </a:lnTo>
                <a:lnTo>
                  <a:pt x="1497218" y="965133"/>
                </a:lnTo>
                <a:lnTo>
                  <a:pt x="1480129" y="960375"/>
                </a:lnTo>
                <a:lnTo>
                  <a:pt x="1463438" y="955616"/>
                </a:lnTo>
                <a:lnTo>
                  <a:pt x="1447542" y="952047"/>
                </a:lnTo>
                <a:lnTo>
                  <a:pt x="1418134" y="945306"/>
                </a:lnTo>
                <a:lnTo>
                  <a:pt x="1392700" y="940547"/>
                </a:lnTo>
                <a:lnTo>
                  <a:pt x="1372035" y="936978"/>
                </a:lnTo>
                <a:lnTo>
                  <a:pt x="1356139" y="934599"/>
                </a:lnTo>
                <a:lnTo>
                  <a:pt x="1343025" y="933013"/>
                </a:lnTo>
                <a:lnTo>
                  <a:pt x="1371241" y="923496"/>
                </a:lnTo>
                <a:lnTo>
                  <a:pt x="1398661" y="915169"/>
                </a:lnTo>
                <a:lnTo>
                  <a:pt x="1426082" y="908428"/>
                </a:lnTo>
                <a:lnTo>
                  <a:pt x="1452708" y="902083"/>
                </a:lnTo>
                <a:lnTo>
                  <a:pt x="1478540" y="896928"/>
                </a:lnTo>
                <a:lnTo>
                  <a:pt x="1504371" y="892962"/>
                </a:lnTo>
                <a:lnTo>
                  <a:pt x="1529805" y="889790"/>
                </a:lnTo>
                <a:lnTo>
                  <a:pt x="1554841" y="887807"/>
                </a:lnTo>
                <a:lnTo>
                  <a:pt x="1579480" y="886221"/>
                </a:lnTo>
                <a:lnTo>
                  <a:pt x="1603324" y="885825"/>
                </a:lnTo>
                <a:close/>
                <a:moveTo>
                  <a:pt x="399645" y="28575"/>
                </a:moveTo>
                <a:lnTo>
                  <a:pt x="420652" y="30558"/>
                </a:lnTo>
                <a:lnTo>
                  <a:pt x="442055" y="33335"/>
                </a:lnTo>
                <a:lnTo>
                  <a:pt x="462665" y="36905"/>
                </a:lnTo>
                <a:lnTo>
                  <a:pt x="482879" y="41268"/>
                </a:lnTo>
                <a:lnTo>
                  <a:pt x="501904" y="45632"/>
                </a:lnTo>
                <a:lnTo>
                  <a:pt x="521325" y="51185"/>
                </a:lnTo>
                <a:lnTo>
                  <a:pt x="539953" y="57135"/>
                </a:lnTo>
                <a:lnTo>
                  <a:pt x="558186" y="63482"/>
                </a:lnTo>
                <a:lnTo>
                  <a:pt x="576021" y="71019"/>
                </a:lnTo>
                <a:lnTo>
                  <a:pt x="593461" y="78556"/>
                </a:lnTo>
                <a:lnTo>
                  <a:pt x="610108" y="86489"/>
                </a:lnTo>
                <a:lnTo>
                  <a:pt x="626754" y="95613"/>
                </a:lnTo>
                <a:lnTo>
                  <a:pt x="642608" y="104737"/>
                </a:lnTo>
                <a:lnTo>
                  <a:pt x="658066" y="114257"/>
                </a:lnTo>
                <a:lnTo>
                  <a:pt x="673127" y="124174"/>
                </a:lnTo>
                <a:lnTo>
                  <a:pt x="688189" y="134487"/>
                </a:lnTo>
                <a:lnTo>
                  <a:pt x="702061" y="145197"/>
                </a:lnTo>
                <a:lnTo>
                  <a:pt x="716330" y="156304"/>
                </a:lnTo>
                <a:lnTo>
                  <a:pt x="729409" y="167808"/>
                </a:lnTo>
                <a:lnTo>
                  <a:pt x="742885" y="179708"/>
                </a:lnTo>
                <a:lnTo>
                  <a:pt x="755568" y="191212"/>
                </a:lnTo>
                <a:lnTo>
                  <a:pt x="767855" y="203509"/>
                </a:lnTo>
                <a:lnTo>
                  <a:pt x="779746" y="216202"/>
                </a:lnTo>
                <a:lnTo>
                  <a:pt x="791636" y="228499"/>
                </a:lnTo>
                <a:lnTo>
                  <a:pt x="802338" y="241590"/>
                </a:lnTo>
                <a:lnTo>
                  <a:pt x="813039" y="254283"/>
                </a:lnTo>
                <a:lnTo>
                  <a:pt x="823741" y="267374"/>
                </a:lnTo>
                <a:lnTo>
                  <a:pt x="833649" y="280464"/>
                </a:lnTo>
                <a:lnTo>
                  <a:pt x="843558" y="293554"/>
                </a:lnTo>
                <a:lnTo>
                  <a:pt x="853070" y="306645"/>
                </a:lnTo>
                <a:lnTo>
                  <a:pt x="861790" y="320132"/>
                </a:lnTo>
                <a:lnTo>
                  <a:pt x="870906" y="333222"/>
                </a:lnTo>
                <a:lnTo>
                  <a:pt x="878833" y="346709"/>
                </a:lnTo>
                <a:lnTo>
                  <a:pt x="886760" y="359799"/>
                </a:lnTo>
                <a:lnTo>
                  <a:pt x="902218" y="385980"/>
                </a:lnTo>
                <a:lnTo>
                  <a:pt x="915694" y="411764"/>
                </a:lnTo>
                <a:lnTo>
                  <a:pt x="928377" y="436754"/>
                </a:lnTo>
                <a:lnTo>
                  <a:pt x="939475" y="460951"/>
                </a:lnTo>
                <a:lnTo>
                  <a:pt x="949384" y="483562"/>
                </a:lnTo>
                <a:lnTo>
                  <a:pt x="958500" y="505379"/>
                </a:lnTo>
                <a:lnTo>
                  <a:pt x="966427" y="525610"/>
                </a:lnTo>
                <a:lnTo>
                  <a:pt x="972768" y="544650"/>
                </a:lnTo>
                <a:lnTo>
                  <a:pt x="978714" y="560914"/>
                </a:lnTo>
                <a:lnTo>
                  <a:pt x="983866" y="575987"/>
                </a:lnTo>
                <a:lnTo>
                  <a:pt x="987433" y="588284"/>
                </a:lnTo>
                <a:lnTo>
                  <a:pt x="992190" y="605738"/>
                </a:lnTo>
                <a:lnTo>
                  <a:pt x="993775" y="612085"/>
                </a:lnTo>
                <a:lnTo>
                  <a:pt x="987037" y="611292"/>
                </a:lnTo>
                <a:lnTo>
                  <a:pt x="979506" y="610498"/>
                </a:lnTo>
                <a:lnTo>
                  <a:pt x="972372" y="609308"/>
                </a:lnTo>
                <a:lnTo>
                  <a:pt x="965238" y="607722"/>
                </a:lnTo>
                <a:lnTo>
                  <a:pt x="950573" y="604151"/>
                </a:lnTo>
                <a:lnTo>
                  <a:pt x="936304" y="599391"/>
                </a:lnTo>
                <a:lnTo>
                  <a:pt x="921243" y="593441"/>
                </a:lnTo>
                <a:lnTo>
                  <a:pt x="906974" y="587094"/>
                </a:lnTo>
                <a:lnTo>
                  <a:pt x="891913" y="579954"/>
                </a:lnTo>
                <a:lnTo>
                  <a:pt x="877644" y="572417"/>
                </a:lnTo>
                <a:lnTo>
                  <a:pt x="862979" y="563691"/>
                </a:lnTo>
                <a:lnTo>
                  <a:pt x="849107" y="554964"/>
                </a:lnTo>
                <a:lnTo>
                  <a:pt x="834838" y="545840"/>
                </a:lnTo>
                <a:lnTo>
                  <a:pt x="821362" y="535923"/>
                </a:lnTo>
                <a:lnTo>
                  <a:pt x="807490" y="526006"/>
                </a:lnTo>
                <a:lnTo>
                  <a:pt x="794411" y="516089"/>
                </a:lnTo>
                <a:lnTo>
                  <a:pt x="781331" y="505379"/>
                </a:lnTo>
                <a:lnTo>
                  <a:pt x="769044" y="495066"/>
                </a:lnTo>
                <a:lnTo>
                  <a:pt x="756757" y="485149"/>
                </a:lnTo>
                <a:lnTo>
                  <a:pt x="745659" y="474438"/>
                </a:lnTo>
                <a:lnTo>
                  <a:pt x="723860" y="454605"/>
                </a:lnTo>
                <a:lnTo>
                  <a:pt x="705232" y="436754"/>
                </a:lnTo>
                <a:lnTo>
                  <a:pt x="688981" y="420094"/>
                </a:lnTo>
                <a:lnTo>
                  <a:pt x="675902" y="406607"/>
                </a:lnTo>
                <a:lnTo>
                  <a:pt x="665597" y="395500"/>
                </a:lnTo>
                <a:lnTo>
                  <a:pt x="657670" y="386376"/>
                </a:lnTo>
                <a:lnTo>
                  <a:pt x="659255" y="397087"/>
                </a:lnTo>
                <a:lnTo>
                  <a:pt x="661237" y="408194"/>
                </a:lnTo>
                <a:lnTo>
                  <a:pt x="663615" y="418904"/>
                </a:lnTo>
                <a:lnTo>
                  <a:pt x="665993" y="430011"/>
                </a:lnTo>
                <a:lnTo>
                  <a:pt x="668767" y="440324"/>
                </a:lnTo>
                <a:lnTo>
                  <a:pt x="671542" y="450638"/>
                </a:lnTo>
                <a:lnTo>
                  <a:pt x="678676" y="471662"/>
                </a:lnTo>
                <a:lnTo>
                  <a:pt x="685810" y="492686"/>
                </a:lnTo>
                <a:lnTo>
                  <a:pt x="693738" y="512916"/>
                </a:lnTo>
                <a:lnTo>
                  <a:pt x="702457" y="532750"/>
                </a:lnTo>
                <a:lnTo>
                  <a:pt x="712366" y="552187"/>
                </a:lnTo>
                <a:lnTo>
                  <a:pt x="721878" y="571624"/>
                </a:lnTo>
                <a:lnTo>
                  <a:pt x="732580" y="589871"/>
                </a:lnTo>
                <a:lnTo>
                  <a:pt x="743281" y="608118"/>
                </a:lnTo>
                <a:lnTo>
                  <a:pt x="753983" y="625969"/>
                </a:lnTo>
                <a:lnTo>
                  <a:pt x="765477" y="642629"/>
                </a:lnTo>
                <a:lnTo>
                  <a:pt x="776575" y="659289"/>
                </a:lnTo>
                <a:lnTo>
                  <a:pt x="788069" y="674760"/>
                </a:lnTo>
                <a:lnTo>
                  <a:pt x="799167" y="690230"/>
                </a:lnTo>
                <a:lnTo>
                  <a:pt x="810265" y="704510"/>
                </a:lnTo>
                <a:lnTo>
                  <a:pt x="821759" y="718394"/>
                </a:lnTo>
                <a:lnTo>
                  <a:pt x="832460" y="731484"/>
                </a:lnTo>
                <a:lnTo>
                  <a:pt x="843162" y="743781"/>
                </a:lnTo>
                <a:lnTo>
                  <a:pt x="862583" y="765995"/>
                </a:lnTo>
                <a:lnTo>
                  <a:pt x="880022" y="784242"/>
                </a:lnTo>
                <a:lnTo>
                  <a:pt x="894687" y="799316"/>
                </a:lnTo>
                <a:lnTo>
                  <a:pt x="906182" y="810026"/>
                </a:lnTo>
                <a:lnTo>
                  <a:pt x="915694" y="819150"/>
                </a:lnTo>
                <a:lnTo>
                  <a:pt x="887553" y="810423"/>
                </a:lnTo>
                <a:lnTo>
                  <a:pt x="860205" y="801299"/>
                </a:lnTo>
                <a:lnTo>
                  <a:pt x="834046" y="791382"/>
                </a:lnTo>
                <a:lnTo>
                  <a:pt x="808679" y="781069"/>
                </a:lnTo>
                <a:lnTo>
                  <a:pt x="784502" y="770359"/>
                </a:lnTo>
                <a:lnTo>
                  <a:pt x="761513" y="758458"/>
                </a:lnTo>
                <a:lnTo>
                  <a:pt x="738921" y="746558"/>
                </a:lnTo>
                <a:lnTo>
                  <a:pt x="717519" y="734261"/>
                </a:lnTo>
                <a:lnTo>
                  <a:pt x="696908" y="721171"/>
                </a:lnTo>
                <a:lnTo>
                  <a:pt x="677487" y="707684"/>
                </a:lnTo>
                <a:lnTo>
                  <a:pt x="658462" y="694197"/>
                </a:lnTo>
                <a:lnTo>
                  <a:pt x="640230" y="680313"/>
                </a:lnTo>
                <a:lnTo>
                  <a:pt x="623583" y="666033"/>
                </a:lnTo>
                <a:lnTo>
                  <a:pt x="606937" y="650959"/>
                </a:lnTo>
                <a:lnTo>
                  <a:pt x="591083" y="635886"/>
                </a:lnTo>
                <a:lnTo>
                  <a:pt x="576418" y="620415"/>
                </a:lnTo>
                <a:lnTo>
                  <a:pt x="562149" y="605341"/>
                </a:lnTo>
                <a:lnTo>
                  <a:pt x="549069" y="589078"/>
                </a:lnTo>
                <a:lnTo>
                  <a:pt x="536386" y="573607"/>
                </a:lnTo>
                <a:lnTo>
                  <a:pt x="524496" y="556947"/>
                </a:lnTo>
                <a:lnTo>
                  <a:pt x="513398" y="541080"/>
                </a:lnTo>
                <a:lnTo>
                  <a:pt x="502300" y="524420"/>
                </a:lnTo>
                <a:lnTo>
                  <a:pt x="492391" y="507363"/>
                </a:lnTo>
                <a:lnTo>
                  <a:pt x="483275" y="491099"/>
                </a:lnTo>
                <a:lnTo>
                  <a:pt x="474159" y="474042"/>
                </a:lnTo>
                <a:lnTo>
                  <a:pt x="465836" y="457778"/>
                </a:lnTo>
                <a:lnTo>
                  <a:pt x="458305" y="440721"/>
                </a:lnTo>
                <a:lnTo>
                  <a:pt x="451171" y="423664"/>
                </a:lnTo>
                <a:lnTo>
                  <a:pt x="444433" y="407004"/>
                </a:lnTo>
                <a:lnTo>
                  <a:pt x="438488" y="390343"/>
                </a:lnTo>
                <a:lnTo>
                  <a:pt x="432939" y="374079"/>
                </a:lnTo>
                <a:lnTo>
                  <a:pt x="427786" y="357419"/>
                </a:lnTo>
                <a:lnTo>
                  <a:pt x="423030" y="340759"/>
                </a:lnTo>
                <a:lnTo>
                  <a:pt x="418670" y="324892"/>
                </a:lnTo>
                <a:lnTo>
                  <a:pt x="414707" y="308628"/>
                </a:lnTo>
                <a:lnTo>
                  <a:pt x="411536" y="292761"/>
                </a:lnTo>
                <a:lnTo>
                  <a:pt x="408365" y="277291"/>
                </a:lnTo>
                <a:lnTo>
                  <a:pt x="405591" y="261820"/>
                </a:lnTo>
                <a:lnTo>
                  <a:pt x="403212" y="246746"/>
                </a:lnTo>
                <a:lnTo>
                  <a:pt x="401231" y="231673"/>
                </a:lnTo>
                <a:lnTo>
                  <a:pt x="399645" y="217392"/>
                </a:lnTo>
                <a:lnTo>
                  <a:pt x="398060" y="203112"/>
                </a:lnTo>
                <a:lnTo>
                  <a:pt x="395682" y="176138"/>
                </a:lnTo>
                <a:lnTo>
                  <a:pt x="394096" y="150751"/>
                </a:lnTo>
                <a:lnTo>
                  <a:pt x="393700" y="127347"/>
                </a:lnTo>
                <a:lnTo>
                  <a:pt x="393700" y="105530"/>
                </a:lnTo>
                <a:lnTo>
                  <a:pt x="394493" y="86093"/>
                </a:lnTo>
                <a:lnTo>
                  <a:pt x="395285" y="69829"/>
                </a:lnTo>
                <a:lnTo>
                  <a:pt x="396474" y="55152"/>
                </a:lnTo>
                <a:lnTo>
                  <a:pt x="398853" y="35318"/>
                </a:lnTo>
                <a:lnTo>
                  <a:pt x="399645" y="28575"/>
                </a:lnTo>
                <a:close/>
                <a:moveTo>
                  <a:pt x="1782366" y="0"/>
                </a:moveTo>
                <a:lnTo>
                  <a:pt x="1787526" y="20648"/>
                </a:lnTo>
                <a:lnTo>
                  <a:pt x="1791097" y="41297"/>
                </a:lnTo>
                <a:lnTo>
                  <a:pt x="1794272" y="61152"/>
                </a:lnTo>
                <a:lnTo>
                  <a:pt x="1796257" y="81006"/>
                </a:lnTo>
                <a:lnTo>
                  <a:pt x="1797844" y="100861"/>
                </a:lnTo>
                <a:lnTo>
                  <a:pt x="1798638" y="119921"/>
                </a:lnTo>
                <a:lnTo>
                  <a:pt x="1798241" y="139378"/>
                </a:lnTo>
                <a:lnTo>
                  <a:pt x="1797447" y="158439"/>
                </a:lnTo>
                <a:lnTo>
                  <a:pt x="1796257" y="177499"/>
                </a:lnTo>
                <a:lnTo>
                  <a:pt x="1793876" y="195765"/>
                </a:lnTo>
                <a:lnTo>
                  <a:pt x="1791494" y="214031"/>
                </a:lnTo>
                <a:lnTo>
                  <a:pt x="1787922" y="231900"/>
                </a:lnTo>
                <a:lnTo>
                  <a:pt x="1783557" y="249769"/>
                </a:lnTo>
                <a:lnTo>
                  <a:pt x="1779191" y="267241"/>
                </a:lnTo>
                <a:lnTo>
                  <a:pt x="1774429" y="284316"/>
                </a:lnTo>
                <a:lnTo>
                  <a:pt x="1768872" y="301391"/>
                </a:lnTo>
                <a:lnTo>
                  <a:pt x="1762919" y="318069"/>
                </a:lnTo>
                <a:lnTo>
                  <a:pt x="1756172" y="334349"/>
                </a:lnTo>
                <a:lnTo>
                  <a:pt x="1749425" y="350630"/>
                </a:lnTo>
                <a:lnTo>
                  <a:pt x="1741885" y="366117"/>
                </a:lnTo>
                <a:lnTo>
                  <a:pt x="1734344" y="381603"/>
                </a:lnTo>
                <a:lnTo>
                  <a:pt x="1726010" y="396693"/>
                </a:lnTo>
                <a:lnTo>
                  <a:pt x="1717675" y="411782"/>
                </a:lnTo>
                <a:lnTo>
                  <a:pt x="1709341" y="426474"/>
                </a:lnTo>
                <a:lnTo>
                  <a:pt x="1699816" y="440770"/>
                </a:lnTo>
                <a:lnTo>
                  <a:pt x="1691085" y="454668"/>
                </a:lnTo>
                <a:lnTo>
                  <a:pt x="1681560" y="468566"/>
                </a:lnTo>
                <a:lnTo>
                  <a:pt x="1671638" y="482067"/>
                </a:lnTo>
                <a:lnTo>
                  <a:pt x="1661716" y="495171"/>
                </a:lnTo>
                <a:lnTo>
                  <a:pt x="1652191" y="507878"/>
                </a:lnTo>
                <a:lnTo>
                  <a:pt x="1641475" y="520585"/>
                </a:lnTo>
                <a:lnTo>
                  <a:pt x="1631554" y="532497"/>
                </a:lnTo>
                <a:lnTo>
                  <a:pt x="1621235" y="544807"/>
                </a:lnTo>
                <a:lnTo>
                  <a:pt x="1610916" y="555926"/>
                </a:lnTo>
                <a:lnTo>
                  <a:pt x="1589882" y="578163"/>
                </a:lnTo>
                <a:lnTo>
                  <a:pt x="1569244" y="598811"/>
                </a:lnTo>
                <a:lnTo>
                  <a:pt x="1548607" y="617872"/>
                </a:lnTo>
                <a:lnTo>
                  <a:pt x="1528763" y="636138"/>
                </a:lnTo>
                <a:lnTo>
                  <a:pt x="1509713" y="652418"/>
                </a:lnTo>
                <a:lnTo>
                  <a:pt x="1491060" y="667508"/>
                </a:lnTo>
                <a:lnTo>
                  <a:pt x="1473597" y="681406"/>
                </a:lnTo>
                <a:lnTo>
                  <a:pt x="1457722" y="693319"/>
                </a:lnTo>
                <a:lnTo>
                  <a:pt x="1443038" y="703643"/>
                </a:lnTo>
                <a:lnTo>
                  <a:pt x="1430338" y="712776"/>
                </a:lnTo>
                <a:lnTo>
                  <a:pt x="1419225" y="720321"/>
                </a:lnTo>
                <a:lnTo>
                  <a:pt x="1403747" y="729851"/>
                </a:lnTo>
                <a:lnTo>
                  <a:pt x="1398588" y="733425"/>
                </a:lnTo>
                <a:lnTo>
                  <a:pt x="1396603" y="726674"/>
                </a:lnTo>
                <a:lnTo>
                  <a:pt x="1395413" y="719924"/>
                </a:lnTo>
                <a:lnTo>
                  <a:pt x="1394222" y="712776"/>
                </a:lnTo>
                <a:lnTo>
                  <a:pt x="1393428" y="705231"/>
                </a:lnTo>
                <a:lnTo>
                  <a:pt x="1393031" y="698084"/>
                </a:lnTo>
                <a:lnTo>
                  <a:pt x="1392635" y="690936"/>
                </a:lnTo>
                <a:lnTo>
                  <a:pt x="1392635" y="675847"/>
                </a:lnTo>
                <a:lnTo>
                  <a:pt x="1393825" y="660360"/>
                </a:lnTo>
                <a:lnTo>
                  <a:pt x="1395413" y="644874"/>
                </a:lnTo>
                <a:lnTo>
                  <a:pt x="1398191" y="628990"/>
                </a:lnTo>
                <a:lnTo>
                  <a:pt x="1401366" y="613107"/>
                </a:lnTo>
                <a:lnTo>
                  <a:pt x="1404938" y="597223"/>
                </a:lnTo>
                <a:lnTo>
                  <a:pt x="1409303" y="580942"/>
                </a:lnTo>
                <a:lnTo>
                  <a:pt x="1413669" y="565059"/>
                </a:lnTo>
                <a:lnTo>
                  <a:pt x="1418828" y="549175"/>
                </a:lnTo>
                <a:lnTo>
                  <a:pt x="1424385" y="533291"/>
                </a:lnTo>
                <a:lnTo>
                  <a:pt x="1430338" y="518202"/>
                </a:lnTo>
                <a:lnTo>
                  <a:pt x="1436291" y="502716"/>
                </a:lnTo>
                <a:lnTo>
                  <a:pt x="1442641" y="488420"/>
                </a:lnTo>
                <a:lnTo>
                  <a:pt x="1448594" y="473728"/>
                </a:lnTo>
                <a:lnTo>
                  <a:pt x="1455341" y="460227"/>
                </a:lnTo>
                <a:lnTo>
                  <a:pt x="1467644" y="434019"/>
                </a:lnTo>
                <a:lnTo>
                  <a:pt x="1479550" y="410591"/>
                </a:lnTo>
                <a:lnTo>
                  <a:pt x="1490663" y="390339"/>
                </a:lnTo>
                <a:lnTo>
                  <a:pt x="1499791" y="373661"/>
                </a:lnTo>
                <a:lnTo>
                  <a:pt x="1507332" y="361352"/>
                </a:lnTo>
                <a:lnTo>
                  <a:pt x="1514078" y="350630"/>
                </a:lnTo>
                <a:lnTo>
                  <a:pt x="1503760" y="355792"/>
                </a:lnTo>
                <a:lnTo>
                  <a:pt x="1493838" y="360954"/>
                </a:lnTo>
                <a:lnTo>
                  <a:pt x="1484313" y="366117"/>
                </a:lnTo>
                <a:lnTo>
                  <a:pt x="1474391" y="371676"/>
                </a:lnTo>
                <a:lnTo>
                  <a:pt x="1455738" y="383986"/>
                </a:lnTo>
                <a:lnTo>
                  <a:pt x="1437085" y="396295"/>
                </a:lnTo>
                <a:lnTo>
                  <a:pt x="1419225" y="409797"/>
                </a:lnTo>
                <a:lnTo>
                  <a:pt x="1402160" y="423298"/>
                </a:lnTo>
                <a:lnTo>
                  <a:pt x="1385491" y="437990"/>
                </a:lnTo>
                <a:lnTo>
                  <a:pt x="1369219" y="452682"/>
                </a:lnTo>
                <a:lnTo>
                  <a:pt x="1353741" y="467772"/>
                </a:lnTo>
                <a:lnTo>
                  <a:pt x="1338660" y="483258"/>
                </a:lnTo>
                <a:lnTo>
                  <a:pt x="1324372" y="498745"/>
                </a:lnTo>
                <a:lnTo>
                  <a:pt x="1310481" y="514628"/>
                </a:lnTo>
                <a:lnTo>
                  <a:pt x="1297781" y="530115"/>
                </a:lnTo>
                <a:lnTo>
                  <a:pt x="1285081" y="545998"/>
                </a:lnTo>
                <a:lnTo>
                  <a:pt x="1273175" y="561088"/>
                </a:lnTo>
                <a:lnTo>
                  <a:pt x="1262063" y="576574"/>
                </a:lnTo>
                <a:lnTo>
                  <a:pt x="1251347" y="591267"/>
                </a:lnTo>
                <a:lnTo>
                  <a:pt x="1241425" y="605959"/>
                </a:lnTo>
                <a:lnTo>
                  <a:pt x="1232297" y="619857"/>
                </a:lnTo>
                <a:lnTo>
                  <a:pt x="1223169" y="633755"/>
                </a:lnTo>
                <a:lnTo>
                  <a:pt x="1208088" y="659169"/>
                </a:lnTo>
                <a:lnTo>
                  <a:pt x="1194991" y="681009"/>
                </a:lnTo>
                <a:lnTo>
                  <a:pt x="1185069" y="699275"/>
                </a:lnTo>
                <a:lnTo>
                  <a:pt x="1178322" y="713173"/>
                </a:lnTo>
                <a:lnTo>
                  <a:pt x="1171972" y="724689"/>
                </a:lnTo>
                <a:lnTo>
                  <a:pt x="1171575" y="696098"/>
                </a:lnTo>
                <a:lnTo>
                  <a:pt x="1172369" y="667905"/>
                </a:lnTo>
                <a:lnTo>
                  <a:pt x="1173956" y="640506"/>
                </a:lnTo>
                <a:lnTo>
                  <a:pt x="1176734" y="613504"/>
                </a:lnTo>
                <a:lnTo>
                  <a:pt x="1179513" y="587693"/>
                </a:lnTo>
                <a:lnTo>
                  <a:pt x="1183481" y="562279"/>
                </a:lnTo>
                <a:lnTo>
                  <a:pt x="1188244" y="537659"/>
                </a:lnTo>
                <a:lnTo>
                  <a:pt x="1193800" y="514231"/>
                </a:lnTo>
                <a:lnTo>
                  <a:pt x="1199753" y="491200"/>
                </a:lnTo>
                <a:lnTo>
                  <a:pt x="1206897" y="468566"/>
                </a:lnTo>
                <a:lnTo>
                  <a:pt x="1214438" y="446726"/>
                </a:lnTo>
                <a:lnTo>
                  <a:pt x="1222375" y="425680"/>
                </a:lnTo>
                <a:lnTo>
                  <a:pt x="1231503" y="405429"/>
                </a:lnTo>
                <a:lnTo>
                  <a:pt x="1240631" y="385574"/>
                </a:lnTo>
                <a:lnTo>
                  <a:pt x="1250156" y="366117"/>
                </a:lnTo>
                <a:lnTo>
                  <a:pt x="1260872" y="347850"/>
                </a:lnTo>
                <a:lnTo>
                  <a:pt x="1271588" y="329584"/>
                </a:lnTo>
                <a:lnTo>
                  <a:pt x="1282700" y="312112"/>
                </a:lnTo>
                <a:lnTo>
                  <a:pt x="1294606" y="295832"/>
                </a:lnTo>
                <a:lnTo>
                  <a:pt x="1306513" y="279551"/>
                </a:lnTo>
                <a:lnTo>
                  <a:pt x="1319213" y="264065"/>
                </a:lnTo>
                <a:lnTo>
                  <a:pt x="1331913" y="248975"/>
                </a:lnTo>
                <a:lnTo>
                  <a:pt x="1345010" y="234680"/>
                </a:lnTo>
                <a:lnTo>
                  <a:pt x="1358106" y="220385"/>
                </a:lnTo>
                <a:lnTo>
                  <a:pt x="1371997" y="207281"/>
                </a:lnTo>
                <a:lnTo>
                  <a:pt x="1385491" y="194177"/>
                </a:lnTo>
                <a:lnTo>
                  <a:pt x="1399778" y="182264"/>
                </a:lnTo>
                <a:lnTo>
                  <a:pt x="1413669" y="169954"/>
                </a:lnTo>
                <a:lnTo>
                  <a:pt x="1428353" y="158836"/>
                </a:lnTo>
                <a:lnTo>
                  <a:pt x="1442244" y="147717"/>
                </a:lnTo>
                <a:lnTo>
                  <a:pt x="1456928" y="137790"/>
                </a:lnTo>
                <a:lnTo>
                  <a:pt x="1471216" y="127863"/>
                </a:lnTo>
                <a:lnTo>
                  <a:pt x="1485900" y="118333"/>
                </a:lnTo>
                <a:lnTo>
                  <a:pt x="1500188" y="109199"/>
                </a:lnTo>
                <a:lnTo>
                  <a:pt x="1514872" y="100861"/>
                </a:lnTo>
                <a:lnTo>
                  <a:pt x="1529160" y="92919"/>
                </a:lnTo>
                <a:lnTo>
                  <a:pt x="1543447" y="84977"/>
                </a:lnTo>
                <a:lnTo>
                  <a:pt x="1557338" y="77829"/>
                </a:lnTo>
                <a:lnTo>
                  <a:pt x="1571625" y="71079"/>
                </a:lnTo>
                <a:lnTo>
                  <a:pt x="1585119" y="64328"/>
                </a:lnTo>
                <a:lnTo>
                  <a:pt x="1599010" y="57975"/>
                </a:lnTo>
                <a:lnTo>
                  <a:pt x="1612107" y="52416"/>
                </a:lnTo>
                <a:lnTo>
                  <a:pt x="1637904" y="42091"/>
                </a:lnTo>
                <a:lnTo>
                  <a:pt x="1662113" y="32958"/>
                </a:lnTo>
                <a:lnTo>
                  <a:pt x="1685132" y="25414"/>
                </a:lnTo>
                <a:lnTo>
                  <a:pt x="1706166" y="18663"/>
                </a:lnTo>
                <a:lnTo>
                  <a:pt x="1724819" y="13501"/>
                </a:lnTo>
                <a:lnTo>
                  <a:pt x="1741488" y="9133"/>
                </a:lnTo>
                <a:lnTo>
                  <a:pt x="1755379" y="5162"/>
                </a:lnTo>
                <a:lnTo>
                  <a:pt x="1775619" y="1191"/>
                </a:lnTo>
                <a:lnTo>
                  <a:pt x="1782366" y="0"/>
                </a:ln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35" name="文本框 34"/>
          <p:cNvSpPr txBox="1"/>
          <p:nvPr/>
        </p:nvSpPr>
        <p:spPr>
          <a:xfrm>
            <a:off x="7276465" y="2197735"/>
            <a:ext cx="3613150" cy="532765"/>
          </a:xfrm>
          <a:prstGeom prst="rect">
            <a:avLst/>
          </a:prstGeom>
          <a:noFill/>
        </p:spPr>
        <p:txBody>
          <a:bodyPr wrap="square" rtlCol="0">
            <a:spAutoFit/>
          </a:bodyPr>
          <a:lstStyle/>
          <a:p>
            <a:r>
              <a:rPr lang="zh-CN" altLang="en-US" sz="1400">
                <a:solidFill>
                  <a:schemeClr val="bg1"/>
                </a:solidFill>
                <a:cs typeface="+mn-ea"/>
                <a:sym typeface="+mn-lt"/>
              </a:rPr>
              <a:t>Love is not a maybe thing. You know when you love someone.</a:t>
            </a:r>
          </a:p>
        </p:txBody>
      </p:sp>
      <p:sp>
        <p:nvSpPr>
          <p:cNvPr id="5" name="文本框 4"/>
          <p:cNvSpPr txBox="1"/>
          <p:nvPr/>
        </p:nvSpPr>
        <p:spPr>
          <a:xfrm>
            <a:off x="1202055" y="2404110"/>
            <a:ext cx="3613150" cy="532765"/>
          </a:xfrm>
          <a:prstGeom prst="rect">
            <a:avLst/>
          </a:prstGeom>
          <a:noFill/>
        </p:spPr>
        <p:txBody>
          <a:bodyPr wrap="square" rtlCol="0">
            <a:spAutoFit/>
          </a:bodyPr>
          <a:lstStyle/>
          <a:p>
            <a:pPr algn="r"/>
            <a:r>
              <a:rPr lang="zh-CN" altLang="en-US" sz="1400">
                <a:solidFill>
                  <a:schemeClr val="bg1"/>
                </a:solidFill>
                <a:cs typeface="+mn-ea"/>
                <a:sym typeface="+mn-lt"/>
              </a:rPr>
              <a:t>Love is not a maybe thing. You know when you love someone.</a:t>
            </a:r>
          </a:p>
        </p:txBody>
      </p:sp>
      <p:sp>
        <p:nvSpPr>
          <p:cNvPr id="24" name="文本框 23"/>
          <p:cNvSpPr txBox="1"/>
          <p:nvPr/>
        </p:nvSpPr>
        <p:spPr>
          <a:xfrm>
            <a:off x="1440815" y="4515485"/>
            <a:ext cx="3613150" cy="532765"/>
          </a:xfrm>
          <a:prstGeom prst="rect">
            <a:avLst/>
          </a:prstGeom>
          <a:noFill/>
        </p:spPr>
        <p:txBody>
          <a:bodyPr wrap="square" rtlCol="0">
            <a:spAutoFit/>
          </a:bodyPr>
          <a:lstStyle/>
          <a:p>
            <a:pPr algn="r"/>
            <a:r>
              <a:rPr lang="zh-CN" altLang="en-US" sz="1400">
                <a:solidFill>
                  <a:schemeClr val="bg1"/>
                </a:solidFill>
                <a:cs typeface="+mn-ea"/>
                <a:sym typeface="+mn-lt"/>
              </a:rPr>
              <a:t>Love is not a maybe thing. You know when you love someone.</a:t>
            </a:r>
          </a:p>
        </p:txBody>
      </p:sp>
      <p:sp>
        <p:nvSpPr>
          <p:cNvPr id="25" name="文本框 24"/>
          <p:cNvSpPr txBox="1"/>
          <p:nvPr/>
        </p:nvSpPr>
        <p:spPr>
          <a:xfrm>
            <a:off x="7376160" y="4324350"/>
            <a:ext cx="3613150" cy="532765"/>
          </a:xfrm>
          <a:prstGeom prst="rect">
            <a:avLst/>
          </a:prstGeom>
          <a:noFill/>
        </p:spPr>
        <p:txBody>
          <a:bodyPr wrap="square" rtlCol="0">
            <a:spAutoFit/>
          </a:bodyPr>
          <a:lstStyle/>
          <a:p>
            <a:r>
              <a:rPr lang="zh-CN" altLang="en-US" sz="1400">
                <a:solidFill>
                  <a:schemeClr val="bg1"/>
                </a:solidFill>
                <a:cs typeface="+mn-ea"/>
                <a:sym typeface="+mn-lt"/>
              </a:rPr>
              <a:t>Love is not a maybe thing. You know when you love someone.</a:t>
            </a:r>
          </a:p>
        </p:txBody>
      </p:sp>
      <p:sp>
        <p:nvSpPr>
          <p:cNvPr id="26" name="文本框 25"/>
          <p:cNvSpPr txBox="1"/>
          <p:nvPr/>
        </p:nvSpPr>
        <p:spPr>
          <a:xfrm>
            <a:off x="4455795" y="5833110"/>
            <a:ext cx="3613150" cy="532765"/>
          </a:xfrm>
          <a:prstGeom prst="rect">
            <a:avLst/>
          </a:prstGeom>
          <a:noFill/>
        </p:spPr>
        <p:txBody>
          <a:bodyPr wrap="square" rtlCol="0">
            <a:spAutoFit/>
          </a:bodyPr>
          <a:lstStyle/>
          <a:p>
            <a:r>
              <a:rPr lang="zh-CN" altLang="en-US" sz="1400">
                <a:solidFill>
                  <a:schemeClr val="bg1"/>
                </a:solidFill>
                <a:cs typeface="+mn-ea"/>
                <a:sym typeface="+mn-lt"/>
              </a:rPr>
              <a:t>Love is not a maybe thing. You know when you love someone.</a:t>
            </a:r>
          </a:p>
        </p:txBody>
      </p:sp>
      <p:sp>
        <p:nvSpPr>
          <p:cNvPr id="27" name="文本框 26"/>
          <p:cNvSpPr txBox="1"/>
          <p:nvPr/>
        </p:nvSpPr>
        <p:spPr>
          <a:xfrm>
            <a:off x="5746115" y="3269615"/>
            <a:ext cx="698500" cy="596265"/>
          </a:xfrm>
          <a:prstGeom prst="rect">
            <a:avLst/>
          </a:prstGeom>
          <a:noFill/>
        </p:spPr>
        <p:txBody>
          <a:bodyPr wrap="square" rtlCol="0">
            <a:spAutoFit/>
          </a:bodyPr>
          <a:lstStyle/>
          <a:p>
            <a:pPr algn="ctr"/>
            <a:r>
              <a:rPr lang="zh-CN" altLang="en-US" sz="1600" b="1">
                <a:solidFill>
                  <a:schemeClr val="bg1"/>
                </a:solidFill>
                <a:cs typeface="+mn-ea"/>
                <a:sym typeface="+mn-lt"/>
              </a:rPr>
              <a:t>输入文本</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1" presetClass="entr" presetSubtype="0" fill="hold" grpId="0" nodeType="after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1000" fill="hold"/>
                                        <p:tgtEl>
                                          <p:spTgt spid="2050"/>
                                        </p:tgtEl>
                                        <p:attrNameLst>
                                          <p:attrName>ppt_w</p:attrName>
                                        </p:attrNameLst>
                                      </p:cBhvr>
                                      <p:tavLst>
                                        <p:tav tm="0">
                                          <p:val>
                                            <p:fltVal val="0"/>
                                          </p:val>
                                        </p:tav>
                                        <p:tav tm="100000">
                                          <p:val>
                                            <p:strVal val="#ppt_w"/>
                                          </p:val>
                                        </p:tav>
                                      </p:tavLst>
                                    </p:anim>
                                    <p:anim calcmode="lin" valueType="num">
                                      <p:cBhvr>
                                        <p:cTn id="21" dur="1000" fill="hold"/>
                                        <p:tgtEl>
                                          <p:spTgt spid="2050"/>
                                        </p:tgtEl>
                                        <p:attrNameLst>
                                          <p:attrName>ppt_h</p:attrName>
                                        </p:attrNameLst>
                                      </p:cBhvr>
                                      <p:tavLst>
                                        <p:tav tm="0">
                                          <p:val>
                                            <p:fltVal val="0"/>
                                          </p:val>
                                        </p:tav>
                                        <p:tav tm="100000">
                                          <p:val>
                                            <p:strVal val="#ppt_h"/>
                                          </p:val>
                                        </p:tav>
                                      </p:tavLst>
                                    </p:anim>
                                    <p:anim calcmode="lin" valueType="num">
                                      <p:cBhvr>
                                        <p:cTn id="22" dur="1000" fill="hold"/>
                                        <p:tgtEl>
                                          <p:spTgt spid="2050"/>
                                        </p:tgtEl>
                                        <p:attrNameLst>
                                          <p:attrName>style.rotation</p:attrName>
                                        </p:attrNameLst>
                                      </p:cBhvr>
                                      <p:tavLst>
                                        <p:tav tm="0">
                                          <p:val>
                                            <p:fltVal val="90"/>
                                          </p:val>
                                        </p:tav>
                                        <p:tav tm="100000">
                                          <p:val>
                                            <p:fltVal val="0"/>
                                          </p:val>
                                        </p:tav>
                                      </p:tavLst>
                                    </p:anim>
                                    <p:animEffect transition="in" filter="fade">
                                      <p:cBhvr>
                                        <p:cTn id="23" dur="1000"/>
                                        <p:tgtEl>
                                          <p:spTgt spid="2050"/>
                                        </p:tgtEl>
                                      </p:cBhvr>
                                    </p:animEffect>
                                  </p:childTnLst>
                                </p:cTn>
                              </p:par>
                            </p:childTnLst>
                          </p:cTn>
                        </p:par>
                        <p:par>
                          <p:cTn id="24" fill="hold">
                            <p:stCondLst>
                              <p:cond delay="2000"/>
                            </p:stCondLst>
                            <p:childTnLst>
                              <p:par>
                                <p:cTn id="25" presetID="31"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1000" fill="hold"/>
                                        <p:tgtEl>
                                          <p:spTgt spid="27"/>
                                        </p:tgtEl>
                                        <p:attrNameLst>
                                          <p:attrName>ppt_w</p:attrName>
                                        </p:attrNameLst>
                                      </p:cBhvr>
                                      <p:tavLst>
                                        <p:tav tm="0">
                                          <p:val>
                                            <p:fltVal val="0"/>
                                          </p:val>
                                        </p:tav>
                                        <p:tav tm="100000">
                                          <p:val>
                                            <p:strVal val="#ppt_w"/>
                                          </p:val>
                                        </p:tav>
                                      </p:tavLst>
                                    </p:anim>
                                    <p:anim calcmode="lin" valueType="num">
                                      <p:cBhvr>
                                        <p:cTn id="28" dur="1000" fill="hold"/>
                                        <p:tgtEl>
                                          <p:spTgt spid="27"/>
                                        </p:tgtEl>
                                        <p:attrNameLst>
                                          <p:attrName>ppt_h</p:attrName>
                                        </p:attrNameLst>
                                      </p:cBhvr>
                                      <p:tavLst>
                                        <p:tav tm="0">
                                          <p:val>
                                            <p:fltVal val="0"/>
                                          </p:val>
                                        </p:tav>
                                        <p:tav tm="100000">
                                          <p:val>
                                            <p:strVal val="#ppt_h"/>
                                          </p:val>
                                        </p:tav>
                                      </p:tavLst>
                                    </p:anim>
                                    <p:anim calcmode="lin" valueType="num">
                                      <p:cBhvr>
                                        <p:cTn id="29" dur="1000" fill="hold"/>
                                        <p:tgtEl>
                                          <p:spTgt spid="27"/>
                                        </p:tgtEl>
                                        <p:attrNameLst>
                                          <p:attrName>style.rotation</p:attrName>
                                        </p:attrNameLst>
                                      </p:cBhvr>
                                      <p:tavLst>
                                        <p:tav tm="0">
                                          <p:val>
                                            <p:fltVal val="90"/>
                                          </p:val>
                                        </p:tav>
                                        <p:tav tm="100000">
                                          <p:val>
                                            <p:fltVal val="0"/>
                                          </p:val>
                                        </p:tav>
                                      </p:tavLst>
                                    </p:anim>
                                    <p:animEffect transition="in" filter="fade">
                                      <p:cBhvr>
                                        <p:cTn id="30" dur="1000"/>
                                        <p:tgtEl>
                                          <p:spTgt spid="27"/>
                                        </p:tgtEl>
                                      </p:cBhvr>
                                    </p:animEffect>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1000" fill="hold"/>
                                        <p:tgtEl>
                                          <p:spTgt spid="5"/>
                                        </p:tgtEl>
                                        <p:attrNameLst>
                                          <p:attrName>ppt_w</p:attrName>
                                        </p:attrNameLst>
                                      </p:cBhvr>
                                      <p:tavLst>
                                        <p:tav tm="0">
                                          <p:val>
                                            <p:fltVal val="0"/>
                                          </p:val>
                                        </p:tav>
                                        <p:tav tm="100000">
                                          <p:val>
                                            <p:strVal val="#ppt_w"/>
                                          </p:val>
                                        </p:tav>
                                      </p:tavLst>
                                    </p:anim>
                                    <p:anim calcmode="lin" valueType="num">
                                      <p:cBhvr>
                                        <p:cTn id="35" dur="1000" fill="hold"/>
                                        <p:tgtEl>
                                          <p:spTgt spid="5"/>
                                        </p:tgtEl>
                                        <p:attrNameLst>
                                          <p:attrName>ppt_h</p:attrName>
                                        </p:attrNameLst>
                                      </p:cBhvr>
                                      <p:tavLst>
                                        <p:tav tm="0">
                                          <p:val>
                                            <p:fltVal val="0"/>
                                          </p:val>
                                        </p:tav>
                                        <p:tav tm="100000">
                                          <p:val>
                                            <p:strVal val="#ppt_h"/>
                                          </p:val>
                                        </p:tav>
                                      </p:tavLst>
                                    </p:anim>
                                    <p:animEffect transition="in" filter="fade">
                                      <p:cBhvr>
                                        <p:cTn id="36" dur="1000"/>
                                        <p:tgtEl>
                                          <p:spTgt spid="5"/>
                                        </p:tgtEl>
                                      </p:cBhvr>
                                    </p:animEffect>
                                  </p:childTnLst>
                                </p:cTn>
                              </p:par>
                            </p:childTnLst>
                          </p:cTn>
                        </p:par>
                        <p:par>
                          <p:cTn id="37" fill="hold">
                            <p:stCondLst>
                              <p:cond delay="4000"/>
                            </p:stCondLst>
                            <p:childTnLst>
                              <p:par>
                                <p:cTn id="38" presetID="53" presetClass="entr" presetSubtype="16" fill="hold" grpId="0" nodeType="afterEffect">
                                  <p:stCondLst>
                                    <p:cond delay="0"/>
                                  </p:stCondLst>
                                  <p:childTnLst>
                                    <p:set>
                                      <p:cBhvr>
                                        <p:cTn id="39" dur="1" fill="hold">
                                          <p:stCondLst>
                                            <p:cond delay="0"/>
                                          </p:stCondLst>
                                        </p:cTn>
                                        <p:tgtEl>
                                          <p:spTgt spid="35"/>
                                        </p:tgtEl>
                                        <p:attrNameLst>
                                          <p:attrName>style.visibility</p:attrName>
                                        </p:attrNameLst>
                                      </p:cBhvr>
                                      <p:to>
                                        <p:strVal val="visible"/>
                                      </p:to>
                                    </p:set>
                                    <p:anim calcmode="lin" valueType="num">
                                      <p:cBhvr>
                                        <p:cTn id="40" dur="1000" fill="hold"/>
                                        <p:tgtEl>
                                          <p:spTgt spid="35"/>
                                        </p:tgtEl>
                                        <p:attrNameLst>
                                          <p:attrName>ppt_w</p:attrName>
                                        </p:attrNameLst>
                                      </p:cBhvr>
                                      <p:tavLst>
                                        <p:tav tm="0">
                                          <p:val>
                                            <p:fltVal val="0"/>
                                          </p:val>
                                        </p:tav>
                                        <p:tav tm="100000">
                                          <p:val>
                                            <p:strVal val="#ppt_w"/>
                                          </p:val>
                                        </p:tav>
                                      </p:tavLst>
                                    </p:anim>
                                    <p:anim calcmode="lin" valueType="num">
                                      <p:cBhvr>
                                        <p:cTn id="41" dur="1000" fill="hold"/>
                                        <p:tgtEl>
                                          <p:spTgt spid="35"/>
                                        </p:tgtEl>
                                        <p:attrNameLst>
                                          <p:attrName>ppt_h</p:attrName>
                                        </p:attrNameLst>
                                      </p:cBhvr>
                                      <p:tavLst>
                                        <p:tav tm="0">
                                          <p:val>
                                            <p:fltVal val="0"/>
                                          </p:val>
                                        </p:tav>
                                        <p:tav tm="100000">
                                          <p:val>
                                            <p:strVal val="#ppt_h"/>
                                          </p:val>
                                        </p:tav>
                                      </p:tavLst>
                                    </p:anim>
                                    <p:animEffect transition="in" filter="fade">
                                      <p:cBhvr>
                                        <p:cTn id="42" dur="1000"/>
                                        <p:tgtEl>
                                          <p:spTgt spid="35"/>
                                        </p:tgtEl>
                                      </p:cBhvr>
                                    </p:animEffect>
                                  </p:childTnLst>
                                </p:cTn>
                              </p:par>
                            </p:childTnLst>
                          </p:cTn>
                        </p:par>
                        <p:par>
                          <p:cTn id="43" fill="hold">
                            <p:stCondLst>
                              <p:cond delay="5000"/>
                            </p:stCondLst>
                            <p:childTnLst>
                              <p:par>
                                <p:cTn id="44" presetID="53" presetClass="entr" presetSubtype="16"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p:cTn id="46" dur="1000" fill="hold"/>
                                        <p:tgtEl>
                                          <p:spTgt spid="24"/>
                                        </p:tgtEl>
                                        <p:attrNameLst>
                                          <p:attrName>ppt_w</p:attrName>
                                        </p:attrNameLst>
                                      </p:cBhvr>
                                      <p:tavLst>
                                        <p:tav tm="0">
                                          <p:val>
                                            <p:fltVal val="0"/>
                                          </p:val>
                                        </p:tav>
                                        <p:tav tm="100000">
                                          <p:val>
                                            <p:strVal val="#ppt_w"/>
                                          </p:val>
                                        </p:tav>
                                      </p:tavLst>
                                    </p:anim>
                                    <p:anim calcmode="lin" valueType="num">
                                      <p:cBhvr>
                                        <p:cTn id="47" dur="1000" fill="hold"/>
                                        <p:tgtEl>
                                          <p:spTgt spid="24"/>
                                        </p:tgtEl>
                                        <p:attrNameLst>
                                          <p:attrName>ppt_h</p:attrName>
                                        </p:attrNameLst>
                                      </p:cBhvr>
                                      <p:tavLst>
                                        <p:tav tm="0">
                                          <p:val>
                                            <p:fltVal val="0"/>
                                          </p:val>
                                        </p:tav>
                                        <p:tav tm="100000">
                                          <p:val>
                                            <p:strVal val="#ppt_h"/>
                                          </p:val>
                                        </p:tav>
                                      </p:tavLst>
                                    </p:anim>
                                    <p:animEffect transition="in" filter="fade">
                                      <p:cBhvr>
                                        <p:cTn id="48" dur="1000"/>
                                        <p:tgtEl>
                                          <p:spTgt spid="24"/>
                                        </p:tgtEl>
                                      </p:cBhvr>
                                    </p:animEffect>
                                  </p:childTnLst>
                                </p:cTn>
                              </p:par>
                            </p:childTnLst>
                          </p:cTn>
                        </p:par>
                        <p:par>
                          <p:cTn id="49" fill="hold">
                            <p:stCondLst>
                              <p:cond delay="6000"/>
                            </p:stCondLst>
                            <p:childTnLst>
                              <p:par>
                                <p:cTn id="50" presetID="53" presetClass="entr" presetSubtype="16"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p:cTn id="52" dur="1000" fill="hold"/>
                                        <p:tgtEl>
                                          <p:spTgt spid="25"/>
                                        </p:tgtEl>
                                        <p:attrNameLst>
                                          <p:attrName>ppt_w</p:attrName>
                                        </p:attrNameLst>
                                      </p:cBhvr>
                                      <p:tavLst>
                                        <p:tav tm="0">
                                          <p:val>
                                            <p:fltVal val="0"/>
                                          </p:val>
                                        </p:tav>
                                        <p:tav tm="100000">
                                          <p:val>
                                            <p:strVal val="#ppt_w"/>
                                          </p:val>
                                        </p:tav>
                                      </p:tavLst>
                                    </p:anim>
                                    <p:anim calcmode="lin" valueType="num">
                                      <p:cBhvr>
                                        <p:cTn id="53" dur="1000" fill="hold"/>
                                        <p:tgtEl>
                                          <p:spTgt spid="25"/>
                                        </p:tgtEl>
                                        <p:attrNameLst>
                                          <p:attrName>ppt_h</p:attrName>
                                        </p:attrNameLst>
                                      </p:cBhvr>
                                      <p:tavLst>
                                        <p:tav tm="0">
                                          <p:val>
                                            <p:fltVal val="0"/>
                                          </p:val>
                                        </p:tav>
                                        <p:tav tm="100000">
                                          <p:val>
                                            <p:strVal val="#ppt_h"/>
                                          </p:val>
                                        </p:tav>
                                      </p:tavLst>
                                    </p:anim>
                                    <p:animEffect transition="in" filter="fade">
                                      <p:cBhvr>
                                        <p:cTn id="54" dur="1000"/>
                                        <p:tgtEl>
                                          <p:spTgt spid="25"/>
                                        </p:tgtEl>
                                      </p:cBhvr>
                                    </p:animEffect>
                                  </p:childTnLst>
                                </p:cTn>
                              </p:par>
                            </p:childTnLst>
                          </p:cTn>
                        </p:par>
                        <p:par>
                          <p:cTn id="55" fill="hold">
                            <p:stCondLst>
                              <p:cond delay="7000"/>
                            </p:stCondLst>
                            <p:childTnLst>
                              <p:par>
                                <p:cTn id="56" presetID="53" presetClass="entr" presetSubtype="16"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1000" fill="hold"/>
                                        <p:tgtEl>
                                          <p:spTgt spid="26"/>
                                        </p:tgtEl>
                                        <p:attrNameLst>
                                          <p:attrName>ppt_w</p:attrName>
                                        </p:attrNameLst>
                                      </p:cBhvr>
                                      <p:tavLst>
                                        <p:tav tm="0">
                                          <p:val>
                                            <p:fltVal val="0"/>
                                          </p:val>
                                        </p:tav>
                                        <p:tav tm="100000">
                                          <p:val>
                                            <p:strVal val="#ppt_w"/>
                                          </p:val>
                                        </p:tav>
                                      </p:tavLst>
                                    </p:anim>
                                    <p:anim calcmode="lin" valueType="num">
                                      <p:cBhvr>
                                        <p:cTn id="59" dur="1000" fill="hold"/>
                                        <p:tgtEl>
                                          <p:spTgt spid="26"/>
                                        </p:tgtEl>
                                        <p:attrNameLst>
                                          <p:attrName>ppt_h</p:attrName>
                                        </p:attrNameLst>
                                      </p:cBhvr>
                                      <p:tavLst>
                                        <p:tav tm="0">
                                          <p:val>
                                            <p:fltVal val="0"/>
                                          </p:val>
                                        </p:tav>
                                        <p:tav tm="100000">
                                          <p:val>
                                            <p:strVal val="#ppt_h"/>
                                          </p:val>
                                        </p:tav>
                                      </p:tavLst>
                                    </p:anim>
                                    <p:animEffect transition="in" filter="fade">
                                      <p:cBhvr>
                                        <p:cTn id="60"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50" grpId="0" animBg="1"/>
      <p:bldP spid="35" grpId="0"/>
      <p:bldP spid="5" grpId="0"/>
      <p:bldP spid="24" grpId="0"/>
      <p:bldP spid="25" grpId="0"/>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7" name="Rectangle 2"/>
          <p:cNvSpPr/>
          <p:nvPr/>
        </p:nvSpPr>
        <p:spPr bwMode="auto">
          <a:xfrm>
            <a:off x="1049576" y="3939017"/>
            <a:ext cx="2163181" cy="1832826"/>
          </a:xfrm>
          <a:prstGeom prst="rect">
            <a:avLst/>
          </a:prstGeom>
          <a:solidFill>
            <a:schemeClr val="bg1">
              <a:alpha val="20000"/>
            </a:schemeClr>
          </a:solidFill>
          <a:ln w="12700" cmpd="sng">
            <a:noFill/>
            <a:miter lim="800000"/>
          </a:ln>
        </p:spPr>
        <p:txBody>
          <a:bodyPr anchor="ctr"/>
          <a:lstStyle/>
          <a:p>
            <a:pPr algn="ctr"/>
            <a:endParaRPr lang="en-US" altLang="zh-CN" sz="1200" dirty="0">
              <a:solidFill>
                <a:schemeClr val="tx1">
                  <a:lumMod val="85000"/>
                  <a:lumOff val="15000"/>
                </a:schemeClr>
              </a:solidFill>
              <a:cs typeface="+mn-ea"/>
              <a:sym typeface="+mn-lt"/>
            </a:endParaRPr>
          </a:p>
        </p:txBody>
      </p:sp>
      <p:sp>
        <p:nvSpPr>
          <p:cNvPr id="8" name="Rectangle 3"/>
          <p:cNvSpPr/>
          <p:nvPr/>
        </p:nvSpPr>
        <p:spPr bwMode="auto">
          <a:xfrm>
            <a:off x="1048792" y="1604462"/>
            <a:ext cx="4456734" cy="2161601"/>
          </a:xfrm>
          <a:prstGeom prst="rect">
            <a:avLst/>
          </a:prstGeom>
          <a:solidFill>
            <a:schemeClr val="bg1">
              <a:alpha val="20000"/>
            </a:schemeClr>
          </a:solidFill>
          <a:ln w="12700" cmpd="sng">
            <a:noFill/>
            <a:miter lim="800000"/>
          </a:ln>
        </p:spPr>
        <p:txBody>
          <a:bodyPr anchor="ctr"/>
          <a:lstStyle/>
          <a:p>
            <a:endParaRPr lang="en-US" sz="1200" dirty="0">
              <a:solidFill>
                <a:schemeClr val="tx1">
                  <a:lumMod val="85000"/>
                  <a:lumOff val="15000"/>
                </a:schemeClr>
              </a:solidFill>
              <a:cs typeface="+mn-ea"/>
              <a:sym typeface="+mn-lt"/>
            </a:endParaRPr>
          </a:p>
        </p:txBody>
      </p:sp>
      <p:sp>
        <p:nvSpPr>
          <p:cNvPr id="9" name="Rectangle 2"/>
          <p:cNvSpPr/>
          <p:nvPr/>
        </p:nvSpPr>
        <p:spPr bwMode="auto">
          <a:xfrm>
            <a:off x="3342345" y="3939017"/>
            <a:ext cx="2163181" cy="1832826"/>
          </a:xfrm>
          <a:prstGeom prst="rect">
            <a:avLst/>
          </a:prstGeom>
          <a:solidFill>
            <a:schemeClr val="bg1">
              <a:alpha val="20000"/>
            </a:schemeClr>
          </a:solidFill>
          <a:ln w="12700" cmpd="sng">
            <a:noFill/>
            <a:miter lim="800000"/>
          </a:ln>
        </p:spPr>
        <p:txBody>
          <a:bodyPr anchor="ctr"/>
          <a:lstStyle/>
          <a:p>
            <a:pPr algn="ctr"/>
            <a:endParaRPr lang="en-US" altLang="zh-CN" sz="1200" dirty="0">
              <a:solidFill>
                <a:schemeClr val="tx1">
                  <a:lumMod val="85000"/>
                  <a:lumOff val="15000"/>
                </a:schemeClr>
              </a:solidFill>
              <a:cs typeface="+mn-ea"/>
              <a:sym typeface="+mn-lt"/>
            </a:endParaRPr>
          </a:p>
        </p:txBody>
      </p:sp>
      <p:sp>
        <p:nvSpPr>
          <p:cNvPr id="15" name="TextBox 76"/>
          <p:cNvSpPr txBox="1"/>
          <p:nvPr/>
        </p:nvSpPr>
        <p:spPr>
          <a:xfrm>
            <a:off x="1400266" y="1860689"/>
            <a:ext cx="1520121" cy="338554"/>
          </a:xfrm>
          <a:prstGeom prst="rect">
            <a:avLst/>
          </a:prstGeom>
          <a:noFill/>
        </p:spPr>
        <p:txBody>
          <a:bodyPr wrap="square" rtlCol="0">
            <a:spAutoFit/>
          </a:bodyPr>
          <a:lstStyle/>
          <a:p>
            <a:r>
              <a:rPr lang="zh-CN" altLang="en-US" sz="1600" b="1" dirty="0">
                <a:solidFill>
                  <a:schemeClr val="bg1"/>
                </a:solidFill>
                <a:cs typeface="+mn-ea"/>
                <a:sym typeface="+mn-lt"/>
              </a:rPr>
              <a:t>输入文本</a:t>
            </a:r>
          </a:p>
        </p:txBody>
      </p:sp>
      <p:sp>
        <p:nvSpPr>
          <p:cNvPr id="16" name="文本框 15"/>
          <p:cNvSpPr txBox="1"/>
          <p:nvPr/>
        </p:nvSpPr>
        <p:spPr>
          <a:xfrm>
            <a:off x="1400266" y="2213171"/>
            <a:ext cx="3796978" cy="1021883"/>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bg1"/>
                </a:solidFill>
                <a:cs typeface="+mn-ea"/>
                <a:sym typeface="+mn-lt"/>
              </a:rPr>
              <a:t>No matter how bad your heart has been broken, the world doesn’t stop for your grief. The sun comes right back up the next day.</a:t>
            </a:r>
            <a:endParaRPr lang="en-US" altLang="zh-CN" sz="1400" dirty="0" smtClean="0">
              <a:solidFill>
                <a:schemeClr val="bg1"/>
              </a:solidFill>
              <a:cs typeface="+mn-ea"/>
              <a:sym typeface="+mn-lt"/>
            </a:endParaRPr>
          </a:p>
        </p:txBody>
      </p:sp>
      <p:sp>
        <p:nvSpPr>
          <p:cNvPr id="17" name="TextBox 76"/>
          <p:cNvSpPr txBox="1"/>
          <p:nvPr/>
        </p:nvSpPr>
        <p:spPr>
          <a:xfrm>
            <a:off x="6364454" y="1604462"/>
            <a:ext cx="1343072" cy="369332"/>
          </a:xfrm>
          <a:prstGeom prst="rect">
            <a:avLst/>
          </a:prstGeom>
          <a:noFill/>
        </p:spPr>
        <p:txBody>
          <a:bodyPr wrap="square" rtlCol="0">
            <a:spAutoFit/>
          </a:bodyPr>
          <a:lstStyle/>
          <a:p>
            <a:r>
              <a:rPr lang="zh-CN" altLang="en-US" b="1" dirty="0" smtClean="0">
                <a:solidFill>
                  <a:schemeClr val="bg1"/>
                </a:solidFill>
                <a:cs typeface="+mn-ea"/>
                <a:sym typeface="+mn-lt"/>
              </a:rPr>
              <a:t>输入文本</a:t>
            </a:r>
          </a:p>
        </p:txBody>
      </p:sp>
      <p:sp>
        <p:nvSpPr>
          <p:cNvPr id="18" name="文本框 17"/>
          <p:cNvSpPr txBox="1"/>
          <p:nvPr/>
        </p:nvSpPr>
        <p:spPr>
          <a:xfrm>
            <a:off x="6364605" y="1989455"/>
            <a:ext cx="475678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bg1"/>
                </a:solidFill>
                <a:cs typeface="+mn-ea"/>
                <a:sym typeface="+mn-lt"/>
              </a:rPr>
              <a:t>No matter how bad your heart has been broken, the world doesn’t stop for your grief. The sun comes right back up the next day.</a:t>
            </a:r>
            <a:endParaRPr lang="zh-CN" altLang="en-US" sz="1200" dirty="0" smtClean="0">
              <a:solidFill>
                <a:schemeClr val="bg1"/>
              </a:solidFill>
              <a:cs typeface="+mn-ea"/>
              <a:sym typeface="+mn-lt"/>
            </a:endParaRPr>
          </a:p>
        </p:txBody>
      </p:sp>
      <p:sp>
        <p:nvSpPr>
          <p:cNvPr id="19" name="TextBox 76"/>
          <p:cNvSpPr txBox="1"/>
          <p:nvPr/>
        </p:nvSpPr>
        <p:spPr>
          <a:xfrm>
            <a:off x="6364454" y="3939212"/>
            <a:ext cx="1343072" cy="369332"/>
          </a:xfrm>
          <a:prstGeom prst="rect">
            <a:avLst/>
          </a:prstGeom>
          <a:noFill/>
        </p:spPr>
        <p:txBody>
          <a:bodyPr wrap="square" rtlCol="0">
            <a:spAutoFit/>
          </a:bodyPr>
          <a:lstStyle/>
          <a:p>
            <a:r>
              <a:rPr lang="zh-CN" altLang="en-US" b="1" dirty="0" smtClean="0">
                <a:solidFill>
                  <a:schemeClr val="bg1"/>
                </a:solidFill>
                <a:cs typeface="+mn-ea"/>
                <a:sym typeface="+mn-lt"/>
              </a:rPr>
              <a:t>输入文本</a:t>
            </a:r>
          </a:p>
        </p:txBody>
      </p:sp>
      <p:sp>
        <p:nvSpPr>
          <p:cNvPr id="20" name="文本框 19"/>
          <p:cNvSpPr txBox="1"/>
          <p:nvPr/>
        </p:nvSpPr>
        <p:spPr>
          <a:xfrm>
            <a:off x="6364605" y="4323715"/>
            <a:ext cx="475678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bg1"/>
                </a:solidFill>
                <a:cs typeface="+mn-ea"/>
                <a:sym typeface="+mn-lt"/>
              </a:rPr>
              <a:t>No matter how bad your heart has been broken, the world doesn’t stop for your grief. The sun comes right back up the next day.</a:t>
            </a:r>
            <a:endParaRPr lang="zh-CN" altLang="en-US" sz="1200" dirty="0" smtClean="0">
              <a:solidFill>
                <a:schemeClr val="bg1"/>
              </a:solidFill>
              <a:cs typeface="+mn-ea"/>
              <a:sym typeface="+mn-lt"/>
            </a:endParaRPr>
          </a:p>
        </p:txBody>
      </p:sp>
      <p:sp>
        <p:nvSpPr>
          <p:cNvPr id="4" name="鹿"/>
          <p:cNvSpPr/>
          <p:nvPr/>
        </p:nvSpPr>
        <p:spPr bwMode="auto">
          <a:xfrm>
            <a:off x="1580515" y="4275455"/>
            <a:ext cx="1159510" cy="1159510"/>
          </a:xfrm>
          <a:custGeom>
            <a:avLst/>
            <a:gdLst/>
            <a:ahLst/>
            <a:cxnLst/>
            <a:rect l="0" t="0" r="r" b="b"/>
            <a:pathLst>
              <a:path w="875220" h="1000021">
                <a:moveTo>
                  <a:pt x="371354" y="0"/>
                </a:moveTo>
                <a:lnTo>
                  <a:pt x="373470" y="0"/>
                </a:lnTo>
                <a:lnTo>
                  <a:pt x="375057" y="265"/>
                </a:lnTo>
                <a:lnTo>
                  <a:pt x="376908" y="529"/>
                </a:lnTo>
                <a:lnTo>
                  <a:pt x="380346" y="1852"/>
                </a:lnTo>
                <a:lnTo>
                  <a:pt x="383256" y="3176"/>
                </a:lnTo>
                <a:lnTo>
                  <a:pt x="385901" y="5028"/>
                </a:lnTo>
                <a:lnTo>
                  <a:pt x="385901" y="13231"/>
                </a:lnTo>
                <a:lnTo>
                  <a:pt x="386694" y="21435"/>
                </a:lnTo>
                <a:lnTo>
                  <a:pt x="387752" y="28844"/>
                </a:lnTo>
                <a:lnTo>
                  <a:pt x="389604" y="36254"/>
                </a:lnTo>
                <a:lnTo>
                  <a:pt x="391984" y="42869"/>
                </a:lnTo>
                <a:lnTo>
                  <a:pt x="394894" y="49220"/>
                </a:lnTo>
                <a:lnTo>
                  <a:pt x="397803" y="55307"/>
                </a:lnTo>
                <a:lnTo>
                  <a:pt x="401506" y="60864"/>
                </a:lnTo>
                <a:lnTo>
                  <a:pt x="405209" y="65892"/>
                </a:lnTo>
                <a:lnTo>
                  <a:pt x="409441" y="70655"/>
                </a:lnTo>
                <a:lnTo>
                  <a:pt x="414202" y="75154"/>
                </a:lnTo>
                <a:lnTo>
                  <a:pt x="419492" y="79123"/>
                </a:lnTo>
                <a:lnTo>
                  <a:pt x="424517" y="83093"/>
                </a:lnTo>
                <a:lnTo>
                  <a:pt x="430072" y="86533"/>
                </a:lnTo>
                <a:lnTo>
                  <a:pt x="435891" y="89444"/>
                </a:lnTo>
                <a:lnTo>
                  <a:pt x="441974" y="92354"/>
                </a:lnTo>
                <a:lnTo>
                  <a:pt x="448058" y="94736"/>
                </a:lnTo>
                <a:lnTo>
                  <a:pt x="454406" y="97118"/>
                </a:lnTo>
                <a:lnTo>
                  <a:pt x="461018" y="99235"/>
                </a:lnTo>
                <a:lnTo>
                  <a:pt x="467630" y="100558"/>
                </a:lnTo>
                <a:lnTo>
                  <a:pt x="474243" y="102146"/>
                </a:lnTo>
                <a:lnTo>
                  <a:pt x="481120" y="103469"/>
                </a:lnTo>
                <a:lnTo>
                  <a:pt x="488261" y="104263"/>
                </a:lnTo>
                <a:lnTo>
                  <a:pt x="495138" y="105321"/>
                </a:lnTo>
                <a:lnTo>
                  <a:pt x="502015" y="105850"/>
                </a:lnTo>
                <a:lnTo>
                  <a:pt x="508892" y="106115"/>
                </a:lnTo>
                <a:lnTo>
                  <a:pt x="515769" y="106115"/>
                </a:lnTo>
                <a:lnTo>
                  <a:pt x="522910" y="106115"/>
                </a:lnTo>
                <a:lnTo>
                  <a:pt x="536135" y="105850"/>
                </a:lnTo>
                <a:lnTo>
                  <a:pt x="549096" y="104792"/>
                </a:lnTo>
                <a:lnTo>
                  <a:pt x="550418" y="103998"/>
                </a:lnTo>
                <a:lnTo>
                  <a:pt x="551740" y="103204"/>
                </a:lnTo>
                <a:lnTo>
                  <a:pt x="552798" y="102410"/>
                </a:lnTo>
                <a:lnTo>
                  <a:pt x="553592" y="101087"/>
                </a:lnTo>
                <a:lnTo>
                  <a:pt x="554385" y="99764"/>
                </a:lnTo>
                <a:lnTo>
                  <a:pt x="554385" y="98705"/>
                </a:lnTo>
                <a:lnTo>
                  <a:pt x="554385" y="97118"/>
                </a:lnTo>
                <a:lnTo>
                  <a:pt x="553327" y="95795"/>
                </a:lnTo>
                <a:lnTo>
                  <a:pt x="547244" y="87062"/>
                </a:lnTo>
                <a:lnTo>
                  <a:pt x="542219" y="79652"/>
                </a:lnTo>
                <a:lnTo>
                  <a:pt x="537458" y="72243"/>
                </a:lnTo>
                <a:lnTo>
                  <a:pt x="533755" y="65892"/>
                </a:lnTo>
                <a:lnTo>
                  <a:pt x="530581" y="60070"/>
                </a:lnTo>
                <a:lnTo>
                  <a:pt x="527936" y="55042"/>
                </a:lnTo>
                <a:lnTo>
                  <a:pt x="526084" y="50279"/>
                </a:lnTo>
                <a:lnTo>
                  <a:pt x="524497" y="46310"/>
                </a:lnTo>
                <a:lnTo>
                  <a:pt x="523439" y="42869"/>
                </a:lnTo>
                <a:lnTo>
                  <a:pt x="522910" y="39694"/>
                </a:lnTo>
                <a:lnTo>
                  <a:pt x="522910" y="36783"/>
                </a:lnTo>
                <a:lnTo>
                  <a:pt x="522910" y="34137"/>
                </a:lnTo>
                <a:lnTo>
                  <a:pt x="523175" y="32020"/>
                </a:lnTo>
                <a:lnTo>
                  <a:pt x="523968" y="30167"/>
                </a:lnTo>
                <a:lnTo>
                  <a:pt x="524762" y="28580"/>
                </a:lnTo>
                <a:lnTo>
                  <a:pt x="525820" y="27256"/>
                </a:lnTo>
                <a:lnTo>
                  <a:pt x="527142" y="25669"/>
                </a:lnTo>
                <a:lnTo>
                  <a:pt x="528465" y="24610"/>
                </a:lnTo>
                <a:lnTo>
                  <a:pt x="530052" y="23816"/>
                </a:lnTo>
                <a:lnTo>
                  <a:pt x="532168" y="22758"/>
                </a:lnTo>
                <a:lnTo>
                  <a:pt x="533755" y="22229"/>
                </a:lnTo>
                <a:lnTo>
                  <a:pt x="535871" y="21699"/>
                </a:lnTo>
                <a:lnTo>
                  <a:pt x="539838" y="21435"/>
                </a:lnTo>
                <a:lnTo>
                  <a:pt x="543541" y="21699"/>
                </a:lnTo>
                <a:lnTo>
                  <a:pt x="545393" y="21964"/>
                </a:lnTo>
                <a:lnTo>
                  <a:pt x="546980" y="22493"/>
                </a:lnTo>
                <a:lnTo>
                  <a:pt x="548831" y="23287"/>
                </a:lnTo>
                <a:lnTo>
                  <a:pt x="550154" y="24081"/>
                </a:lnTo>
                <a:lnTo>
                  <a:pt x="551476" y="24875"/>
                </a:lnTo>
                <a:lnTo>
                  <a:pt x="552269" y="25933"/>
                </a:lnTo>
                <a:lnTo>
                  <a:pt x="554385" y="30432"/>
                </a:lnTo>
                <a:lnTo>
                  <a:pt x="557559" y="37048"/>
                </a:lnTo>
                <a:lnTo>
                  <a:pt x="561262" y="45516"/>
                </a:lnTo>
                <a:lnTo>
                  <a:pt x="566023" y="55307"/>
                </a:lnTo>
                <a:lnTo>
                  <a:pt x="568933" y="60070"/>
                </a:lnTo>
                <a:lnTo>
                  <a:pt x="572107" y="65363"/>
                </a:lnTo>
                <a:lnTo>
                  <a:pt x="576074" y="70655"/>
                </a:lnTo>
                <a:lnTo>
                  <a:pt x="579777" y="75683"/>
                </a:lnTo>
                <a:lnTo>
                  <a:pt x="584009" y="80711"/>
                </a:lnTo>
                <a:lnTo>
                  <a:pt x="588770" y="85474"/>
                </a:lnTo>
                <a:lnTo>
                  <a:pt x="593795" y="89973"/>
                </a:lnTo>
                <a:lnTo>
                  <a:pt x="599350" y="94207"/>
                </a:lnTo>
                <a:lnTo>
                  <a:pt x="605433" y="97912"/>
                </a:lnTo>
                <a:lnTo>
                  <a:pt x="611781" y="101616"/>
                </a:lnTo>
                <a:lnTo>
                  <a:pt x="615220" y="102939"/>
                </a:lnTo>
                <a:lnTo>
                  <a:pt x="618658" y="104263"/>
                </a:lnTo>
                <a:lnTo>
                  <a:pt x="622361" y="105586"/>
                </a:lnTo>
                <a:lnTo>
                  <a:pt x="626329" y="106644"/>
                </a:lnTo>
                <a:lnTo>
                  <a:pt x="630032" y="107703"/>
                </a:lnTo>
                <a:lnTo>
                  <a:pt x="633999" y="108232"/>
                </a:lnTo>
                <a:lnTo>
                  <a:pt x="638495" y="108761"/>
                </a:lnTo>
                <a:lnTo>
                  <a:pt x="642727" y="109026"/>
                </a:lnTo>
                <a:lnTo>
                  <a:pt x="646959" y="109026"/>
                </a:lnTo>
                <a:lnTo>
                  <a:pt x="651720" y="109026"/>
                </a:lnTo>
                <a:lnTo>
                  <a:pt x="656481" y="108761"/>
                </a:lnTo>
                <a:lnTo>
                  <a:pt x="661507" y="108232"/>
                </a:lnTo>
                <a:lnTo>
                  <a:pt x="666268" y="107703"/>
                </a:lnTo>
                <a:lnTo>
                  <a:pt x="671558" y="106380"/>
                </a:lnTo>
                <a:lnTo>
                  <a:pt x="677112" y="105321"/>
                </a:lnTo>
                <a:lnTo>
                  <a:pt x="682666" y="103469"/>
                </a:lnTo>
                <a:lnTo>
                  <a:pt x="687956" y="101881"/>
                </a:lnTo>
                <a:lnTo>
                  <a:pt x="694040" y="99764"/>
                </a:lnTo>
                <a:lnTo>
                  <a:pt x="699859" y="97382"/>
                </a:lnTo>
                <a:lnTo>
                  <a:pt x="706207" y="94736"/>
                </a:lnTo>
                <a:lnTo>
                  <a:pt x="712290" y="91561"/>
                </a:lnTo>
                <a:lnTo>
                  <a:pt x="718903" y="88385"/>
                </a:lnTo>
                <a:lnTo>
                  <a:pt x="725515" y="84945"/>
                </a:lnTo>
                <a:lnTo>
                  <a:pt x="732656" y="80976"/>
                </a:lnTo>
                <a:lnTo>
                  <a:pt x="739533" y="76742"/>
                </a:lnTo>
                <a:lnTo>
                  <a:pt x="746675" y="71978"/>
                </a:lnTo>
                <a:lnTo>
                  <a:pt x="754345" y="67215"/>
                </a:lnTo>
                <a:lnTo>
                  <a:pt x="761751" y="61658"/>
                </a:lnTo>
                <a:lnTo>
                  <a:pt x="764925" y="60864"/>
                </a:lnTo>
                <a:lnTo>
                  <a:pt x="767834" y="60070"/>
                </a:lnTo>
                <a:lnTo>
                  <a:pt x="770479" y="60335"/>
                </a:lnTo>
                <a:lnTo>
                  <a:pt x="773124" y="61129"/>
                </a:lnTo>
                <a:lnTo>
                  <a:pt x="774976" y="62187"/>
                </a:lnTo>
                <a:lnTo>
                  <a:pt x="777356" y="63510"/>
                </a:lnTo>
                <a:lnTo>
                  <a:pt x="778943" y="65098"/>
                </a:lnTo>
                <a:lnTo>
                  <a:pt x="780530" y="67215"/>
                </a:lnTo>
                <a:lnTo>
                  <a:pt x="781853" y="69332"/>
                </a:lnTo>
                <a:lnTo>
                  <a:pt x="783175" y="71449"/>
                </a:lnTo>
                <a:lnTo>
                  <a:pt x="783704" y="73831"/>
                </a:lnTo>
                <a:lnTo>
                  <a:pt x="784233" y="75683"/>
                </a:lnTo>
                <a:lnTo>
                  <a:pt x="784498" y="77800"/>
                </a:lnTo>
                <a:lnTo>
                  <a:pt x="784762" y="79917"/>
                </a:lnTo>
                <a:lnTo>
                  <a:pt x="784498" y="81240"/>
                </a:lnTo>
                <a:lnTo>
                  <a:pt x="783969" y="82828"/>
                </a:lnTo>
                <a:lnTo>
                  <a:pt x="780001" y="89179"/>
                </a:lnTo>
                <a:lnTo>
                  <a:pt x="775769" y="94736"/>
                </a:lnTo>
                <a:lnTo>
                  <a:pt x="771273" y="100029"/>
                </a:lnTo>
                <a:lnTo>
                  <a:pt x="766512" y="105056"/>
                </a:lnTo>
                <a:lnTo>
                  <a:pt x="761751" y="109555"/>
                </a:lnTo>
                <a:lnTo>
                  <a:pt x="756461" y="113525"/>
                </a:lnTo>
                <a:lnTo>
                  <a:pt x="751436" y="117494"/>
                </a:lnTo>
                <a:lnTo>
                  <a:pt x="745881" y="120934"/>
                </a:lnTo>
                <a:lnTo>
                  <a:pt x="740327" y="123845"/>
                </a:lnTo>
                <a:lnTo>
                  <a:pt x="734243" y="126756"/>
                </a:lnTo>
                <a:lnTo>
                  <a:pt x="728424" y="129137"/>
                </a:lnTo>
                <a:lnTo>
                  <a:pt x="722341" y="131519"/>
                </a:lnTo>
                <a:lnTo>
                  <a:pt x="715993" y="133636"/>
                </a:lnTo>
                <a:lnTo>
                  <a:pt x="709645" y="135488"/>
                </a:lnTo>
                <a:lnTo>
                  <a:pt x="696420" y="139458"/>
                </a:lnTo>
                <a:lnTo>
                  <a:pt x="696420" y="183650"/>
                </a:lnTo>
                <a:lnTo>
                  <a:pt x="875220" y="185238"/>
                </a:lnTo>
                <a:lnTo>
                  <a:pt x="873898" y="220963"/>
                </a:lnTo>
                <a:lnTo>
                  <a:pt x="704884" y="333429"/>
                </a:lnTo>
                <a:lnTo>
                  <a:pt x="618129" y="611550"/>
                </a:lnTo>
                <a:lnTo>
                  <a:pt x="584274" y="633779"/>
                </a:lnTo>
                <a:lnTo>
                  <a:pt x="587183" y="655478"/>
                </a:lnTo>
                <a:lnTo>
                  <a:pt x="689014" y="995787"/>
                </a:lnTo>
                <a:lnTo>
                  <a:pt x="632941" y="998698"/>
                </a:lnTo>
                <a:lnTo>
                  <a:pt x="549625" y="726133"/>
                </a:lnTo>
                <a:lnTo>
                  <a:pt x="540103" y="725075"/>
                </a:lnTo>
                <a:lnTo>
                  <a:pt x="480591" y="1000021"/>
                </a:lnTo>
                <a:lnTo>
                  <a:pt x="427691" y="998963"/>
                </a:lnTo>
                <a:lnTo>
                  <a:pt x="504925" y="645158"/>
                </a:lnTo>
                <a:lnTo>
                  <a:pt x="496990" y="633779"/>
                </a:lnTo>
                <a:lnTo>
                  <a:pt x="223764" y="638013"/>
                </a:lnTo>
                <a:lnTo>
                  <a:pt x="169807" y="702582"/>
                </a:lnTo>
                <a:lnTo>
                  <a:pt x="270051" y="994464"/>
                </a:lnTo>
                <a:lnTo>
                  <a:pt x="220590" y="997375"/>
                </a:lnTo>
                <a:lnTo>
                  <a:pt x="119817" y="725869"/>
                </a:lnTo>
                <a:lnTo>
                  <a:pt x="53428" y="742011"/>
                </a:lnTo>
                <a:lnTo>
                  <a:pt x="51312" y="994464"/>
                </a:lnTo>
                <a:lnTo>
                  <a:pt x="0" y="993406"/>
                </a:lnTo>
                <a:lnTo>
                  <a:pt x="3967" y="710785"/>
                </a:lnTo>
                <a:lnTo>
                  <a:pt x="81729" y="634573"/>
                </a:lnTo>
                <a:lnTo>
                  <a:pt x="33062" y="493263"/>
                </a:lnTo>
                <a:lnTo>
                  <a:pt x="138861" y="384501"/>
                </a:lnTo>
                <a:lnTo>
                  <a:pt x="524762" y="384501"/>
                </a:lnTo>
                <a:lnTo>
                  <a:pt x="630296" y="236840"/>
                </a:lnTo>
                <a:lnTo>
                  <a:pt x="630032" y="235517"/>
                </a:lnTo>
                <a:lnTo>
                  <a:pt x="629767" y="234459"/>
                </a:lnTo>
                <a:lnTo>
                  <a:pt x="628180" y="232342"/>
                </a:lnTo>
                <a:lnTo>
                  <a:pt x="626593" y="230754"/>
                </a:lnTo>
                <a:lnTo>
                  <a:pt x="624213" y="229166"/>
                </a:lnTo>
                <a:lnTo>
                  <a:pt x="623155" y="229166"/>
                </a:lnTo>
                <a:lnTo>
                  <a:pt x="621039" y="229166"/>
                </a:lnTo>
                <a:lnTo>
                  <a:pt x="614955" y="229960"/>
                </a:lnTo>
                <a:lnTo>
                  <a:pt x="610988" y="229960"/>
                </a:lnTo>
                <a:lnTo>
                  <a:pt x="606491" y="229431"/>
                </a:lnTo>
                <a:lnTo>
                  <a:pt x="601995" y="228901"/>
                </a:lnTo>
                <a:lnTo>
                  <a:pt x="596969" y="228108"/>
                </a:lnTo>
                <a:lnTo>
                  <a:pt x="594853" y="227314"/>
                </a:lnTo>
                <a:lnTo>
                  <a:pt x="592473" y="226255"/>
                </a:lnTo>
                <a:lnTo>
                  <a:pt x="589828" y="225197"/>
                </a:lnTo>
                <a:lnTo>
                  <a:pt x="587448" y="223874"/>
                </a:lnTo>
                <a:lnTo>
                  <a:pt x="585332" y="222286"/>
                </a:lnTo>
                <a:lnTo>
                  <a:pt x="582951" y="220433"/>
                </a:lnTo>
                <a:lnTo>
                  <a:pt x="580835" y="218316"/>
                </a:lnTo>
                <a:lnTo>
                  <a:pt x="578719" y="215935"/>
                </a:lnTo>
                <a:lnTo>
                  <a:pt x="576868" y="213288"/>
                </a:lnTo>
                <a:lnTo>
                  <a:pt x="574752" y="210113"/>
                </a:lnTo>
                <a:lnTo>
                  <a:pt x="573165" y="206937"/>
                </a:lnTo>
                <a:lnTo>
                  <a:pt x="571578" y="203233"/>
                </a:lnTo>
                <a:lnTo>
                  <a:pt x="570255" y="199263"/>
                </a:lnTo>
                <a:lnTo>
                  <a:pt x="568933" y="194765"/>
                </a:lnTo>
                <a:lnTo>
                  <a:pt x="567875" y="190001"/>
                </a:lnTo>
                <a:lnTo>
                  <a:pt x="567346" y="184709"/>
                </a:lnTo>
                <a:lnTo>
                  <a:pt x="656746" y="184709"/>
                </a:lnTo>
                <a:lnTo>
                  <a:pt x="657275" y="139722"/>
                </a:lnTo>
                <a:lnTo>
                  <a:pt x="474772" y="134695"/>
                </a:lnTo>
                <a:lnTo>
                  <a:pt x="463663" y="131519"/>
                </a:lnTo>
                <a:lnTo>
                  <a:pt x="452290" y="127814"/>
                </a:lnTo>
                <a:lnTo>
                  <a:pt x="441710" y="123580"/>
                </a:lnTo>
                <a:lnTo>
                  <a:pt x="436420" y="121199"/>
                </a:lnTo>
                <a:lnTo>
                  <a:pt x="431394" y="118552"/>
                </a:lnTo>
                <a:lnTo>
                  <a:pt x="426633" y="115906"/>
                </a:lnTo>
                <a:lnTo>
                  <a:pt x="421608" y="113260"/>
                </a:lnTo>
                <a:lnTo>
                  <a:pt x="417112" y="110349"/>
                </a:lnTo>
                <a:lnTo>
                  <a:pt x="412615" y="107173"/>
                </a:lnTo>
                <a:lnTo>
                  <a:pt x="408383" y="103998"/>
                </a:lnTo>
                <a:lnTo>
                  <a:pt x="404151" y="100558"/>
                </a:lnTo>
                <a:lnTo>
                  <a:pt x="399919" y="97118"/>
                </a:lnTo>
                <a:lnTo>
                  <a:pt x="396216" y="93413"/>
                </a:lnTo>
                <a:lnTo>
                  <a:pt x="392513" y="89444"/>
                </a:lnTo>
                <a:lnTo>
                  <a:pt x="389075" y="85210"/>
                </a:lnTo>
                <a:lnTo>
                  <a:pt x="385901" y="80976"/>
                </a:lnTo>
                <a:lnTo>
                  <a:pt x="382727" y="76477"/>
                </a:lnTo>
                <a:lnTo>
                  <a:pt x="379818" y="71714"/>
                </a:lnTo>
                <a:lnTo>
                  <a:pt x="377173" y="66686"/>
                </a:lnTo>
                <a:lnTo>
                  <a:pt x="374528" y="61658"/>
                </a:lnTo>
                <a:lnTo>
                  <a:pt x="372676" y="56101"/>
                </a:lnTo>
                <a:lnTo>
                  <a:pt x="370560" y="50544"/>
                </a:lnTo>
                <a:lnTo>
                  <a:pt x="368709" y="44722"/>
                </a:lnTo>
                <a:lnTo>
                  <a:pt x="367122" y="39165"/>
                </a:lnTo>
                <a:lnTo>
                  <a:pt x="365799" y="32814"/>
                </a:lnTo>
                <a:lnTo>
                  <a:pt x="364741" y="26463"/>
                </a:lnTo>
                <a:lnTo>
                  <a:pt x="363948" y="19318"/>
                </a:lnTo>
                <a:lnTo>
                  <a:pt x="363419" y="12437"/>
                </a:lnTo>
                <a:lnTo>
                  <a:pt x="363419" y="5557"/>
                </a:lnTo>
                <a:lnTo>
                  <a:pt x="364477" y="3440"/>
                </a:lnTo>
                <a:lnTo>
                  <a:pt x="366328" y="1852"/>
                </a:lnTo>
                <a:lnTo>
                  <a:pt x="367915" y="794"/>
                </a:lnTo>
                <a:lnTo>
                  <a:pt x="369767" y="265"/>
                </a:lnTo>
                <a:lnTo>
                  <a:pt x="37135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10" name="放大镜"/>
          <p:cNvSpPr/>
          <p:nvPr/>
        </p:nvSpPr>
        <p:spPr>
          <a:xfrm>
            <a:off x="3876675" y="4318635"/>
            <a:ext cx="1096010" cy="1096010"/>
          </a:xfrm>
          <a:custGeom>
            <a:avLst/>
            <a:gdLst>
              <a:gd name="connsiteX0" fmla="*/ 1638300 w 4396363"/>
              <a:gd name="connsiteY0" fmla="*/ 558403 h 5128349"/>
              <a:gd name="connsiteX1" fmla="*/ 558403 w 4396363"/>
              <a:gd name="connsiteY1" fmla="*/ 1638300 h 5128349"/>
              <a:gd name="connsiteX2" fmla="*/ 1638300 w 4396363"/>
              <a:gd name="connsiteY2" fmla="*/ 2718197 h 5128349"/>
              <a:gd name="connsiteX3" fmla="*/ 2718197 w 4396363"/>
              <a:gd name="connsiteY3" fmla="*/ 1638300 h 5128349"/>
              <a:gd name="connsiteX4" fmla="*/ 1638300 w 4396363"/>
              <a:gd name="connsiteY4" fmla="*/ 558403 h 5128349"/>
              <a:gd name="connsiteX5" fmla="*/ 1638300 w 4396363"/>
              <a:gd name="connsiteY5" fmla="*/ 0 h 5128349"/>
              <a:gd name="connsiteX6" fmla="*/ 3276600 w 4396363"/>
              <a:gd name="connsiteY6" fmla="*/ 1638300 h 5128349"/>
              <a:gd name="connsiteX7" fmla="*/ 2902492 w 4396363"/>
              <a:gd name="connsiteY7" fmla="*/ 2680411 h 5128349"/>
              <a:gd name="connsiteX8" fmla="*/ 2816386 w 4396363"/>
              <a:gd name="connsiteY8" fmla="*/ 2775151 h 5128349"/>
              <a:gd name="connsiteX9" fmla="*/ 2928393 w 4396363"/>
              <a:gd name="connsiteY9" fmla="*/ 2923790 h 5128349"/>
              <a:gd name="connsiteX10" fmla="*/ 2942554 w 4396363"/>
              <a:gd name="connsiteY10" fmla="*/ 2913119 h 5128349"/>
              <a:gd name="connsiteX11" fmla="*/ 3136485 w 4396363"/>
              <a:gd name="connsiteY11" fmla="*/ 2942400 h 5128349"/>
              <a:gd name="connsiteX12" fmla="*/ 4367683 w 4396363"/>
              <a:gd name="connsiteY12" fmla="*/ 4576254 h 5128349"/>
              <a:gd name="connsiteX13" fmla="*/ 4342375 w 4396363"/>
              <a:gd name="connsiteY13" fmla="*/ 4770744 h 5128349"/>
              <a:gd name="connsiteX14" fmla="*/ 3903910 w 4396363"/>
              <a:gd name="connsiteY14" fmla="*/ 5101151 h 5128349"/>
              <a:gd name="connsiteX15" fmla="*/ 3709978 w 4396363"/>
              <a:gd name="connsiteY15" fmla="*/ 5071870 h 5128349"/>
              <a:gd name="connsiteX16" fmla="*/ 2478781 w 4396363"/>
              <a:gd name="connsiteY16" fmla="*/ 3438015 h 5128349"/>
              <a:gd name="connsiteX17" fmla="*/ 2504089 w 4396363"/>
              <a:gd name="connsiteY17" fmla="*/ 3243526 h 5128349"/>
              <a:gd name="connsiteX18" fmla="*/ 2518249 w 4396363"/>
              <a:gd name="connsiteY18" fmla="*/ 3232855 h 5128349"/>
              <a:gd name="connsiteX19" fmla="*/ 2406738 w 4396363"/>
              <a:gd name="connsiteY19" fmla="*/ 3084875 h 5128349"/>
              <a:gd name="connsiteX20" fmla="*/ 2276001 w 4396363"/>
              <a:gd name="connsiteY20" fmla="*/ 3147854 h 5128349"/>
              <a:gd name="connsiteX21" fmla="*/ 1638300 w 4396363"/>
              <a:gd name="connsiteY21" fmla="*/ 3276600 h 5128349"/>
              <a:gd name="connsiteX22" fmla="*/ 0 w 4396363"/>
              <a:gd name="connsiteY22" fmla="*/ 1638300 h 5128349"/>
              <a:gd name="connsiteX23" fmla="*/ 1638300 w 4396363"/>
              <a:gd name="connsiteY23" fmla="*/ 0 h 512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6363" h="5128349">
                <a:moveTo>
                  <a:pt x="1638300" y="558403"/>
                </a:moveTo>
                <a:cubicBezTo>
                  <a:pt x="1041889" y="558403"/>
                  <a:pt x="558403" y="1041889"/>
                  <a:pt x="558403" y="1638300"/>
                </a:cubicBezTo>
                <a:cubicBezTo>
                  <a:pt x="558403" y="2234711"/>
                  <a:pt x="1041889" y="2718197"/>
                  <a:pt x="1638300" y="2718197"/>
                </a:cubicBezTo>
                <a:cubicBezTo>
                  <a:pt x="2234711" y="2718197"/>
                  <a:pt x="2718197" y="2234711"/>
                  <a:pt x="2718197" y="1638300"/>
                </a:cubicBezTo>
                <a:cubicBezTo>
                  <a:pt x="2718197" y="1041889"/>
                  <a:pt x="2234711" y="558403"/>
                  <a:pt x="1638300" y="558403"/>
                </a:cubicBezTo>
                <a:close/>
                <a:moveTo>
                  <a:pt x="1638300" y="0"/>
                </a:moveTo>
                <a:cubicBezTo>
                  <a:pt x="2543108" y="0"/>
                  <a:pt x="3276600" y="733492"/>
                  <a:pt x="3276600" y="1638300"/>
                </a:cubicBezTo>
                <a:cubicBezTo>
                  <a:pt x="3276600" y="2034154"/>
                  <a:pt x="3136205" y="2397216"/>
                  <a:pt x="2902492" y="2680411"/>
                </a:cubicBezTo>
                <a:lnTo>
                  <a:pt x="2816386" y="2775151"/>
                </a:lnTo>
                <a:lnTo>
                  <a:pt x="2928393" y="2923790"/>
                </a:lnTo>
                <a:lnTo>
                  <a:pt x="2942554" y="2913119"/>
                </a:lnTo>
                <a:cubicBezTo>
                  <a:pt x="3003095" y="2867498"/>
                  <a:pt x="3089921" y="2880607"/>
                  <a:pt x="3136485" y="2942400"/>
                </a:cubicBezTo>
                <a:lnTo>
                  <a:pt x="4367683" y="4576254"/>
                </a:lnTo>
                <a:cubicBezTo>
                  <a:pt x="4414247" y="4638047"/>
                  <a:pt x="4402916" y="4725123"/>
                  <a:pt x="4342375" y="4770744"/>
                </a:cubicBezTo>
                <a:lnTo>
                  <a:pt x="3903910" y="5101151"/>
                </a:lnTo>
                <a:cubicBezTo>
                  <a:pt x="3843369" y="5146772"/>
                  <a:pt x="3756543" y="5133662"/>
                  <a:pt x="3709978" y="5071870"/>
                </a:cubicBezTo>
                <a:lnTo>
                  <a:pt x="2478781" y="3438015"/>
                </a:lnTo>
                <a:cubicBezTo>
                  <a:pt x="2432217" y="3376223"/>
                  <a:pt x="2443548" y="3289147"/>
                  <a:pt x="2504089" y="3243526"/>
                </a:cubicBezTo>
                <a:lnTo>
                  <a:pt x="2518249" y="3232855"/>
                </a:lnTo>
                <a:lnTo>
                  <a:pt x="2406738" y="3084875"/>
                </a:lnTo>
                <a:lnTo>
                  <a:pt x="2276001" y="3147854"/>
                </a:lnTo>
                <a:cubicBezTo>
                  <a:pt x="2079997" y="3230757"/>
                  <a:pt x="1864502" y="3276600"/>
                  <a:pt x="1638300" y="3276600"/>
                </a:cubicBezTo>
                <a:cubicBezTo>
                  <a:pt x="733492" y="3276600"/>
                  <a:pt x="0" y="2543108"/>
                  <a:pt x="0" y="1638300"/>
                </a:cubicBezTo>
                <a:cubicBezTo>
                  <a:pt x="0" y="733492"/>
                  <a:pt x="733492" y="0"/>
                  <a:pt x="16383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0" presetClass="entr" presetSubtype="0" fill="hold" grpId="7"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800" decel="100000"/>
                                        <p:tgtEl>
                                          <p:spTgt spid="8"/>
                                        </p:tgtEl>
                                      </p:cBhvr>
                                    </p:animEffect>
                                    <p:anim calcmode="lin" valueType="num">
                                      <p:cBhvr>
                                        <p:cTn id="21" dur="800" decel="100000" fill="hold"/>
                                        <p:tgtEl>
                                          <p:spTgt spid="8"/>
                                        </p:tgtEl>
                                        <p:attrNameLst>
                                          <p:attrName>style.rotation</p:attrName>
                                        </p:attrNameLst>
                                      </p:cBhvr>
                                      <p:tavLst>
                                        <p:tav tm="0">
                                          <p:val>
                                            <p:fltVal val="-90"/>
                                          </p:val>
                                        </p:tav>
                                        <p:tav tm="100000">
                                          <p:val>
                                            <p:fltVal val="0"/>
                                          </p:val>
                                        </p:tav>
                                      </p:tavLst>
                                    </p:anim>
                                    <p:anim calcmode="lin" valueType="num">
                                      <p:cBhvr>
                                        <p:cTn id="22" dur="800" decel="100000" fill="hold"/>
                                        <p:tgtEl>
                                          <p:spTgt spid="8"/>
                                        </p:tgtEl>
                                        <p:attrNameLst>
                                          <p:attrName>ppt_x</p:attrName>
                                        </p:attrNameLst>
                                      </p:cBhvr>
                                      <p:tavLst>
                                        <p:tav tm="0">
                                          <p:val>
                                            <p:strVal val="#ppt_x+0.4"/>
                                          </p:val>
                                        </p:tav>
                                        <p:tav tm="100000">
                                          <p:val>
                                            <p:strVal val="#ppt_x-0.05"/>
                                          </p:val>
                                        </p:tav>
                                      </p:tavLst>
                                    </p:anim>
                                    <p:anim calcmode="lin" valueType="num">
                                      <p:cBhvr>
                                        <p:cTn id="23" dur="800" decel="100000" fill="hold"/>
                                        <p:tgtEl>
                                          <p:spTgt spid="8"/>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par>
                                <p:cTn id="26" presetID="30" presetClass="entr" presetSubtype="0" fill="hold" grpId="7"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800" decel="100000"/>
                                        <p:tgtEl>
                                          <p:spTgt spid="15"/>
                                        </p:tgtEl>
                                      </p:cBhvr>
                                    </p:animEffect>
                                    <p:anim calcmode="lin" valueType="num">
                                      <p:cBhvr>
                                        <p:cTn id="29" dur="800" decel="100000" fill="hold"/>
                                        <p:tgtEl>
                                          <p:spTgt spid="15"/>
                                        </p:tgtEl>
                                        <p:attrNameLst>
                                          <p:attrName>style.rotation</p:attrName>
                                        </p:attrNameLst>
                                      </p:cBhvr>
                                      <p:tavLst>
                                        <p:tav tm="0">
                                          <p:val>
                                            <p:fltVal val="-90"/>
                                          </p:val>
                                        </p:tav>
                                        <p:tav tm="100000">
                                          <p:val>
                                            <p:fltVal val="0"/>
                                          </p:val>
                                        </p:tav>
                                      </p:tavLst>
                                    </p:anim>
                                    <p:anim calcmode="lin" valueType="num">
                                      <p:cBhvr>
                                        <p:cTn id="30" dur="800" decel="100000" fill="hold"/>
                                        <p:tgtEl>
                                          <p:spTgt spid="15"/>
                                        </p:tgtEl>
                                        <p:attrNameLst>
                                          <p:attrName>ppt_x</p:attrName>
                                        </p:attrNameLst>
                                      </p:cBhvr>
                                      <p:tavLst>
                                        <p:tav tm="0">
                                          <p:val>
                                            <p:strVal val="#ppt_x+0.4"/>
                                          </p:val>
                                        </p:tav>
                                        <p:tav tm="100000">
                                          <p:val>
                                            <p:strVal val="#ppt_x-0.05"/>
                                          </p:val>
                                        </p:tav>
                                      </p:tavLst>
                                    </p:anim>
                                    <p:anim calcmode="lin" valueType="num">
                                      <p:cBhvr>
                                        <p:cTn id="31" dur="800" decel="100000" fill="hold"/>
                                        <p:tgtEl>
                                          <p:spTgt spid="15"/>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15"/>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15"/>
                                        </p:tgtEl>
                                        <p:attrNameLst>
                                          <p:attrName>ppt_y</p:attrName>
                                        </p:attrNameLst>
                                      </p:cBhvr>
                                      <p:tavLst>
                                        <p:tav tm="0">
                                          <p:val>
                                            <p:strVal val="#ppt_y+0.1"/>
                                          </p:val>
                                        </p:tav>
                                        <p:tav tm="100000">
                                          <p:val>
                                            <p:strVal val="#ppt_y"/>
                                          </p:val>
                                        </p:tav>
                                      </p:tavLst>
                                    </p:anim>
                                  </p:childTnLst>
                                </p:cTn>
                              </p:par>
                              <p:par>
                                <p:cTn id="34" presetID="30" presetClass="entr" presetSubtype="0" fill="hold" grpId="7"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800" decel="100000"/>
                                        <p:tgtEl>
                                          <p:spTgt spid="16"/>
                                        </p:tgtEl>
                                      </p:cBhvr>
                                    </p:animEffect>
                                    <p:anim calcmode="lin" valueType="num">
                                      <p:cBhvr>
                                        <p:cTn id="37" dur="800" decel="100000" fill="hold"/>
                                        <p:tgtEl>
                                          <p:spTgt spid="16"/>
                                        </p:tgtEl>
                                        <p:attrNameLst>
                                          <p:attrName>style.rotation</p:attrName>
                                        </p:attrNameLst>
                                      </p:cBhvr>
                                      <p:tavLst>
                                        <p:tav tm="0">
                                          <p:val>
                                            <p:fltVal val="-90"/>
                                          </p:val>
                                        </p:tav>
                                        <p:tav tm="100000">
                                          <p:val>
                                            <p:fltVal val="0"/>
                                          </p:val>
                                        </p:tav>
                                      </p:tavLst>
                                    </p:anim>
                                    <p:anim calcmode="lin" valueType="num">
                                      <p:cBhvr>
                                        <p:cTn id="38" dur="800" decel="100000" fill="hold"/>
                                        <p:tgtEl>
                                          <p:spTgt spid="16"/>
                                        </p:tgtEl>
                                        <p:attrNameLst>
                                          <p:attrName>ppt_x</p:attrName>
                                        </p:attrNameLst>
                                      </p:cBhvr>
                                      <p:tavLst>
                                        <p:tav tm="0">
                                          <p:val>
                                            <p:strVal val="#ppt_x+0.4"/>
                                          </p:val>
                                        </p:tav>
                                        <p:tav tm="100000">
                                          <p:val>
                                            <p:strVal val="#ppt_x-0.05"/>
                                          </p:val>
                                        </p:tav>
                                      </p:tavLst>
                                    </p:anim>
                                    <p:anim calcmode="lin" valueType="num">
                                      <p:cBhvr>
                                        <p:cTn id="39" dur="800" decel="100000" fill="hold"/>
                                        <p:tgtEl>
                                          <p:spTgt spid="16"/>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childTnLst>
                          </p:cTn>
                        </p:par>
                        <p:par>
                          <p:cTn id="42" fill="hold">
                            <p:stCondLst>
                              <p:cond delay="2000"/>
                            </p:stCondLst>
                            <p:childTnLst>
                              <p:par>
                                <p:cTn id="43" presetID="30" presetClass="entr" presetSubtype="0" fill="hold" grpId="7"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800" decel="100000"/>
                                        <p:tgtEl>
                                          <p:spTgt spid="7"/>
                                        </p:tgtEl>
                                      </p:cBhvr>
                                    </p:animEffect>
                                    <p:anim calcmode="lin" valueType="num">
                                      <p:cBhvr>
                                        <p:cTn id="46" dur="800" decel="100000" fill="hold"/>
                                        <p:tgtEl>
                                          <p:spTgt spid="7"/>
                                        </p:tgtEl>
                                        <p:attrNameLst>
                                          <p:attrName>style.rotation</p:attrName>
                                        </p:attrNameLst>
                                      </p:cBhvr>
                                      <p:tavLst>
                                        <p:tav tm="0">
                                          <p:val>
                                            <p:fltVal val="-90"/>
                                          </p:val>
                                        </p:tav>
                                        <p:tav tm="100000">
                                          <p:val>
                                            <p:fltVal val="0"/>
                                          </p:val>
                                        </p:tav>
                                      </p:tavLst>
                                    </p:anim>
                                    <p:anim calcmode="lin" valueType="num">
                                      <p:cBhvr>
                                        <p:cTn id="47" dur="800" decel="100000" fill="hold"/>
                                        <p:tgtEl>
                                          <p:spTgt spid="7"/>
                                        </p:tgtEl>
                                        <p:attrNameLst>
                                          <p:attrName>ppt_x</p:attrName>
                                        </p:attrNameLst>
                                      </p:cBhvr>
                                      <p:tavLst>
                                        <p:tav tm="0">
                                          <p:val>
                                            <p:strVal val="#ppt_x+0.4"/>
                                          </p:val>
                                        </p:tav>
                                        <p:tav tm="100000">
                                          <p:val>
                                            <p:strVal val="#ppt_x-0.05"/>
                                          </p:val>
                                        </p:tav>
                                      </p:tavLst>
                                    </p:anim>
                                    <p:anim calcmode="lin" valueType="num">
                                      <p:cBhvr>
                                        <p:cTn id="48" dur="800" decel="100000" fill="hold"/>
                                        <p:tgtEl>
                                          <p:spTgt spid="7"/>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par>
                                <p:cTn id="51" presetID="30" presetClass="entr" presetSubtype="0" fill="hold" grpId="7"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800" decel="100000"/>
                                        <p:tgtEl>
                                          <p:spTgt spid="4"/>
                                        </p:tgtEl>
                                      </p:cBhvr>
                                    </p:animEffect>
                                    <p:anim calcmode="lin" valueType="num">
                                      <p:cBhvr>
                                        <p:cTn id="54" dur="800" decel="100000" fill="hold"/>
                                        <p:tgtEl>
                                          <p:spTgt spid="4"/>
                                        </p:tgtEl>
                                        <p:attrNameLst>
                                          <p:attrName>style.rotation</p:attrName>
                                        </p:attrNameLst>
                                      </p:cBhvr>
                                      <p:tavLst>
                                        <p:tav tm="0">
                                          <p:val>
                                            <p:fltVal val="-90"/>
                                          </p:val>
                                        </p:tav>
                                        <p:tav tm="100000">
                                          <p:val>
                                            <p:fltVal val="0"/>
                                          </p:val>
                                        </p:tav>
                                      </p:tavLst>
                                    </p:anim>
                                    <p:anim calcmode="lin" valueType="num">
                                      <p:cBhvr>
                                        <p:cTn id="55" dur="800" decel="100000" fill="hold"/>
                                        <p:tgtEl>
                                          <p:spTgt spid="4"/>
                                        </p:tgtEl>
                                        <p:attrNameLst>
                                          <p:attrName>ppt_x</p:attrName>
                                        </p:attrNameLst>
                                      </p:cBhvr>
                                      <p:tavLst>
                                        <p:tav tm="0">
                                          <p:val>
                                            <p:strVal val="#ppt_x+0.4"/>
                                          </p:val>
                                        </p:tav>
                                        <p:tav tm="100000">
                                          <p:val>
                                            <p:strVal val="#ppt_x-0.05"/>
                                          </p:val>
                                        </p:tav>
                                      </p:tavLst>
                                    </p:anim>
                                    <p:anim calcmode="lin" valueType="num">
                                      <p:cBhvr>
                                        <p:cTn id="56" dur="800" decel="100000" fill="hold"/>
                                        <p:tgtEl>
                                          <p:spTgt spid="4"/>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59" fill="hold">
                            <p:stCondLst>
                              <p:cond delay="3000"/>
                            </p:stCondLst>
                            <p:childTnLst>
                              <p:par>
                                <p:cTn id="60" presetID="30" presetClass="entr" presetSubtype="0" fill="hold" grpId="7"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800" decel="100000"/>
                                        <p:tgtEl>
                                          <p:spTgt spid="9"/>
                                        </p:tgtEl>
                                      </p:cBhvr>
                                    </p:animEffect>
                                    <p:anim calcmode="lin" valueType="num">
                                      <p:cBhvr>
                                        <p:cTn id="63" dur="800" decel="100000" fill="hold"/>
                                        <p:tgtEl>
                                          <p:spTgt spid="9"/>
                                        </p:tgtEl>
                                        <p:attrNameLst>
                                          <p:attrName>style.rotation</p:attrName>
                                        </p:attrNameLst>
                                      </p:cBhvr>
                                      <p:tavLst>
                                        <p:tav tm="0">
                                          <p:val>
                                            <p:fltVal val="-90"/>
                                          </p:val>
                                        </p:tav>
                                        <p:tav tm="100000">
                                          <p:val>
                                            <p:fltVal val="0"/>
                                          </p:val>
                                        </p:tav>
                                      </p:tavLst>
                                    </p:anim>
                                    <p:anim calcmode="lin" valueType="num">
                                      <p:cBhvr>
                                        <p:cTn id="64" dur="800" decel="100000" fill="hold"/>
                                        <p:tgtEl>
                                          <p:spTgt spid="9"/>
                                        </p:tgtEl>
                                        <p:attrNameLst>
                                          <p:attrName>ppt_x</p:attrName>
                                        </p:attrNameLst>
                                      </p:cBhvr>
                                      <p:tavLst>
                                        <p:tav tm="0">
                                          <p:val>
                                            <p:strVal val="#ppt_x+0.4"/>
                                          </p:val>
                                        </p:tav>
                                        <p:tav tm="100000">
                                          <p:val>
                                            <p:strVal val="#ppt_x-0.05"/>
                                          </p:val>
                                        </p:tav>
                                      </p:tavLst>
                                    </p:anim>
                                    <p:anim calcmode="lin" valueType="num">
                                      <p:cBhvr>
                                        <p:cTn id="65" dur="800" decel="100000" fill="hold"/>
                                        <p:tgtEl>
                                          <p:spTgt spid="9"/>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par>
                                <p:cTn id="68" presetID="30" presetClass="entr" presetSubtype="0" fill="hold" grpId="7"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800" decel="100000"/>
                                        <p:tgtEl>
                                          <p:spTgt spid="10"/>
                                        </p:tgtEl>
                                      </p:cBhvr>
                                    </p:animEffect>
                                    <p:anim calcmode="lin" valueType="num">
                                      <p:cBhvr>
                                        <p:cTn id="71" dur="800" decel="100000" fill="hold"/>
                                        <p:tgtEl>
                                          <p:spTgt spid="10"/>
                                        </p:tgtEl>
                                        <p:attrNameLst>
                                          <p:attrName>style.rotation</p:attrName>
                                        </p:attrNameLst>
                                      </p:cBhvr>
                                      <p:tavLst>
                                        <p:tav tm="0">
                                          <p:val>
                                            <p:fltVal val="-90"/>
                                          </p:val>
                                        </p:tav>
                                        <p:tav tm="100000">
                                          <p:val>
                                            <p:fltVal val="0"/>
                                          </p:val>
                                        </p:tav>
                                      </p:tavLst>
                                    </p:anim>
                                    <p:anim calcmode="lin" valueType="num">
                                      <p:cBhvr>
                                        <p:cTn id="72" dur="800" decel="100000" fill="hold"/>
                                        <p:tgtEl>
                                          <p:spTgt spid="10"/>
                                        </p:tgtEl>
                                        <p:attrNameLst>
                                          <p:attrName>ppt_x</p:attrName>
                                        </p:attrNameLst>
                                      </p:cBhvr>
                                      <p:tavLst>
                                        <p:tav tm="0">
                                          <p:val>
                                            <p:strVal val="#ppt_x+0.4"/>
                                          </p:val>
                                        </p:tav>
                                        <p:tav tm="100000">
                                          <p:val>
                                            <p:strVal val="#ppt_x-0.05"/>
                                          </p:val>
                                        </p:tav>
                                      </p:tavLst>
                                    </p:anim>
                                    <p:anim calcmode="lin" valueType="num">
                                      <p:cBhvr>
                                        <p:cTn id="73" dur="800" decel="100000" fill="hold"/>
                                        <p:tgtEl>
                                          <p:spTgt spid="10"/>
                                        </p:tgtEl>
                                        <p:attrNameLst>
                                          <p:attrName>ppt_y</p:attrName>
                                        </p:attrNameLst>
                                      </p:cBhvr>
                                      <p:tavLst>
                                        <p:tav tm="0">
                                          <p:val>
                                            <p:strVal val="#ppt_y-0.4"/>
                                          </p:val>
                                        </p:tav>
                                        <p:tav tm="100000">
                                          <p:val>
                                            <p:strVal val="#ppt_y+0.1"/>
                                          </p:val>
                                        </p:tav>
                                      </p:tavLst>
                                    </p:anim>
                                    <p:anim calcmode="lin" valueType="num">
                                      <p:cBhvr>
                                        <p:cTn id="74"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75"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par>
                          <p:cTn id="76" fill="hold">
                            <p:stCondLst>
                              <p:cond delay="4000"/>
                            </p:stCondLst>
                            <p:childTnLst>
                              <p:par>
                                <p:cTn id="77" presetID="53" presetClass="entr" presetSubtype="16"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Effect transition="in" filter="fade">
                                      <p:cBhvr>
                                        <p:cTn id="81" dur="500"/>
                                        <p:tgtEl>
                                          <p:spTgt spid="17"/>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p:cTn id="84" dur="500" fill="hold"/>
                                        <p:tgtEl>
                                          <p:spTgt spid="18"/>
                                        </p:tgtEl>
                                        <p:attrNameLst>
                                          <p:attrName>ppt_w</p:attrName>
                                        </p:attrNameLst>
                                      </p:cBhvr>
                                      <p:tavLst>
                                        <p:tav tm="0">
                                          <p:val>
                                            <p:fltVal val="0"/>
                                          </p:val>
                                        </p:tav>
                                        <p:tav tm="100000">
                                          <p:val>
                                            <p:strVal val="#ppt_w"/>
                                          </p:val>
                                        </p:tav>
                                      </p:tavLst>
                                    </p:anim>
                                    <p:anim calcmode="lin" valueType="num">
                                      <p:cBhvr>
                                        <p:cTn id="85" dur="500" fill="hold"/>
                                        <p:tgtEl>
                                          <p:spTgt spid="18"/>
                                        </p:tgtEl>
                                        <p:attrNameLst>
                                          <p:attrName>ppt_h</p:attrName>
                                        </p:attrNameLst>
                                      </p:cBhvr>
                                      <p:tavLst>
                                        <p:tav tm="0">
                                          <p:val>
                                            <p:fltVal val="0"/>
                                          </p:val>
                                        </p:tav>
                                        <p:tav tm="100000">
                                          <p:val>
                                            <p:strVal val="#ppt_h"/>
                                          </p:val>
                                        </p:tav>
                                      </p:tavLst>
                                    </p:anim>
                                    <p:animEffect transition="in" filter="fade">
                                      <p:cBhvr>
                                        <p:cTn id="86" dur="500"/>
                                        <p:tgtEl>
                                          <p:spTgt spid="18"/>
                                        </p:tgtEl>
                                      </p:cBhvr>
                                    </p:animEffect>
                                  </p:childTnLst>
                                </p:cTn>
                              </p:par>
                            </p:childTnLst>
                          </p:cTn>
                        </p:par>
                        <p:par>
                          <p:cTn id="87" fill="hold">
                            <p:stCondLst>
                              <p:cond delay="4500"/>
                            </p:stCondLst>
                            <p:childTnLst>
                              <p:par>
                                <p:cTn id="88" presetID="53" presetClass="entr" presetSubtype="16"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ppt_w</p:attrName>
                                        </p:attrNameLst>
                                      </p:cBhvr>
                                      <p:tavLst>
                                        <p:tav tm="0">
                                          <p:val>
                                            <p:fltVal val="0"/>
                                          </p:val>
                                        </p:tav>
                                        <p:tav tm="100000">
                                          <p:val>
                                            <p:strVal val="#ppt_w"/>
                                          </p:val>
                                        </p:tav>
                                      </p:tavLst>
                                    </p:anim>
                                    <p:anim calcmode="lin" valueType="num">
                                      <p:cBhvr>
                                        <p:cTn id="91" dur="500" fill="hold"/>
                                        <p:tgtEl>
                                          <p:spTgt spid="19"/>
                                        </p:tgtEl>
                                        <p:attrNameLst>
                                          <p:attrName>ppt_h</p:attrName>
                                        </p:attrNameLst>
                                      </p:cBhvr>
                                      <p:tavLst>
                                        <p:tav tm="0">
                                          <p:val>
                                            <p:fltVal val="0"/>
                                          </p:val>
                                        </p:tav>
                                        <p:tav tm="100000">
                                          <p:val>
                                            <p:strVal val="#ppt_h"/>
                                          </p:val>
                                        </p:tav>
                                      </p:tavLst>
                                    </p:anim>
                                    <p:animEffect transition="in" filter="fade">
                                      <p:cBhvr>
                                        <p:cTn id="92" dur="500"/>
                                        <p:tgtEl>
                                          <p:spTgt spid="19"/>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20"/>
                                        </p:tgtEl>
                                        <p:attrNameLst>
                                          <p:attrName>style.visibility</p:attrName>
                                        </p:attrNameLst>
                                      </p:cBhvr>
                                      <p:to>
                                        <p:strVal val="visible"/>
                                      </p:to>
                                    </p:set>
                                    <p:anim calcmode="lin" valueType="num">
                                      <p:cBhvr>
                                        <p:cTn id="95" dur="500" fill="hold"/>
                                        <p:tgtEl>
                                          <p:spTgt spid="20"/>
                                        </p:tgtEl>
                                        <p:attrNameLst>
                                          <p:attrName>ppt_w</p:attrName>
                                        </p:attrNameLst>
                                      </p:cBhvr>
                                      <p:tavLst>
                                        <p:tav tm="0">
                                          <p:val>
                                            <p:fltVal val="0"/>
                                          </p:val>
                                        </p:tav>
                                        <p:tav tm="100000">
                                          <p:val>
                                            <p:strVal val="#ppt_w"/>
                                          </p:val>
                                        </p:tav>
                                      </p:tavLst>
                                    </p:anim>
                                    <p:anim calcmode="lin" valueType="num">
                                      <p:cBhvr>
                                        <p:cTn id="96" dur="500" fill="hold"/>
                                        <p:tgtEl>
                                          <p:spTgt spid="20"/>
                                        </p:tgtEl>
                                        <p:attrNameLst>
                                          <p:attrName>ppt_h</p:attrName>
                                        </p:attrNameLst>
                                      </p:cBhvr>
                                      <p:tavLst>
                                        <p:tav tm="0">
                                          <p:val>
                                            <p:fltVal val="0"/>
                                          </p:val>
                                        </p:tav>
                                        <p:tav tm="100000">
                                          <p:val>
                                            <p:strVal val="#ppt_h"/>
                                          </p:val>
                                        </p:tav>
                                      </p:tavLst>
                                    </p:anim>
                                    <p:animEffect transition="in" filter="fade">
                                      <p:cBhvr>
                                        <p:cTn id="9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7" grpId="3" animBg="1"/>
      <p:bldP spid="7" grpId="4" animBg="1"/>
      <p:bldP spid="7" grpId="5" animBg="1"/>
      <p:bldP spid="7" grpId="6" animBg="1"/>
      <p:bldP spid="7" grpId="7" animBg="1"/>
      <p:bldP spid="8" grpId="0" animBg="1"/>
      <p:bldP spid="8" grpId="1" animBg="1"/>
      <p:bldP spid="8" grpId="2" animBg="1"/>
      <p:bldP spid="8" grpId="3" animBg="1"/>
      <p:bldP spid="8" grpId="4" animBg="1"/>
      <p:bldP spid="8" grpId="5" animBg="1"/>
      <p:bldP spid="8" grpId="6" animBg="1"/>
      <p:bldP spid="8" grpId="7" animBg="1"/>
      <p:bldP spid="9" grpId="0" animBg="1"/>
      <p:bldP spid="9" grpId="1" animBg="1"/>
      <p:bldP spid="9" grpId="2" animBg="1"/>
      <p:bldP spid="9" grpId="3" animBg="1"/>
      <p:bldP spid="9" grpId="4" animBg="1"/>
      <p:bldP spid="9" grpId="5" animBg="1"/>
      <p:bldP spid="9" grpId="6" animBg="1"/>
      <p:bldP spid="9" grpId="7" animBg="1"/>
      <p:bldP spid="15" grpId="0"/>
      <p:bldP spid="15" grpId="1"/>
      <p:bldP spid="15" grpId="2"/>
      <p:bldP spid="15" grpId="3"/>
      <p:bldP spid="15" grpId="4"/>
      <p:bldP spid="15" grpId="5"/>
      <p:bldP spid="15" grpId="6"/>
      <p:bldP spid="15" grpId="7"/>
      <p:bldP spid="16" grpId="0"/>
      <p:bldP spid="16" grpId="1"/>
      <p:bldP spid="16" grpId="2"/>
      <p:bldP spid="16" grpId="3"/>
      <p:bldP spid="16" grpId="4"/>
      <p:bldP spid="16" grpId="5"/>
      <p:bldP spid="16" grpId="6"/>
      <p:bldP spid="16" grpId="7"/>
      <p:bldP spid="17" grpId="0"/>
      <p:bldP spid="18" grpId="0"/>
      <p:bldP spid="19" grpId="0"/>
      <p:bldP spid="20" grpId="0"/>
      <p:bldP spid="4" grpId="0" animBg="1"/>
      <p:bldP spid="4" grpId="1" animBg="1"/>
      <p:bldP spid="4" grpId="2" animBg="1"/>
      <p:bldP spid="4" grpId="3" animBg="1"/>
      <p:bldP spid="4" grpId="4" animBg="1"/>
      <p:bldP spid="4" grpId="5" animBg="1"/>
      <p:bldP spid="4" grpId="6" animBg="1"/>
      <p:bldP spid="4" grpId="7" animBg="1"/>
      <p:bldP spid="10" grpId="0" animBg="1"/>
      <p:bldP spid="10" grpId="1" animBg="1"/>
      <p:bldP spid="10" grpId="2" animBg="1"/>
      <p:bldP spid="10" grpId="3" animBg="1"/>
      <p:bldP spid="10" grpId="4" animBg="1"/>
      <p:bldP spid="10" grpId="5" animBg="1"/>
      <p:bldP spid="10" grpId="6" animBg="1"/>
      <p:bldP spid="10" grpId="7"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525" y="3420110"/>
            <a:ext cx="2738120" cy="381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grpSp>
        <p:nvGrpSpPr>
          <p:cNvPr id="6155" name="组合 12"/>
          <p:cNvGrpSpPr/>
          <p:nvPr/>
        </p:nvGrpSpPr>
        <p:grpSpPr>
          <a:xfrm flipV="1">
            <a:off x="1771015" y="1187450"/>
            <a:ext cx="2987040" cy="4485640"/>
            <a:chOff x="0" y="0"/>
            <a:chExt cx="2664296" cy="4001080"/>
          </a:xfrm>
        </p:grpSpPr>
        <p:sp>
          <p:nvSpPr>
            <p:cNvPr id="3" name="直接连接符 13"/>
            <p:cNvSpPr/>
            <p:nvPr/>
          </p:nvSpPr>
          <p:spPr>
            <a:xfrm flipH="1">
              <a:off x="0" y="1025917"/>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6" name="直接连接符 14"/>
            <p:cNvSpPr/>
            <p:nvPr/>
          </p:nvSpPr>
          <p:spPr>
            <a:xfrm flipH="1">
              <a:off x="504056" y="323989"/>
              <a:ext cx="1440160" cy="2513498"/>
            </a:xfrm>
            <a:prstGeom prst="line">
              <a:avLst/>
            </a:prstGeom>
            <a:ln w="381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7" name="直接连接符 15"/>
            <p:cNvSpPr/>
            <p:nvPr/>
          </p:nvSpPr>
          <p:spPr>
            <a:xfrm flipH="1">
              <a:off x="0" y="1487582"/>
              <a:ext cx="1440160" cy="2513498"/>
            </a:xfrm>
            <a:prstGeom prst="line">
              <a:avLst/>
            </a:prstGeom>
            <a:ln w="127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8" name="直接连接符 16"/>
            <p:cNvSpPr/>
            <p:nvPr/>
          </p:nvSpPr>
          <p:spPr>
            <a:xfrm flipH="1">
              <a:off x="504056" y="705703"/>
              <a:ext cx="1440160" cy="2513498"/>
            </a:xfrm>
            <a:prstGeom prst="line">
              <a:avLst/>
            </a:prstGeom>
            <a:ln w="158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9" name="直接连接符 17"/>
            <p:cNvSpPr/>
            <p:nvPr/>
          </p:nvSpPr>
          <p:spPr>
            <a:xfrm flipH="1">
              <a:off x="360040" y="1180311"/>
              <a:ext cx="1440160" cy="2513498"/>
            </a:xfrm>
            <a:prstGeom prst="line">
              <a:avLst/>
            </a:prstGeom>
            <a:ln w="285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60" name="直接连接符 18"/>
            <p:cNvSpPr/>
            <p:nvPr/>
          </p:nvSpPr>
          <p:spPr>
            <a:xfrm flipH="1">
              <a:off x="1224136" y="0"/>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grpSp>
      <p:cxnSp>
        <p:nvCxnSpPr>
          <p:cNvPr id="4" name="直接连接符 3"/>
          <p:cNvCxnSpPr/>
          <p:nvPr/>
        </p:nvCxnSpPr>
        <p:spPr>
          <a:xfrm>
            <a:off x="3474720" y="3423920"/>
            <a:ext cx="8745220" cy="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950970" y="2666365"/>
            <a:ext cx="2606040" cy="523220"/>
          </a:xfrm>
          <a:prstGeom prst="rect">
            <a:avLst/>
          </a:prstGeom>
          <a:noFill/>
        </p:spPr>
        <p:txBody>
          <a:bodyPr wrap="square" rtlCol="0">
            <a:spAutoFit/>
          </a:bodyPr>
          <a:lstStyle/>
          <a:p>
            <a:r>
              <a:rPr lang="en-US" altLang="zh-CN" sz="2800" b="1">
                <a:solidFill>
                  <a:schemeClr val="bg1"/>
                </a:solidFill>
                <a:cs typeface="+mn-ea"/>
                <a:sym typeface="+mn-lt"/>
              </a:rPr>
              <a:t>Part 2</a:t>
            </a:r>
          </a:p>
        </p:txBody>
      </p:sp>
      <p:sp>
        <p:nvSpPr>
          <p:cNvPr id="6" name="文本框 5"/>
          <p:cNvSpPr txBox="1"/>
          <p:nvPr/>
        </p:nvSpPr>
        <p:spPr>
          <a:xfrm>
            <a:off x="4758055" y="3658870"/>
            <a:ext cx="4364990" cy="523220"/>
          </a:xfrm>
          <a:prstGeom prst="rect">
            <a:avLst/>
          </a:prstGeom>
          <a:noFill/>
        </p:spPr>
        <p:txBody>
          <a:bodyPr wrap="square" rtlCol="0">
            <a:spAutoFit/>
          </a:bodyPr>
          <a:lstStyle/>
          <a:p>
            <a:pPr algn="dist"/>
            <a:r>
              <a:rPr lang="zh-CN" altLang="en-US" sz="2800" b="1">
                <a:solidFill>
                  <a:schemeClr val="bg1"/>
                </a:solidFill>
                <a:cs typeface="+mn-ea"/>
                <a:sym typeface="+mn-lt"/>
              </a:rPr>
              <a:t>单击此处输入标题文本</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6155"/>
                                        </p:tgtEl>
                                        <p:attrNameLst>
                                          <p:attrName>style.visibility</p:attrName>
                                        </p:attrNameLst>
                                      </p:cBhvr>
                                      <p:to>
                                        <p:strVal val="visible"/>
                                      </p:to>
                                    </p:set>
                                    <p:animEffect transition="in" filter="wheel(1)">
                                      <p:cBhvr>
                                        <p:cTn id="10" dur="2000"/>
                                        <p:tgtEl>
                                          <p:spTgt spid="6155"/>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par>
                          <p:cTn id="18" fill="hold">
                            <p:stCondLst>
                              <p:cond delay="30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5" name="椭圆 4"/>
          <p:cNvSpPr/>
          <p:nvPr/>
        </p:nvSpPr>
        <p:spPr>
          <a:xfrm>
            <a:off x="4071967" y="2743680"/>
            <a:ext cx="4048065" cy="1833623"/>
          </a:xfrm>
          <a:prstGeom prst="ellipse">
            <a:avLst/>
          </a:prstGeom>
          <a:noFill/>
          <a:ln w="12700" cap="rnd"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schemeClr val="bg1"/>
              </a:solidFill>
              <a:cs typeface="+mn-ea"/>
              <a:sym typeface="+mn-lt"/>
            </a:endParaRPr>
          </a:p>
        </p:txBody>
      </p:sp>
      <p:sp>
        <p:nvSpPr>
          <p:cNvPr id="11" name="椭圆 10"/>
          <p:cNvSpPr/>
          <p:nvPr/>
        </p:nvSpPr>
        <p:spPr>
          <a:xfrm rot="5400000">
            <a:off x="4067272" y="2743680"/>
            <a:ext cx="4048065" cy="1833623"/>
          </a:xfrm>
          <a:prstGeom prst="ellipse">
            <a:avLst/>
          </a:prstGeom>
          <a:noFill/>
          <a:ln w="12700" cap="rnd"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schemeClr val="bg1"/>
              </a:solidFill>
              <a:cs typeface="+mn-ea"/>
              <a:sym typeface="+mn-lt"/>
            </a:endParaRPr>
          </a:p>
        </p:txBody>
      </p:sp>
      <p:sp>
        <p:nvSpPr>
          <p:cNvPr id="12" name="圆角矩形 11"/>
          <p:cNvSpPr/>
          <p:nvPr/>
        </p:nvSpPr>
        <p:spPr>
          <a:xfrm>
            <a:off x="4566861" y="2142576"/>
            <a:ext cx="1398111" cy="1398111"/>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schemeClr val="bg1"/>
              </a:solidFill>
              <a:cs typeface="+mn-ea"/>
              <a:sym typeface="+mn-lt"/>
            </a:endParaRPr>
          </a:p>
        </p:txBody>
      </p:sp>
      <p:sp>
        <p:nvSpPr>
          <p:cNvPr id="13" name="圆角矩形 12"/>
          <p:cNvSpPr/>
          <p:nvPr/>
        </p:nvSpPr>
        <p:spPr>
          <a:xfrm>
            <a:off x="6291819" y="2142576"/>
            <a:ext cx="1398111" cy="1398111"/>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cs typeface="+mn-ea"/>
              <a:sym typeface="+mn-lt"/>
            </a:endParaRPr>
          </a:p>
        </p:txBody>
      </p:sp>
      <p:sp>
        <p:nvSpPr>
          <p:cNvPr id="14" name="圆角矩形 13"/>
          <p:cNvSpPr/>
          <p:nvPr/>
        </p:nvSpPr>
        <p:spPr>
          <a:xfrm>
            <a:off x="6291819" y="3809037"/>
            <a:ext cx="1398111" cy="1398111"/>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schemeClr val="bg1"/>
              </a:solidFill>
              <a:cs typeface="+mn-ea"/>
              <a:sym typeface="+mn-lt"/>
            </a:endParaRPr>
          </a:p>
        </p:txBody>
      </p:sp>
      <p:sp>
        <p:nvSpPr>
          <p:cNvPr id="21" name="圆角矩形 20"/>
          <p:cNvSpPr/>
          <p:nvPr/>
        </p:nvSpPr>
        <p:spPr>
          <a:xfrm>
            <a:off x="4566861" y="3823388"/>
            <a:ext cx="1398111" cy="1398111"/>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400">
              <a:solidFill>
                <a:schemeClr val="bg1"/>
              </a:solidFill>
              <a:cs typeface="+mn-ea"/>
              <a:sym typeface="+mn-lt"/>
            </a:endParaRPr>
          </a:p>
        </p:txBody>
      </p:sp>
      <p:sp>
        <p:nvSpPr>
          <p:cNvPr id="22" name="矩形 21"/>
          <p:cNvSpPr/>
          <p:nvPr/>
        </p:nvSpPr>
        <p:spPr>
          <a:xfrm>
            <a:off x="4977321" y="2474002"/>
            <a:ext cx="5636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cs typeface="+mn-ea"/>
                <a:sym typeface="+mn-lt"/>
              </a:rPr>
              <a:t>S</a:t>
            </a:r>
          </a:p>
        </p:txBody>
      </p:sp>
      <p:sp>
        <p:nvSpPr>
          <p:cNvPr id="23" name="矩形 22"/>
          <p:cNvSpPr/>
          <p:nvPr/>
        </p:nvSpPr>
        <p:spPr>
          <a:xfrm>
            <a:off x="6648358" y="2496255"/>
            <a:ext cx="7875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cs typeface="+mn-ea"/>
                <a:sym typeface="+mn-lt"/>
              </a:rPr>
              <a:t>W</a:t>
            </a:r>
          </a:p>
        </p:txBody>
      </p:sp>
      <p:sp>
        <p:nvSpPr>
          <p:cNvPr id="24" name="矩形 23"/>
          <p:cNvSpPr/>
          <p:nvPr/>
        </p:nvSpPr>
        <p:spPr>
          <a:xfrm>
            <a:off x="4920178" y="4167875"/>
            <a:ext cx="7223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cs typeface="+mn-ea"/>
                <a:sym typeface="+mn-lt"/>
              </a:rPr>
              <a:t>O</a:t>
            </a:r>
          </a:p>
        </p:txBody>
      </p:sp>
      <p:sp>
        <p:nvSpPr>
          <p:cNvPr id="25" name="矩形 24"/>
          <p:cNvSpPr/>
          <p:nvPr/>
        </p:nvSpPr>
        <p:spPr>
          <a:xfrm>
            <a:off x="6689588" y="4167876"/>
            <a:ext cx="5208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14400" fontAlgn="base">
              <a:spcBef>
                <a:spcPct val="0"/>
              </a:spcBef>
              <a:spcAft>
                <a:spcPct val="0"/>
              </a:spcAft>
            </a:pPr>
            <a:r>
              <a:rPr lang="en-US" altLang="zh-CN" sz="3600" b="1" dirty="0" smtClean="0">
                <a:solidFill>
                  <a:schemeClr val="bg1"/>
                </a:solidFill>
                <a:cs typeface="+mn-ea"/>
                <a:sym typeface="+mn-lt"/>
              </a:rPr>
              <a:t>T</a:t>
            </a:r>
          </a:p>
        </p:txBody>
      </p:sp>
      <p:sp>
        <p:nvSpPr>
          <p:cNvPr id="26" name="TextBox 76"/>
          <p:cNvSpPr txBox="1"/>
          <p:nvPr/>
        </p:nvSpPr>
        <p:spPr>
          <a:xfrm>
            <a:off x="8110855" y="1882140"/>
            <a:ext cx="1924050" cy="338554"/>
          </a:xfrm>
          <a:prstGeom prst="rect">
            <a:avLst/>
          </a:prstGeom>
          <a:noFill/>
        </p:spPr>
        <p:txBody>
          <a:bodyPr wrap="square" rtlCol="0">
            <a:spAutoFit/>
          </a:bodyPr>
          <a:lstStyle/>
          <a:p>
            <a:r>
              <a:rPr lang="zh-CN" altLang="en-US" sz="1600" b="1" dirty="0" smtClean="0">
                <a:solidFill>
                  <a:schemeClr val="bg1"/>
                </a:solidFill>
                <a:cs typeface="+mn-ea"/>
                <a:sym typeface="+mn-lt"/>
              </a:rPr>
              <a:t>单击此处输入标题</a:t>
            </a:r>
          </a:p>
        </p:txBody>
      </p:sp>
      <p:sp>
        <p:nvSpPr>
          <p:cNvPr id="27" name="文本框 26"/>
          <p:cNvSpPr txBox="1"/>
          <p:nvPr/>
        </p:nvSpPr>
        <p:spPr>
          <a:xfrm>
            <a:off x="8110855" y="2251710"/>
            <a:ext cx="3336290" cy="532765"/>
          </a:xfrm>
          <a:prstGeom prst="rect">
            <a:avLst/>
          </a:prstGeom>
          <a:noFill/>
        </p:spPr>
        <p:txBody>
          <a:bodyPr wrap="square" rtlCol="0">
            <a:spAutoFit/>
          </a:bodyPr>
          <a:lstStyle/>
          <a:p>
            <a:pPr algn="l">
              <a:lnSpc>
                <a:spcPct val="100000"/>
              </a:lnSpc>
            </a:pPr>
            <a:r>
              <a:rPr lang="zh-CN" altLang="en-US" sz="1400">
                <a:solidFill>
                  <a:schemeClr val="bg1"/>
                </a:solidFill>
                <a:cs typeface="+mn-ea"/>
                <a:sym typeface="+mn-lt"/>
              </a:rPr>
              <a:t>Love is not a maybe thing. You know when you love someone.</a:t>
            </a:r>
            <a:endParaRPr lang="en-US" altLang="zh-CN" sz="1400" dirty="0" smtClean="0">
              <a:solidFill>
                <a:schemeClr val="bg1"/>
              </a:solidFill>
              <a:cs typeface="+mn-ea"/>
              <a:sym typeface="+mn-lt"/>
            </a:endParaRPr>
          </a:p>
        </p:txBody>
      </p:sp>
      <p:sp>
        <p:nvSpPr>
          <p:cNvPr id="28" name="TextBox 76"/>
          <p:cNvSpPr txBox="1"/>
          <p:nvPr/>
        </p:nvSpPr>
        <p:spPr>
          <a:xfrm>
            <a:off x="8110855" y="4423410"/>
            <a:ext cx="2051685" cy="338554"/>
          </a:xfrm>
          <a:prstGeom prst="rect">
            <a:avLst/>
          </a:prstGeom>
          <a:noFill/>
        </p:spPr>
        <p:txBody>
          <a:bodyPr wrap="square" rtlCol="0">
            <a:spAutoFit/>
          </a:bodyPr>
          <a:lstStyle/>
          <a:p>
            <a:r>
              <a:rPr lang="zh-CN" altLang="en-US" sz="1600" b="1" dirty="0">
                <a:solidFill>
                  <a:schemeClr val="bg1"/>
                </a:solidFill>
                <a:cs typeface="+mn-ea"/>
                <a:sym typeface="+mn-lt"/>
              </a:rPr>
              <a:t>单击此处输入标题</a:t>
            </a:r>
          </a:p>
        </p:txBody>
      </p:sp>
      <p:sp>
        <p:nvSpPr>
          <p:cNvPr id="29" name="文本框 28"/>
          <p:cNvSpPr txBox="1"/>
          <p:nvPr/>
        </p:nvSpPr>
        <p:spPr>
          <a:xfrm>
            <a:off x="8110855" y="4792345"/>
            <a:ext cx="3336290" cy="532765"/>
          </a:xfrm>
          <a:prstGeom prst="rect">
            <a:avLst/>
          </a:prstGeom>
          <a:noFill/>
        </p:spPr>
        <p:txBody>
          <a:bodyPr wrap="square" rtlCol="0">
            <a:spAutoFit/>
          </a:bodyPr>
          <a:lstStyle/>
          <a:p>
            <a:pPr algn="l">
              <a:lnSpc>
                <a:spcPct val="100000"/>
              </a:lnSpc>
            </a:pPr>
            <a:r>
              <a:rPr lang="zh-CN" altLang="en-US" sz="1400">
                <a:solidFill>
                  <a:schemeClr val="bg1"/>
                </a:solidFill>
                <a:cs typeface="+mn-ea"/>
                <a:sym typeface="+mn-lt"/>
              </a:rPr>
              <a:t>Love is not a maybe thing. You know when you love someone.</a:t>
            </a:r>
            <a:endParaRPr lang="en-US" altLang="zh-CN" sz="1400" dirty="0" smtClean="0">
              <a:solidFill>
                <a:schemeClr val="bg1"/>
              </a:solidFill>
              <a:cs typeface="+mn-ea"/>
              <a:sym typeface="+mn-lt"/>
            </a:endParaRPr>
          </a:p>
        </p:txBody>
      </p:sp>
      <p:sp>
        <p:nvSpPr>
          <p:cNvPr id="30" name="TextBox 76"/>
          <p:cNvSpPr txBox="1"/>
          <p:nvPr/>
        </p:nvSpPr>
        <p:spPr>
          <a:xfrm>
            <a:off x="1827530" y="1882140"/>
            <a:ext cx="2258060" cy="338554"/>
          </a:xfrm>
          <a:prstGeom prst="rect">
            <a:avLst/>
          </a:prstGeom>
          <a:noFill/>
        </p:spPr>
        <p:txBody>
          <a:bodyPr wrap="square" rtlCol="0">
            <a:spAutoFit/>
          </a:bodyPr>
          <a:lstStyle/>
          <a:p>
            <a:pPr algn="r"/>
            <a:r>
              <a:rPr lang="zh-CN" altLang="en-US" sz="1600" b="1" dirty="0" smtClean="0">
                <a:solidFill>
                  <a:schemeClr val="bg1"/>
                </a:solidFill>
                <a:cs typeface="+mn-ea"/>
                <a:sym typeface="+mn-lt"/>
              </a:rPr>
              <a:t>单击此处输入标题</a:t>
            </a:r>
          </a:p>
        </p:txBody>
      </p:sp>
      <p:sp>
        <p:nvSpPr>
          <p:cNvPr id="31" name="文本框 30"/>
          <p:cNvSpPr txBox="1"/>
          <p:nvPr/>
        </p:nvSpPr>
        <p:spPr>
          <a:xfrm>
            <a:off x="748030" y="2251710"/>
            <a:ext cx="3336925" cy="532765"/>
          </a:xfrm>
          <a:prstGeom prst="rect">
            <a:avLst/>
          </a:prstGeom>
          <a:noFill/>
        </p:spPr>
        <p:txBody>
          <a:bodyPr wrap="square" rtlCol="0">
            <a:spAutoFit/>
          </a:bodyPr>
          <a:lstStyle/>
          <a:p>
            <a:pPr algn="r">
              <a:lnSpc>
                <a:spcPct val="100000"/>
              </a:lnSpc>
            </a:pPr>
            <a:r>
              <a:rPr lang="zh-CN" altLang="en-US" sz="1400">
                <a:solidFill>
                  <a:schemeClr val="bg1"/>
                </a:solidFill>
                <a:cs typeface="+mn-ea"/>
                <a:sym typeface="+mn-lt"/>
              </a:rPr>
              <a:t>Love is not a maybe thing. You know when you love someone.</a:t>
            </a:r>
            <a:endParaRPr lang="en-US" altLang="zh-CN" sz="1400" dirty="0" smtClean="0">
              <a:solidFill>
                <a:schemeClr val="bg1"/>
              </a:solidFill>
              <a:cs typeface="+mn-ea"/>
              <a:sym typeface="+mn-lt"/>
            </a:endParaRPr>
          </a:p>
        </p:txBody>
      </p:sp>
      <p:sp>
        <p:nvSpPr>
          <p:cNvPr id="32" name="TextBox 76"/>
          <p:cNvSpPr txBox="1"/>
          <p:nvPr/>
        </p:nvSpPr>
        <p:spPr>
          <a:xfrm>
            <a:off x="1971040" y="4423410"/>
            <a:ext cx="2114550" cy="338554"/>
          </a:xfrm>
          <a:prstGeom prst="rect">
            <a:avLst/>
          </a:prstGeom>
          <a:noFill/>
        </p:spPr>
        <p:txBody>
          <a:bodyPr wrap="square" rtlCol="0">
            <a:spAutoFit/>
          </a:bodyPr>
          <a:lstStyle/>
          <a:p>
            <a:pPr algn="r"/>
            <a:r>
              <a:rPr lang="zh-CN" altLang="en-US" sz="1600" b="1" dirty="0">
                <a:solidFill>
                  <a:schemeClr val="bg1"/>
                </a:solidFill>
                <a:cs typeface="+mn-ea"/>
                <a:sym typeface="+mn-lt"/>
              </a:rPr>
              <a:t>单击此处输入标题</a:t>
            </a:r>
          </a:p>
        </p:txBody>
      </p:sp>
      <p:sp>
        <p:nvSpPr>
          <p:cNvPr id="33" name="文本框 32"/>
          <p:cNvSpPr txBox="1"/>
          <p:nvPr/>
        </p:nvSpPr>
        <p:spPr>
          <a:xfrm>
            <a:off x="748665" y="4792345"/>
            <a:ext cx="3336290" cy="532765"/>
          </a:xfrm>
          <a:prstGeom prst="rect">
            <a:avLst/>
          </a:prstGeom>
          <a:noFill/>
        </p:spPr>
        <p:txBody>
          <a:bodyPr wrap="square" rtlCol="0">
            <a:spAutoFit/>
          </a:bodyPr>
          <a:lstStyle/>
          <a:p>
            <a:pPr algn="r">
              <a:lnSpc>
                <a:spcPct val="100000"/>
              </a:lnSpc>
            </a:pPr>
            <a:r>
              <a:rPr lang="zh-CN" altLang="en-US" sz="1400">
                <a:solidFill>
                  <a:schemeClr val="bg1"/>
                </a:solidFill>
                <a:cs typeface="+mn-ea"/>
                <a:sym typeface="+mn-lt"/>
              </a:rPr>
              <a:t>Love is not a maybe thing. You know when you love someone.</a:t>
            </a:r>
            <a:endParaRPr lang="en-US" altLang="zh-CN" sz="1400" dirty="0" smtClean="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7" name="TextBox 23"/>
          <p:cNvSpPr txBox="1"/>
          <p:nvPr/>
        </p:nvSpPr>
        <p:spPr>
          <a:xfrm>
            <a:off x="5478780" y="2631440"/>
            <a:ext cx="5603240" cy="12801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300">
                <a:solidFill>
                  <a:schemeClr val="bg1"/>
                </a:solidFill>
                <a:cs typeface="+mn-ea"/>
                <a:sym typeface="+mn-lt"/>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300">
                <a:solidFill>
                  <a:schemeClr val="bg1"/>
                </a:solidFill>
                <a:cs typeface="+mn-ea"/>
                <a:sym typeface="+mn-lt"/>
              </a:rPr>
              <a:t>No matter how bad your heart has been broken, the world doesn’t stop for your grief. The sun comes right back up the next day.</a:t>
            </a:r>
            <a:endParaRPr lang="zh-CN" altLang="en-US" sz="1300" dirty="0">
              <a:solidFill>
                <a:schemeClr val="tx1">
                  <a:lumMod val="75000"/>
                  <a:lumOff val="25000"/>
                </a:schemeClr>
              </a:solidFill>
              <a:cs typeface="+mn-ea"/>
              <a:sym typeface="+mn-lt"/>
            </a:endParaRPr>
          </a:p>
        </p:txBody>
      </p:sp>
      <p:sp>
        <p:nvSpPr>
          <p:cNvPr id="8" name="TextBox 24"/>
          <p:cNvSpPr txBox="1"/>
          <p:nvPr/>
        </p:nvSpPr>
        <p:spPr>
          <a:xfrm>
            <a:off x="5478909" y="1963071"/>
            <a:ext cx="2236510"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单击此处输入标题文本</a:t>
            </a:r>
          </a:p>
        </p:txBody>
      </p:sp>
      <p:cxnSp>
        <p:nvCxnSpPr>
          <p:cNvPr id="4" name="直接连接符 3"/>
          <p:cNvCxnSpPr/>
          <p:nvPr/>
        </p:nvCxnSpPr>
        <p:spPr>
          <a:xfrm>
            <a:off x="5532755" y="2482215"/>
            <a:ext cx="2056130" cy="63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8" name="图片 17" descr="tim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42035" y="1546860"/>
            <a:ext cx="3599815" cy="2145665"/>
          </a:xfrm>
          <a:prstGeom prst="rect">
            <a:avLst/>
          </a:prstGeom>
        </p:spPr>
      </p:pic>
      <p:pic>
        <p:nvPicPr>
          <p:cNvPr id="19" name="图片 18" descr="timg (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042035" y="3768725"/>
            <a:ext cx="3599815" cy="2145030"/>
          </a:xfrm>
          <a:prstGeom prst="rect">
            <a:avLst/>
          </a:prstGeom>
        </p:spPr>
      </p:pic>
      <p:sp>
        <p:nvSpPr>
          <p:cNvPr id="20" name="对话框"/>
          <p:cNvSpPr/>
          <p:nvPr/>
        </p:nvSpPr>
        <p:spPr>
          <a:xfrm>
            <a:off x="5478780" y="4579620"/>
            <a:ext cx="428625" cy="428625"/>
          </a:xfrm>
          <a:custGeom>
            <a:avLst/>
            <a:gdLst>
              <a:gd name="connsiteX0" fmla="*/ 2228850 w 4635500"/>
              <a:gd name="connsiteY0" fmla="*/ 755650 h 4635500"/>
              <a:gd name="connsiteX1" fmla="*/ 2139950 w 4635500"/>
              <a:gd name="connsiteY1" fmla="*/ 762000 h 4635500"/>
              <a:gd name="connsiteX2" fmla="*/ 2051050 w 4635500"/>
              <a:gd name="connsiteY2" fmla="*/ 771525 h 4635500"/>
              <a:gd name="connsiteX3" fmla="*/ 1965325 w 4635500"/>
              <a:gd name="connsiteY3" fmla="*/ 784225 h 4635500"/>
              <a:gd name="connsiteX4" fmla="*/ 1882775 w 4635500"/>
              <a:gd name="connsiteY4" fmla="*/ 800100 h 4635500"/>
              <a:gd name="connsiteX5" fmla="*/ 1800225 w 4635500"/>
              <a:gd name="connsiteY5" fmla="*/ 819150 h 4635500"/>
              <a:gd name="connsiteX6" fmla="*/ 1717675 w 4635500"/>
              <a:gd name="connsiteY6" fmla="*/ 841375 h 4635500"/>
              <a:gd name="connsiteX7" fmla="*/ 1638300 w 4635500"/>
              <a:gd name="connsiteY7" fmla="*/ 866775 h 4635500"/>
              <a:gd name="connsiteX8" fmla="*/ 1562100 w 4635500"/>
              <a:gd name="connsiteY8" fmla="*/ 895350 h 4635500"/>
              <a:gd name="connsiteX9" fmla="*/ 1485900 w 4635500"/>
              <a:gd name="connsiteY9" fmla="*/ 927100 h 4635500"/>
              <a:gd name="connsiteX10" fmla="*/ 1412875 w 4635500"/>
              <a:gd name="connsiteY10" fmla="*/ 962025 h 4635500"/>
              <a:gd name="connsiteX11" fmla="*/ 1343025 w 4635500"/>
              <a:gd name="connsiteY11" fmla="*/ 1000125 h 4635500"/>
              <a:gd name="connsiteX12" fmla="*/ 1276350 w 4635500"/>
              <a:gd name="connsiteY12" fmla="*/ 1041400 h 4635500"/>
              <a:gd name="connsiteX13" fmla="*/ 1209675 w 4635500"/>
              <a:gd name="connsiteY13" fmla="*/ 1082675 h 4635500"/>
              <a:gd name="connsiteX14" fmla="*/ 1146175 w 4635500"/>
              <a:gd name="connsiteY14" fmla="*/ 1127125 h 4635500"/>
              <a:gd name="connsiteX15" fmla="*/ 1085850 w 4635500"/>
              <a:gd name="connsiteY15" fmla="*/ 1174750 h 4635500"/>
              <a:gd name="connsiteX16" fmla="*/ 1028700 w 4635500"/>
              <a:gd name="connsiteY16" fmla="*/ 1225550 h 4635500"/>
              <a:gd name="connsiteX17" fmla="*/ 971550 w 4635500"/>
              <a:gd name="connsiteY17" fmla="*/ 1276350 h 4635500"/>
              <a:gd name="connsiteX18" fmla="*/ 920750 w 4635500"/>
              <a:gd name="connsiteY18" fmla="*/ 1330325 h 4635500"/>
              <a:gd name="connsiteX19" fmla="*/ 873125 w 4635500"/>
              <a:gd name="connsiteY19" fmla="*/ 1387475 h 4635500"/>
              <a:gd name="connsiteX20" fmla="*/ 825500 w 4635500"/>
              <a:gd name="connsiteY20" fmla="*/ 1447800 h 4635500"/>
              <a:gd name="connsiteX21" fmla="*/ 784225 w 4635500"/>
              <a:gd name="connsiteY21" fmla="*/ 1504950 h 4635500"/>
              <a:gd name="connsiteX22" fmla="*/ 746125 w 4635500"/>
              <a:gd name="connsiteY22" fmla="*/ 1568450 h 4635500"/>
              <a:gd name="connsiteX23" fmla="*/ 711200 w 4635500"/>
              <a:gd name="connsiteY23" fmla="*/ 1631950 h 4635500"/>
              <a:gd name="connsiteX24" fmla="*/ 679450 w 4635500"/>
              <a:gd name="connsiteY24" fmla="*/ 1698625 h 4635500"/>
              <a:gd name="connsiteX25" fmla="*/ 654050 w 4635500"/>
              <a:gd name="connsiteY25" fmla="*/ 1765300 h 4635500"/>
              <a:gd name="connsiteX26" fmla="*/ 628650 w 4635500"/>
              <a:gd name="connsiteY26" fmla="*/ 1831975 h 4635500"/>
              <a:gd name="connsiteX27" fmla="*/ 609600 w 4635500"/>
              <a:gd name="connsiteY27" fmla="*/ 1901825 h 4635500"/>
              <a:gd name="connsiteX28" fmla="*/ 593725 w 4635500"/>
              <a:gd name="connsiteY28" fmla="*/ 1971675 h 4635500"/>
              <a:gd name="connsiteX29" fmla="*/ 584200 w 4635500"/>
              <a:gd name="connsiteY29" fmla="*/ 2044700 h 4635500"/>
              <a:gd name="connsiteX30" fmla="*/ 577850 w 4635500"/>
              <a:gd name="connsiteY30" fmla="*/ 2117725 h 4635500"/>
              <a:gd name="connsiteX31" fmla="*/ 574675 w 4635500"/>
              <a:gd name="connsiteY31" fmla="*/ 2190750 h 4635500"/>
              <a:gd name="connsiteX32" fmla="*/ 577850 w 4635500"/>
              <a:gd name="connsiteY32" fmla="*/ 2282825 h 4635500"/>
              <a:gd name="connsiteX33" fmla="*/ 587375 w 4635500"/>
              <a:gd name="connsiteY33" fmla="*/ 2374900 h 4635500"/>
              <a:gd name="connsiteX34" fmla="*/ 606425 w 4635500"/>
              <a:gd name="connsiteY34" fmla="*/ 2463800 h 4635500"/>
              <a:gd name="connsiteX35" fmla="*/ 628650 w 4635500"/>
              <a:gd name="connsiteY35" fmla="*/ 2552700 h 4635500"/>
              <a:gd name="connsiteX36" fmla="*/ 660400 w 4635500"/>
              <a:gd name="connsiteY36" fmla="*/ 2638425 h 4635500"/>
              <a:gd name="connsiteX37" fmla="*/ 698500 w 4635500"/>
              <a:gd name="connsiteY37" fmla="*/ 2720975 h 4635500"/>
              <a:gd name="connsiteX38" fmla="*/ 739775 w 4635500"/>
              <a:gd name="connsiteY38" fmla="*/ 2803525 h 4635500"/>
              <a:gd name="connsiteX39" fmla="*/ 787400 w 4635500"/>
              <a:gd name="connsiteY39" fmla="*/ 2879725 h 4635500"/>
              <a:gd name="connsiteX40" fmla="*/ 841375 w 4635500"/>
              <a:gd name="connsiteY40" fmla="*/ 2955925 h 4635500"/>
              <a:gd name="connsiteX41" fmla="*/ 901700 w 4635500"/>
              <a:gd name="connsiteY41" fmla="*/ 3028950 h 4635500"/>
              <a:gd name="connsiteX42" fmla="*/ 965200 w 4635500"/>
              <a:gd name="connsiteY42" fmla="*/ 3095625 h 4635500"/>
              <a:gd name="connsiteX43" fmla="*/ 1031875 w 4635500"/>
              <a:gd name="connsiteY43" fmla="*/ 3162300 h 4635500"/>
              <a:gd name="connsiteX44" fmla="*/ 1108075 w 4635500"/>
              <a:gd name="connsiteY44" fmla="*/ 3225800 h 4635500"/>
              <a:gd name="connsiteX45" fmla="*/ 1184275 w 4635500"/>
              <a:gd name="connsiteY45" fmla="*/ 3282950 h 4635500"/>
              <a:gd name="connsiteX46" fmla="*/ 1266825 w 4635500"/>
              <a:gd name="connsiteY46" fmla="*/ 3336925 h 4635500"/>
              <a:gd name="connsiteX47" fmla="*/ 1352550 w 4635500"/>
              <a:gd name="connsiteY47" fmla="*/ 3387725 h 4635500"/>
              <a:gd name="connsiteX48" fmla="*/ 1368425 w 4635500"/>
              <a:gd name="connsiteY48" fmla="*/ 3403600 h 4635500"/>
              <a:gd name="connsiteX49" fmla="*/ 1381125 w 4635500"/>
              <a:gd name="connsiteY49" fmla="*/ 3422650 h 4635500"/>
              <a:gd name="connsiteX50" fmla="*/ 1397000 w 4635500"/>
              <a:gd name="connsiteY50" fmla="*/ 3444875 h 4635500"/>
              <a:gd name="connsiteX51" fmla="*/ 1406525 w 4635500"/>
              <a:gd name="connsiteY51" fmla="*/ 3473450 h 4635500"/>
              <a:gd name="connsiteX52" fmla="*/ 1409700 w 4635500"/>
              <a:gd name="connsiteY52" fmla="*/ 3489325 h 4635500"/>
              <a:gd name="connsiteX53" fmla="*/ 1412875 w 4635500"/>
              <a:gd name="connsiteY53" fmla="*/ 3505200 h 4635500"/>
              <a:gd name="connsiteX54" fmla="*/ 1409700 w 4635500"/>
              <a:gd name="connsiteY54" fmla="*/ 3524250 h 4635500"/>
              <a:gd name="connsiteX55" fmla="*/ 1406525 w 4635500"/>
              <a:gd name="connsiteY55" fmla="*/ 3543300 h 4635500"/>
              <a:gd name="connsiteX56" fmla="*/ 1397000 w 4635500"/>
              <a:gd name="connsiteY56" fmla="*/ 3562350 h 4635500"/>
              <a:gd name="connsiteX57" fmla="*/ 1387475 w 4635500"/>
              <a:gd name="connsiteY57" fmla="*/ 3581400 h 4635500"/>
              <a:gd name="connsiteX58" fmla="*/ 1327150 w 4635500"/>
              <a:gd name="connsiteY58" fmla="*/ 3663950 h 4635500"/>
              <a:gd name="connsiteX59" fmla="*/ 1260475 w 4635500"/>
              <a:gd name="connsiteY59" fmla="*/ 3743325 h 4635500"/>
              <a:gd name="connsiteX60" fmla="*/ 1190625 w 4635500"/>
              <a:gd name="connsiteY60" fmla="*/ 3825875 h 4635500"/>
              <a:gd name="connsiteX61" fmla="*/ 1184275 w 4635500"/>
              <a:gd name="connsiteY61" fmla="*/ 3838575 h 4635500"/>
              <a:gd name="connsiteX62" fmla="*/ 1177925 w 4635500"/>
              <a:gd name="connsiteY62" fmla="*/ 3848100 h 4635500"/>
              <a:gd name="connsiteX63" fmla="*/ 1174750 w 4635500"/>
              <a:gd name="connsiteY63" fmla="*/ 3857625 h 4635500"/>
              <a:gd name="connsiteX64" fmla="*/ 1177925 w 4635500"/>
              <a:gd name="connsiteY64" fmla="*/ 3867150 h 4635500"/>
              <a:gd name="connsiteX65" fmla="*/ 1181100 w 4635500"/>
              <a:gd name="connsiteY65" fmla="*/ 3870325 h 4635500"/>
              <a:gd name="connsiteX66" fmla="*/ 1184275 w 4635500"/>
              <a:gd name="connsiteY66" fmla="*/ 3876675 h 4635500"/>
              <a:gd name="connsiteX67" fmla="*/ 1203325 w 4635500"/>
              <a:gd name="connsiteY67" fmla="*/ 3879850 h 4635500"/>
              <a:gd name="connsiteX68" fmla="*/ 1231900 w 4635500"/>
              <a:gd name="connsiteY68" fmla="*/ 3876675 h 4635500"/>
              <a:gd name="connsiteX69" fmla="*/ 1270000 w 4635500"/>
              <a:gd name="connsiteY69" fmla="*/ 3867150 h 4635500"/>
              <a:gd name="connsiteX70" fmla="*/ 1314450 w 4635500"/>
              <a:gd name="connsiteY70" fmla="*/ 3854450 h 4635500"/>
              <a:gd name="connsiteX71" fmla="*/ 1374775 w 4635500"/>
              <a:gd name="connsiteY71" fmla="*/ 3832225 h 4635500"/>
              <a:gd name="connsiteX72" fmla="*/ 1447800 w 4635500"/>
              <a:gd name="connsiteY72" fmla="*/ 3800475 h 4635500"/>
              <a:gd name="connsiteX73" fmla="*/ 1533525 w 4635500"/>
              <a:gd name="connsiteY73" fmla="*/ 3756025 h 4635500"/>
              <a:gd name="connsiteX74" fmla="*/ 1631950 w 4635500"/>
              <a:gd name="connsiteY74" fmla="*/ 3702050 h 4635500"/>
              <a:gd name="connsiteX75" fmla="*/ 1682750 w 4635500"/>
              <a:gd name="connsiteY75" fmla="*/ 3670300 h 4635500"/>
              <a:gd name="connsiteX76" fmla="*/ 1736725 w 4635500"/>
              <a:gd name="connsiteY76" fmla="*/ 3632200 h 4635500"/>
              <a:gd name="connsiteX77" fmla="*/ 1752600 w 4635500"/>
              <a:gd name="connsiteY77" fmla="*/ 3625850 h 4635500"/>
              <a:gd name="connsiteX78" fmla="*/ 1771650 w 4635500"/>
              <a:gd name="connsiteY78" fmla="*/ 3616325 h 4635500"/>
              <a:gd name="connsiteX79" fmla="*/ 1800225 w 4635500"/>
              <a:gd name="connsiteY79" fmla="*/ 3606800 h 4635500"/>
              <a:gd name="connsiteX80" fmla="*/ 1838325 w 4635500"/>
              <a:gd name="connsiteY80" fmla="*/ 3600450 h 4635500"/>
              <a:gd name="connsiteX81" fmla="*/ 1882775 w 4635500"/>
              <a:gd name="connsiteY81" fmla="*/ 3597275 h 4635500"/>
              <a:gd name="connsiteX82" fmla="*/ 1936750 w 4635500"/>
              <a:gd name="connsiteY82" fmla="*/ 3597275 h 4635500"/>
              <a:gd name="connsiteX83" fmla="*/ 1997075 w 4635500"/>
              <a:gd name="connsiteY83" fmla="*/ 3603625 h 4635500"/>
              <a:gd name="connsiteX84" fmla="*/ 2076450 w 4635500"/>
              <a:gd name="connsiteY84" fmla="*/ 3613150 h 4635500"/>
              <a:gd name="connsiteX85" fmla="*/ 2155825 w 4635500"/>
              <a:gd name="connsiteY85" fmla="*/ 3622675 h 4635500"/>
              <a:gd name="connsiteX86" fmla="*/ 2235200 w 4635500"/>
              <a:gd name="connsiteY86" fmla="*/ 3625850 h 4635500"/>
              <a:gd name="connsiteX87" fmla="*/ 2317750 w 4635500"/>
              <a:gd name="connsiteY87" fmla="*/ 3629025 h 4635500"/>
              <a:gd name="connsiteX88" fmla="*/ 2406650 w 4635500"/>
              <a:gd name="connsiteY88" fmla="*/ 3625850 h 4635500"/>
              <a:gd name="connsiteX89" fmla="*/ 2495550 w 4635500"/>
              <a:gd name="connsiteY89" fmla="*/ 3619500 h 4635500"/>
              <a:gd name="connsiteX90" fmla="*/ 2584450 w 4635500"/>
              <a:gd name="connsiteY90" fmla="*/ 3613150 h 4635500"/>
              <a:gd name="connsiteX91" fmla="*/ 2670175 w 4635500"/>
              <a:gd name="connsiteY91" fmla="*/ 3600450 h 4635500"/>
              <a:gd name="connsiteX92" fmla="*/ 2752725 w 4635500"/>
              <a:gd name="connsiteY92" fmla="*/ 3584575 h 4635500"/>
              <a:gd name="connsiteX93" fmla="*/ 2835275 w 4635500"/>
              <a:gd name="connsiteY93" fmla="*/ 3562350 h 4635500"/>
              <a:gd name="connsiteX94" fmla="*/ 2917825 w 4635500"/>
              <a:gd name="connsiteY94" fmla="*/ 3540125 h 4635500"/>
              <a:gd name="connsiteX95" fmla="*/ 2997200 w 4635500"/>
              <a:gd name="connsiteY95" fmla="*/ 3514725 h 4635500"/>
              <a:gd name="connsiteX96" fmla="*/ 3073400 w 4635500"/>
              <a:gd name="connsiteY96" fmla="*/ 3486150 h 4635500"/>
              <a:gd name="connsiteX97" fmla="*/ 3149600 w 4635500"/>
              <a:gd name="connsiteY97" fmla="*/ 3454400 h 4635500"/>
              <a:gd name="connsiteX98" fmla="*/ 3222625 w 4635500"/>
              <a:gd name="connsiteY98" fmla="*/ 3419475 h 4635500"/>
              <a:gd name="connsiteX99" fmla="*/ 3292475 w 4635500"/>
              <a:gd name="connsiteY99" fmla="*/ 3381375 h 4635500"/>
              <a:gd name="connsiteX100" fmla="*/ 3362325 w 4635500"/>
              <a:gd name="connsiteY100" fmla="*/ 3343275 h 4635500"/>
              <a:gd name="connsiteX101" fmla="*/ 3425825 w 4635500"/>
              <a:gd name="connsiteY101" fmla="*/ 3298825 h 4635500"/>
              <a:gd name="connsiteX102" fmla="*/ 3489325 w 4635500"/>
              <a:gd name="connsiteY102" fmla="*/ 3254375 h 4635500"/>
              <a:gd name="connsiteX103" fmla="*/ 3549650 w 4635500"/>
              <a:gd name="connsiteY103" fmla="*/ 3206750 h 4635500"/>
              <a:gd name="connsiteX104" fmla="*/ 3609975 w 4635500"/>
              <a:gd name="connsiteY104" fmla="*/ 3155950 h 4635500"/>
              <a:gd name="connsiteX105" fmla="*/ 3663950 w 4635500"/>
              <a:gd name="connsiteY105" fmla="*/ 3105150 h 4635500"/>
              <a:gd name="connsiteX106" fmla="*/ 3714750 w 4635500"/>
              <a:gd name="connsiteY106" fmla="*/ 3051175 h 4635500"/>
              <a:gd name="connsiteX107" fmla="*/ 3762375 w 4635500"/>
              <a:gd name="connsiteY107" fmla="*/ 2994025 h 4635500"/>
              <a:gd name="connsiteX108" fmla="*/ 3810000 w 4635500"/>
              <a:gd name="connsiteY108" fmla="*/ 2936875 h 4635500"/>
              <a:gd name="connsiteX109" fmla="*/ 3851275 w 4635500"/>
              <a:gd name="connsiteY109" fmla="*/ 2876550 h 4635500"/>
              <a:gd name="connsiteX110" fmla="*/ 3889375 w 4635500"/>
              <a:gd name="connsiteY110" fmla="*/ 2813050 h 4635500"/>
              <a:gd name="connsiteX111" fmla="*/ 3924300 w 4635500"/>
              <a:gd name="connsiteY111" fmla="*/ 2749550 h 4635500"/>
              <a:gd name="connsiteX112" fmla="*/ 3956050 w 4635500"/>
              <a:gd name="connsiteY112" fmla="*/ 2686050 h 4635500"/>
              <a:gd name="connsiteX113" fmla="*/ 3984625 w 4635500"/>
              <a:gd name="connsiteY113" fmla="*/ 2619375 h 4635500"/>
              <a:gd name="connsiteX114" fmla="*/ 4006850 w 4635500"/>
              <a:gd name="connsiteY114" fmla="*/ 2549525 h 4635500"/>
              <a:gd name="connsiteX115" fmla="*/ 4025900 w 4635500"/>
              <a:gd name="connsiteY115" fmla="*/ 2479675 h 4635500"/>
              <a:gd name="connsiteX116" fmla="*/ 4041775 w 4635500"/>
              <a:gd name="connsiteY116" fmla="*/ 2409825 h 4635500"/>
              <a:gd name="connsiteX117" fmla="*/ 4051300 w 4635500"/>
              <a:gd name="connsiteY117" fmla="*/ 2336800 h 4635500"/>
              <a:gd name="connsiteX118" fmla="*/ 4060825 w 4635500"/>
              <a:gd name="connsiteY118" fmla="*/ 2263775 h 4635500"/>
              <a:gd name="connsiteX119" fmla="*/ 4060825 w 4635500"/>
              <a:gd name="connsiteY119" fmla="*/ 2190750 h 4635500"/>
              <a:gd name="connsiteX120" fmla="*/ 4060825 w 4635500"/>
              <a:gd name="connsiteY120" fmla="*/ 2117725 h 4635500"/>
              <a:gd name="connsiteX121" fmla="*/ 4051300 w 4635500"/>
              <a:gd name="connsiteY121" fmla="*/ 2044700 h 4635500"/>
              <a:gd name="connsiteX122" fmla="*/ 4041775 w 4635500"/>
              <a:gd name="connsiteY122" fmla="*/ 1971675 h 4635500"/>
              <a:gd name="connsiteX123" fmla="*/ 4025900 w 4635500"/>
              <a:gd name="connsiteY123" fmla="*/ 1901825 h 4635500"/>
              <a:gd name="connsiteX124" fmla="*/ 4006850 w 4635500"/>
              <a:gd name="connsiteY124" fmla="*/ 1831975 h 4635500"/>
              <a:gd name="connsiteX125" fmla="*/ 3984625 w 4635500"/>
              <a:gd name="connsiteY125" fmla="*/ 1765300 h 4635500"/>
              <a:gd name="connsiteX126" fmla="*/ 3956050 w 4635500"/>
              <a:gd name="connsiteY126" fmla="*/ 1698625 h 4635500"/>
              <a:gd name="connsiteX127" fmla="*/ 3924300 w 4635500"/>
              <a:gd name="connsiteY127" fmla="*/ 1631950 h 4635500"/>
              <a:gd name="connsiteX128" fmla="*/ 3889375 w 4635500"/>
              <a:gd name="connsiteY128" fmla="*/ 1568450 h 4635500"/>
              <a:gd name="connsiteX129" fmla="*/ 3851275 w 4635500"/>
              <a:gd name="connsiteY129" fmla="*/ 1504950 h 4635500"/>
              <a:gd name="connsiteX130" fmla="*/ 3810000 w 4635500"/>
              <a:gd name="connsiteY130" fmla="*/ 1447800 h 4635500"/>
              <a:gd name="connsiteX131" fmla="*/ 3762375 w 4635500"/>
              <a:gd name="connsiteY131" fmla="*/ 1387475 h 4635500"/>
              <a:gd name="connsiteX132" fmla="*/ 3714750 w 4635500"/>
              <a:gd name="connsiteY132" fmla="*/ 1330325 h 4635500"/>
              <a:gd name="connsiteX133" fmla="*/ 3663950 w 4635500"/>
              <a:gd name="connsiteY133" fmla="*/ 1276350 h 4635500"/>
              <a:gd name="connsiteX134" fmla="*/ 3609975 w 4635500"/>
              <a:gd name="connsiteY134" fmla="*/ 1225550 h 4635500"/>
              <a:gd name="connsiteX135" fmla="*/ 3549650 w 4635500"/>
              <a:gd name="connsiteY135" fmla="*/ 1174750 h 4635500"/>
              <a:gd name="connsiteX136" fmla="*/ 3489325 w 4635500"/>
              <a:gd name="connsiteY136" fmla="*/ 1127125 h 4635500"/>
              <a:gd name="connsiteX137" fmla="*/ 3425825 w 4635500"/>
              <a:gd name="connsiteY137" fmla="*/ 1082675 h 4635500"/>
              <a:gd name="connsiteX138" fmla="*/ 3362325 w 4635500"/>
              <a:gd name="connsiteY138" fmla="*/ 1041400 h 4635500"/>
              <a:gd name="connsiteX139" fmla="*/ 3292475 w 4635500"/>
              <a:gd name="connsiteY139" fmla="*/ 1000125 h 4635500"/>
              <a:gd name="connsiteX140" fmla="*/ 3222625 w 4635500"/>
              <a:gd name="connsiteY140" fmla="*/ 962025 h 4635500"/>
              <a:gd name="connsiteX141" fmla="*/ 3149600 w 4635500"/>
              <a:gd name="connsiteY141" fmla="*/ 927100 h 4635500"/>
              <a:gd name="connsiteX142" fmla="*/ 3073400 w 4635500"/>
              <a:gd name="connsiteY142" fmla="*/ 895350 h 4635500"/>
              <a:gd name="connsiteX143" fmla="*/ 2997200 w 4635500"/>
              <a:gd name="connsiteY143" fmla="*/ 866775 h 4635500"/>
              <a:gd name="connsiteX144" fmla="*/ 2917825 w 4635500"/>
              <a:gd name="connsiteY144" fmla="*/ 841375 h 4635500"/>
              <a:gd name="connsiteX145" fmla="*/ 2835275 w 4635500"/>
              <a:gd name="connsiteY145" fmla="*/ 819150 h 4635500"/>
              <a:gd name="connsiteX146" fmla="*/ 2752725 w 4635500"/>
              <a:gd name="connsiteY146" fmla="*/ 800100 h 4635500"/>
              <a:gd name="connsiteX147" fmla="*/ 2670175 w 4635500"/>
              <a:gd name="connsiteY147" fmla="*/ 784225 h 4635500"/>
              <a:gd name="connsiteX148" fmla="*/ 2584450 w 4635500"/>
              <a:gd name="connsiteY148" fmla="*/ 771525 h 4635500"/>
              <a:gd name="connsiteX149" fmla="*/ 2495550 w 4635500"/>
              <a:gd name="connsiteY149" fmla="*/ 762000 h 4635500"/>
              <a:gd name="connsiteX150" fmla="*/ 2406650 w 4635500"/>
              <a:gd name="connsiteY150" fmla="*/ 755650 h 4635500"/>
              <a:gd name="connsiteX151" fmla="*/ 2317750 w 4635500"/>
              <a:gd name="connsiteY151" fmla="*/ 755650 h 4635500"/>
              <a:gd name="connsiteX152" fmla="*/ 990328 w 4635500"/>
              <a:gd name="connsiteY152" fmla="*/ 0 h 4635500"/>
              <a:gd name="connsiteX153" fmla="*/ 3645172 w 4635500"/>
              <a:gd name="connsiteY153" fmla="*/ 0 h 4635500"/>
              <a:gd name="connsiteX154" fmla="*/ 4635500 w 4635500"/>
              <a:gd name="connsiteY154" fmla="*/ 990328 h 4635500"/>
              <a:gd name="connsiteX155" fmla="*/ 4635500 w 4635500"/>
              <a:gd name="connsiteY155" fmla="*/ 3645172 h 4635500"/>
              <a:gd name="connsiteX156" fmla="*/ 3645172 w 4635500"/>
              <a:gd name="connsiteY156" fmla="*/ 4635500 h 4635500"/>
              <a:gd name="connsiteX157" fmla="*/ 990328 w 4635500"/>
              <a:gd name="connsiteY157" fmla="*/ 4635500 h 4635500"/>
              <a:gd name="connsiteX158" fmla="*/ 0 w 4635500"/>
              <a:gd name="connsiteY158" fmla="*/ 3645172 h 4635500"/>
              <a:gd name="connsiteX159" fmla="*/ 0 w 4635500"/>
              <a:gd name="connsiteY159" fmla="*/ 990328 h 4635500"/>
              <a:gd name="connsiteX160" fmla="*/ 990328 w 4635500"/>
              <a:gd name="connsiteY160" fmla="*/ 0 h 463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4635500" h="4635500">
                <a:moveTo>
                  <a:pt x="2228850" y="755650"/>
                </a:moveTo>
                <a:lnTo>
                  <a:pt x="2139950" y="762000"/>
                </a:lnTo>
                <a:lnTo>
                  <a:pt x="2051050" y="771525"/>
                </a:lnTo>
                <a:lnTo>
                  <a:pt x="1965325" y="784225"/>
                </a:lnTo>
                <a:lnTo>
                  <a:pt x="1882775" y="800100"/>
                </a:lnTo>
                <a:lnTo>
                  <a:pt x="1800225" y="819150"/>
                </a:lnTo>
                <a:lnTo>
                  <a:pt x="1717675" y="841375"/>
                </a:lnTo>
                <a:lnTo>
                  <a:pt x="1638300" y="866775"/>
                </a:lnTo>
                <a:lnTo>
                  <a:pt x="1562100" y="895350"/>
                </a:lnTo>
                <a:lnTo>
                  <a:pt x="1485900" y="927100"/>
                </a:lnTo>
                <a:lnTo>
                  <a:pt x="1412875" y="962025"/>
                </a:lnTo>
                <a:lnTo>
                  <a:pt x="1343025" y="1000125"/>
                </a:lnTo>
                <a:lnTo>
                  <a:pt x="1276350" y="1041400"/>
                </a:lnTo>
                <a:lnTo>
                  <a:pt x="1209675" y="1082675"/>
                </a:lnTo>
                <a:lnTo>
                  <a:pt x="1146175" y="1127125"/>
                </a:lnTo>
                <a:lnTo>
                  <a:pt x="1085850" y="1174750"/>
                </a:lnTo>
                <a:lnTo>
                  <a:pt x="1028700" y="1225550"/>
                </a:lnTo>
                <a:lnTo>
                  <a:pt x="971550" y="1276350"/>
                </a:lnTo>
                <a:lnTo>
                  <a:pt x="920750" y="1330325"/>
                </a:lnTo>
                <a:lnTo>
                  <a:pt x="873125" y="1387475"/>
                </a:lnTo>
                <a:lnTo>
                  <a:pt x="825500" y="1447800"/>
                </a:lnTo>
                <a:lnTo>
                  <a:pt x="784225" y="1504950"/>
                </a:lnTo>
                <a:lnTo>
                  <a:pt x="746125" y="1568450"/>
                </a:lnTo>
                <a:lnTo>
                  <a:pt x="711200" y="1631950"/>
                </a:lnTo>
                <a:lnTo>
                  <a:pt x="679450" y="1698625"/>
                </a:lnTo>
                <a:lnTo>
                  <a:pt x="654050" y="1765300"/>
                </a:lnTo>
                <a:lnTo>
                  <a:pt x="628650" y="1831975"/>
                </a:lnTo>
                <a:lnTo>
                  <a:pt x="609600" y="1901825"/>
                </a:lnTo>
                <a:lnTo>
                  <a:pt x="593725" y="1971675"/>
                </a:lnTo>
                <a:lnTo>
                  <a:pt x="584200" y="2044700"/>
                </a:lnTo>
                <a:lnTo>
                  <a:pt x="577850" y="2117725"/>
                </a:lnTo>
                <a:lnTo>
                  <a:pt x="574675" y="2190750"/>
                </a:lnTo>
                <a:lnTo>
                  <a:pt x="577850" y="2282825"/>
                </a:lnTo>
                <a:lnTo>
                  <a:pt x="587375" y="2374900"/>
                </a:lnTo>
                <a:lnTo>
                  <a:pt x="606425" y="2463800"/>
                </a:lnTo>
                <a:lnTo>
                  <a:pt x="628650" y="2552700"/>
                </a:lnTo>
                <a:lnTo>
                  <a:pt x="660400" y="2638425"/>
                </a:lnTo>
                <a:lnTo>
                  <a:pt x="698500" y="2720975"/>
                </a:lnTo>
                <a:lnTo>
                  <a:pt x="739775" y="2803525"/>
                </a:lnTo>
                <a:lnTo>
                  <a:pt x="787400" y="2879725"/>
                </a:lnTo>
                <a:lnTo>
                  <a:pt x="841375" y="2955925"/>
                </a:lnTo>
                <a:lnTo>
                  <a:pt x="901700" y="3028950"/>
                </a:lnTo>
                <a:lnTo>
                  <a:pt x="965200" y="3095625"/>
                </a:lnTo>
                <a:lnTo>
                  <a:pt x="1031875" y="3162300"/>
                </a:lnTo>
                <a:lnTo>
                  <a:pt x="1108075" y="3225800"/>
                </a:lnTo>
                <a:lnTo>
                  <a:pt x="1184275" y="3282950"/>
                </a:lnTo>
                <a:lnTo>
                  <a:pt x="1266825" y="3336925"/>
                </a:lnTo>
                <a:lnTo>
                  <a:pt x="1352550" y="3387725"/>
                </a:lnTo>
                <a:lnTo>
                  <a:pt x="1368425" y="3403600"/>
                </a:lnTo>
                <a:lnTo>
                  <a:pt x="1381125" y="3422650"/>
                </a:lnTo>
                <a:lnTo>
                  <a:pt x="1397000" y="3444875"/>
                </a:lnTo>
                <a:lnTo>
                  <a:pt x="1406525" y="3473450"/>
                </a:lnTo>
                <a:lnTo>
                  <a:pt x="1409700" y="3489325"/>
                </a:lnTo>
                <a:lnTo>
                  <a:pt x="1412875" y="3505200"/>
                </a:lnTo>
                <a:lnTo>
                  <a:pt x="1409700" y="3524250"/>
                </a:lnTo>
                <a:lnTo>
                  <a:pt x="1406525" y="3543300"/>
                </a:lnTo>
                <a:lnTo>
                  <a:pt x="1397000" y="3562350"/>
                </a:lnTo>
                <a:lnTo>
                  <a:pt x="1387475" y="3581400"/>
                </a:lnTo>
                <a:lnTo>
                  <a:pt x="1327150" y="3663950"/>
                </a:lnTo>
                <a:lnTo>
                  <a:pt x="1260475" y="3743325"/>
                </a:lnTo>
                <a:lnTo>
                  <a:pt x="1190625" y="3825875"/>
                </a:lnTo>
                <a:lnTo>
                  <a:pt x="1184275" y="3838575"/>
                </a:lnTo>
                <a:lnTo>
                  <a:pt x="1177925" y="3848100"/>
                </a:lnTo>
                <a:lnTo>
                  <a:pt x="1174750" y="3857625"/>
                </a:lnTo>
                <a:lnTo>
                  <a:pt x="1177925" y="3867150"/>
                </a:lnTo>
                <a:lnTo>
                  <a:pt x="1181100" y="3870325"/>
                </a:lnTo>
                <a:lnTo>
                  <a:pt x="1184275" y="3876675"/>
                </a:lnTo>
                <a:lnTo>
                  <a:pt x="1203325" y="3879850"/>
                </a:lnTo>
                <a:lnTo>
                  <a:pt x="1231900" y="3876675"/>
                </a:lnTo>
                <a:lnTo>
                  <a:pt x="1270000" y="3867150"/>
                </a:lnTo>
                <a:lnTo>
                  <a:pt x="1314450" y="3854450"/>
                </a:lnTo>
                <a:lnTo>
                  <a:pt x="1374775" y="3832225"/>
                </a:lnTo>
                <a:lnTo>
                  <a:pt x="1447800" y="3800475"/>
                </a:lnTo>
                <a:lnTo>
                  <a:pt x="1533525" y="3756025"/>
                </a:lnTo>
                <a:lnTo>
                  <a:pt x="1631950" y="3702050"/>
                </a:lnTo>
                <a:lnTo>
                  <a:pt x="1682750" y="3670300"/>
                </a:lnTo>
                <a:lnTo>
                  <a:pt x="1736725" y="3632200"/>
                </a:lnTo>
                <a:lnTo>
                  <a:pt x="1752600" y="3625850"/>
                </a:lnTo>
                <a:lnTo>
                  <a:pt x="1771650" y="3616325"/>
                </a:lnTo>
                <a:lnTo>
                  <a:pt x="1800225" y="3606800"/>
                </a:lnTo>
                <a:lnTo>
                  <a:pt x="1838325" y="3600450"/>
                </a:lnTo>
                <a:lnTo>
                  <a:pt x="1882775" y="3597275"/>
                </a:lnTo>
                <a:lnTo>
                  <a:pt x="1936750" y="3597275"/>
                </a:lnTo>
                <a:lnTo>
                  <a:pt x="1997075" y="3603625"/>
                </a:lnTo>
                <a:lnTo>
                  <a:pt x="2076450" y="3613150"/>
                </a:lnTo>
                <a:lnTo>
                  <a:pt x="2155825" y="3622675"/>
                </a:lnTo>
                <a:lnTo>
                  <a:pt x="2235200" y="3625850"/>
                </a:lnTo>
                <a:lnTo>
                  <a:pt x="2317750" y="3629025"/>
                </a:lnTo>
                <a:lnTo>
                  <a:pt x="2406650" y="3625850"/>
                </a:lnTo>
                <a:lnTo>
                  <a:pt x="2495550" y="3619500"/>
                </a:lnTo>
                <a:lnTo>
                  <a:pt x="2584450" y="3613150"/>
                </a:lnTo>
                <a:lnTo>
                  <a:pt x="2670175" y="3600450"/>
                </a:lnTo>
                <a:lnTo>
                  <a:pt x="2752725" y="3584575"/>
                </a:lnTo>
                <a:lnTo>
                  <a:pt x="2835275" y="3562350"/>
                </a:lnTo>
                <a:lnTo>
                  <a:pt x="2917825" y="3540125"/>
                </a:lnTo>
                <a:lnTo>
                  <a:pt x="2997200" y="3514725"/>
                </a:lnTo>
                <a:lnTo>
                  <a:pt x="3073400" y="3486150"/>
                </a:lnTo>
                <a:lnTo>
                  <a:pt x="3149600" y="3454400"/>
                </a:lnTo>
                <a:lnTo>
                  <a:pt x="3222625" y="3419475"/>
                </a:lnTo>
                <a:lnTo>
                  <a:pt x="3292475" y="3381375"/>
                </a:lnTo>
                <a:lnTo>
                  <a:pt x="3362325" y="3343275"/>
                </a:lnTo>
                <a:lnTo>
                  <a:pt x="3425825" y="3298825"/>
                </a:lnTo>
                <a:lnTo>
                  <a:pt x="3489325" y="3254375"/>
                </a:lnTo>
                <a:lnTo>
                  <a:pt x="3549650" y="3206750"/>
                </a:lnTo>
                <a:lnTo>
                  <a:pt x="3609975" y="3155950"/>
                </a:lnTo>
                <a:lnTo>
                  <a:pt x="3663950" y="3105150"/>
                </a:lnTo>
                <a:lnTo>
                  <a:pt x="3714750" y="3051175"/>
                </a:lnTo>
                <a:lnTo>
                  <a:pt x="3762375" y="2994025"/>
                </a:lnTo>
                <a:lnTo>
                  <a:pt x="3810000" y="2936875"/>
                </a:lnTo>
                <a:lnTo>
                  <a:pt x="3851275" y="2876550"/>
                </a:lnTo>
                <a:lnTo>
                  <a:pt x="3889375" y="2813050"/>
                </a:lnTo>
                <a:lnTo>
                  <a:pt x="3924300" y="2749550"/>
                </a:lnTo>
                <a:lnTo>
                  <a:pt x="3956050" y="2686050"/>
                </a:lnTo>
                <a:lnTo>
                  <a:pt x="3984625" y="2619375"/>
                </a:lnTo>
                <a:lnTo>
                  <a:pt x="4006850" y="2549525"/>
                </a:lnTo>
                <a:lnTo>
                  <a:pt x="4025900" y="2479675"/>
                </a:lnTo>
                <a:lnTo>
                  <a:pt x="4041775" y="2409825"/>
                </a:lnTo>
                <a:lnTo>
                  <a:pt x="4051300" y="2336800"/>
                </a:lnTo>
                <a:lnTo>
                  <a:pt x="4060825" y="2263775"/>
                </a:lnTo>
                <a:lnTo>
                  <a:pt x="4060825" y="2190750"/>
                </a:lnTo>
                <a:lnTo>
                  <a:pt x="4060825" y="2117725"/>
                </a:lnTo>
                <a:lnTo>
                  <a:pt x="4051300" y="2044700"/>
                </a:lnTo>
                <a:lnTo>
                  <a:pt x="4041775" y="1971675"/>
                </a:lnTo>
                <a:lnTo>
                  <a:pt x="4025900" y="1901825"/>
                </a:lnTo>
                <a:lnTo>
                  <a:pt x="4006850" y="1831975"/>
                </a:lnTo>
                <a:lnTo>
                  <a:pt x="3984625" y="1765300"/>
                </a:lnTo>
                <a:lnTo>
                  <a:pt x="3956050" y="1698625"/>
                </a:lnTo>
                <a:lnTo>
                  <a:pt x="3924300" y="1631950"/>
                </a:lnTo>
                <a:lnTo>
                  <a:pt x="3889375" y="1568450"/>
                </a:lnTo>
                <a:lnTo>
                  <a:pt x="3851275" y="1504950"/>
                </a:lnTo>
                <a:lnTo>
                  <a:pt x="3810000" y="1447800"/>
                </a:lnTo>
                <a:lnTo>
                  <a:pt x="3762375" y="1387475"/>
                </a:lnTo>
                <a:lnTo>
                  <a:pt x="3714750" y="1330325"/>
                </a:lnTo>
                <a:lnTo>
                  <a:pt x="3663950" y="1276350"/>
                </a:lnTo>
                <a:lnTo>
                  <a:pt x="3609975" y="1225550"/>
                </a:lnTo>
                <a:lnTo>
                  <a:pt x="3549650" y="1174750"/>
                </a:lnTo>
                <a:lnTo>
                  <a:pt x="3489325" y="1127125"/>
                </a:lnTo>
                <a:lnTo>
                  <a:pt x="3425825" y="1082675"/>
                </a:lnTo>
                <a:lnTo>
                  <a:pt x="3362325" y="1041400"/>
                </a:lnTo>
                <a:lnTo>
                  <a:pt x="3292475" y="1000125"/>
                </a:lnTo>
                <a:lnTo>
                  <a:pt x="3222625" y="962025"/>
                </a:lnTo>
                <a:lnTo>
                  <a:pt x="3149600" y="927100"/>
                </a:lnTo>
                <a:lnTo>
                  <a:pt x="3073400" y="895350"/>
                </a:lnTo>
                <a:lnTo>
                  <a:pt x="2997200" y="866775"/>
                </a:lnTo>
                <a:lnTo>
                  <a:pt x="2917825" y="841375"/>
                </a:lnTo>
                <a:lnTo>
                  <a:pt x="2835275" y="819150"/>
                </a:lnTo>
                <a:lnTo>
                  <a:pt x="2752725" y="800100"/>
                </a:lnTo>
                <a:lnTo>
                  <a:pt x="2670175" y="784225"/>
                </a:lnTo>
                <a:lnTo>
                  <a:pt x="2584450" y="771525"/>
                </a:lnTo>
                <a:lnTo>
                  <a:pt x="2495550" y="762000"/>
                </a:lnTo>
                <a:lnTo>
                  <a:pt x="2406650" y="755650"/>
                </a:lnTo>
                <a:lnTo>
                  <a:pt x="2317750" y="755650"/>
                </a:lnTo>
                <a:close/>
                <a:moveTo>
                  <a:pt x="990328" y="0"/>
                </a:moveTo>
                <a:lnTo>
                  <a:pt x="3645172" y="0"/>
                </a:lnTo>
                <a:cubicBezTo>
                  <a:pt x="4192115" y="0"/>
                  <a:pt x="4635500" y="443385"/>
                  <a:pt x="4635500" y="990328"/>
                </a:cubicBezTo>
                <a:lnTo>
                  <a:pt x="4635500" y="3645172"/>
                </a:lnTo>
                <a:cubicBezTo>
                  <a:pt x="4635500" y="4192115"/>
                  <a:pt x="4192115" y="4635500"/>
                  <a:pt x="3645172" y="4635500"/>
                </a:cubicBezTo>
                <a:lnTo>
                  <a:pt x="990328" y="4635500"/>
                </a:lnTo>
                <a:cubicBezTo>
                  <a:pt x="443385" y="4635500"/>
                  <a:pt x="0" y="4192115"/>
                  <a:pt x="0" y="3645172"/>
                </a:cubicBezTo>
                <a:lnTo>
                  <a:pt x="0" y="990328"/>
                </a:lnTo>
                <a:cubicBezTo>
                  <a:pt x="0" y="443385"/>
                  <a:pt x="443385" y="0"/>
                  <a:pt x="990328"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34" name="TextBox 24"/>
          <p:cNvSpPr txBox="1"/>
          <p:nvPr/>
        </p:nvSpPr>
        <p:spPr>
          <a:xfrm>
            <a:off x="6034534" y="461800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p>
        </p:txBody>
      </p:sp>
      <p:sp>
        <p:nvSpPr>
          <p:cNvPr id="35" name="灯泡"/>
          <p:cNvSpPr/>
          <p:nvPr/>
        </p:nvSpPr>
        <p:spPr>
          <a:xfrm>
            <a:off x="5478780" y="5294630"/>
            <a:ext cx="365125" cy="476250"/>
          </a:xfrm>
          <a:custGeom>
            <a:avLst/>
            <a:gdLst>
              <a:gd name="connsiteX0" fmla="*/ 1569114 w 3604952"/>
              <a:gd name="connsiteY0" fmla="*/ 5211012 h 5550702"/>
              <a:gd name="connsiteX1" fmla="*/ 2035839 w 3604952"/>
              <a:gd name="connsiteY1" fmla="*/ 5211012 h 5550702"/>
              <a:gd name="connsiteX2" fmla="*/ 2035839 w 3604952"/>
              <a:gd name="connsiteY2" fmla="*/ 5550702 h 5550702"/>
              <a:gd name="connsiteX3" fmla="*/ 1569114 w 3604952"/>
              <a:gd name="connsiteY3" fmla="*/ 5550702 h 5550702"/>
              <a:gd name="connsiteX4" fmla="*/ 1045239 w 3604952"/>
              <a:gd name="connsiteY4" fmla="*/ 4710950 h 5550702"/>
              <a:gd name="connsiteX5" fmla="*/ 2559714 w 3604952"/>
              <a:gd name="connsiteY5" fmla="*/ 4710950 h 5550702"/>
              <a:gd name="connsiteX6" fmla="*/ 2559714 w 3604952"/>
              <a:gd name="connsiteY6" fmla="*/ 4972888 h 5550702"/>
              <a:gd name="connsiteX7" fmla="*/ 1045239 w 3604952"/>
              <a:gd name="connsiteY7" fmla="*/ 4972888 h 5550702"/>
              <a:gd name="connsiteX8" fmla="*/ 1045239 w 3604952"/>
              <a:gd name="connsiteY8" fmla="*/ 4210887 h 5550702"/>
              <a:gd name="connsiteX9" fmla="*/ 2559714 w 3604952"/>
              <a:gd name="connsiteY9" fmla="*/ 4210887 h 5550702"/>
              <a:gd name="connsiteX10" fmla="*/ 2559714 w 3604952"/>
              <a:gd name="connsiteY10" fmla="*/ 4472825 h 5550702"/>
              <a:gd name="connsiteX11" fmla="*/ 1045239 w 3604952"/>
              <a:gd name="connsiteY11" fmla="*/ 4472825 h 5550702"/>
              <a:gd name="connsiteX12" fmla="*/ 1802476 w 3604952"/>
              <a:gd name="connsiteY12" fmla="*/ 0 h 5550702"/>
              <a:gd name="connsiteX13" fmla="*/ 3604952 w 3604952"/>
              <a:gd name="connsiteY13" fmla="*/ 1857794 h 5550702"/>
              <a:gd name="connsiteX14" fmla="*/ 2661643 w 3604952"/>
              <a:gd name="connsiteY14" fmla="*/ 3491362 h 5550702"/>
              <a:gd name="connsiteX15" fmla="*/ 2559714 w 3604952"/>
              <a:gd name="connsiteY15" fmla="*/ 3541971 h 5550702"/>
              <a:gd name="connsiteX16" fmla="*/ 2559714 w 3604952"/>
              <a:gd name="connsiteY16" fmla="*/ 3972762 h 5550702"/>
              <a:gd name="connsiteX17" fmla="*/ 1045239 w 3604952"/>
              <a:gd name="connsiteY17" fmla="*/ 3972762 h 5550702"/>
              <a:gd name="connsiteX18" fmla="*/ 1045239 w 3604952"/>
              <a:gd name="connsiteY18" fmla="*/ 3541971 h 5550702"/>
              <a:gd name="connsiteX19" fmla="*/ 943309 w 3604952"/>
              <a:gd name="connsiteY19" fmla="*/ 3491362 h 5550702"/>
              <a:gd name="connsiteX20" fmla="*/ 0 w 3604952"/>
              <a:gd name="connsiteY20" fmla="*/ 1857794 h 5550702"/>
              <a:gd name="connsiteX21" fmla="*/ 1802476 w 3604952"/>
              <a:gd name="connsiteY21" fmla="*/ 0 h 555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4952" h="5550702">
                <a:moveTo>
                  <a:pt x="1569114" y="5211012"/>
                </a:moveTo>
                <a:lnTo>
                  <a:pt x="2035839" y="5211012"/>
                </a:lnTo>
                <a:lnTo>
                  <a:pt x="2035839" y="5550702"/>
                </a:lnTo>
                <a:lnTo>
                  <a:pt x="1569114" y="5550702"/>
                </a:lnTo>
                <a:close/>
                <a:moveTo>
                  <a:pt x="1045239" y="4710950"/>
                </a:moveTo>
                <a:lnTo>
                  <a:pt x="2559714" y="4710950"/>
                </a:lnTo>
                <a:lnTo>
                  <a:pt x="2559714" y="4972888"/>
                </a:lnTo>
                <a:lnTo>
                  <a:pt x="1045239" y="4972888"/>
                </a:lnTo>
                <a:close/>
                <a:moveTo>
                  <a:pt x="1045239" y="4210887"/>
                </a:moveTo>
                <a:lnTo>
                  <a:pt x="2559714" y="4210887"/>
                </a:lnTo>
                <a:lnTo>
                  <a:pt x="2559714" y="4472825"/>
                </a:lnTo>
                <a:lnTo>
                  <a:pt x="1045239" y="4472825"/>
                </a:lnTo>
                <a:close/>
                <a:moveTo>
                  <a:pt x="1802476" y="0"/>
                </a:moveTo>
                <a:cubicBezTo>
                  <a:pt x="2797956" y="0"/>
                  <a:pt x="3604952" y="831763"/>
                  <a:pt x="3604952" y="1857794"/>
                </a:cubicBezTo>
                <a:cubicBezTo>
                  <a:pt x="3604952" y="2563190"/>
                  <a:pt x="3223520" y="3176765"/>
                  <a:pt x="2661643" y="3491362"/>
                </a:cubicBezTo>
                <a:lnTo>
                  <a:pt x="2559714" y="3541971"/>
                </a:lnTo>
                <a:lnTo>
                  <a:pt x="2559714" y="3972762"/>
                </a:lnTo>
                <a:lnTo>
                  <a:pt x="1045239" y="3972762"/>
                </a:lnTo>
                <a:lnTo>
                  <a:pt x="1045239" y="3541971"/>
                </a:lnTo>
                <a:lnTo>
                  <a:pt x="943309" y="3491362"/>
                </a:lnTo>
                <a:cubicBezTo>
                  <a:pt x="381432" y="3176765"/>
                  <a:pt x="0" y="2563190"/>
                  <a:pt x="0" y="1857794"/>
                </a:cubicBezTo>
                <a:cubicBezTo>
                  <a:pt x="0" y="831763"/>
                  <a:pt x="806996" y="0"/>
                  <a:pt x="1802476"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36" name="TextBox 24"/>
          <p:cNvSpPr txBox="1"/>
          <p:nvPr/>
        </p:nvSpPr>
        <p:spPr>
          <a:xfrm>
            <a:off x="6034534" y="535651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5" presetClass="entr" presetSubtype="0"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style.rotation</p:attrName>
                                        </p:attrNameLst>
                                      </p:cBhvr>
                                      <p:tavLst>
                                        <p:tav tm="0">
                                          <p:val>
                                            <p:fltVal val="720"/>
                                          </p:val>
                                        </p:tav>
                                        <p:tav tm="100000">
                                          <p:val>
                                            <p:fltVal val="0"/>
                                          </p:val>
                                        </p:tav>
                                      </p:tavLst>
                                    </p:anim>
                                    <p:anim calcmode="lin" valueType="num">
                                      <p:cBhvr>
                                        <p:cTn id="22" dur="1000" fill="hold"/>
                                        <p:tgtEl>
                                          <p:spTgt spid="18"/>
                                        </p:tgtEl>
                                        <p:attrNameLst>
                                          <p:attrName>ppt_h</p:attrName>
                                        </p:attrNameLst>
                                      </p:cBhvr>
                                      <p:tavLst>
                                        <p:tav tm="0">
                                          <p:val>
                                            <p:fltVal val="0"/>
                                          </p:val>
                                        </p:tav>
                                        <p:tav tm="100000">
                                          <p:val>
                                            <p:strVal val="#ppt_h"/>
                                          </p:val>
                                        </p:tav>
                                      </p:tavLst>
                                    </p:anim>
                                    <p:anim calcmode="lin" valueType="num">
                                      <p:cBhvr>
                                        <p:cTn id="23" dur="1000" fill="hold"/>
                                        <p:tgtEl>
                                          <p:spTgt spid="18"/>
                                        </p:tgtEl>
                                        <p:attrNameLst>
                                          <p:attrName>ppt_w</p:attrName>
                                        </p:attrNameLst>
                                      </p:cBhvr>
                                      <p:tavLst>
                                        <p:tav tm="0">
                                          <p:val>
                                            <p:fltVal val="0"/>
                                          </p:val>
                                        </p:tav>
                                        <p:tav tm="100000">
                                          <p:val>
                                            <p:strVal val="#ppt_w"/>
                                          </p:val>
                                        </p:tav>
                                      </p:tavLst>
                                    </p:anim>
                                  </p:childTnLst>
                                </p:cTn>
                              </p:par>
                              <p:par>
                                <p:cTn id="24" presetID="35"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style.rotation</p:attrName>
                                        </p:attrNameLst>
                                      </p:cBhvr>
                                      <p:tavLst>
                                        <p:tav tm="0">
                                          <p:val>
                                            <p:fltVal val="720"/>
                                          </p:val>
                                        </p:tav>
                                        <p:tav tm="100000">
                                          <p:val>
                                            <p:fltVal val="0"/>
                                          </p:val>
                                        </p:tav>
                                      </p:tavLst>
                                    </p:anim>
                                    <p:anim calcmode="lin" valueType="num">
                                      <p:cBhvr>
                                        <p:cTn id="28" dur="1000" fill="hold"/>
                                        <p:tgtEl>
                                          <p:spTgt spid="19"/>
                                        </p:tgtEl>
                                        <p:attrNameLst>
                                          <p:attrName>ppt_h</p:attrName>
                                        </p:attrNameLst>
                                      </p:cBhvr>
                                      <p:tavLst>
                                        <p:tav tm="0">
                                          <p:val>
                                            <p:fltVal val="0"/>
                                          </p:val>
                                        </p:tav>
                                        <p:tav tm="100000">
                                          <p:val>
                                            <p:strVal val="#ppt_h"/>
                                          </p:val>
                                        </p:tav>
                                      </p:tavLst>
                                    </p:anim>
                                    <p:anim calcmode="lin" valueType="num">
                                      <p:cBhvr>
                                        <p:cTn id="29" dur="1000" fill="hold"/>
                                        <p:tgtEl>
                                          <p:spTgt spid="19"/>
                                        </p:tgtEl>
                                        <p:attrNameLst>
                                          <p:attrName>ppt_w</p:attrName>
                                        </p:attrNameLst>
                                      </p:cBhvr>
                                      <p:tavLst>
                                        <p:tav tm="0">
                                          <p:val>
                                            <p:fltVal val="0"/>
                                          </p:val>
                                        </p:tav>
                                        <p:tav tm="100000">
                                          <p:val>
                                            <p:strVal val="#ppt_w"/>
                                          </p:val>
                                        </p:tav>
                                      </p:tavLst>
                                    </p:anim>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1000"/>
                                        <p:tgtEl>
                                          <p:spTgt spid="8"/>
                                        </p:tgtEl>
                                      </p:cBhvr>
                                    </p:animEffect>
                                  </p:childTnLst>
                                </p:cTn>
                              </p:par>
                              <p:par>
                                <p:cTn id="34" presetID="22" presetClass="entr" presetSubtype="8"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left)">
                                      <p:cBhvr>
                                        <p:cTn id="36" dur="1000"/>
                                        <p:tgtEl>
                                          <p:spTgt spid="4"/>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1000"/>
                                        <p:tgtEl>
                                          <p:spTgt spid="7"/>
                                        </p:tgtEl>
                                      </p:cBhvr>
                                    </p:animEffect>
                                  </p:childTnLst>
                                </p:cTn>
                              </p:par>
                            </p:childTnLst>
                          </p:cTn>
                        </p:par>
                        <p:par>
                          <p:cTn id="40" fill="hold">
                            <p:stCondLst>
                              <p:cond delay="3000"/>
                            </p:stCondLst>
                            <p:childTnLst>
                              <p:par>
                                <p:cTn id="41" presetID="3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800" decel="100000"/>
                                        <p:tgtEl>
                                          <p:spTgt spid="20"/>
                                        </p:tgtEl>
                                      </p:cBhvr>
                                    </p:animEffect>
                                    <p:anim calcmode="lin" valueType="num">
                                      <p:cBhvr>
                                        <p:cTn id="44" dur="800" decel="100000" fill="hold"/>
                                        <p:tgtEl>
                                          <p:spTgt spid="20"/>
                                        </p:tgtEl>
                                        <p:attrNameLst>
                                          <p:attrName>style.rotation</p:attrName>
                                        </p:attrNameLst>
                                      </p:cBhvr>
                                      <p:tavLst>
                                        <p:tav tm="0">
                                          <p:val>
                                            <p:fltVal val="-90"/>
                                          </p:val>
                                        </p:tav>
                                        <p:tav tm="100000">
                                          <p:val>
                                            <p:fltVal val="0"/>
                                          </p:val>
                                        </p:tav>
                                      </p:tavLst>
                                    </p:anim>
                                    <p:anim calcmode="lin" valueType="num">
                                      <p:cBhvr>
                                        <p:cTn id="45" dur="800" decel="100000" fill="hold"/>
                                        <p:tgtEl>
                                          <p:spTgt spid="20"/>
                                        </p:tgtEl>
                                        <p:attrNameLst>
                                          <p:attrName>ppt_x</p:attrName>
                                        </p:attrNameLst>
                                      </p:cBhvr>
                                      <p:tavLst>
                                        <p:tav tm="0">
                                          <p:val>
                                            <p:strVal val="#ppt_x+0.4"/>
                                          </p:val>
                                        </p:tav>
                                        <p:tav tm="100000">
                                          <p:val>
                                            <p:strVal val="#ppt_x-0.05"/>
                                          </p:val>
                                        </p:tav>
                                      </p:tavLst>
                                    </p:anim>
                                    <p:anim calcmode="lin" valueType="num">
                                      <p:cBhvr>
                                        <p:cTn id="46" dur="800" decel="100000" fill="hold"/>
                                        <p:tgtEl>
                                          <p:spTgt spid="20"/>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800" decel="100000"/>
                                        <p:tgtEl>
                                          <p:spTgt spid="34"/>
                                        </p:tgtEl>
                                      </p:cBhvr>
                                    </p:animEffect>
                                    <p:anim calcmode="lin" valueType="num">
                                      <p:cBhvr>
                                        <p:cTn id="52" dur="800" decel="100000" fill="hold"/>
                                        <p:tgtEl>
                                          <p:spTgt spid="34"/>
                                        </p:tgtEl>
                                        <p:attrNameLst>
                                          <p:attrName>style.rotation</p:attrName>
                                        </p:attrNameLst>
                                      </p:cBhvr>
                                      <p:tavLst>
                                        <p:tav tm="0">
                                          <p:val>
                                            <p:fltVal val="-90"/>
                                          </p:val>
                                        </p:tav>
                                        <p:tav tm="100000">
                                          <p:val>
                                            <p:fltVal val="0"/>
                                          </p:val>
                                        </p:tav>
                                      </p:tavLst>
                                    </p:anim>
                                    <p:anim calcmode="lin" valueType="num">
                                      <p:cBhvr>
                                        <p:cTn id="53" dur="800" decel="100000" fill="hold"/>
                                        <p:tgtEl>
                                          <p:spTgt spid="34"/>
                                        </p:tgtEl>
                                        <p:attrNameLst>
                                          <p:attrName>ppt_x</p:attrName>
                                        </p:attrNameLst>
                                      </p:cBhvr>
                                      <p:tavLst>
                                        <p:tav tm="0">
                                          <p:val>
                                            <p:strVal val="#ppt_x+0.4"/>
                                          </p:val>
                                        </p:tav>
                                        <p:tav tm="100000">
                                          <p:val>
                                            <p:strVal val="#ppt_x-0.05"/>
                                          </p:val>
                                        </p:tav>
                                      </p:tavLst>
                                    </p:anim>
                                    <p:anim calcmode="lin" valueType="num">
                                      <p:cBhvr>
                                        <p:cTn id="54" dur="800" decel="100000" fill="hold"/>
                                        <p:tgtEl>
                                          <p:spTgt spid="34"/>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34"/>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34"/>
                                        </p:tgtEl>
                                        <p:attrNameLst>
                                          <p:attrName>ppt_y</p:attrName>
                                        </p:attrNameLst>
                                      </p:cBhvr>
                                      <p:tavLst>
                                        <p:tav tm="0">
                                          <p:val>
                                            <p:strVal val="#ppt_y+0.1"/>
                                          </p:val>
                                        </p:tav>
                                        <p:tav tm="100000">
                                          <p:val>
                                            <p:strVal val="#ppt_y"/>
                                          </p:val>
                                        </p:tav>
                                      </p:tavLst>
                                    </p:anim>
                                  </p:childTnLst>
                                </p:cTn>
                              </p:par>
                            </p:childTnLst>
                          </p:cTn>
                        </p:par>
                        <p:par>
                          <p:cTn id="57" fill="hold">
                            <p:stCondLst>
                              <p:cond delay="4000"/>
                            </p:stCondLst>
                            <p:childTnLst>
                              <p:par>
                                <p:cTn id="58" presetID="30" presetClass="entr" presetSubtype="0"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800" decel="100000"/>
                                        <p:tgtEl>
                                          <p:spTgt spid="35"/>
                                        </p:tgtEl>
                                      </p:cBhvr>
                                    </p:animEffect>
                                    <p:anim calcmode="lin" valueType="num">
                                      <p:cBhvr>
                                        <p:cTn id="61" dur="800" decel="100000" fill="hold"/>
                                        <p:tgtEl>
                                          <p:spTgt spid="35"/>
                                        </p:tgtEl>
                                        <p:attrNameLst>
                                          <p:attrName>style.rotation</p:attrName>
                                        </p:attrNameLst>
                                      </p:cBhvr>
                                      <p:tavLst>
                                        <p:tav tm="0">
                                          <p:val>
                                            <p:fltVal val="-90"/>
                                          </p:val>
                                        </p:tav>
                                        <p:tav tm="100000">
                                          <p:val>
                                            <p:fltVal val="0"/>
                                          </p:val>
                                        </p:tav>
                                      </p:tavLst>
                                    </p:anim>
                                    <p:anim calcmode="lin" valueType="num">
                                      <p:cBhvr>
                                        <p:cTn id="62" dur="800" decel="100000" fill="hold"/>
                                        <p:tgtEl>
                                          <p:spTgt spid="35"/>
                                        </p:tgtEl>
                                        <p:attrNameLst>
                                          <p:attrName>ppt_x</p:attrName>
                                        </p:attrNameLst>
                                      </p:cBhvr>
                                      <p:tavLst>
                                        <p:tav tm="0">
                                          <p:val>
                                            <p:strVal val="#ppt_x+0.4"/>
                                          </p:val>
                                        </p:tav>
                                        <p:tav tm="100000">
                                          <p:val>
                                            <p:strVal val="#ppt_x-0.05"/>
                                          </p:val>
                                        </p:tav>
                                      </p:tavLst>
                                    </p:anim>
                                    <p:anim calcmode="lin" valueType="num">
                                      <p:cBhvr>
                                        <p:cTn id="63" dur="800" decel="100000" fill="hold"/>
                                        <p:tgtEl>
                                          <p:spTgt spid="35"/>
                                        </p:tgtEl>
                                        <p:attrNameLst>
                                          <p:attrName>ppt_y</p:attrName>
                                        </p:attrNameLst>
                                      </p:cBhvr>
                                      <p:tavLst>
                                        <p:tav tm="0">
                                          <p:val>
                                            <p:strVal val="#ppt_y-0.4"/>
                                          </p:val>
                                        </p:tav>
                                        <p:tav tm="100000">
                                          <p:val>
                                            <p:strVal val="#ppt_y+0.1"/>
                                          </p:val>
                                        </p:tav>
                                      </p:tavLst>
                                    </p:anim>
                                    <p:anim calcmode="lin" valueType="num">
                                      <p:cBhvr>
                                        <p:cTn id="64" dur="200" accel="100000" fill="hold">
                                          <p:stCondLst>
                                            <p:cond delay="800"/>
                                          </p:stCondLst>
                                        </p:cTn>
                                        <p:tgtEl>
                                          <p:spTgt spid="35"/>
                                        </p:tgtEl>
                                        <p:attrNameLst>
                                          <p:attrName>ppt_x</p:attrName>
                                        </p:attrNameLst>
                                      </p:cBhvr>
                                      <p:tavLst>
                                        <p:tav tm="0">
                                          <p:val>
                                            <p:strVal val="#ppt_x-0.05"/>
                                          </p:val>
                                        </p:tav>
                                        <p:tav tm="100000">
                                          <p:val>
                                            <p:strVal val="#ppt_x"/>
                                          </p:val>
                                        </p:tav>
                                      </p:tavLst>
                                    </p:anim>
                                    <p:anim calcmode="lin" valueType="num">
                                      <p:cBhvr>
                                        <p:cTn id="65" dur="200" accel="100000" fill="hold">
                                          <p:stCondLst>
                                            <p:cond delay="800"/>
                                          </p:stCondLst>
                                        </p:cTn>
                                        <p:tgtEl>
                                          <p:spTgt spid="35"/>
                                        </p:tgtEl>
                                        <p:attrNameLst>
                                          <p:attrName>ppt_y</p:attrName>
                                        </p:attrNameLst>
                                      </p:cBhvr>
                                      <p:tavLst>
                                        <p:tav tm="0">
                                          <p:val>
                                            <p:strVal val="#ppt_y+0.1"/>
                                          </p:val>
                                        </p:tav>
                                        <p:tav tm="100000">
                                          <p:val>
                                            <p:strVal val="#ppt_y"/>
                                          </p:val>
                                        </p:tav>
                                      </p:tavLst>
                                    </p:anim>
                                  </p:childTnLst>
                                </p:cTn>
                              </p:par>
                              <p:par>
                                <p:cTn id="66" presetID="30"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800" decel="100000"/>
                                        <p:tgtEl>
                                          <p:spTgt spid="36"/>
                                        </p:tgtEl>
                                      </p:cBhvr>
                                    </p:animEffect>
                                    <p:anim calcmode="lin" valueType="num">
                                      <p:cBhvr>
                                        <p:cTn id="69" dur="800" decel="100000" fill="hold"/>
                                        <p:tgtEl>
                                          <p:spTgt spid="36"/>
                                        </p:tgtEl>
                                        <p:attrNameLst>
                                          <p:attrName>style.rotation</p:attrName>
                                        </p:attrNameLst>
                                      </p:cBhvr>
                                      <p:tavLst>
                                        <p:tav tm="0">
                                          <p:val>
                                            <p:fltVal val="-90"/>
                                          </p:val>
                                        </p:tav>
                                        <p:tav tm="100000">
                                          <p:val>
                                            <p:fltVal val="0"/>
                                          </p:val>
                                        </p:tav>
                                      </p:tavLst>
                                    </p:anim>
                                    <p:anim calcmode="lin" valueType="num">
                                      <p:cBhvr>
                                        <p:cTn id="70" dur="800" decel="100000" fill="hold"/>
                                        <p:tgtEl>
                                          <p:spTgt spid="36"/>
                                        </p:tgtEl>
                                        <p:attrNameLst>
                                          <p:attrName>ppt_x</p:attrName>
                                        </p:attrNameLst>
                                      </p:cBhvr>
                                      <p:tavLst>
                                        <p:tav tm="0">
                                          <p:val>
                                            <p:strVal val="#ppt_x+0.4"/>
                                          </p:val>
                                        </p:tav>
                                        <p:tav tm="100000">
                                          <p:val>
                                            <p:strVal val="#ppt_x-0.05"/>
                                          </p:val>
                                        </p:tav>
                                      </p:tavLst>
                                    </p:anim>
                                    <p:anim calcmode="lin" valueType="num">
                                      <p:cBhvr>
                                        <p:cTn id="71" dur="800" decel="100000" fill="hold"/>
                                        <p:tgtEl>
                                          <p:spTgt spid="36"/>
                                        </p:tgtEl>
                                        <p:attrNameLst>
                                          <p:attrName>ppt_y</p:attrName>
                                        </p:attrNameLst>
                                      </p:cBhvr>
                                      <p:tavLst>
                                        <p:tav tm="0">
                                          <p:val>
                                            <p:strVal val="#ppt_y-0.4"/>
                                          </p:val>
                                        </p:tav>
                                        <p:tav tm="100000">
                                          <p:val>
                                            <p:strVal val="#ppt_y+0.1"/>
                                          </p:val>
                                        </p:tav>
                                      </p:tavLst>
                                    </p:anim>
                                    <p:anim calcmode="lin" valueType="num">
                                      <p:cBhvr>
                                        <p:cTn id="72" dur="200" accel="100000" fill="hold">
                                          <p:stCondLst>
                                            <p:cond delay="800"/>
                                          </p:stCondLst>
                                        </p:cTn>
                                        <p:tgtEl>
                                          <p:spTgt spid="36"/>
                                        </p:tgtEl>
                                        <p:attrNameLst>
                                          <p:attrName>ppt_x</p:attrName>
                                        </p:attrNameLst>
                                      </p:cBhvr>
                                      <p:tavLst>
                                        <p:tav tm="0">
                                          <p:val>
                                            <p:strVal val="#ppt_x-0.05"/>
                                          </p:val>
                                        </p:tav>
                                        <p:tav tm="100000">
                                          <p:val>
                                            <p:strVal val="#ppt_x"/>
                                          </p:val>
                                        </p:tav>
                                      </p:tavLst>
                                    </p:anim>
                                    <p:anim calcmode="lin" valueType="num">
                                      <p:cBhvr>
                                        <p:cTn id="73" dur="200" accel="100000" fill="hold">
                                          <p:stCondLst>
                                            <p:cond delay="800"/>
                                          </p:stCondLst>
                                        </p:cTn>
                                        <p:tgtEl>
                                          <p:spTgt spid="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20" grpId="0" animBg="1"/>
      <p:bldP spid="34" grpId="0"/>
      <p:bldP spid="35" grpId="0" animBg="1"/>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17" name="组合 16"/>
          <p:cNvGrpSpPr/>
          <p:nvPr/>
        </p:nvGrpSpPr>
        <p:grpSpPr>
          <a:xfrm>
            <a:off x="5069840" y="1576070"/>
            <a:ext cx="2077720" cy="4197350"/>
            <a:chOff x="7984" y="2482"/>
            <a:chExt cx="3272" cy="6610"/>
          </a:xfrm>
        </p:grpSpPr>
        <p:pic>
          <p:nvPicPr>
            <p:cNvPr id="5" name="图片 24"/>
            <p:cNvPicPr>
              <a:picLocks noChangeAspect="1"/>
            </p:cNvPicPr>
            <p:nvPr/>
          </p:nvPicPr>
          <p:blipFill>
            <a:blip r:embed="rId3"/>
            <a:stretch>
              <a:fillRect/>
            </a:stretch>
          </p:blipFill>
          <p:spPr>
            <a:xfrm>
              <a:off x="7984" y="2482"/>
              <a:ext cx="3272" cy="6610"/>
            </a:xfrm>
            <a:prstGeom prst="rect">
              <a:avLst/>
            </a:prstGeom>
            <a:noFill/>
            <a:ln w="9525">
              <a:noFill/>
            </a:ln>
          </p:spPr>
        </p:pic>
        <p:sp>
          <p:nvSpPr>
            <p:cNvPr id="24578" name="矩形 8"/>
            <p:cNvSpPr/>
            <p:nvPr/>
          </p:nvSpPr>
          <p:spPr>
            <a:xfrm>
              <a:off x="8163" y="3082"/>
              <a:ext cx="2874" cy="5151"/>
            </a:xfrm>
            <a:prstGeom prst="rect">
              <a:avLst/>
            </a:prstGeom>
            <a:blipFill rotWithShape="1">
              <a:blip r:embed="rId4" cstate="screen">
                <a:extLst>
                  <a:ext uri="{28A0092B-C50C-407E-A947-70E740481C1C}">
                    <a14:useLocalDpi xmlns:a14="http://schemas.microsoft.com/office/drawing/2010/main"/>
                  </a:ext>
                </a:extLst>
              </a:blip>
              <a:stretch>
                <a:fillRect/>
              </a:stretch>
            </a:blipFill>
            <a:ln w="9525">
              <a:noFill/>
            </a:ln>
          </p:spPr>
          <p:txBody>
            <a:bodyPr anchor="ctr"/>
            <a:lstStyle/>
            <a:p>
              <a:pPr lvl="0" algn="ctr"/>
              <a:endParaRPr lang="zh-CN" altLang="en-US" sz="2400">
                <a:solidFill>
                  <a:srgbClr val="FFFFFF"/>
                </a:solidFill>
                <a:cs typeface="+mn-ea"/>
                <a:sym typeface="+mn-lt"/>
              </a:endParaRPr>
            </a:p>
          </p:txBody>
        </p:sp>
      </p:grpSp>
      <p:sp>
        <p:nvSpPr>
          <p:cNvPr id="9" name="TextBox 23"/>
          <p:cNvSpPr txBox="1"/>
          <p:nvPr/>
        </p:nvSpPr>
        <p:spPr>
          <a:xfrm>
            <a:off x="7343140" y="2117090"/>
            <a:ext cx="3791585" cy="91440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p>
        </p:txBody>
      </p:sp>
      <p:sp>
        <p:nvSpPr>
          <p:cNvPr id="10" name="TextBox 24"/>
          <p:cNvSpPr txBox="1"/>
          <p:nvPr/>
        </p:nvSpPr>
        <p:spPr>
          <a:xfrm>
            <a:off x="7376160" y="1812290"/>
            <a:ext cx="2001520" cy="338554"/>
          </a:xfrm>
          <a:prstGeom prst="rect">
            <a:avLst/>
          </a:prstGeom>
          <a:noFill/>
        </p:spPr>
        <p:txBody>
          <a:bodyPr wrap="square" rtlCol="0">
            <a:spAutoFit/>
          </a:bodyPr>
          <a:lstStyle/>
          <a:p>
            <a:pPr algn="l"/>
            <a:r>
              <a:rPr lang="zh-CN" altLang="en-US" sz="1600" b="1" dirty="0">
                <a:solidFill>
                  <a:schemeClr val="bg1"/>
                </a:solidFill>
                <a:cs typeface="+mn-ea"/>
                <a:sym typeface="+mn-lt"/>
              </a:rPr>
              <a:t>单击此处输入文本</a:t>
            </a:r>
          </a:p>
        </p:txBody>
      </p:sp>
      <p:sp>
        <p:nvSpPr>
          <p:cNvPr id="11" name="TextBox 23"/>
          <p:cNvSpPr txBox="1"/>
          <p:nvPr/>
        </p:nvSpPr>
        <p:spPr>
          <a:xfrm>
            <a:off x="7343140" y="4258310"/>
            <a:ext cx="3791585" cy="91440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2" name="TextBox 24"/>
          <p:cNvSpPr txBox="1"/>
          <p:nvPr/>
        </p:nvSpPr>
        <p:spPr>
          <a:xfrm>
            <a:off x="7376289" y="393792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3" name="TextBox 23"/>
          <p:cNvSpPr txBox="1"/>
          <p:nvPr/>
        </p:nvSpPr>
        <p:spPr>
          <a:xfrm>
            <a:off x="967740" y="2035810"/>
            <a:ext cx="3791585" cy="91440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4" name="TextBox 24"/>
          <p:cNvSpPr txBox="1"/>
          <p:nvPr/>
        </p:nvSpPr>
        <p:spPr>
          <a:xfrm>
            <a:off x="2942838" y="181257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5" name="TextBox 23"/>
          <p:cNvSpPr txBox="1"/>
          <p:nvPr/>
        </p:nvSpPr>
        <p:spPr>
          <a:xfrm>
            <a:off x="943610" y="4258310"/>
            <a:ext cx="3791585" cy="91440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6" name="TextBox 24"/>
          <p:cNvSpPr txBox="1"/>
          <p:nvPr/>
        </p:nvSpPr>
        <p:spPr>
          <a:xfrm>
            <a:off x="2933313" y="393792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5" presetClass="entr" presetSubtype="0"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2000"/>
                                        <p:tgtEl>
                                          <p:spTgt spid="17"/>
                                        </p:tgtEl>
                                      </p:cBhvr>
                                    </p:animEffect>
                                    <p:anim calcmode="lin" valueType="num">
                                      <p:cBhvr>
                                        <p:cTn id="21" dur="2000" fill="hold"/>
                                        <p:tgtEl>
                                          <p:spTgt spid="17"/>
                                        </p:tgtEl>
                                        <p:attrNameLst>
                                          <p:attrName>style.rotation</p:attrName>
                                        </p:attrNameLst>
                                      </p:cBhvr>
                                      <p:tavLst>
                                        <p:tav tm="0">
                                          <p:val>
                                            <p:fltVal val="720"/>
                                          </p:val>
                                        </p:tav>
                                        <p:tav tm="100000">
                                          <p:val>
                                            <p:fltVal val="0"/>
                                          </p:val>
                                        </p:tav>
                                      </p:tavLst>
                                    </p:anim>
                                    <p:anim calcmode="lin" valueType="num">
                                      <p:cBhvr>
                                        <p:cTn id="22" dur="2000" fill="hold"/>
                                        <p:tgtEl>
                                          <p:spTgt spid="17"/>
                                        </p:tgtEl>
                                        <p:attrNameLst>
                                          <p:attrName>ppt_h</p:attrName>
                                        </p:attrNameLst>
                                      </p:cBhvr>
                                      <p:tavLst>
                                        <p:tav tm="0">
                                          <p:val>
                                            <p:fltVal val="0"/>
                                          </p:val>
                                        </p:tav>
                                        <p:tav tm="100000">
                                          <p:val>
                                            <p:strVal val="#ppt_h"/>
                                          </p:val>
                                        </p:tav>
                                      </p:tavLst>
                                    </p:anim>
                                    <p:anim calcmode="lin" valueType="num">
                                      <p:cBhvr>
                                        <p:cTn id="23" dur="2000" fill="hold"/>
                                        <p:tgtEl>
                                          <p:spTgt spid="17"/>
                                        </p:tgtEl>
                                        <p:attrNameLst>
                                          <p:attrName>ppt_w</p:attrName>
                                        </p:attrNameLst>
                                      </p:cBhvr>
                                      <p:tavLst>
                                        <p:tav tm="0">
                                          <p:val>
                                            <p:fltVal val="0"/>
                                          </p:val>
                                        </p:tav>
                                        <p:tav tm="100000">
                                          <p:val>
                                            <p:strVal val="#ppt_w"/>
                                          </p:val>
                                        </p:tav>
                                      </p:tavLst>
                                    </p:anim>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par>
                          <p:cTn id="35" fill="hold">
                            <p:stCondLst>
                              <p:cond delay="40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
                                          </p:val>
                                        </p:tav>
                                        <p:tav tm="100000">
                                          <p:val>
                                            <p:strVal val="#ppt_x"/>
                                          </p:val>
                                        </p:tav>
                                      </p:tavLst>
                                    </p:anim>
                                    <p:anim calcmode="lin" valueType="num">
                                      <p:cBhvr>
                                        <p:cTn id="56" dur="1000" fill="hold"/>
                                        <p:tgtEl>
                                          <p:spTgt spid="15"/>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42"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1000"/>
                                        <p:tgtEl>
                                          <p:spTgt spid="11"/>
                                        </p:tgtEl>
                                      </p:cBhvr>
                                    </p:animEffect>
                                    <p:anim calcmode="lin" valueType="num">
                                      <p:cBhvr>
                                        <p:cTn id="66" dur="1000" fill="hold"/>
                                        <p:tgtEl>
                                          <p:spTgt spid="11"/>
                                        </p:tgtEl>
                                        <p:attrNameLst>
                                          <p:attrName>ppt_x</p:attrName>
                                        </p:attrNameLst>
                                      </p:cBhvr>
                                      <p:tavLst>
                                        <p:tav tm="0">
                                          <p:val>
                                            <p:strVal val="#ppt_x"/>
                                          </p:val>
                                        </p:tav>
                                        <p:tav tm="100000">
                                          <p:val>
                                            <p:strVal val="#ppt_x"/>
                                          </p:val>
                                        </p:tav>
                                      </p:tavLst>
                                    </p:anim>
                                    <p:anim calcmode="lin" valueType="num">
                                      <p:cBhvr>
                                        <p:cTn id="6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12" grpId="0"/>
      <p:bldP spid="13"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21" name="组合 20"/>
          <p:cNvGrpSpPr/>
          <p:nvPr/>
        </p:nvGrpSpPr>
        <p:grpSpPr>
          <a:xfrm>
            <a:off x="1265555" y="1617980"/>
            <a:ext cx="998220" cy="1101090"/>
            <a:chOff x="2653" y="2603"/>
            <a:chExt cx="1572" cy="1734"/>
          </a:xfrm>
        </p:grpSpPr>
        <p:sp>
          <p:nvSpPr>
            <p:cNvPr id="51" name="Freeform 12"/>
            <p:cNvSpPr/>
            <p:nvPr/>
          </p:nvSpPr>
          <p:spPr bwMode="auto">
            <a:xfrm>
              <a:off x="2653" y="2603"/>
              <a:ext cx="868" cy="1735"/>
            </a:xfrm>
            <a:custGeom>
              <a:avLst/>
              <a:gdLst>
                <a:gd name="T0" fmla="*/ 776 w 776"/>
                <a:gd name="T1" fmla="*/ 1553 h 1553"/>
                <a:gd name="T2" fmla="*/ 0 w 776"/>
                <a:gd name="T3" fmla="*/ 777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7"/>
                  </a:cubicBezTo>
                  <a:cubicBezTo>
                    <a:pt x="0" y="348"/>
                    <a:pt x="348" y="0"/>
                    <a:pt x="776" y="0"/>
                  </a:cubicBezTo>
                </a:path>
              </a:pathLst>
            </a:custGeom>
            <a:noFill/>
            <a:ln w="12700" cap="flat">
              <a:solidFill>
                <a:schemeClr val="bg1">
                  <a:alpha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ysClr val="windowText" lastClr="000000"/>
                </a:solidFill>
                <a:effectLst/>
                <a:uLnTx/>
                <a:uFillTx/>
                <a:cs typeface="+mn-ea"/>
                <a:sym typeface="+mn-lt"/>
              </a:endParaRPr>
            </a:p>
          </p:txBody>
        </p:sp>
        <p:sp>
          <p:nvSpPr>
            <p:cNvPr id="52" name="Oval 13"/>
            <p:cNvSpPr>
              <a:spLocks noChangeArrowheads="1"/>
            </p:cNvSpPr>
            <p:nvPr/>
          </p:nvSpPr>
          <p:spPr bwMode="auto">
            <a:xfrm>
              <a:off x="2815" y="2755"/>
              <a:ext cx="1410" cy="1420"/>
            </a:xfrm>
            <a:prstGeom prst="ellipse">
              <a:avLst/>
            </a:prstGeom>
            <a:solidFill>
              <a:schemeClr val="bg1">
                <a:alpha val="50000"/>
              </a:schemeClr>
            </a:solidFill>
            <a:ln w="12700">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ysClr val="windowText" lastClr="000000"/>
                </a:solidFill>
                <a:effectLst/>
                <a:uLnTx/>
                <a:uFillTx/>
                <a:cs typeface="+mn-ea"/>
                <a:sym typeface="+mn-lt"/>
              </a:endParaRPr>
            </a:p>
          </p:txBody>
        </p:sp>
        <p:sp>
          <p:nvSpPr>
            <p:cNvPr id="417" name="Freeform 70"/>
            <p:cNvSpPr/>
            <p:nvPr/>
          </p:nvSpPr>
          <p:spPr bwMode="auto">
            <a:xfrm>
              <a:off x="3169" y="3098"/>
              <a:ext cx="701" cy="734"/>
            </a:xfrm>
            <a:custGeom>
              <a:avLst/>
              <a:gdLst>
                <a:gd name="T0" fmla="*/ 69 w 138"/>
                <a:gd name="T1" fmla="*/ 0 h 131"/>
                <a:gd name="T2" fmla="*/ 86 w 138"/>
                <a:gd name="T3" fmla="*/ 48 h 131"/>
                <a:gd name="T4" fmla="*/ 138 w 138"/>
                <a:gd name="T5" fmla="*/ 49 h 131"/>
                <a:gd name="T6" fmla="*/ 96 w 138"/>
                <a:gd name="T7" fmla="*/ 81 h 131"/>
                <a:gd name="T8" fmla="*/ 111 w 138"/>
                <a:gd name="T9" fmla="*/ 131 h 131"/>
                <a:gd name="T10" fmla="*/ 69 w 138"/>
                <a:gd name="T11" fmla="*/ 101 h 131"/>
                <a:gd name="T12" fmla="*/ 26 w 138"/>
                <a:gd name="T13" fmla="*/ 131 h 131"/>
                <a:gd name="T14" fmla="*/ 41 w 138"/>
                <a:gd name="T15" fmla="*/ 81 h 131"/>
                <a:gd name="T16" fmla="*/ 0 w 138"/>
                <a:gd name="T17" fmla="*/ 49 h 131"/>
                <a:gd name="T18" fmla="*/ 52 w 138"/>
                <a:gd name="T19" fmla="*/ 48 h 131"/>
                <a:gd name="T20" fmla="*/ 69 w 138"/>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31">
                  <a:moveTo>
                    <a:pt x="69" y="0"/>
                  </a:moveTo>
                  <a:lnTo>
                    <a:pt x="86" y="48"/>
                  </a:lnTo>
                  <a:lnTo>
                    <a:pt x="138" y="49"/>
                  </a:lnTo>
                  <a:lnTo>
                    <a:pt x="96" y="81"/>
                  </a:lnTo>
                  <a:lnTo>
                    <a:pt x="111" y="131"/>
                  </a:lnTo>
                  <a:lnTo>
                    <a:pt x="69" y="101"/>
                  </a:lnTo>
                  <a:lnTo>
                    <a:pt x="26" y="131"/>
                  </a:lnTo>
                  <a:lnTo>
                    <a:pt x="41" y="81"/>
                  </a:lnTo>
                  <a:lnTo>
                    <a:pt x="0" y="49"/>
                  </a:lnTo>
                  <a:lnTo>
                    <a:pt x="52" y="48"/>
                  </a:lnTo>
                  <a:lnTo>
                    <a:pt x="69" y="0"/>
                  </a:lnTo>
                  <a:close/>
                </a:path>
              </a:pathLst>
            </a:custGeom>
            <a:solidFill>
              <a:schemeClr val="accent5"/>
            </a:solidFill>
            <a:ln>
              <a:noFill/>
            </a:ln>
          </p:spPr>
          <p:txBody>
            <a:bodyPr/>
            <a:lstStyle/>
            <a:p>
              <a:pPr defTabSz="685165" eaLnBrk="1" fontAlgn="auto" hangingPunct="1">
                <a:spcBef>
                  <a:spcPts val="0"/>
                </a:spcBef>
                <a:spcAft>
                  <a:spcPts val="0"/>
                </a:spcAft>
                <a:defRPr/>
              </a:pPr>
              <a:endParaRPr lang="zh-CN" altLang="en-US" sz="1350">
                <a:cs typeface="+mn-ea"/>
                <a:sym typeface="+mn-lt"/>
              </a:endParaRPr>
            </a:p>
          </p:txBody>
        </p:sp>
      </p:grpSp>
      <p:grpSp>
        <p:nvGrpSpPr>
          <p:cNvPr id="22" name="组合 21"/>
          <p:cNvGrpSpPr/>
          <p:nvPr/>
        </p:nvGrpSpPr>
        <p:grpSpPr>
          <a:xfrm>
            <a:off x="9866630" y="3057843"/>
            <a:ext cx="998538" cy="1108075"/>
            <a:chOff x="15505" y="4693"/>
            <a:chExt cx="1573" cy="1745"/>
          </a:xfrm>
        </p:grpSpPr>
        <p:sp>
          <p:nvSpPr>
            <p:cNvPr id="55" name="Freeform 16"/>
            <p:cNvSpPr/>
            <p:nvPr/>
          </p:nvSpPr>
          <p:spPr bwMode="auto">
            <a:xfrm>
              <a:off x="16210" y="4693"/>
              <a:ext cx="868" cy="1745"/>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8"/>
                    <a:pt x="776" y="776"/>
                  </a:cubicBezTo>
                  <a:cubicBezTo>
                    <a:pt x="776" y="1205"/>
                    <a:pt x="428" y="1553"/>
                    <a:pt x="0" y="1553"/>
                  </a:cubicBezTo>
                </a:path>
              </a:pathLst>
            </a:custGeom>
            <a:noFill/>
            <a:ln w="12700" cap="flat">
              <a:solidFill>
                <a:schemeClr val="bg1">
                  <a:alpha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ysClr val="windowText" lastClr="000000"/>
                </a:solidFill>
                <a:effectLst/>
                <a:uLnTx/>
                <a:uFillTx/>
                <a:cs typeface="+mn-ea"/>
                <a:sym typeface="+mn-lt"/>
              </a:endParaRPr>
            </a:p>
          </p:txBody>
        </p:sp>
        <p:sp>
          <p:nvSpPr>
            <p:cNvPr id="56" name="Oval 17"/>
            <p:cNvSpPr>
              <a:spLocks noChangeArrowheads="1"/>
            </p:cNvSpPr>
            <p:nvPr/>
          </p:nvSpPr>
          <p:spPr bwMode="auto">
            <a:xfrm>
              <a:off x="15505" y="4855"/>
              <a:ext cx="1420" cy="1420"/>
            </a:xfrm>
            <a:prstGeom prst="ellipse">
              <a:avLst/>
            </a:prstGeom>
            <a:solidFill>
              <a:schemeClr val="bg1">
                <a:alpha val="50000"/>
              </a:schemeClr>
            </a:solidFill>
            <a:ln w="12700">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ysClr val="windowText" lastClr="000000"/>
                </a:solidFill>
                <a:effectLst/>
                <a:uLnTx/>
                <a:uFillTx/>
                <a:cs typeface="+mn-ea"/>
                <a:sym typeface="+mn-lt"/>
              </a:endParaRPr>
            </a:p>
          </p:txBody>
        </p:sp>
        <p:sp>
          <p:nvSpPr>
            <p:cNvPr id="43" name="Freeform 37"/>
            <p:cNvSpPr>
              <a:spLocks noEditPoints="1"/>
            </p:cNvSpPr>
            <p:nvPr/>
          </p:nvSpPr>
          <p:spPr bwMode="auto">
            <a:xfrm>
              <a:off x="15852" y="5244"/>
              <a:ext cx="726" cy="641"/>
            </a:xfrm>
            <a:custGeom>
              <a:avLst/>
              <a:gdLst>
                <a:gd name="T0" fmla="*/ 116662 w 121"/>
                <a:gd name="T1" fmla="*/ 129256 h 114"/>
                <a:gd name="T2" fmla="*/ 116662 w 121"/>
                <a:gd name="T3" fmla="*/ 144643 h 114"/>
                <a:gd name="T4" fmla="*/ 233323 w 121"/>
                <a:gd name="T5" fmla="*/ 135411 h 114"/>
                <a:gd name="T6" fmla="*/ 267094 w 121"/>
                <a:gd name="T7" fmla="*/ 98481 h 114"/>
                <a:gd name="T8" fmla="*/ 107451 w 121"/>
                <a:gd name="T9" fmla="*/ 107713 h 114"/>
                <a:gd name="T10" fmla="*/ 116662 w 121"/>
                <a:gd name="T11" fmla="*/ 113868 h 114"/>
                <a:gd name="T12" fmla="*/ 273234 w 121"/>
                <a:gd name="T13" fmla="*/ 107713 h 114"/>
                <a:gd name="T14" fmla="*/ 267094 w 121"/>
                <a:gd name="T15" fmla="*/ 98481 h 114"/>
                <a:gd name="T16" fmla="*/ 116662 w 121"/>
                <a:gd name="T17" fmla="*/ 67705 h 114"/>
                <a:gd name="T18" fmla="*/ 107451 w 121"/>
                <a:gd name="T19" fmla="*/ 80015 h 114"/>
                <a:gd name="T20" fmla="*/ 267094 w 121"/>
                <a:gd name="T21" fmla="*/ 86170 h 114"/>
                <a:gd name="T22" fmla="*/ 273234 w 121"/>
                <a:gd name="T23" fmla="*/ 76938 h 114"/>
                <a:gd name="T24" fmla="*/ 58331 w 121"/>
                <a:gd name="T25" fmla="*/ 323139 h 114"/>
                <a:gd name="T26" fmla="*/ 316214 w 121"/>
                <a:gd name="T27" fmla="*/ 323139 h 114"/>
                <a:gd name="T28" fmla="*/ 27630 w 121"/>
                <a:gd name="T29" fmla="*/ 307752 h 114"/>
                <a:gd name="T30" fmla="*/ 125872 w 121"/>
                <a:gd name="T31" fmla="*/ 227736 h 114"/>
                <a:gd name="T32" fmla="*/ 343845 w 121"/>
                <a:gd name="T33" fmla="*/ 304674 h 114"/>
                <a:gd name="T34" fmla="*/ 343845 w 121"/>
                <a:gd name="T35" fmla="*/ 163108 h 114"/>
                <a:gd name="T36" fmla="*/ 49121 w 121"/>
                <a:gd name="T37" fmla="*/ 147721 h 114"/>
                <a:gd name="T38" fmla="*/ 27630 w 121"/>
                <a:gd name="T39" fmla="*/ 113868 h 114"/>
                <a:gd name="T40" fmla="*/ 39911 w 121"/>
                <a:gd name="T41" fmla="*/ 107713 h 114"/>
                <a:gd name="T42" fmla="*/ 49121 w 121"/>
                <a:gd name="T43" fmla="*/ 147721 h 114"/>
                <a:gd name="T44" fmla="*/ 322354 w 121"/>
                <a:gd name="T45" fmla="*/ 107713 h 114"/>
                <a:gd name="T46" fmla="*/ 340775 w 121"/>
                <a:gd name="T47" fmla="*/ 110791 h 114"/>
                <a:gd name="T48" fmla="*/ 343845 w 121"/>
                <a:gd name="T49" fmla="*/ 129256 h 114"/>
                <a:gd name="T50" fmla="*/ 147362 w 121"/>
                <a:gd name="T51" fmla="*/ 209271 h 114"/>
                <a:gd name="T52" fmla="*/ 79821 w 121"/>
                <a:gd name="T53" fmla="*/ 163108 h 114"/>
                <a:gd name="T54" fmla="*/ 79821 w 121"/>
                <a:gd name="T55" fmla="*/ 80015 h 114"/>
                <a:gd name="T56" fmla="*/ 110521 w 121"/>
                <a:gd name="T57" fmla="*/ 30775 h 114"/>
                <a:gd name="T58" fmla="*/ 291654 w 121"/>
                <a:gd name="T59" fmla="*/ 61550 h 114"/>
                <a:gd name="T60" fmla="*/ 291654 w 121"/>
                <a:gd name="T61" fmla="*/ 107713 h 114"/>
                <a:gd name="T62" fmla="*/ 291654 w 121"/>
                <a:gd name="T63" fmla="*/ 166186 h 114"/>
                <a:gd name="T64" fmla="*/ 184202 w 121"/>
                <a:gd name="T65" fmla="*/ 181574 h 114"/>
                <a:gd name="T66" fmla="*/ 257883 w 121"/>
                <a:gd name="T67" fmla="*/ 0 h 114"/>
                <a:gd name="T68" fmla="*/ 49121 w 121"/>
                <a:gd name="T69" fmla="*/ 61550 h 114"/>
                <a:gd name="T70" fmla="*/ 39911 w 121"/>
                <a:gd name="T71" fmla="*/ 80015 h 114"/>
                <a:gd name="T72" fmla="*/ 0 w 121"/>
                <a:gd name="T73" fmla="*/ 316984 h 114"/>
                <a:gd name="T74" fmla="*/ 334635 w 121"/>
                <a:gd name="T75" fmla="*/ 350837 h 114"/>
                <a:gd name="T76" fmla="*/ 371475 w 121"/>
                <a:gd name="T77" fmla="*/ 113868 h 114"/>
                <a:gd name="T78" fmla="*/ 322354 w 121"/>
                <a:gd name="T79" fmla="*/ 80015 h 114"/>
                <a:gd name="T80" fmla="*/ 257883 w 121"/>
                <a:gd name="T81" fmla="*/ 0 h 11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1" h="114">
                  <a:moveTo>
                    <a:pt x="74" y="42"/>
                  </a:moveTo>
                  <a:cubicBezTo>
                    <a:pt x="38" y="42"/>
                    <a:pt x="38" y="42"/>
                    <a:pt x="38" y="42"/>
                  </a:cubicBezTo>
                  <a:cubicBezTo>
                    <a:pt x="36" y="42"/>
                    <a:pt x="35" y="43"/>
                    <a:pt x="35" y="44"/>
                  </a:cubicBezTo>
                  <a:cubicBezTo>
                    <a:pt x="35" y="46"/>
                    <a:pt x="36" y="47"/>
                    <a:pt x="38" y="47"/>
                  </a:cubicBezTo>
                  <a:cubicBezTo>
                    <a:pt x="74" y="47"/>
                    <a:pt x="74" y="47"/>
                    <a:pt x="74" y="47"/>
                  </a:cubicBezTo>
                  <a:cubicBezTo>
                    <a:pt x="75" y="47"/>
                    <a:pt x="76" y="46"/>
                    <a:pt x="76" y="44"/>
                  </a:cubicBezTo>
                  <a:cubicBezTo>
                    <a:pt x="76" y="43"/>
                    <a:pt x="75" y="42"/>
                    <a:pt x="74" y="42"/>
                  </a:cubicBezTo>
                  <a:moveTo>
                    <a:pt x="87" y="32"/>
                  </a:moveTo>
                  <a:cubicBezTo>
                    <a:pt x="38" y="32"/>
                    <a:pt x="38" y="32"/>
                    <a:pt x="38" y="32"/>
                  </a:cubicBezTo>
                  <a:cubicBezTo>
                    <a:pt x="36" y="32"/>
                    <a:pt x="35" y="33"/>
                    <a:pt x="35" y="35"/>
                  </a:cubicBezTo>
                  <a:cubicBezTo>
                    <a:pt x="35" y="35"/>
                    <a:pt x="35" y="35"/>
                    <a:pt x="35" y="35"/>
                  </a:cubicBezTo>
                  <a:cubicBezTo>
                    <a:pt x="35" y="36"/>
                    <a:pt x="36" y="37"/>
                    <a:pt x="38" y="37"/>
                  </a:cubicBezTo>
                  <a:cubicBezTo>
                    <a:pt x="87" y="37"/>
                    <a:pt x="87" y="37"/>
                    <a:pt x="87" y="37"/>
                  </a:cubicBezTo>
                  <a:cubicBezTo>
                    <a:pt x="88" y="37"/>
                    <a:pt x="89" y="36"/>
                    <a:pt x="89" y="35"/>
                  </a:cubicBezTo>
                  <a:cubicBezTo>
                    <a:pt x="89" y="35"/>
                    <a:pt x="89" y="35"/>
                    <a:pt x="89" y="35"/>
                  </a:cubicBezTo>
                  <a:cubicBezTo>
                    <a:pt x="89" y="33"/>
                    <a:pt x="88" y="32"/>
                    <a:pt x="87" y="32"/>
                  </a:cubicBezTo>
                  <a:moveTo>
                    <a:pt x="87" y="22"/>
                  </a:moveTo>
                  <a:cubicBezTo>
                    <a:pt x="38" y="22"/>
                    <a:pt x="38" y="22"/>
                    <a:pt x="38" y="22"/>
                  </a:cubicBezTo>
                  <a:cubicBezTo>
                    <a:pt x="36" y="22"/>
                    <a:pt x="35" y="24"/>
                    <a:pt x="35" y="25"/>
                  </a:cubicBezTo>
                  <a:cubicBezTo>
                    <a:pt x="35" y="25"/>
                    <a:pt x="35" y="26"/>
                    <a:pt x="35" y="26"/>
                  </a:cubicBezTo>
                  <a:cubicBezTo>
                    <a:pt x="36" y="27"/>
                    <a:pt x="37" y="28"/>
                    <a:pt x="38" y="28"/>
                  </a:cubicBezTo>
                  <a:cubicBezTo>
                    <a:pt x="87" y="28"/>
                    <a:pt x="87" y="28"/>
                    <a:pt x="87" y="28"/>
                  </a:cubicBezTo>
                  <a:cubicBezTo>
                    <a:pt x="88" y="28"/>
                    <a:pt x="89" y="27"/>
                    <a:pt x="89" y="26"/>
                  </a:cubicBezTo>
                  <a:cubicBezTo>
                    <a:pt x="89" y="26"/>
                    <a:pt x="89" y="25"/>
                    <a:pt x="89" y="25"/>
                  </a:cubicBezTo>
                  <a:cubicBezTo>
                    <a:pt x="89" y="24"/>
                    <a:pt x="88" y="22"/>
                    <a:pt x="87" y="22"/>
                  </a:cubicBezTo>
                  <a:moveTo>
                    <a:pt x="19" y="105"/>
                  </a:moveTo>
                  <a:cubicBezTo>
                    <a:pt x="60" y="71"/>
                    <a:pt x="60" y="71"/>
                    <a:pt x="60" y="71"/>
                  </a:cubicBezTo>
                  <a:cubicBezTo>
                    <a:pt x="103" y="105"/>
                    <a:pt x="103" y="105"/>
                    <a:pt x="103" y="105"/>
                  </a:cubicBezTo>
                  <a:cubicBezTo>
                    <a:pt x="19" y="105"/>
                    <a:pt x="19" y="105"/>
                    <a:pt x="19" y="105"/>
                  </a:cubicBezTo>
                  <a:moveTo>
                    <a:pt x="9" y="100"/>
                  </a:moveTo>
                  <a:cubicBezTo>
                    <a:pt x="9" y="54"/>
                    <a:pt x="9" y="54"/>
                    <a:pt x="9" y="54"/>
                  </a:cubicBezTo>
                  <a:cubicBezTo>
                    <a:pt x="41" y="74"/>
                    <a:pt x="41" y="74"/>
                    <a:pt x="41" y="74"/>
                  </a:cubicBezTo>
                  <a:cubicBezTo>
                    <a:pt x="9" y="100"/>
                    <a:pt x="9" y="100"/>
                    <a:pt x="9" y="100"/>
                  </a:cubicBezTo>
                  <a:moveTo>
                    <a:pt x="112" y="99"/>
                  </a:moveTo>
                  <a:cubicBezTo>
                    <a:pt x="80" y="74"/>
                    <a:pt x="80" y="74"/>
                    <a:pt x="80" y="74"/>
                  </a:cubicBezTo>
                  <a:cubicBezTo>
                    <a:pt x="112" y="53"/>
                    <a:pt x="112" y="53"/>
                    <a:pt x="112" y="53"/>
                  </a:cubicBezTo>
                  <a:cubicBezTo>
                    <a:pt x="112" y="99"/>
                    <a:pt x="112" y="99"/>
                    <a:pt x="112" y="99"/>
                  </a:cubicBezTo>
                  <a:moveTo>
                    <a:pt x="16" y="48"/>
                  </a:moveTo>
                  <a:cubicBezTo>
                    <a:pt x="9" y="43"/>
                    <a:pt x="9" y="43"/>
                    <a:pt x="9" y="43"/>
                  </a:cubicBezTo>
                  <a:cubicBezTo>
                    <a:pt x="9" y="37"/>
                    <a:pt x="9" y="37"/>
                    <a:pt x="9" y="37"/>
                  </a:cubicBezTo>
                  <a:cubicBezTo>
                    <a:pt x="9" y="37"/>
                    <a:pt x="10" y="37"/>
                    <a:pt x="10" y="36"/>
                  </a:cubicBezTo>
                  <a:cubicBezTo>
                    <a:pt x="11" y="36"/>
                    <a:pt x="12" y="35"/>
                    <a:pt x="13" y="35"/>
                  </a:cubicBezTo>
                  <a:cubicBezTo>
                    <a:pt x="16" y="35"/>
                    <a:pt x="16" y="35"/>
                    <a:pt x="16" y="35"/>
                  </a:cubicBezTo>
                  <a:cubicBezTo>
                    <a:pt x="16" y="48"/>
                    <a:pt x="16" y="48"/>
                    <a:pt x="16" y="48"/>
                  </a:cubicBezTo>
                  <a:moveTo>
                    <a:pt x="105" y="47"/>
                  </a:moveTo>
                  <a:cubicBezTo>
                    <a:pt x="105" y="35"/>
                    <a:pt x="105" y="35"/>
                    <a:pt x="105" y="35"/>
                  </a:cubicBezTo>
                  <a:cubicBezTo>
                    <a:pt x="109" y="35"/>
                    <a:pt x="109" y="35"/>
                    <a:pt x="109" y="35"/>
                  </a:cubicBezTo>
                  <a:cubicBezTo>
                    <a:pt x="110" y="35"/>
                    <a:pt x="111" y="36"/>
                    <a:pt x="111" y="36"/>
                  </a:cubicBezTo>
                  <a:cubicBezTo>
                    <a:pt x="112" y="37"/>
                    <a:pt x="112" y="37"/>
                    <a:pt x="112" y="37"/>
                  </a:cubicBezTo>
                  <a:cubicBezTo>
                    <a:pt x="112" y="42"/>
                    <a:pt x="112" y="42"/>
                    <a:pt x="112" y="42"/>
                  </a:cubicBezTo>
                  <a:cubicBezTo>
                    <a:pt x="105" y="47"/>
                    <a:pt x="105" y="47"/>
                    <a:pt x="105" y="47"/>
                  </a:cubicBezTo>
                  <a:moveTo>
                    <a:pt x="48" y="68"/>
                  </a:moveTo>
                  <a:cubicBezTo>
                    <a:pt x="26" y="54"/>
                    <a:pt x="26" y="54"/>
                    <a:pt x="26" y="54"/>
                  </a:cubicBezTo>
                  <a:cubicBezTo>
                    <a:pt x="26" y="54"/>
                    <a:pt x="26" y="53"/>
                    <a:pt x="26" y="53"/>
                  </a:cubicBezTo>
                  <a:cubicBezTo>
                    <a:pt x="26" y="35"/>
                    <a:pt x="26" y="35"/>
                    <a:pt x="26" y="35"/>
                  </a:cubicBezTo>
                  <a:cubicBezTo>
                    <a:pt x="26" y="26"/>
                    <a:pt x="26" y="26"/>
                    <a:pt x="26" y="26"/>
                  </a:cubicBezTo>
                  <a:cubicBezTo>
                    <a:pt x="26" y="20"/>
                    <a:pt x="26" y="20"/>
                    <a:pt x="26" y="20"/>
                  </a:cubicBezTo>
                  <a:cubicBezTo>
                    <a:pt x="26" y="15"/>
                    <a:pt x="30" y="10"/>
                    <a:pt x="36" y="10"/>
                  </a:cubicBezTo>
                  <a:cubicBezTo>
                    <a:pt x="84" y="10"/>
                    <a:pt x="84" y="10"/>
                    <a:pt x="84" y="10"/>
                  </a:cubicBezTo>
                  <a:cubicBezTo>
                    <a:pt x="90" y="10"/>
                    <a:pt x="95" y="15"/>
                    <a:pt x="95" y="20"/>
                  </a:cubicBezTo>
                  <a:cubicBezTo>
                    <a:pt x="95" y="26"/>
                    <a:pt x="95" y="26"/>
                    <a:pt x="95" y="26"/>
                  </a:cubicBezTo>
                  <a:cubicBezTo>
                    <a:pt x="95" y="35"/>
                    <a:pt x="95" y="35"/>
                    <a:pt x="95" y="35"/>
                  </a:cubicBezTo>
                  <a:cubicBezTo>
                    <a:pt x="95" y="53"/>
                    <a:pt x="95" y="53"/>
                    <a:pt x="95" y="53"/>
                  </a:cubicBezTo>
                  <a:cubicBezTo>
                    <a:pt x="95" y="54"/>
                    <a:pt x="95" y="54"/>
                    <a:pt x="95" y="54"/>
                  </a:cubicBezTo>
                  <a:cubicBezTo>
                    <a:pt x="72" y="68"/>
                    <a:pt x="72" y="68"/>
                    <a:pt x="72" y="68"/>
                  </a:cubicBezTo>
                  <a:cubicBezTo>
                    <a:pt x="60" y="59"/>
                    <a:pt x="60" y="59"/>
                    <a:pt x="60" y="59"/>
                  </a:cubicBezTo>
                  <a:cubicBezTo>
                    <a:pt x="48" y="68"/>
                    <a:pt x="48" y="68"/>
                    <a:pt x="48" y="68"/>
                  </a:cubicBezTo>
                  <a:moveTo>
                    <a:pt x="84" y="0"/>
                  </a:moveTo>
                  <a:cubicBezTo>
                    <a:pt x="36" y="0"/>
                    <a:pt x="36" y="0"/>
                    <a:pt x="36" y="0"/>
                  </a:cubicBezTo>
                  <a:cubicBezTo>
                    <a:pt x="25" y="0"/>
                    <a:pt x="16" y="9"/>
                    <a:pt x="16" y="20"/>
                  </a:cubicBezTo>
                  <a:cubicBezTo>
                    <a:pt x="16" y="26"/>
                    <a:pt x="16" y="26"/>
                    <a:pt x="16" y="26"/>
                  </a:cubicBezTo>
                  <a:cubicBezTo>
                    <a:pt x="13" y="26"/>
                    <a:pt x="13" y="26"/>
                    <a:pt x="13" y="26"/>
                  </a:cubicBezTo>
                  <a:cubicBezTo>
                    <a:pt x="7" y="26"/>
                    <a:pt x="1" y="31"/>
                    <a:pt x="0" y="37"/>
                  </a:cubicBezTo>
                  <a:cubicBezTo>
                    <a:pt x="0" y="103"/>
                    <a:pt x="0" y="103"/>
                    <a:pt x="0" y="103"/>
                  </a:cubicBezTo>
                  <a:cubicBezTo>
                    <a:pt x="1" y="109"/>
                    <a:pt x="7" y="114"/>
                    <a:pt x="13" y="114"/>
                  </a:cubicBezTo>
                  <a:cubicBezTo>
                    <a:pt x="109" y="114"/>
                    <a:pt x="109" y="114"/>
                    <a:pt x="109" y="114"/>
                  </a:cubicBezTo>
                  <a:cubicBezTo>
                    <a:pt x="115" y="114"/>
                    <a:pt x="121" y="109"/>
                    <a:pt x="121" y="103"/>
                  </a:cubicBezTo>
                  <a:cubicBezTo>
                    <a:pt x="121" y="37"/>
                    <a:pt x="121" y="37"/>
                    <a:pt x="121" y="37"/>
                  </a:cubicBezTo>
                  <a:cubicBezTo>
                    <a:pt x="121" y="31"/>
                    <a:pt x="115" y="26"/>
                    <a:pt x="109" y="26"/>
                  </a:cubicBezTo>
                  <a:cubicBezTo>
                    <a:pt x="105" y="26"/>
                    <a:pt x="105" y="26"/>
                    <a:pt x="105" y="26"/>
                  </a:cubicBezTo>
                  <a:cubicBezTo>
                    <a:pt x="105" y="20"/>
                    <a:pt x="105" y="20"/>
                    <a:pt x="105" y="20"/>
                  </a:cubicBezTo>
                  <a:cubicBezTo>
                    <a:pt x="105" y="9"/>
                    <a:pt x="95" y="0"/>
                    <a:pt x="84" y="0"/>
                  </a:cubicBezTo>
                </a:path>
              </a:pathLst>
            </a:custGeom>
            <a:solidFill>
              <a:schemeClr val="accent5"/>
            </a:solidFill>
            <a:ln>
              <a:noFill/>
            </a:ln>
          </p:spPr>
          <p:txBody>
            <a:bodyPr lIns="68580" tIns="34290" rIns="68580" bIns="34290"/>
            <a:lstStyle/>
            <a:p>
              <a:pPr eaLnBrk="0" fontAlgn="base" hangingPunct="0">
                <a:spcBef>
                  <a:spcPct val="0"/>
                </a:spcBef>
                <a:spcAft>
                  <a:spcPct val="0"/>
                </a:spcAft>
                <a:defRPr/>
              </a:pPr>
              <a:endParaRPr lang="zh-CN" altLang="en-US" sz="1400" kern="0">
                <a:solidFill>
                  <a:srgbClr val="000000"/>
                </a:solidFill>
                <a:cs typeface="+mn-ea"/>
                <a:sym typeface="+mn-lt"/>
              </a:endParaRPr>
            </a:p>
          </p:txBody>
        </p:sp>
      </p:grpSp>
      <p:grpSp>
        <p:nvGrpSpPr>
          <p:cNvPr id="23" name="组合 22"/>
          <p:cNvGrpSpPr/>
          <p:nvPr/>
        </p:nvGrpSpPr>
        <p:grpSpPr>
          <a:xfrm>
            <a:off x="1266190" y="4469130"/>
            <a:ext cx="996950" cy="1101090"/>
            <a:chOff x="2815" y="7232"/>
            <a:chExt cx="1570" cy="1734"/>
          </a:xfrm>
        </p:grpSpPr>
        <p:sp>
          <p:nvSpPr>
            <p:cNvPr id="76" name="Freeform 12"/>
            <p:cNvSpPr/>
            <p:nvPr/>
          </p:nvSpPr>
          <p:spPr bwMode="auto">
            <a:xfrm>
              <a:off x="2815" y="7232"/>
              <a:ext cx="865" cy="1735"/>
            </a:xfrm>
            <a:custGeom>
              <a:avLst/>
              <a:gdLst>
                <a:gd name="T0" fmla="*/ 776 w 776"/>
                <a:gd name="T1" fmla="*/ 1553 h 1553"/>
                <a:gd name="T2" fmla="*/ 0 w 776"/>
                <a:gd name="T3" fmla="*/ 777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7"/>
                  </a:cubicBezTo>
                  <a:cubicBezTo>
                    <a:pt x="0" y="348"/>
                    <a:pt x="348" y="0"/>
                    <a:pt x="776" y="0"/>
                  </a:cubicBezTo>
                </a:path>
              </a:pathLst>
            </a:custGeom>
            <a:noFill/>
            <a:ln w="12700" cap="flat">
              <a:solidFill>
                <a:schemeClr val="bg1">
                  <a:alpha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ysClr val="windowText" lastClr="000000"/>
                </a:solidFill>
                <a:effectLst/>
                <a:uLnTx/>
                <a:uFillTx/>
                <a:cs typeface="+mn-ea"/>
                <a:sym typeface="+mn-lt"/>
              </a:endParaRPr>
            </a:p>
          </p:txBody>
        </p:sp>
        <p:sp>
          <p:nvSpPr>
            <p:cNvPr id="77" name="Oval 13"/>
            <p:cNvSpPr>
              <a:spLocks noChangeArrowheads="1"/>
            </p:cNvSpPr>
            <p:nvPr/>
          </p:nvSpPr>
          <p:spPr bwMode="auto">
            <a:xfrm>
              <a:off x="2975" y="7384"/>
              <a:ext cx="1410" cy="1420"/>
            </a:xfrm>
            <a:prstGeom prst="ellipse">
              <a:avLst/>
            </a:prstGeom>
            <a:solidFill>
              <a:schemeClr val="bg1">
                <a:alpha val="50000"/>
              </a:schemeClr>
            </a:solidFill>
            <a:ln w="12700">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ysClr val="windowText" lastClr="000000"/>
                </a:solidFill>
                <a:effectLst/>
                <a:uLnTx/>
                <a:uFillTx/>
                <a:cs typeface="+mn-ea"/>
                <a:sym typeface="+mn-lt"/>
              </a:endParaRPr>
            </a:p>
          </p:txBody>
        </p:sp>
        <p:sp>
          <p:nvSpPr>
            <p:cNvPr id="36" name="Freeform 96"/>
            <p:cNvSpPr>
              <a:spLocks noEditPoints="1"/>
            </p:cNvSpPr>
            <p:nvPr/>
          </p:nvSpPr>
          <p:spPr bwMode="auto">
            <a:xfrm>
              <a:off x="3385" y="7826"/>
              <a:ext cx="840" cy="535"/>
            </a:xfrm>
            <a:custGeom>
              <a:avLst/>
              <a:gdLst>
                <a:gd name="T0" fmla="*/ 30726 w 124"/>
                <a:gd name="T1" fmla="*/ 169489 h 85"/>
                <a:gd name="T2" fmla="*/ 92177 w 124"/>
                <a:gd name="T3" fmla="*/ 231122 h 85"/>
                <a:gd name="T4" fmla="*/ 98323 w 124"/>
                <a:gd name="T5" fmla="*/ 138673 h 85"/>
                <a:gd name="T6" fmla="*/ 0 w 124"/>
                <a:gd name="T7" fmla="*/ 166408 h 85"/>
                <a:gd name="T8" fmla="*/ 27653 w 124"/>
                <a:gd name="T9" fmla="*/ 261938 h 85"/>
                <a:gd name="T10" fmla="*/ 122903 w 124"/>
                <a:gd name="T11" fmla="*/ 234203 h 85"/>
                <a:gd name="T12" fmla="*/ 98323 w 124"/>
                <a:gd name="T13" fmla="*/ 138673 h 85"/>
                <a:gd name="T14" fmla="*/ 168992 w 124"/>
                <a:gd name="T15" fmla="*/ 169489 h 85"/>
                <a:gd name="T16" fmla="*/ 230444 w 124"/>
                <a:gd name="T17" fmla="*/ 231122 h 85"/>
                <a:gd name="T18" fmla="*/ 233516 w 124"/>
                <a:gd name="T19" fmla="*/ 138673 h 85"/>
                <a:gd name="T20" fmla="*/ 138266 w 124"/>
                <a:gd name="T21" fmla="*/ 166408 h 85"/>
                <a:gd name="T22" fmla="*/ 162847 w 124"/>
                <a:gd name="T23" fmla="*/ 261938 h 85"/>
                <a:gd name="T24" fmla="*/ 261169 w 124"/>
                <a:gd name="T25" fmla="*/ 234203 h 85"/>
                <a:gd name="T26" fmla="*/ 233516 w 124"/>
                <a:gd name="T27" fmla="*/ 138673 h 85"/>
                <a:gd name="T28" fmla="*/ 298040 w 124"/>
                <a:gd name="T29" fmla="*/ 80122 h 85"/>
                <a:gd name="T30" fmla="*/ 288823 w 124"/>
                <a:gd name="T31" fmla="*/ 89367 h 85"/>
                <a:gd name="T32" fmla="*/ 328766 w 124"/>
                <a:gd name="T33" fmla="*/ 144836 h 85"/>
                <a:gd name="T34" fmla="*/ 341056 w 124"/>
                <a:gd name="T35" fmla="*/ 144836 h 85"/>
                <a:gd name="T36" fmla="*/ 381000 w 124"/>
                <a:gd name="T37" fmla="*/ 89367 h 85"/>
                <a:gd name="T38" fmla="*/ 374855 w 124"/>
                <a:gd name="T39" fmla="*/ 80122 h 85"/>
                <a:gd name="T40" fmla="*/ 30726 w 124"/>
                <a:gd name="T41" fmla="*/ 27735 h 85"/>
                <a:gd name="T42" fmla="*/ 92177 w 124"/>
                <a:gd name="T43" fmla="*/ 92449 h 85"/>
                <a:gd name="T44" fmla="*/ 98323 w 124"/>
                <a:gd name="T45" fmla="*/ 0 h 85"/>
                <a:gd name="T46" fmla="*/ 0 w 124"/>
                <a:gd name="T47" fmla="*/ 24653 h 85"/>
                <a:gd name="T48" fmla="*/ 27653 w 124"/>
                <a:gd name="T49" fmla="*/ 120183 h 85"/>
                <a:gd name="T50" fmla="*/ 122903 w 124"/>
                <a:gd name="T51" fmla="*/ 95530 h 85"/>
                <a:gd name="T52" fmla="*/ 98323 w 124"/>
                <a:gd name="T53" fmla="*/ 0 h 85"/>
                <a:gd name="T54" fmla="*/ 168992 w 124"/>
                <a:gd name="T55" fmla="*/ 27735 h 85"/>
                <a:gd name="T56" fmla="*/ 230444 w 124"/>
                <a:gd name="T57" fmla="*/ 92449 h 85"/>
                <a:gd name="T58" fmla="*/ 233516 w 124"/>
                <a:gd name="T59" fmla="*/ 0 h 85"/>
                <a:gd name="T60" fmla="*/ 138266 w 124"/>
                <a:gd name="T61" fmla="*/ 24653 h 85"/>
                <a:gd name="T62" fmla="*/ 162847 w 124"/>
                <a:gd name="T63" fmla="*/ 120183 h 85"/>
                <a:gd name="T64" fmla="*/ 261169 w 124"/>
                <a:gd name="T65" fmla="*/ 95530 h 85"/>
                <a:gd name="T66" fmla="*/ 233516 w 124"/>
                <a:gd name="T67" fmla="*/ 0 h 8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24" h="85">
                  <a:moveTo>
                    <a:pt x="10" y="75"/>
                  </a:moveTo>
                  <a:cubicBezTo>
                    <a:pt x="10" y="55"/>
                    <a:pt x="10" y="55"/>
                    <a:pt x="10" y="55"/>
                  </a:cubicBezTo>
                  <a:cubicBezTo>
                    <a:pt x="30" y="55"/>
                    <a:pt x="30" y="55"/>
                    <a:pt x="30" y="55"/>
                  </a:cubicBezTo>
                  <a:cubicBezTo>
                    <a:pt x="30" y="75"/>
                    <a:pt x="30" y="75"/>
                    <a:pt x="30" y="75"/>
                  </a:cubicBezTo>
                  <a:cubicBezTo>
                    <a:pt x="10" y="75"/>
                    <a:pt x="10" y="75"/>
                    <a:pt x="10" y="75"/>
                  </a:cubicBezTo>
                  <a:moveTo>
                    <a:pt x="32" y="45"/>
                  </a:moveTo>
                  <a:cubicBezTo>
                    <a:pt x="9" y="45"/>
                    <a:pt x="9" y="45"/>
                    <a:pt x="9" y="45"/>
                  </a:cubicBezTo>
                  <a:cubicBezTo>
                    <a:pt x="4" y="45"/>
                    <a:pt x="0" y="49"/>
                    <a:pt x="0" y="54"/>
                  </a:cubicBezTo>
                  <a:cubicBezTo>
                    <a:pt x="0" y="76"/>
                    <a:pt x="0" y="76"/>
                    <a:pt x="0" y="76"/>
                  </a:cubicBezTo>
                  <a:cubicBezTo>
                    <a:pt x="0" y="81"/>
                    <a:pt x="4" y="85"/>
                    <a:pt x="9" y="85"/>
                  </a:cubicBezTo>
                  <a:cubicBezTo>
                    <a:pt x="32" y="85"/>
                    <a:pt x="32" y="85"/>
                    <a:pt x="32" y="85"/>
                  </a:cubicBezTo>
                  <a:cubicBezTo>
                    <a:pt x="36" y="85"/>
                    <a:pt x="40" y="81"/>
                    <a:pt x="40" y="76"/>
                  </a:cubicBezTo>
                  <a:cubicBezTo>
                    <a:pt x="40" y="54"/>
                    <a:pt x="40" y="54"/>
                    <a:pt x="40" y="54"/>
                  </a:cubicBezTo>
                  <a:cubicBezTo>
                    <a:pt x="40" y="49"/>
                    <a:pt x="36" y="45"/>
                    <a:pt x="32" y="45"/>
                  </a:cubicBezTo>
                  <a:moveTo>
                    <a:pt x="55" y="75"/>
                  </a:moveTo>
                  <a:cubicBezTo>
                    <a:pt x="55" y="55"/>
                    <a:pt x="55" y="55"/>
                    <a:pt x="55" y="55"/>
                  </a:cubicBezTo>
                  <a:cubicBezTo>
                    <a:pt x="75" y="55"/>
                    <a:pt x="75" y="55"/>
                    <a:pt x="75" y="55"/>
                  </a:cubicBezTo>
                  <a:cubicBezTo>
                    <a:pt x="75" y="75"/>
                    <a:pt x="75" y="75"/>
                    <a:pt x="75" y="75"/>
                  </a:cubicBezTo>
                  <a:cubicBezTo>
                    <a:pt x="55" y="75"/>
                    <a:pt x="55" y="75"/>
                    <a:pt x="55" y="75"/>
                  </a:cubicBezTo>
                  <a:moveTo>
                    <a:pt x="76" y="45"/>
                  </a:moveTo>
                  <a:cubicBezTo>
                    <a:pt x="53" y="45"/>
                    <a:pt x="53" y="45"/>
                    <a:pt x="53" y="45"/>
                  </a:cubicBezTo>
                  <a:cubicBezTo>
                    <a:pt x="49" y="45"/>
                    <a:pt x="45" y="49"/>
                    <a:pt x="45" y="54"/>
                  </a:cubicBezTo>
                  <a:cubicBezTo>
                    <a:pt x="45" y="76"/>
                    <a:pt x="45" y="76"/>
                    <a:pt x="45" y="76"/>
                  </a:cubicBezTo>
                  <a:cubicBezTo>
                    <a:pt x="45" y="81"/>
                    <a:pt x="49" y="85"/>
                    <a:pt x="53" y="85"/>
                  </a:cubicBezTo>
                  <a:cubicBezTo>
                    <a:pt x="76" y="85"/>
                    <a:pt x="76" y="85"/>
                    <a:pt x="76" y="85"/>
                  </a:cubicBezTo>
                  <a:cubicBezTo>
                    <a:pt x="81" y="85"/>
                    <a:pt x="85" y="81"/>
                    <a:pt x="85" y="76"/>
                  </a:cubicBezTo>
                  <a:cubicBezTo>
                    <a:pt x="85" y="54"/>
                    <a:pt x="85" y="54"/>
                    <a:pt x="85" y="54"/>
                  </a:cubicBezTo>
                  <a:cubicBezTo>
                    <a:pt x="85" y="49"/>
                    <a:pt x="81" y="45"/>
                    <a:pt x="76" y="45"/>
                  </a:cubicBezTo>
                  <a:moveTo>
                    <a:pt x="122" y="26"/>
                  </a:moveTo>
                  <a:cubicBezTo>
                    <a:pt x="97" y="26"/>
                    <a:pt x="97" y="26"/>
                    <a:pt x="97" y="26"/>
                  </a:cubicBezTo>
                  <a:cubicBezTo>
                    <a:pt x="96" y="26"/>
                    <a:pt x="95" y="27"/>
                    <a:pt x="95" y="28"/>
                  </a:cubicBezTo>
                  <a:cubicBezTo>
                    <a:pt x="95" y="28"/>
                    <a:pt x="94" y="29"/>
                    <a:pt x="94" y="29"/>
                  </a:cubicBezTo>
                  <a:cubicBezTo>
                    <a:pt x="94" y="30"/>
                    <a:pt x="95" y="30"/>
                    <a:pt x="95" y="31"/>
                  </a:cubicBezTo>
                  <a:cubicBezTo>
                    <a:pt x="107" y="47"/>
                    <a:pt x="107" y="47"/>
                    <a:pt x="107" y="47"/>
                  </a:cubicBezTo>
                  <a:cubicBezTo>
                    <a:pt x="108" y="47"/>
                    <a:pt x="108" y="48"/>
                    <a:pt x="109" y="48"/>
                  </a:cubicBezTo>
                  <a:cubicBezTo>
                    <a:pt x="110" y="48"/>
                    <a:pt x="111" y="47"/>
                    <a:pt x="111" y="47"/>
                  </a:cubicBezTo>
                  <a:cubicBezTo>
                    <a:pt x="124" y="31"/>
                    <a:pt x="124" y="31"/>
                    <a:pt x="124" y="31"/>
                  </a:cubicBezTo>
                  <a:cubicBezTo>
                    <a:pt x="124" y="30"/>
                    <a:pt x="124" y="30"/>
                    <a:pt x="124" y="29"/>
                  </a:cubicBezTo>
                  <a:cubicBezTo>
                    <a:pt x="124" y="29"/>
                    <a:pt x="124" y="28"/>
                    <a:pt x="124" y="28"/>
                  </a:cubicBezTo>
                  <a:cubicBezTo>
                    <a:pt x="123" y="27"/>
                    <a:pt x="122" y="26"/>
                    <a:pt x="122" y="26"/>
                  </a:cubicBezTo>
                  <a:moveTo>
                    <a:pt x="10" y="30"/>
                  </a:moveTo>
                  <a:cubicBezTo>
                    <a:pt x="10" y="9"/>
                    <a:pt x="10" y="9"/>
                    <a:pt x="10" y="9"/>
                  </a:cubicBezTo>
                  <a:cubicBezTo>
                    <a:pt x="30" y="9"/>
                    <a:pt x="30" y="9"/>
                    <a:pt x="30" y="9"/>
                  </a:cubicBezTo>
                  <a:cubicBezTo>
                    <a:pt x="30" y="30"/>
                    <a:pt x="30" y="30"/>
                    <a:pt x="30" y="30"/>
                  </a:cubicBezTo>
                  <a:cubicBezTo>
                    <a:pt x="10" y="30"/>
                    <a:pt x="10" y="30"/>
                    <a:pt x="10" y="30"/>
                  </a:cubicBezTo>
                  <a:moveTo>
                    <a:pt x="32" y="0"/>
                  </a:moveTo>
                  <a:cubicBezTo>
                    <a:pt x="9" y="0"/>
                    <a:pt x="9" y="0"/>
                    <a:pt x="9" y="0"/>
                  </a:cubicBezTo>
                  <a:cubicBezTo>
                    <a:pt x="4" y="0"/>
                    <a:pt x="0" y="3"/>
                    <a:pt x="0" y="8"/>
                  </a:cubicBezTo>
                  <a:cubicBezTo>
                    <a:pt x="0" y="31"/>
                    <a:pt x="0" y="31"/>
                    <a:pt x="0" y="31"/>
                  </a:cubicBezTo>
                  <a:cubicBezTo>
                    <a:pt x="0" y="35"/>
                    <a:pt x="4" y="39"/>
                    <a:pt x="9" y="39"/>
                  </a:cubicBezTo>
                  <a:cubicBezTo>
                    <a:pt x="32" y="39"/>
                    <a:pt x="32" y="39"/>
                    <a:pt x="32" y="39"/>
                  </a:cubicBezTo>
                  <a:cubicBezTo>
                    <a:pt x="36" y="39"/>
                    <a:pt x="40" y="35"/>
                    <a:pt x="40" y="31"/>
                  </a:cubicBezTo>
                  <a:cubicBezTo>
                    <a:pt x="40" y="8"/>
                    <a:pt x="40" y="8"/>
                    <a:pt x="40" y="8"/>
                  </a:cubicBezTo>
                  <a:cubicBezTo>
                    <a:pt x="40" y="3"/>
                    <a:pt x="36" y="0"/>
                    <a:pt x="32" y="0"/>
                  </a:cubicBezTo>
                  <a:moveTo>
                    <a:pt x="55" y="30"/>
                  </a:moveTo>
                  <a:cubicBezTo>
                    <a:pt x="55" y="9"/>
                    <a:pt x="55" y="9"/>
                    <a:pt x="55" y="9"/>
                  </a:cubicBezTo>
                  <a:cubicBezTo>
                    <a:pt x="75" y="9"/>
                    <a:pt x="75" y="9"/>
                    <a:pt x="75" y="9"/>
                  </a:cubicBezTo>
                  <a:cubicBezTo>
                    <a:pt x="75" y="30"/>
                    <a:pt x="75" y="30"/>
                    <a:pt x="75" y="30"/>
                  </a:cubicBezTo>
                  <a:cubicBezTo>
                    <a:pt x="55" y="30"/>
                    <a:pt x="55" y="30"/>
                    <a:pt x="55" y="30"/>
                  </a:cubicBezTo>
                  <a:moveTo>
                    <a:pt x="76" y="0"/>
                  </a:moveTo>
                  <a:cubicBezTo>
                    <a:pt x="53" y="0"/>
                    <a:pt x="53" y="0"/>
                    <a:pt x="53" y="0"/>
                  </a:cubicBezTo>
                  <a:cubicBezTo>
                    <a:pt x="49" y="0"/>
                    <a:pt x="45" y="3"/>
                    <a:pt x="45" y="8"/>
                  </a:cubicBezTo>
                  <a:cubicBezTo>
                    <a:pt x="45" y="31"/>
                    <a:pt x="45" y="31"/>
                    <a:pt x="45" y="31"/>
                  </a:cubicBezTo>
                  <a:cubicBezTo>
                    <a:pt x="45" y="35"/>
                    <a:pt x="49" y="39"/>
                    <a:pt x="53" y="39"/>
                  </a:cubicBezTo>
                  <a:cubicBezTo>
                    <a:pt x="76" y="39"/>
                    <a:pt x="76" y="39"/>
                    <a:pt x="76" y="39"/>
                  </a:cubicBezTo>
                  <a:cubicBezTo>
                    <a:pt x="81" y="39"/>
                    <a:pt x="85" y="35"/>
                    <a:pt x="85" y="31"/>
                  </a:cubicBezTo>
                  <a:cubicBezTo>
                    <a:pt x="85" y="8"/>
                    <a:pt x="85" y="8"/>
                    <a:pt x="85" y="8"/>
                  </a:cubicBezTo>
                  <a:cubicBezTo>
                    <a:pt x="85" y="3"/>
                    <a:pt x="81" y="0"/>
                    <a:pt x="76" y="0"/>
                  </a:cubicBezTo>
                </a:path>
              </a:pathLst>
            </a:custGeom>
            <a:solidFill>
              <a:schemeClr val="accent5"/>
            </a:solidFill>
            <a:ln>
              <a:noFill/>
            </a:ln>
          </p:spPr>
          <p:txBody>
            <a:bodyPr lIns="68580" tIns="34290" rIns="68580" bIns="34290"/>
            <a:lstStyle/>
            <a:p>
              <a:pPr eaLnBrk="0" fontAlgn="base" hangingPunct="0">
                <a:spcBef>
                  <a:spcPct val="0"/>
                </a:spcBef>
                <a:spcAft>
                  <a:spcPct val="0"/>
                </a:spcAft>
                <a:defRPr/>
              </a:pPr>
              <a:endParaRPr lang="zh-CN" altLang="en-US" sz="1400" kern="0">
                <a:solidFill>
                  <a:srgbClr val="000000"/>
                </a:solidFill>
                <a:cs typeface="+mn-ea"/>
                <a:sym typeface="+mn-lt"/>
              </a:endParaRPr>
            </a:p>
          </p:txBody>
        </p:sp>
      </p:grpSp>
      <p:sp>
        <p:nvSpPr>
          <p:cNvPr id="24" name="TextBox 23"/>
          <p:cNvSpPr txBox="1"/>
          <p:nvPr/>
        </p:nvSpPr>
        <p:spPr>
          <a:xfrm>
            <a:off x="2642870" y="1849120"/>
            <a:ext cx="8478520" cy="91440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5" name="TextBox 24"/>
          <p:cNvSpPr txBox="1"/>
          <p:nvPr/>
        </p:nvSpPr>
        <p:spPr>
          <a:xfrm>
            <a:off x="2625338" y="158016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26" name="TextBox 23"/>
          <p:cNvSpPr txBox="1"/>
          <p:nvPr/>
        </p:nvSpPr>
        <p:spPr>
          <a:xfrm>
            <a:off x="1042035" y="3251835"/>
            <a:ext cx="8478520" cy="91440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7" name="TextBox 24"/>
          <p:cNvSpPr txBox="1"/>
          <p:nvPr/>
        </p:nvSpPr>
        <p:spPr>
          <a:xfrm>
            <a:off x="7694543" y="297970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28" name="TextBox 23"/>
          <p:cNvSpPr txBox="1"/>
          <p:nvPr/>
        </p:nvSpPr>
        <p:spPr>
          <a:xfrm>
            <a:off x="2642870" y="4738370"/>
            <a:ext cx="8478520" cy="91440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9" name="TextBox 24"/>
          <p:cNvSpPr txBox="1"/>
          <p:nvPr/>
        </p:nvSpPr>
        <p:spPr>
          <a:xfrm>
            <a:off x="2625338" y="446941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0" presetClass="entr" presetSubtype="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800" decel="100000"/>
                                        <p:tgtEl>
                                          <p:spTgt spid="21"/>
                                        </p:tgtEl>
                                      </p:cBhvr>
                                    </p:animEffect>
                                    <p:anim calcmode="lin" valueType="num">
                                      <p:cBhvr>
                                        <p:cTn id="21" dur="800" decel="100000" fill="hold"/>
                                        <p:tgtEl>
                                          <p:spTgt spid="21"/>
                                        </p:tgtEl>
                                        <p:attrNameLst>
                                          <p:attrName>style.rotation</p:attrName>
                                        </p:attrNameLst>
                                      </p:cBhvr>
                                      <p:tavLst>
                                        <p:tav tm="0">
                                          <p:val>
                                            <p:fltVal val="-90"/>
                                          </p:val>
                                        </p:tav>
                                        <p:tav tm="100000">
                                          <p:val>
                                            <p:fltVal val="0"/>
                                          </p:val>
                                        </p:tav>
                                      </p:tavLst>
                                    </p:anim>
                                    <p:anim calcmode="lin" valueType="num">
                                      <p:cBhvr>
                                        <p:cTn id="22" dur="800" decel="100000" fill="hold"/>
                                        <p:tgtEl>
                                          <p:spTgt spid="21"/>
                                        </p:tgtEl>
                                        <p:attrNameLst>
                                          <p:attrName>ppt_x</p:attrName>
                                        </p:attrNameLst>
                                      </p:cBhvr>
                                      <p:tavLst>
                                        <p:tav tm="0">
                                          <p:val>
                                            <p:strVal val="#ppt_x+0.4"/>
                                          </p:val>
                                        </p:tav>
                                        <p:tav tm="100000">
                                          <p:val>
                                            <p:strVal val="#ppt_x-0.05"/>
                                          </p:val>
                                        </p:tav>
                                      </p:tavLst>
                                    </p:anim>
                                    <p:anim calcmode="lin" valueType="num">
                                      <p:cBhvr>
                                        <p:cTn id="23" dur="800" decel="100000" fill="hold"/>
                                        <p:tgtEl>
                                          <p:spTgt spid="21"/>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par>
                                <p:cTn id="26" presetID="42" presetClass="entr" presetSubtype="0" fill="hold" grpId="1"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anim calcmode="lin" valueType="num">
                                      <p:cBhvr>
                                        <p:cTn id="29" dur="1000" fill="hold"/>
                                        <p:tgtEl>
                                          <p:spTgt spid="25"/>
                                        </p:tgtEl>
                                        <p:attrNameLst>
                                          <p:attrName>ppt_x</p:attrName>
                                        </p:attrNameLst>
                                      </p:cBhvr>
                                      <p:tavLst>
                                        <p:tav tm="0">
                                          <p:val>
                                            <p:strVal val="#ppt_x"/>
                                          </p:val>
                                        </p:tav>
                                        <p:tav tm="100000">
                                          <p:val>
                                            <p:strVal val="#ppt_x"/>
                                          </p:val>
                                        </p:tav>
                                      </p:tavLst>
                                    </p:anim>
                                    <p:anim calcmode="lin" valueType="num">
                                      <p:cBhvr>
                                        <p:cTn id="30" dur="1000" fill="hold"/>
                                        <p:tgtEl>
                                          <p:spTgt spid="25"/>
                                        </p:tgtEl>
                                        <p:attrNameLst>
                                          <p:attrName>ppt_y</p:attrName>
                                        </p:attrNameLst>
                                      </p:cBhvr>
                                      <p:tavLst>
                                        <p:tav tm="0">
                                          <p:val>
                                            <p:strVal val="#ppt_y+.1"/>
                                          </p:val>
                                        </p:tav>
                                        <p:tav tm="100000">
                                          <p:val>
                                            <p:strVal val="#ppt_y"/>
                                          </p:val>
                                        </p:tav>
                                      </p:tavLst>
                                    </p:anim>
                                  </p:childTnLst>
                                </p:cTn>
                              </p:par>
                              <p:par>
                                <p:cTn id="31" presetID="42" presetClass="entr" presetSubtype="0" fill="hold" grpId="1"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1000"/>
                                        <p:tgtEl>
                                          <p:spTgt spid="24"/>
                                        </p:tgtEl>
                                      </p:cBhvr>
                                    </p:animEffect>
                                    <p:anim calcmode="lin" valueType="num">
                                      <p:cBhvr>
                                        <p:cTn id="34" dur="1000" fill="hold"/>
                                        <p:tgtEl>
                                          <p:spTgt spid="24"/>
                                        </p:tgtEl>
                                        <p:attrNameLst>
                                          <p:attrName>ppt_x</p:attrName>
                                        </p:attrNameLst>
                                      </p:cBhvr>
                                      <p:tavLst>
                                        <p:tav tm="0">
                                          <p:val>
                                            <p:strVal val="#ppt_x"/>
                                          </p:val>
                                        </p:tav>
                                        <p:tav tm="100000">
                                          <p:val>
                                            <p:strVal val="#ppt_x"/>
                                          </p:val>
                                        </p:tav>
                                      </p:tavLst>
                                    </p:anim>
                                    <p:anim calcmode="lin" valueType="num">
                                      <p:cBhvr>
                                        <p:cTn id="35" dur="1000" fill="hold"/>
                                        <p:tgtEl>
                                          <p:spTgt spid="24"/>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30" presetClass="entr" presetSubtype="0"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800" decel="100000"/>
                                        <p:tgtEl>
                                          <p:spTgt spid="22"/>
                                        </p:tgtEl>
                                      </p:cBhvr>
                                    </p:animEffect>
                                    <p:anim calcmode="lin" valueType="num">
                                      <p:cBhvr>
                                        <p:cTn id="40" dur="800" decel="100000" fill="hold"/>
                                        <p:tgtEl>
                                          <p:spTgt spid="22"/>
                                        </p:tgtEl>
                                        <p:attrNameLst>
                                          <p:attrName>style.rotation</p:attrName>
                                        </p:attrNameLst>
                                      </p:cBhvr>
                                      <p:tavLst>
                                        <p:tav tm="0">
                                          <p:val>
                                            <p:fltVal val="-90"/>
                                          </p:val>
                                        </p:tav>
                                        <p:tav tm="100000">
                                          <p:val>
                                            <p:fltVal val="0"/>
                                          </p:val>
                                        </p:tav>
                                      </p:tavLst>
                                    </p:anim>
                                    <p:anim calcmode="lin" valueType="num">
                                      <p:cBhvr>
                                        <p:cTn id="41" dur="800" decel="100000" fill="hold"/>
                                        <p:tgtEl>
                                          <p:spTgt spid="22"/>
                                        </p:tgtEl>
                                        <p:attrNameLst>
                                          <p:attrName>ppt_x</p:attrName>
                                        </p:attrNameLst>
                                      </p:cBhvr>
                                      <p:tavLst>
                                        <p:tav tm="0">
                                          <p:val>
                                            <p:strVal val="#ppt_x+0.4"/>
                                          </p:val>
                                        </p:tav>
                                        <p:tav tm="100000">
                                          <p:val>
                                            <p:strVal val="#ppt_x-0.05"/>
                                          </p:val>
                                        </p:tav>
                                      </p:tavLst>
                                    </p:anim>
                                    <p:anim calcmode="lin" valueType="num">
                                      <p:cBhvr>
                                        <p:cTn id="42" dur="800" decel="100000" fill="hold"/>
                                        <p:tgtEl>
                                          <p:spTgt spid="22"/>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22"/>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22"/>
                                        </p:tgtEl>
                                        <p:attrNameLst>
                                          <p:attrName>ppt_y</p:attrName>
                                        </p:attrNameLst>
                                      </p:cBhvr>
                                      <p:tavLst>
                                        <p:tav tm="0">
                                          <p:val>
                                            <p:strVal val="#ppt_y+0.1"/>
                                          </p:val>
                                        </p:tav>
                                        <p:tav tm="100000">
                                          <p:val>
                                            <p:strVal val="#ppt_y"/>
                                          </p:val>
                                        </p:tav>
                                      </p:tavLst>
                                    </p:anim>
                                  </p:childTnLst>
                                </p:cTn>
                              </p:par>
                              <p:par>
                                <p:cTn id="45" presetID="42" presetClass="entr" presetSubtype="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1000"/>
                                        <p:tgtEl>
                                          <p:spTgt spid="27"/>
                                        </p:tgtEl>
                                      </p:cBhvr>
                                    </p:animEffect>
                                    <p:anim calcmode="lin" valueType="num">
                                      <p:cBhvr>
                                        <p:cTn id="48" dur="1000" fill="hold"/>
                                        <p:tgtEl>
                                          <p:spTgt spid="27"/>
                                        </p:tgtEl>
                                        <p:attrNameLst>
                                          <p:attrName>ppt_x</p:attrName>
                                        </p:attrNameLst>
                                      </p:cBhvr>
                                      <p:tavLst>
                                        <p:tav tm="0">
                                          <p:val>
                                            <p:strVal val="#ppt_x"/>
                                          </p:val>
                                        </p:tav>
                                        <p:tav tm="100000">
                                          <p:val>
                                            <p:strVal val="#ppt_x"/>
                                          </p:val>
                                        </p:tav>
                                      </p:tavLst>
                                    </p:anim>
                                    <p:anim calcmode="lin" valueType="num">
                                      <p:cBhvr>
                                        <p:cTn id="49" dur="1000" fill="hold"/>
                                        <p:tgtEl>
                                          <p:spTgt spid="27"/>
                                        </p:tgtEl>
                                        <p:attrNameLst>
                                          <p:attrName>ppt_y</p:attrName>
                                        </p:attrNameLst>
                                      </p:cBhvr>
                                      <p:tavLst>
                                        <p:tav tm="0">
                                          <p:val>
                                            <p:strVal val="#ppt_y+.1"/>
                                          </p:val>
                                        </p:tav>
                                        <p:tav tm="100000">
                                          <p:val>
                                            <p:strVal val="#ppt_y"/>
                                          </p:val>
                                        </p:tav>
                                      </p:tavLst>
                                    </p:anim>
                                  </p:childTnLst>
                                </p:cTn>
                              </p:par>
                              <p:par>
                                <p:cTn id="50" presetID="42" presetClass="entr" presetSubtype="0" fill="hold" grpId="1"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childTnLst>
                          </p:cTn>
                        </p:par>
                        <p:par>
                          <p:cTn id="55" fill="hold">
                            <p:stCondLst>
                              <p:cond delay="3000"/>
                            </p:stCondLst>
                            <p:childTnLst>
                              <p:par>
                                <p:cTn id="56" presetID="30" presetClass="entr" presetSubtype="0"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800" decel="100000"/>
                                        <p:tgtEl>
                                          <p:spTgt spid="23"/>
                                        </p:tgtEl>
                                      </p:cBhvr>
                                    </p:animEffect>
                                    <p:anim calcmode="lin" valueType="num">
                                      <p:cBhvr>
                                        <p:cTn id="59" dur="800" decel="100000" fill="hold"/>
                                        <p:tgtEl>
                                          <p:spTgt spid="23"/>
                                        </p:tgtEl>
                                        <p:attrNameLst>
                                          <p:attrName>style.rotation</p:attrName>
                                        </p:attrNameLst>
                                      </p:cBhvr>
                                      <p:tavLst>
                                        <p:tav tm="0">
                                          <p:val>
                                            <p:fltVal val="-90"/>
                                          </p:val>
                                        </p:tav>
                                        <p:tav tm="100000">
                                          <p:val>
                                            <p:fltVal val="0"/>
                                          </p:val>
                                        </p:tav>
                                      </p:tavLst>
                                    </p:anim>
                                    <p:anim calcmode="lin" valueType="num">
                                      <p:cBhvr>
                                        <p:cTn id="60" dur="800" decel="100000" fill="hold"/>
                                        <p:tgtEl>
                                          <p:spTgt spid="23"/>
                                        </p:tgtEl>
                                        <p:attrNameLst>
                                          <p:attrName>ppt_x</p:attrName>
                                        </p:attrNameLst>
                                      </p:cBhvr>
                                      <p:tavLst>
                                        <p:tav tm="0">
                                          <p:val>
                                            <p:strVal val="#ppt_x+0.4"/>
                                          </p:val>
                                        </p:tav>
                                        <p:tav tm="100000">
                                          <p:val>
                                            <p:strVal val="#ppt_x-0.05"/>
                                          </p:val>
                                        </p:tav>
                                      </p:tavLst>
                                    </p:anim>
                                    <p:anim calcmode="lin" valueType="num">
                                      <p:cBhvr>
                                        <p:cTn id="61" dur="800" decel="100000" fill="hold"/>
                                        <p:tgtEl>
                                          <p:spTgt spid="23"/>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23"/>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23"/>
                                        </p:tgtEl>
                                        <p:attrNameLst>
                                          <p:attrName>ppt_y</p:attrName>
                                        </p:attrNameLst>
                                      </p:cBhvr>
                                      <p:tavLst>
                                        <p:tav tm="0">
                                          <p:val>
                                            <p:strVal val="#ppt_y+0.1"/>
                                          </p:val>
                                        </p:tav>
                                        <p:tav tm="100000">
                                          <p:val>
                                            <p:strVal val="#ppt_y"/>
                                          </p:val>
                                        </p:tav>
                                      </p:tavLst>
                                    </p:anim>
                                  </p:childTnLst>
                                </p:cTn>
                              </p:par>
                              <p:par>
                                <p:cTn id="64" presetID="42" presetClass="entr" presetSubtype="0" fill="hold" grpId="1" nodeType="with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1000"/>
                                        <p:tgtEl>
                                          <p:spTgt spid="29"/>
                                        </p:tgtEl>
                                      </p:cBhvr>
                                    </p:animEffect>
                                    <p:anim calcmode="lin" valueType="num">
                                      <p:cBhvr>
                                        <p:cTn id="67" dur="1000" fill="hold"/>
                                        <p:tgtEl>
                                          <p:spTgt spid="29"/>
                                        </p:tgtEl>
                                        <p:attrNameLst>
                                          <p:attrName>ppt_x</p:attrName>
                                        </p:attrNameLst>
                                      </p:cBhvr>
                                      <p:tavLst>
                                        <p:tav tm="0">
                                          <p:val>
                                            <p:strVal val="#ppt_x"/>
                                          </p:val>
                                        </p:tav>
                                        <p:tav tm="100000">
                                          <p:val>
                                            <p:strVal val="#ppt_x"/>
                                          </p:val>
                                        </p:tav>
                                      </p:tavLst>
                                    </p:anim>
                                    <p:anim calcmode="lin" valueType="num">
                                      <p:cBhvr>
                                        <p:cTn id="68" dur="1000" fill="hold"/>
                                        <p:tgtEl>
                                          <p:spTgt spid="29"/>
                                        </p:tgtEl>
                                        <p:attrNameLst>
                                          <p:attrName>ppt_y</p:attrName>
                                        </p:attrNameLst>
                                      </p:cBhvr>
                                      <p:tavLst>
                                        <p:tav tm="0">
                                          <p:val>
                                            <p:strVal val="#ppt_y+.1"/>
                                          </p:val>
                                        </p:tav>
                                        <p:tav tm="100000">
                                          <p:val>
                                            <p:strVal val="#ppt_y"/>
                                          </p:val>
                                        </p:tav>
                                      </p:tavLst>
                                    </p:anim>
                                  </p:childTnLst>
                                </p:cTn>
                              </p:par>
                              <p:par>
                                <p:cTn id="69" presetID="42" presetClass="entr" presetSubtype="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1000"/>
                                        <p:tgtEl>
                                          <p:spTgt spid="28"/>
                                        </p:tgtEl>
                                      </p:cBhvr>
                                    </p:animEffect>
                                    <p:anim calcmode="lin" valueType="num">
                                      <p:cBhvr>
                                        <p:cTn id="72" dur="1000" fill="hold"/>
                                        <p:tgtEl>
                                          <p:spTgt spid="28"/>
                                        </p:tgtEl>
                                        <p:attrNameLst>
                                          <p:attrName>ppt_x</p:attrName>
                                        </p:attrNameLst>
                                      </p:cBhvr>
                                      <p:tavLst>
                                        <p:tav tm="0">
                                          <p:val>
                                            <p:strVal val="#ppt_x"/>
                                          </p:val>
                                        </p:tav>
                                        <p:tav tm="100000">
                                          <p:val>
                                            <p:strVal val="#ppt_x"/>
                                          </p:val>
                                        </p:tav>
                                      </p:tavLst>
                                    </p:anim>
                                    <p:anim calcmode="lin" valueType="num">
                                      <p:cBhvr>
                                        <p:cTn id="7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1"/>
      <p:bldP spid="25" grpId="1"/>
      <p:bldP spid="26" grpId="1"/>
      <p:bldP spid="27" grpId="1"/>
      <p:bldP spid="28" grpId="1"/>
      <p:bldP spid="2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61" name="Line 31"/>
          <p:cNvSpPr/>
          <p:nvPr/>
        </p:nvSpPr>
        <p:spPr>
          <a:xfrm flipV="1">
            <a:off x="1042035" y="3614420"/>
            <a:ext cx="10079355" cy="20320"/>
          </a:xfrm>
          <a:prstGeom prst="line">
            <a:avLst/>
          </a:prstGeom>
          <a:ln w="6350" cap="flat" cmpd="sng">
            <a:solidFill>
              <a:schemeClr val="bg2"/>
            </a:solidFill>
            <a:prstDash val="solid"/>
            <a:round/>
            <a:headEnd type="none" w="med" len="med"/>
            <a:tailEnd type="none" w="med" len="med"/>
          </a:ln>
        </p:spPr>
        <p:txBody>
          <a:bodyPr anchor="t"/>
          <a:lstStyle/>
          <a:p>
            <a:pPr lvl="0"/>
            <a:endParaRPr lang="zh-CN" altLang="en-US">
              <a:cs typeface="+mn-ea"/>
              <a:sym typeface="+mn-lt"/>
            </a:endParaRPr>
          </a:p>
        </p:txBody>
      </p:sp>
      <p:sp>
        <p:nvSpPr>
          <p:cNvPr id="62" name="Line 32"/>
          <p:cNvSpPr/>
          <p:nvPr/>
        </p:nvSpPr>
        <p:spPr>
          <a:xfrm>
            <a:off x="5972175" y="1758950"/>
            <a:ext cx="0" cy="3730625"/>
          </a:xfrm>
          <a:prstGeom prst="line">
            <a:avLst/>
          </a:prstGeom>
          <a:ln w="6350" cap="flat" cmpd="sng">
            <a:solidFill>
              <a:schemeClr val="bg2"/>
            </a:solidFill>
            <a:prstDash val="solid"/>
            <a:round/>
            <a:headEnd type="none" w="med" len="med"/>
            <a:tailEnd type="none" w="med" len="med"/>
          </a:ln>
        </p:spPr>
        <p:txBody>
          <a:bodyPr anchor="t"/>
          <a:lstStyle/>
          <a:p>
            <a:pPr lvl="0"/>
            <a:endParaRPr lang="zh-CN" altLang="en-US">
              <a:cs typeface="+mn-ea"/>
              <a:sym typeface="+mn-lt"/>
            </a:endParaRPr>
          </a:p>
        </p:txBody>
      </p:sp>
      <p:grpSp>
        <p:nvGrpSpPr>
          <p:cNvPr id="4" name="组合 3"/>
          <p:cNvGrpSpPr/>
          <p:nvPr/>
        </p:nvGrpSpPr>
        <p:grpSpPr>
          <a:xfrm>
            <a:off x="4286250" y="1943735"/>
            <a:ext cx="1436370" cy="1436370"/>
            <a:chOff x="6750" y="3061"/>
            <a:chExt cx="2262" cy="2262"/>
          </a:xfrm>
        </p:grpSpPr>
        <p:grpSp>
          <p:nvGrpSpPr>
            <p:cNvPr id="14358" name="组合 13"/>
            <p:cNvGrpSpPr/>
            <p:nvPr/>
          </p:nvGrpSpPr>
          <p:grpSpPr>
            <a:xfrm>
              <a:off x="6750" y="3061"/>
              <a:ext cx="2262" cy="2263"/>
              <a:chOff x="850277" y="2206172"/>
              <a:chExt cx="2013812" cy="2013812"/>
            </a:xfrm>
          </p:grpSpPr>
          <p:sp>
            <p:nvSpPr>
              <p:cNvPr id="19" name="饼形 18"/>
              <p:cNvSpPr/>
              <p:nvPr/>
            </p:nvSpPr>
            <p:spPr>
              <a:xfrm>
                <a:off x="850277" y="2206172"/>
                <a:ext cx="2013812" cy="2013812"/>
              </a:xfrm>
              <a:prstGeom prst="pie">
                <a:avLst>
                  <a:gd name="adj1" fmla="val 0"/>
                  <a:gd name="adj2" fmla="val 16189716"/>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20" name="饼形 19"/>
              <p:cNvSpPr/>
              <p:nvPr/>
            </p:nvSpPr>
            <p:spPr>
              <a:xfrm>
                <a:off x="850277" y="2206172"/>
                <a:ext cx="2013812" cy="2013812"/>
              </a:xfrm>
              <a:prstGeom prst="pie">
                <a:avLst>
                  <a:gd name="adj1" fmla="val 16175099"/>
                  <a:gd name="adj2" fmla="val 123505"/>
                </a:avLst>
              </a:prstGeom>
              <a:solidFill>
                <a:schemeClr val="bg1">
                  <a:alpha val="7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21" name="椭圆 20"/>
              <p:cNvSpPr/>
              <p:nvPr/>
            </p:nvSpPr>
            <p:spPr>
              <a:xfrm>
                <a:off x="1113901" y="2481294"/>
                <a:ext cx="1463571" cy="146356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cs typeface="+mn-ea"/>
                  <a:sym typeface="+mn-lt"/>
                </a:endParaRPr>
              </a:p>
            </p:txBody>
          </p:sp>
        </p:grpSp>
        <p:sp>
          <p:nvSpPr>
            <p:cNvPr id="95" name="Freeform 159"/>
            <p:cNvSpPr/>
            <p:nvPr/>
          </p:nvSpPr>
          <p:spPr>
            <a:xfrm>
              <a:off x="7429" y="3752"/>
              <a:ext cx="905" cy="880"/>
            </a:xfrm>
            <a:custGeom>
              <a:avLst/>
              <a:gdLst/>
              <a:ahLst/>
              <a:cxnLst>
                <a:cxn ang="0">
                  <a:pos x="57851018" y="61745130"/>
                </a:cxn>
                <a:cxn ang="0">
                  <a:pos x="57851018" y="61745130"/>
                </a:cxn>
                <a:cxn ang="0">
                  <a:pos x="52947913" y="66271158"/>
                </a:cxn>
                <a:cxn ang="0">
                  <a:pos x="52947913" y="133187862"/>
                </a:cxn>
                <a:cxn ang="0">
                  <a:pos x="57851018" y="137713891"/>
                </a:cxn>
                <a:cxn ang="0">
                  <a:pos x="67656321" y="133187862"/>
                </a:cxn>
                <a:cxn ang="0">
                  <a:pos x="67656321" y="66271158"/>
                </a:cxn>
                <a:cxn ang="0">
                  <a:pos x="57851018" y="61745130"/>
                </a:cxn>
                <a:cxn ang="0">
                  <a:pos x="110798931" y="80818464"/>
                </a:cxn>
                <a:cxn ang="0">
                  <a:pos x="110798931" y="80818464"/>
                </a:cxn>
                <a:cxn ang="0">
                  <a:pos x="105895826" y="85343591"/>
                </a:cxn>
                <a:cxn ang="0">
                  <a:pos x="105895826" y="123490260"/>
                </a:cxn>
                <a:cxn ang="0">
                  <a:pos x="110798931" y="133187862"/>
                </a:cxn>
                <a:cxn ang="0">
                  <a:pos x="115701129" y="123490260"/>
                </a:cxn>
                <a:cxn ang="0">
                  <a:pos x="115701129" y="85343591"/>
                </a:cxn>
                <a:cxn ang="0">
                  <a:pos x="110798931" y="80818464"/>
                </a:cxn>
                <a:cxn ang="0">
                  <a:pos x="153941540" y="0"/>
                </a:cxn>
                <a:cxn ang="0">
                  <a:pos x="153941540" y="0"/>
                </a:cxn>
                <a:cxn ang="0">
                  <a:pos x="105895826" y="37822994"/>
                </a:cxn>
                <a:cxn ang="0">
                  <a:pos x="52947913" y="18749660"/>
                </a:cxn>
                <a:cxn ang="0">
                  <a:pos x="0" y="47520597"/>
                </a:cxn>
                <a:cxn ang="0">
                  <a:pos x="0" y="199781794"/>
                </a:cxn>
                <a:cxn ang="0">
                  <a:pos x="52947913" y="171334531"/>
                </a:cxn>
                <a:cxn ang="0">
                  <a:pos x="105895826" y="190084191"/>
                </a:cxn>
                <a:cxn ang="0">
                  <a:pos x="153941540" y="152261197"/>
                </a:cxn>
                <a:cxn ang="0">
                  <a:pos x="206889454" y="190084191"/>
                </a:cxn>
                <a:cxn ang="0">
                  <a:pos x="206889454" y="37822994"/>
                </a:cxn>
                <a:cxn ang="0">
                  <a:pos x="153941540" y="0"/>
                </a:cxn>
                <a:cxn ang="0">
                  <a:pos x="192509188" y="166484828"/>
                </a:cxn>
                <a:cxn ang="0">
                  <a:pos x="192509188" y="166484828"/>
                </a:cxn>
                <a:cxn ang="0">
                  <a:pos x="153941540" y="137713891"/>
                </a:cxn>
                <a:cxn ang="0">
                  <a:pos x="105895826" y="175859658"/>
                </a:cxn>
                <a:cxn ang="0">
                  <a:pos x="52947913" y="156787226"/>
                </a:cxn>
                <a:cxn ang="0">
                  <a:pos x="14381172" y="180709361"/>
                </a:cxn>
                <a:cxn ang="0">
                  <a:pos x="14381172" y="52370300"/>
                </a:cxn>
                <a:cxn ang="0">
                  <a:pos x="52947913" y="28448164"/>
                </a:cxn>
                <a:cxn ang="0">
                  <a:pos x="105895826" y="47520597"/>
                </a:cxn>
                <a:cxn ang="0">
                  <a:pos x="153941540" y="9374830"/>
                </a:cxn>
                <a:cxn ang="0">
                  <a:pos x="192509188" y="37822994"/>
                </a:cxn>
                <a:cxn ang="0">
                  <a:pos x="192509188" y="166484828"/>
                </a:cxn>
                <a:cxn ang="0">
                  <a:pos x="153941540" y="104416925"/>
                </a:cxn>
                <a:cxn ang="0">
                  <a:pos x="153941540" y="104416925"/>
                </a:cxn>
                <a:cxn ang="0">
                  <a:pos x="163746844" y="114115430"/>
                </a:cxn>
                <a:cxn ang="0">
                  <a:pos x="168649949" y="104416925"/>
                </a:cxn>
                <a:cxn ang="0">
                  <a:pos x="168649949" y="56896328"/>
                </a:cxn>
                <a:cxn ang="0">
                  <a:pos x="163746844" y="47520597"/>
                </a:cxn>
                <a:cxn ang="0">
                  <a:pos x="153941540" y="56896328"/>
                </a:cxn>
                <a:cxn ang="0">
                  <a:pos x="153941540" y="104416925"/>
                </a:cxn>
              </a:cxnLst>
              <a:rect l="0" t="0" r="0" b="0"/>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accent5"/>
            </a:solidFill>
            <a:ln w="9525">
              <a:noFill/>
            </a:ln>
          </p:spPr>
          <p:txBody>
            <a:bodyPr/>
            <a:lstStyle/>
            <a:p>
              <a:endParaRPr lang="zh-CN" altLang="en-US">
                <a:cs typeface="+mn-ea"/>
                <a:sym typeface="+mn-lt"/>
              </a:endParaRPr>
            </a:p>
          </p:txBody>
        </p:sp>
      </p:grpSp>
      <p:grpSp>
        <p:nvGrpSpPr>
          <p:cNvPr id="5" name="组合 4"/>
          <p:cNvGrpSpPr/>
          <p:nvPr/>
        </p:nvGrpSpPr>
        <p:grpSpPr>
          <a:xfrm>
            <a:off x="6293485" y="1943735"/>
            <a:ext cx="1436370" cy="1449070"/>
            <a:chOff x="9911" y="3061"/>
            <a:chExt cx="2262" cy="2282"/>
          </a:xfrm>
        </p:grpSpPr>
        <p:grpSp>
          <p:nvGrpSpPr>
            <p:cNvPr id="14376" name="组合 34"/>
            <p:cNvGrpSpPr/>
            <p:nvPr/>
          </p:nvGrpSpPr>
          <p:grpSpPr>
            <a:xfrm>
              <a:off x="9911" y="3061"/>
              <a:ext cx="2263" cy="2283"/>
              <a:chOff x="6471503" y="2206172"/>
              <a:chExt cx="2013812" cy="2031610"/>
            </a:xfrm>
          </p:grpSpPr>
          <p:sp>
            <p:nvSpPr>
              <p:cNvPr id="37" name="饼形 36"/>
              <p:cNvSpPr/>
              <p:nvPr/>
            </p:nvSpPr>
            <p:spPr>
              <a:xfrm>
                <a:off x="6471503" y="2223970"/>
                <a:ext cx="2013812" cy="2013812"/>
              </a:xfrm>
              <a:prstGeom prst="pie">
                <a:avLst>
                  <a:gd name="adj1" fmla="val 18163554"/>
                  <a:gd name="adj2" fmla="val 16189716"/>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38" name="饼形 37"/>
              <p:cNvSpPr/>
              <p:nvPr/>
            </p:nvSpPr>
            <p:spPr>
              <a:xfrm>
                <a:off x="6471503" y="2206172"/>
                <a:ext cx="2013812" cy="2013812"/>
              </a:xfrm>
              <a:prstGeom prst="pie">
                <a:avLst>
                  <a:gd name="adj1" fmla="val 16175099"/>
                  <a:gd name="adj2" fmla="val 18230302"/>
                </a:avLst>
              </a:prstGeom>
              <a:solidFill>
                <a:schemeClr val="bg1">
                  <a:alpha val="7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39" name="椭圆 38"/>
              <p:cNvSpPr/>
              <p:nvPr/>
            </p:nvSpPr>
            <p:spPr>
              <a:xfrm>
                <a:off x="6735127" y="2481294"/>
                <a:ext cx="1463571" cy="146356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cs typeface="+mn-ea"/>
                  <a:sym typeface="+mn-lt"/>
                </a:endParaRPr>
              </a:p>
            </p:txBody>
          </p:sp>
        </p:grpSp>
        <p:sp>
          <p:nvSpPr>
            <p:cNvPr id="94" name="Freeform 158"/>
            <p:cNvSpPr/>
            <p:nvPr/>
          </p:nvSpPr>
          <p:spPr>
            <a:xfrm>
              <a:off x="10530" y="3720"/>
              <a:ext cx="998" cy="912"/>
            </a:xfrm>
            <a:custGeom>
              <a:avLst/>
              <a:gdLst/>
              <a:ahLst/>
              <a:cxnLst>
                <a:cxn ang="0">
                  <a:pos x="180051940" y="26190212"/>
                </a:cxn>
                <a:cxn ang="0">
                  <a:pos x="180051940" y="26190212"/>
                </a:cxn>
                <a:cxn ang="0">
                  <a:pos x="154529825" y="0"/>
                </a:cxn>
                <a:cxn ang="0">
                  <a:pos x="72020776" y="0"/>
                </a:cxn>
                <a:cxn ang="0">
                  <a:pos x="46498661" y="26190212"/>
                </a:cxn>
                <a:cxn ang="0">
                  <a:pos x="5244136" y="57336311"/>
                </a:cxn>
                <a:cxn ang="0">
                  <a:pos x="46498661" y="99099083"/>
                </a:cxn>
                <a:cxn ang="0">
                  <a:pos x="51393513" y="99099083"/>
                </a:cxn>
                <a:cxn ang="0">
                  <a:pos x="108031164" y="151126077"/>
                </a:cxn>
                <a:cxn ang="0">
                  <a:pos x="108031164" y="192888849"/>
                </a:cxn>
                <a:cxn ang="0">
                  <a:pos x="87403902" y="192888849"/>
                </a:cxn>
                <a:cxn ang="0">
                  <a:pos x="77264912" y="203153071"/>
                </a:cxn>
                <a:cxn ang="0">
                  <a:pos x="87403902" y="208461407"/>
                </a:cxn>
                <a:cxn ang="0">
                  <a:pos x="138797415" y="208461407"/>
                </a:cxn>
                <a:cxn ang="0">
                  <a:pos x="149285689" y="203153071"/>
                </a:cxn>
                <a:cxn ang="0">
                  <a:pos x="138797415" y="192888849"/>
                </a:cxn>
                <a:cxn ang="0">
                  <a:pos x="118519437" y="192888849"/>
                </a:cxn>
                <a:cxn ang="0">
                  <a:pos x="118519437" y="151126077"/>
                </a:cxn>
                <a:cxn ang="0">
                  <a:pos x="175157087" y="99099083"/>
                </a:cxn>
                <a:cxn ang="0">
                  <a:pos x="180051940" y="99099083"/>
                </a:cxn>
                <a:cxn ang="0">
                  <a:pos x="221306465" y="57336311"/>
                </a:cxn>
                <a:cxn ang="0">
                  <a:pos x="180051940" y="26190212"/>
                </a:cxn>
                <a:cxn ang="0">
                  <a:pos x="46498661" y="83526524"/>
                </a:cxn>
                <a:cxn ang="0">
                  <a:pos x="46498661" y="83526524"/>
                </a:cxn>
                <a:cxn ang="0">
                  <a:pos x="15383125" y="57336311"/>
                </a:cxn>
                <a:cxn ang="0">
                  <a:pos x="46498661" y="41762771"/>
                </a:cxn>
                <a:cxn ang="0">
                  <a:pos x="46498661" y="83526524"/>
                </a:cxn>
                <a:cxn ang="0">
                  <a:pos x="169912951" y="67599553"/>
                </a:cxn>
                <a:cxn ang="0">
                  <a:pos x="169912951" y="67599553"/>
                </a:cxn>
                <a:cxn ang="0">
                  <a:pos x="113275300" y="140861854"/>
                </a:cxn>
                <a:cxn ang="0">
                  <a:pos x="56637650" y="67599553"/>
                </a:cxn>
                <a:cxn ang="0">
                  <a:pos x="56637650" y="26190212"/>
                </a:cxn>
                <a:cxn ang="0">
                  <a:pos x="72020776" y="15572558"/>
                </a:cxn>
                <a:cxn ang="0">
                  <a:pos x="154529825" y="15572558"/>
                </a:cxn>
                <a:cxn ang="0">
                  <a:pos x="169912951" y="26190212"/>
                </a:cxn>
                <a:cxn ang="0">
                  <a:pos x="169912951" y="67599553"/>
                </a:cxn>
                <a:cxn ang="0">
                  <a:pos x="180051940" y="83526524"/>
                </a:cxn>
                <a:cxn ang="0">
                  <a:pos x="180051940" y="83526524"/>
                </a:cxn>
                <a:cxn ang="0">
                  <a:pos x="180051940" y="41762771"/>
                </a:cxn>
                <a:cxn ang="0">
                  <a:pos x="211167476" y="57336311"/>
                </a:cxn>
                <a:cxn ang="0">
                  <a:pos x="180051940" y="83526524"/>
                </a:cxn>
              </a:cxnLst>
              <a:rect l="0" t="0" r="0" b="0"/>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chemeClr val="accent5"/>
            </a:solidFill>
            <a:ln w="9525">
              <a:noFill/>
            </a:ln>
          </p:spPr>
          <p:txBody>
            <a:bodyPr/>
            <a:lstStyle/>
            <a:p>
              <a:endParaRPr lang="zh-CN" altLang="en-US">
                <a:cs typeface="+mn-ea"/>
                <a:sym typeface="+mn-lt"/>
              </a:endParaRPr>
            </a:p>
          </p:txBody>
        </p:sp>
      </p:grpSp>
      <p:grpSp>
        <p:nvGrpSpPr>
          <p:cNvPr id="23" name="组合 22"/>
          <p:cNvGrpSpPr/>
          <p:nvPr/>
        </p:nvGrpSpPr>
        <p:grpSpPr>
          <a:xfrm>
            <a:off x="6293485" y="3955415"/>
            <a:ext cx="1436370" cy="1436370"/>
            <a:chOff x="9911" y="6229"/>
            <a:chExt cx="2262" cy="2262"/>
          </a:xfrm>
        </p:grpSpPr>
        <p:grpSp>
          <p:nvGrpSpPr>
            <p:cNvPr id="14370" name="组合 26"/>
            <p:cNvGrpSpPr/>
            <p:nvPr/>
          </p:nvGrpSpPr>
          <p:grpSpPr>
            <a:xfrm>
              <a:off x="9911" y="6229"/>
              <a:ext cx="2263" cy="2263"/>
              <a:chOff x="6471503" y="2206172"/>
              <a:chExt cx="2013812" cy="2013812"/>
            </a:xfrm>
          </p:grpSpPr>
          <p:sp>
            <p:nvSpPr>
              <p:cNvPr id="28" name="饼形 27"/>
              <p:cNvSpPr/>
              <p:nvPr/>
            </p:nvSpPr>
            <p:spPr>
              <a:xfrm>
                <a:off x="6471503" y="2206172"/>
                <a:ext cx="2013812" cy="2013812"/>
              </a:xfrm>
              <a:prstGeom prst="pie">
                <a:avLst>
                  <a:gd name="adj1" fmla="val 20250322"/>
                  <a:gd name="adj2" fmla="val 16189716"/>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29" name="饼形 28"/>
              <p:cNvSpPr/>
              <p:nvPr/>
            </p:nvSpPr>
            <p:spPr>
              <a:xfrm>
                <a:off x="6471503" y="2206172"/>
                <a:ext cx="2013812" cy="2013812"/>
              </a:xfrm>
              <a:prstGeom prst="pie">
                <a:avLst>
                  <a:gd name="adj1" fmla="val 16175099"/>
                  <a:gd name="adj2" fmla="val 2956713"/>
                </a:avLst>
              </a:prstGeom>
              <a:solidFill>
                <a:schemeClr val="bg1">
                  <a:alpha val="7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30" name="椭圆 29"/>
              <p:cNvSpPr/>
              <p:nvPr/>
            </p:nvSpPr>
            <p:spPr>
              <a:xfrm>
                <a:off x="6735127" y="2481294"/>
                <a:ext cx="1463571" cy="146356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cs typeface="+mn-ea"/>
                  <a:sym typeface="+mn-lt"/>
                </a:endParaRPr>
              </a:p>
            </p:txBody>
          </p:sp>
        </p:grpSp>
        <p:sp>
          <p:nvSpPr>
            <p:cNvPr id="93" name="Freeform 85"/>
            <p:cNvSpPr/>
            <p:nvPr/>
          </p:nvSpPr>
          <p:spPr>
            <a:xfrm>
              <a:off x="10682" y="6995"/>
              <a:ext cx="722" cy="820"/>
            </a:xfrm>
            <a:custGeom>
              <a:avLst/>
              <a:gdLst/>
              <a:ahLst/>
              <a:cxnLst>
                <a:cxn ang="0">
                  <a:pos x="137800120" y="0"/>
                </a:cxn>
                <a:cxn ang="0">
                  <a:pos x="137800120" y="0"/>
                </a:cxn>
                <a:cxn ang="0">
                  <a:pos x="26038908" y="0"/>
                </a:cxn>
                <a:cxn ang="0">
                  <a:pos x="0" y="21885010"/>
                </a:cxn>
                <a:cxn ang="0">
                  <a:pos x="0" y="187502465"/>
                </a:cxn>
                <a:cxn ang="0">
                  <a:pos x="12873177" y="187502465"/>
                </a:cxn>
                <a:cxn ang="0">
                  <a:pos x="34522964" y="170053782"/>
                </a:cxn>
                <a:cxn ang="0">
                  <a:pos x="60561872" y="187502465"/>
                </a:cxn>
                <a:cxn ang="0">
                  <a:pos x="81919106" y="170053782"/>
                </a:cxn>
                <a:cxn ang="0">
                  <a:pos x="103569710" y="187502465"/>
                </a:cxn>
                <a:cxn ang="0">
                  <a:pos x="129316065" y="170053782"/>
                </a:cxn>
                <a:cxn ang="0">
                  <a:pos x="150965851" y="187502465"/>
                </a:cxn>
                <a:cxn ang="0">
                  <a:pos x="163839029" y="187502465"/>
                </a:cxn>
                <a:cxn ang="0">
                  <a:pos x="163839029" y="21885010"/>
                </a:cxn>
                <a:cxn ang="0">
                  <a:pos x="137800120" y="0"/>
                </a:cxn>
                <a:cxn ang="0">
                  <a:pos x="150965851" y="174194301"/>
                </a:cxn>
                <a:cxn ang="0">
                  <a:pos x="150965851" y="174194301"/>
                </a:cxn>
                <a:cxn ang="0">
                  <a:pos x="129316065" y="156744797"/>
                </a:cxn>
                <a:cxn ang="0">
                  <a:pos x="103569710" y="174194301"/>
                </a:cxn>
                <a:cxn ang="0">
                  <a:pos x="81919106" y="156744797"/>
                </a:cxn>
                <a:cxn ang="0">
                  <a:pos x="60561872" y="174194301"/>
                </a:cxn>
                <a:cxn ang="0">
                  <a:pos x="34522964" y="156744797"/>
                </a:cxn>
                <a:cxn ang="0">
                  <a:pos x="12873177" y="174194301"/>
                </a:cxn>
                <a:cxn ang="0">
                  <a:pos x="12873177" y="21885010"/>
                </a:cxn>
                <a:cxn ang="0">
                  <a:pos x="26038908" y="13308163"/>
                </a:cxn>
                <a:cxn ang="0">
                  <a:pos x="137800120" y="13308163"/>
                </a:cxn>
                <a:cxn ang="0">
                  <a:pos x="150965851" y="21885010"/>
                </a:cxn>
                <a:cxn ang="0">
                  <a:pos x="150965851" y="174194301"/>
                </a:cxn>
                <a:cxn ang="0">
                  <a:pos x="120538638" y="104693738"/>
                </a:cxn>
                <a:cxn ang="0">
                  <a:pos x="120538638" y="104693738"/>
                </a:cxn>
                <a:cxn ang="0">
                  <a:pos x="43300390" y="104693738"/>
                </a:cxn>
                <a:cxn ang="0">
                  <a:pos x="34522964" y="108834256"/>
                </a:cxn>
                <a:cxn ang="0">
                  <a:pos x="43300390" y="117706913"/>
                </a:cxn>
                <a:cxn ang="0">
                  <a:pos x="120538638" y="117706913"/>
                </a:cxn>
                <a:cxn ang="0">
                  <a:pos x="129316065" y="108834256"/>
                </a:cxn>
                <a:cxn ang="0">
                  <a:pos x="120538638" y="104693738"/>
                </a:cxn>
                <a:cxn ang="0">
                  <a:pos x="120538638" y="69795551"/>
                </a:cxn>
                <a:cxn ang="0">
                  <a:pos x="120538638" y="69795551"/>
                </a:cxn>
                <a:cxn ang="0">
                  <a:pos x="43300390" y="69795551"/>
                </a:cxn>
                <a:cxn ang="0">
                  <a:pos x="34522964" y="74231880"/>
                </a:cxn>
                <a:cxn ang="0">
                  <a:pos x="43300390" y="82808727"/>
                </a:cxn>
                <a:cxn ang="0">
                  <a:pos x="120538638" y="82808727"/>
                </a:cxn>
                <a:cxn ang="0">
                  <a:pos x="129316065" y="74231880"/>
                </a:cxn>
                <a:cxn ang="0">
                  <a:pos x="120538638" y="69795551"/>
                </a:cxn>
                <a:cxn ang="0">
                  <a:pos x="120538638" y="34898186"/>
                </a:cxn>
                <a:cxn ang="0">
                  <a:pos x="120538638" y="34898186"/>
                </a:cxn>
                <a:cxn ang="0">
                  <a:pos x="43300390" y="34898186"/>
                </a:cxn>
                <a:cxn ang="0">
                  <a:pos x="34522964" y="39334515"/>
                </a:cxn>
                <a:cxn ang="0">
                  <a:pos x="43300390" y="48206350"/>
                </a:cxn>
                <a:cxn ang="0">
                  <a:pos x="120538638" y="48206350"/>
                </a:cxn>
                <a:cxn ang="0">
                  <a:pos x="129316065" y="39334515"/>
                </a:cxn>
                <a:cxn ang="0">
                  <a:pos x="120538638" y="34898186"/>
                </a:cxn>
              </a:cxnLst>
              <a:rect l="0" t="0" r="0" b="0"/>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accent5"/>
            </a:solidFill>
            <a:ln w="9525">
              <a:noFill/>
            </a:ln>
          </p:spPr>
          <p:txBody>
            <a:bodyPr/>
            <a:lstStyle/>
            <a:p>
              <a:endParaRPr lang="zh-CN" altLang="en-US">
                <a:cs typeface="+mn-ea"/>
                <a:sym typeface="+mn-lt"/>
              </a:endParaRPr>
            </a:p>
          </p:txBody>
        </p:sp>
      </p:grpSp>
      <p:grpSp>
        <p:nvGrpSpPr>
          <p:cNvPr id="13" name="组合 12"/>
          <p:cNvGrpSpPr/>
          <p:nvPr/>
        </p:nvGrpSpPr>
        <p:grpSpPr>
          <a:xfrm>
            <a:off x="4286250" y="3896360"/>
            <a:ext cx="1436370" cy="1436370"/>
            <a:chOff x="6750" y="6136"/>
            <a:chExt cx="2262" cy="2262"/>
          </a:xfrm>
        </p:grpSpPr>
        <p:grpSp>
          <p:nvGrpSpPr>
            <p:cNvPr id="14364" name="组合 22"/>
            <p:cNvGrpSpPr/>
            <p:nvPr/>
          </p:nvGrpSpPr>
          <p:grpSpPr>
            <a:xfrm>
              <a:off x="6750" y="6136"/>
              <a:ext cx="2262" cy="2263"/>
              <a:chOff x="4314001" y="2206172"/>
              <a:chExt cx="2013812" cy="2013812"/>
            </a:xfrm>
          </p:grpSpPr>
          <p:sp>
            <p:nvSpPr>
              <p:cNvPr id="24" name="饼形 23"/>
              <p:cNvSpPr/>
              <p:nvPr/>
            </p:nvSpPr>
            <p:spPr>
              <a:xfrm>
                <a:off x="4314001" y="2206172"/>
                <a:ext cx="2013812" cy="2013812"/>
              </a:xfrm>
              <a:prstGeom prst="pie">
                <a:avLst>
                  <a:gd name="adj1" fmla="val 5310308"/>
                  <a:gd name="adj2" fmla="val 16189716"/>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25" name="饼形 24"/>
              <p:cNvSpPr/>
              <p:nvPr/>
            </p:nvSpPr>
            <p:spPr>
              <a:xfrm>
                <a:off x="4314001" y="2206172"/>
                <a:ext cx="2013812" cy="2013812"/>
              </a:xfrm>
              <a:prstGeom prst="pie">
                <a:avLst>
                  <a:gd name="adj1" fmla="val 16175099"/>
                  <a:gd name="adj2" fmla="val 5409114"/>
                </a:avLst>
              </a:prstGeom>
              <a:solidFill>
                <a:schemeClr val="bg1">
                  <a:alpha val="7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solidFill>
                    <a:schemeClr val="tx1"/>
                  </a:solidFill>
                  <a:cs typeface="+mn-ea"/>
                  <a:sym typeface="+mn-lt"/>
                </a:endParaRPr>
              </a:p>
            </p:txBody>
          </p:sp>
          <p:sp>
            <p:nvSpPr>
              <p:cNvPr id="26" name="椭圆 25"/>
              <p:cNvSpPr/>
              <p:nvPr/>
            </p:nvSpPr>
            <p:spPr>
              <a:xfrm>
                <a:off x="4577625" y="2481294"/>
                <a:ext cx="1463571" cy="146356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auto"/>
                <a:endParaRPr lang="zh-CN" altLang="en-US" strike="noStrike" noProof="1">
                  <a:cs typeface="+mn-ea"/>
                  <a:sym typeface="+mn-lt"/>
                </a:endParaRPr>
              </a:p>
            </p:txBody>
          </p:sp>
        </p:grpSp>
        <p:sp>
          <p:nvSpPr>
            <p:cNvPr id="92" name="Freeform 81"/>
            <p:cNvSpPr/>
            <p:nvPr/>
          </p:nvSpPr>
          <p:spPr>
            <a:xfrm>
              <a:off x="7381" y="6902"/>
              <a:ext cx="953" cy="730"/>
            </a:xfrm>
            <a:custGeom>
              <a:avLst/>
              <a:gdLst/>
              <a:ahLst/>
              <a:cxnLst>
                <a:cxn ang="0">
                  <a:pos x="128866231" y="78460124"/>
                </a:cxn>
                <a:cxn ang="0">
                  <a:pos x="128866231" y="78460124"/>
                </a:cxn>
                <a:cxn ang="0">
                  <a:pos x="102953353" y="78460124"/>
                </a:cxn>
                <a:cxn ang="0">
                  <a:pos x="113458917" y="47217665"/>
                </a:cxn>
                <a:cxn ang="0">
                  <a:pos x="108205647" y="41892268"/>
                </a:cxn>
                <a:cxn ang="0">
                  <a:pos x="98050627" y="41892268"/>
                </a:cxn>
                <a:cxn ang="0">
                  <a:pos x="82292769" y="83785521"/>
                </a:cxn>
                <a:cxn ang="0">
                  <a:pos x="82292769" y="89109934"/>
                </a:cxn>
                <a:cxn ang="0">
                  <a:pos x="87545063" y="94080370"/>
                </a:cxn>
                <a:cxn ang="0">
                  <a:pos x="118711211" y="94080370"/>
                </a:cxn>
                <a:cxn ang="0">
                  <a:pos x="102953353" y="125322829"/>
                </a:cxn>
                <a:cxn ang="0">
                  <a:pos x="102953353" y="135973622"/>
                </a:cxn>
                <a:cxn ang="0">
                  <a:pos x="113458917" y="131003186"/>
                </a:cxn>
                <a:cxn ang="0">
                  <a:pos x="133768958" y="83785521"/>
                </a:cxn>
                <a:cxn ang="0">
                  <a:pos x="128866231" y="78460124"/>
                </a:cxn>
                <a:cxn ang="0">
                  <a:pos x="154429542" y="36566872"/>
                </a:cxn>
                <a:cxn ang="0">
                  <a:pos x="154429542" y="36566872"/>
                </a:cxn>
                <a:cxn ang="0">
                  <a:pos x="102953353" y="0"/>
                </a:cxn>
                <a:cxn ang="0">
                  <a:pos x="41321168" y="57513498"/>
                </a:cxn>
                <a:cxn ang="0">
                  <a:pos x="0" y="115026996"/>
                </a:cxn>
                <a:cxn ang="0">
                  <a:pos x="51476188" y="167215097"/>
                </a:cxn>
                <a:cxn ang="0">
                  <a:pos x="149526816" y="167215097"/>
                </a:cxn>
                <a:cxn ang="0">
                  <a:pos x="216411295" y="104731163"/>
                </a:cxn>
                <a:cxn ang="0">
                  <a:pos x="154429542" y="36566872"/>
                </a:cxn>
                <a:cxn ang="0">
                  <a:pos x="149526816" y="156919265"/>
                </a:cxn>
                <a:cxn ang="0">
                  <a:pos x="149526816" y="156919265"/>
                </a:cxn>
                <a:cxn ang="0">
                  <a:pos x="51476188" y="156919265"/>
                </a:cxn>
                <a:cxn ang="0">
                  <a:pos x="10155020" y="115026996"/>
                </a:cxn>
                <a:cxn ang="0">
                  <a:pos x="51476188" y="73134727"/>
                </a:cxn>
                <a:cxn ang="0">
                  <a:pos x="102953353" y="15621229"/>
                </a:cxn>
                <a:cxn ang="0">
                  <a:pos x="144274522" y="52543062"/>
                </a:cxn>
                <a:cxn ang="0">
                  <a:pos x="206256274" y="99405767"/>
                </a:cxn>
                <a:cxn ang="0">
                  <a:pos x="149526816" y="156919265"/>
                </a:cxn>
              </a:cxnLst>
              <a:rect l="0" t="0" r="0" b="0"/>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chemeClr val="accent5"/>
            </a:solidFill>
            <a:ln w="9525">
              <a:noFill/>
            </a:ln>
          </p:spPr>
          <p:txBody>
            <a:bodyPr/>
            <a:lstStyle/>
            <a:p>
              <a:endParaRPr lang="zh-CN" altLang="en-US">
                <a:cs typeface="+mn-ea"/>
                <a:sym typeface="+mn-lt"/>
              </a:endParaRPr>
            </a:p>
          </p:txBody>
        </p:sp>
      </p:grpSp>
      <p:sp>
        <p:nvSpPr>
          <p:cNvPr id="58" name="TextBox 23"/>
          <p:cNvSpPr txBox="1"/>
          <p:nvPr/>
        </p:nvSpPr>
        <p:spPr>
          <a:xfrm>
            <a:off x="1042670" y="2139950"/>
            <a:ext cx="3054350"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59" name="TextBox 24"/>
          <p:cNvSpPr txBox="1"/>
          <p:nvPr/>
        </p:nvSpPr>
        <p:spPr>
          <a:xfrm>
            <a:off x="2271008" y="178781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27" name="TextBox 23"/>
          <p:cNvSpPr txBox="1"/>
          <p:nvPr/>
        </p:nvSpPr>
        <p:spPr>
          <a:xfrm>
            <a:off x="1042670" y="4248785"/>
            <a:ext cx="3054350"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31" name="TextBox 24"/>
          <p:cNvSpPr txBox="1"/>
          <p:nvPr/>
        </p:nvSpPr>
        <p:spPr>
          <a:xfrm>
            <a:off x="2271008" y="389664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34" name="TextBox 23"/>
          <p:cNvSpPr txBox="1"/>
          <p:nvPr/>
        </p:nvSpPr>
        <p:spPr>
          <a:xfrm>
            <a:off x="8082915" y="2160270"/>
            <a:ext cx="3054350"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35" name="TextBox 24"/>
          <p:cNvSpPr txBox="1"/>
          <p:nvPr/>
        </p:nvSpPr>
        <p:spPr>
          <a:xfrm>
            <a:off x="8083044" y="178781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36" name="TextBox 23"/>
          <p:cNvSpPr txBox="1"/>
          <p:nvPr/>
        </p:nvSpPr>
        <p:spPr>
          <a:xfrm>
            <a:off x="8082915" y="4328160"/>
            <a:ext cx="3054350"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40" name="TextBox 24"/>
          <p:cNvSpPr txBox="1"/>
          <p:nvPr/>
        </p:nvSpPr>
        <p:spPr>
          <a:xfrm>
            <a:off x="8083044" y="395570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62"/>
                                        </p:tgtEl>
                                        <p:attrNameLst>
                                          <p:attrName>style.visibility</p:attrName>
                                        </p:attrNameLst>
                                      </p:cBhvr>
                                      <p:to>
                                        <p:strVal val="visible"/>
                                      </p:to>
                                    </p:set>
                                    <p:anim calcmode="lin" valueType="num">
                                      <p:cBhvr>
                                        <p:cTn id="19" dur="750" fill="hold"/>
                                        <p:tgtEl>
                                          <p:spTgt spid="62"/>
                                        </p:tgtEl>
                                        <p:attrNameLst>
                                          <p:attrName>ppt_x</p:attrName>
                                        </p:attrNameLst>
                                      </p:cBhvr>
                                      <p:tavLst>
                                        <p:tav tm="0">
                                          <p:val>
                                            <p:strVal val="#ppt_x"/>
                                          </p:val>
                                        </p:tav>
                                        <p:tav tm="100000">
                                          <p:val>
                                            <p:strVal val="#ppt_x"/>
                                          </p:val>
                                        </p:tav>
                                      </p:tavLst>
                                    </p:anim>
                                    <p:anim calcmode="lin" valueType="num">
                                      <p:cBhvr>
                                        <p:cTn id="20" dur="750" fill="hold"/>
                                        <p:tgtEl>
                                          <p:spTgt spid="62"/>
                                        </p:tgtEl>
                                        <p:attrNameLst>
                                          <p:attrName>ppt_y</p:attrName>
                                        </p:attrNameLst>
                                      </p:cBhvr>
                                      <p:tavLst>
                                        <p:tav tm="0">
                                          <p:val>
                                            <p:strVal val="1+#ppt_h/2"/>
                                          </p:val>
                                        </p:tav>
                                        <p:tav tm="100000">
                                          <p:val>
                                            <p:strVal val="#ppt_y"/>
                                          </p:val>
                                        </p:tav>
                                      </p:tavLst>
                                    </p:anim>
                                  </p:childTnLst>
                                </p:cTn>
                              </p:par>
                              <p:par>
                                <p:cTn id="21" presetID="2" presetClass="entr" presetSubtype="8" decel="10000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750" fill="hold"/>
                                        <p:tgtEl>
                                          <p:spTgt spid="61"/>
                                        </p:tgtEl>
                                        <p:attrNameLst>
                                          <p:attrName>ppt_x</p:attrName>
                                        </p:attrNameLst>
                                      </p:cBhvr>
                                      <p:tavLst>
                                        <p:tav tm="0">
                                          <p:val>
                                            <p:strVal val="0-#ppt_w/2"/>
                                          </p:val>
                                        </p:tav>
                                        <p:tav tm="100000">
                                          <p:val>
                                            <p:strVal val="#ppt_x"/>
                                          </p:val>
                                        </p:tav>
                                      </p:tavLst>
                                    </p:anim>
                                    <p:anim calcmode="lin" valueType="num">
                                      <p:cBhvr>
                                        <p:cTn id="24" dur="750" fill="hold"/>
                                        <p:tgtEl>
                                          <p:spTgt spid="61"/>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31"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fltVal val="0"/>
                                          </p:val>
                                        </p:tav>
                                        <p:tav tm="100000">
                                          <p:val>
                                            <p:strVal val="#ppt_w"/>
                                          </p:val>
                                        </p:tav>
                                      </p:tavLst>
                                    </p:anim>
                                    <p:anim calcmode="lin" valueType="num">
                                      <p:cBhvr>
                                        <p:cTn id="29" dur="1000" fill="hold"/>
                                        <p:tgtEl>
                                          <p:spTgt spid="4"/>
                                        </p:tgtEl>
                                        <p:attrNameLst>
                                          <p:attrName>ppt_h</p:attrName>
                                        </p:attrNameLst>
                                      </p:cBhvr>
                                      <p:tavLst>
                                        <p:tav tm="0">
                                          <p:val>
                                            <p:fltVal val="0"/>
                                          </p:val>
                                        </p:tav>
                                        <p:tav tm="100000">
                                          <p:val>
                                            <p:strVal val="#ppt_h"/>
                                          </p:val>
                                        </p:tav>
                                      </p:tavLst>
                                    </p:anim>
                                    <p:anim calcmode="lin" valueType="num">
                                      <p:cBhvr>
                                        <p:cTn id="30" dur="1000" fill="hold"/>
                                        <p:tgtEl>
                                          <p:spTgt spid="4"/>
                                        </p:tgtEl>
                                        <p:attrNameLst>
                                          <p:attrName>style.rotation</p:attrName>
                                        </p:attrNameLst>
                                      </p:cBhvr>
                                      <p:tavLst>
                                        <p:tav tm="0">
                                          <p:val>
                                            <p:fltVal val="90"/>
                                          </p:val>
                                        </p:tav>
                                        <p:tav tm="100000">
                                          <p:val>
                                            <p:fltVal val="0"/>
                                          </p:val>
                                        </p:tav>
                                      </p:tavLst>
                                    </p:anim>
                                    <p:animEffect transition="in" filter="fade">
                                      <p:cBhvr>
                                        <p:cTn id="31" dur="1000"/>
                                        <p:tgtEl>
                                          <p:spTgt spid="4"/>
                                        </p:tgtEl>
                                      </p:cBhvr>
                                    </p:animEffect>
                                  </p:childTnLst>
                                </p:cTn>
                              </p:par>
                              <p:par>
                                <p:cTn id="32" presetID="31"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1000" fill="hold"/>
                                        <p:tgtEl>
                                          <p:spTgt spid="5"/>
                                        </p:tgtEl>
                                        <p:attrNameLst>
                                          <p:attrName>ppt_w</p:attrName>
                                        </p:attrNameLst>
                                      </p:cBhvr>
                                      <p:tavLst>
                                        <p:tav tm="0">
                                          <p:val>
                                            <p:fltVal val="0"/>
                                          </p:val>
                                        </p:tav>
                                        <p:tav tm="100000">
                                          <p:val>
                                            <p:strVal val="#ppt_w"/>
                                          </p:val>
                                        </p:tav>
                                      </p:tavLst>
                                    </p:anim>
                                    <p:anim calcmode="lin" valueType="num">
                                      <p:cBhvr>
                                        <p:cTn id="35" dur="1000" fill="hold"/>
                                        <p:tgtEl>
                                          <p:spTgt spid="5"/>
                                        </p:tgtEl>
                                        <p:attrNameLst>
                                          <p:attrName>ppt_h</p:attrName>
                                        </p:attrNameLst>
                                      </p:cBhvr>
                                      <p:tavLst>
                                        <p:tav tm="0">
                                          <p:val>
                                            <p:fltVal val="0"/>
                                          </p:val>
                                        </p:tav>
                                        <p:tav tm="100000">
                                          <p:val>
                                            <p:strVal val="#ppt_h"/>
                                          </p:val>
                                        </p:tav>
                                      </p:tavLst>
                                    </p:anim>
                                    <p:anim calcmode="lin" valueType="num">
                                      <p:cBhvr>
                                        <p:cTn id="36" dur="1000" fill="hold"/>
                                        <p:tgtEl>
                                          <p:spTgt spid="5"/>
                                        </p:tgtEl>
                                        <p:attrNameLst>
                                          <p:attrName>style.rotation</p:attrName>
                                        </p:attrNameLst>
                                      </p:cBhvr>
                                      <p:tavLst>
                                        <p:tav tm="0">
                                          <p:val>
                                            <p:fltVal val="90"/>
                                          </p:val>
                                        </p:tav>
                                        <p:tav tm="100000">
                                          <p:val>
                                            <p:fltVal val="0"/>
                                          </p:val>
                                        </p:tav>
                                      </p:tavLst>
                                    </p:anim>
                                    <p:animEffect transition="in" filter="fade">
                                      <p:cBhvr>
                                        <p:cTn id="37" dur="1000"/>
                                        <p:tgtEl>
                                          <p:spTgt spid="5"/>
                                        </p:tgtEl>
                                      </p:cBhvr>
                                    </p:animEffect>
                                  </p:childTnLst>
                                </p:cTn>
                              </p:par>
                              <p:par>
                                <p:cTn id="38" presetID="31"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1000" fill="hold"/>
                                        <p:tgtEl>
                                          <p:spTgt spid="13"/>
                                        </p:tgtEl>
                                        <p:attrNameLst>
                                          <p:attrName>ppt_w</p:attrName>
                                        </p:attrNameLst>
                                      </p:cBhvr>
                                      <p:tavLst>
                                        <p:tav tm="0">
                                          <p:val>
                                            <p:fltVal val="0"/>
                                          </p:val>
                                        </p:tav>
                                        <p:tav tm="100000">
                                          <p:val>
                                            <p:strVal val="#ppt_w"/>
                                          </p:val>
                                        </p:tav>
                                      </p:tavLst>
                                    </p:anim>
                                    <p:anim calcmode="lin" valueType="num">
                                      <p:cBhvr>
                                        <p:cTn id="41" dur="1000" fill="hold"/>
                                        <p:tgtEl>
                                          <p:spTgt spid="13"/>
                                        </p:tgtEl>
                                        <p:attrNameLst>
                                          <p:attrName>ppt_h</p:attrName>
                                        </p:attrNameLst>
                                      </p:cBhvr>
                                      <p:tavLst>
                                        <p:tav tm="0">
                                          <p:val>
                                            <p:fltVal val="0"/>
                                          </p:val>
                                        </p:tav>
                                        <p:tav tm="100000">
                                          <p:val>
                                            <p:strVal val="#ppt_h"/>
                                          </p:val>
                                        </p:tav>
                                      </p:tavLst>
                                    </p:anim>
                                    <p:anim calcmode="lin" valueType="num">
                                      <p:cBhvr>
                                        <p:cTn id="42" dur="1000" fill="hold"/>
                                        <p:tgtEl>
                                          <p:spTgt spid="13"/>
                                        </p:tgtEl>
                                        <p:attrNameLst>
                                          <p:attrName>style.rotation</p:attrName>
                                        </p:attrNameLst>
                                      </p:cBhvr>
                                      <p:tavLst>
                                        <p:tav tm="0">
                                          <p:val>
                                            <p:fltVal val="90"/>
                                          </p:val>
                                        </p:tav>
                                        <p:tav tm="100000">
                                          <p:val>
                                            <p:fltVal val="0"/>
                                          </p:val>
                                        </p:tav>
                                      </p:tavLst>
                                    </p:anim>
                                    <p:animEffect transition="in" filter="fade">
                                      <p:cBhvr>
                                        <p:cTn id="43" dur="1000"/>
                                        <p:tgtEl>
                                          <p:spTgt spid="13"/>
                                        </p:tgtEl>
                                      </p:cBhvr>
                                    </p:animEffect>
                                  </p:childTnLst>
                                </p:cTn>
                              </p:par>
                              <p:par>
                                <p:cTn id="44" presetID="31" presetClass="entr" presetSubtype="0"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1000" fill="hold"/>
                                        <p:tgtEl>
                                          <p:spTgt spid="23"/>
                                        </p:tgtEl>
                                        <p:attrNameLst>
                                          <p:attrName>ppt_w</p:attrName>
                                        </p:attrNameLst>
                                      </p:cBhvr>
                                      <p:tavLst>
                                        <p:tav tm="0">
                                          <p:val>
                                            <p:fltVal val="0"/>
                                          </p:val>
                                        </p:tav>
                                        <p:tav tm="100000">
                                          <p:val>
                                            <p:strVal val="#ppt_w"/>
                                          </p:val>
                                        </p:tav>
                                      </p:tavLst>
                                    </p:anim>
                                    <p:anim calcmode="lin" valueType="num">
                                      <p:cBhvr>
                                        <p:cTn id="47" dur="1000" fill="hold"/>
                                        <p:tgtEl>
                                          <p:spTgt spid="23"/>
                                        </p:tgtEl>
                                        <p:attrNameLst>
                                          <p:attrName>ppt_h</p:attrName>
                                        </p:attrNameLst>
                                      </p:cBhvr>
                                      <p:tavLst>
                                        <p:tav tm="0">
                                          <p:val>
                                            <p:fltVal val="0"/>
                                          </p:val>
                                        </p:tav>
                                        <p:tav tm="100000">
                                          <p:val>
                                            <p:strVal val="#ppt_h"/>
                                          </p:val>
                                        </p:tav>
                                      </p:tavLst>
                                    </p:anim>
                                    <p:anim calcmode="lin" valueType="num">
                                      <p:cBhvr>
                                        <p:cTn id="48" dur="1000" fill="hold"/>
                                        <p:tgtEl>
                                          <p:spTgt spid="23"/>
                                        </p:tgtEl>
                                        <p:attrNameLst>
                                          <p:attrName>style.rotation</p:attrName>
                                        </p:attrNameLst>
                                      </p:cBhvr>
                                      <p:tavLst>
                                        <p:tav tm="0">
                                          <p:val>
                                            <p:fltVal val="90"/>
                                          </p:val>
                                        </p:tav>
                                        <p:tav tm="100000">
                                          <p:val>
                                            <p:fltVal val="0"/>
                                          </p:val>
                                        </p:tav>
                                      </p:tavLst>
                                    </p:anim>
                                    <p:animEffect transition="in" filter="fade">
                                      <p:cBhvr>
                                        <p:cTn id="49" dur="1000"/>
                                        <p:tgtEl>
                                          <p:spTgt spid="23"/>
                                        </p:tgtEl>
                                      </p:cBhvr>
                                    </p:animEffect>
                                  </p:childTnLst>
                                </p:cTn>
                              </p:par>
                              <p:par>
                                <p:cTn id="50" presetID="42" presetClass="entr" presetSubtype="0"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1000"/>
                                        <p:tgtEl>
                                          <p:spTgt spid="59"/>
                                        </p:tgtEl>
                                      </p:cBhvr>
                                    </p:animEffect>
                                    <p:anim calcmode="lin" valueType="num">
                                      <p:cBhvr>
                                        <p:cTn id="58" dur="1000" fill="hold"/>
                                        <p:tgtEl>
                                          <p:spTgt spid="59"/>
                                        </p:tgtEl>
                                        <p:attrNameLst>
                                          <p:attrName>ppt_x</p:attrName>
                                        </p:attrNameLst>
                                      </p:cBhvr>
                                      <p:tavLst>
                                        <p:tav tm="0">
                                          <p:val>
                                            <p:strVal val="#ppt_x"/>
                                          </p:val>
                                        </p:tav>
                                        <p:tav tm="100000">
                                          <p:val>
                                            <p:strVal val="#ppt_x"/>
                                          </p:val>
                                        </p:tav>
                                      </p:tavLst>
                                    </p:anim>
                                    <p:anim calcmode="lin" valueType="num">
                                      <p:cBhvr>
                                        <p:cTn id="59" dur="1000" fill="hold"/>
                                        <p:tgtEl>
                                          <p:spTgt spid="5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1000"/>
                                        <p:tgtEl>
                                          <p:spTgt spid="27"/>
                                        </p:tgtEl>
                                      </p:cBhvr>
                                    </p:animEffect>
                                    <p:anim calcmode="lin" valueType="num">
                                      <p:cBhvr>
                                        <p:cTn id="63" dur="1000" fill="hold"/>
                                        <p:tgtEl>
                                          <p:spTgt spid="27"/>
                                        </p:tgtEl>
                                        <p:attrNameLst>
                                          <p:attrName>ppt_x</p:attrName>
                                        </p:attrNameLst>
                                      </p:cBhvr>
                                      <p:tavLst>
                                        <p:tav tm="0">
                                          <p:val>
                                            <p:strVal val="#ppt_x"/>
                                          </p:val>
                                        </p:tav>
                                        <p:tav tm="100000">
                                          <p:val>
                                            <p:strVal val="#ppt_x"/>
                                          </p:val>
                                        </p:tav>
                                      </p:tavLst>
                                    </p:anim>
                                    <p:anim calcmode="lin" valueType="num">
                                      <p:cBhvr>
                                        <p:cTn id="64" dur="1000" fill="hold"/>
                                        <p:tgtEl>
                                          <p:spTgt spid="2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1000"/>
                                        <p:tgtEl>
                                          <p:spTgt spid="31"/>
                                        </p:tgtEl>
                                      </p:cBhvr>
                                    </p:animEffect>
                                    <p:anim calcmode="lin" valueType="num">
                                      <p:cBhvr>
                                        <p:cTn id="68" dur="1000" fill="hold"/>
                                        <p:tgtEl>
                                          <p:spTgt spid="31"/>
                                        </p:tgtEl>
                                        <p:attrNameLst>
                                          <p:attrName>ppt_x</p:attrName>
                                        </p:attrNameLst>
                                      </p:cBhvr>
                                      <p:tavLst>
                                        <p:tav tm="0">
                                          <p:val>
                                            <p:strVal val="#ppt_x"/>
                                          </p:val>
                                        </p:tav>
                                        <p:tav tm="100000">
                                          <p:val>
                                            <p:strVal val="#ppt_x"/>
                                          </p:val>
                                        </p:tav>
                                      </p:tavLst>
                                    </p:anim>
                                    <p:anim calcmode="lin" valueType="num">
                                      <p:cBhvr>
                                        <p:cTn id="69" dur="1000" fill="hold"/>
                                        <p:tgtEl>
                                          <p:spTgt spid="31"/>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fade">
                                      <p:cBhvr>
                                        <p:cTn id="72" dur="1000"/>
                                        <p:tgtEl>
                                          <p:spTgt spid="34"/>
                                        </p:tgtEl>
                                      </p:cBhvr>
                                    </p:animEffect>
                                    <p:anim calcmode="lin" valueType="num">
                                      <p:cBhvr>
                                        <p:cTn id="73" dur="1000" fill="hold"/>
                                        <p:tgtEl>
                                          <p:spTgt spid="34"/>
                                        </p:tgtEl>
                                        <p:attrNameLst>
                                          <p:attrName>ppt_x</p:attrName>
                                        </p:attrNameLst>
                                      </p:cBhvr>
                                      <p:tavLst>
                                        <p:tav tm="0">
                                          <p:val>
                                            <p:strVal val="#ppt_x"/>
                                          </p:val>
                                        </p:tav>
                                        <p:tav tm="100000">
                                          <p:val>
                                            <p:strVal val="#ppt_x"/>
                                          </p:val>
                                        </p:tav>
                                      </p:tavLst>
                                    </p:anim>
                                    <p:anim calcmode="lin" valueType="num">
                                      <p:cBhvr>
                                        <p:cTn id="74" dur="1000" fill="hold"/>
                                        <p:tgtEl>
                                          <p:spTgt spid="3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1000"/>
                                        <p:tgtEl>
                                          <p:spTgt spid="35"/>
                                        </p:tgtEl>
                                      </p:cBhvr>
                                    </p:animEffect>
                                    <p:anim calcmode="lin" valueType="num">
                                      <p:cBhvr>
                                        <p:cTn id="78" dur="1000" fill="hold"/>
                                        <p:tgtEl>
                                          <p:spTgt spid="35"/>
                                        </p:tgtEl>
                                        <p:attrNameLst>
                                          <p:attrName>ppt_x</p:attrName>
                                        </p:attrNameLst>
                                      </p:cBhvr>
                                      <p:tavLst>
                                        <p:tav tm="0">
                                          <p:val>
                                            <p:strVal val="#ppt_x"/>
                                          </p:val>
                                        </p:tav>
                                        <p:tav tm="100000">
                                          <p:val>
                                            <p:strVal val="#ppt_x"/>
                                          </p:val>
                                        </p:tav>
                                      </p:tavLst>
                                    </p:anim>
                                    <p:anim calcmode="lin" valueType="num">
                                      <p:cBhvr>
                                        <p:cTn id="79" dur="1000" fill="hold"/>
                                        <p:tgtEl>
                                          <p:spTgt spid="3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1000"/>
                                        <p:tgtEl>
                                          <p:spTgt spid="36"/>
                                        </p:tgtEl>
                                      </p:cBhvr>
                                    </p:animEffect>
                                    <p:anim calcmode="lin" valueType="num">
                                      <p:cBhvr>
                                        <p:cTn id="83" dur="1000" fill="hold"/>
                                        <p:tgtEl>
                                          <p:spTgt spid="36"/>
                                        </p:tgtEl>
                                        <p:attrNameLst>
                                          <p:attrName>ppt_x</p:attrName>
                                        </p:attrNameLst>
                                      </p:cBhvr>
                                      <p:tavLst>
                                        <p:tav tm="0">
                                          <p:val>
                                            <p:strVal val="#ppt_x"/>
                                          </p:val>
                                        </p:tav>
                                        <p:tav tm="100000">
                                          <p:val>
                                            <p:strVal val="#ppt_x"/>
                                          </p:val>
                                        </p:tav>
                                      </p:tavLst>
                                    </p:anim>
                                    <p:anim calcmode="lin" valueType="num">
                                      <p:cBhvr>
                                        <p:cTn id="84" dur="1000" fill="hold"/>
                                        <p:tgtEl>
                                          <p:spTgt spid="36"/>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1000"/>
                                        <p:tgtEl>
                                          <p:spTgt spid="40"/>
                                        </p:tgtEl>
                                      </p:cBhvr>
                                    </p:animEffect>
                                    <p:anim calcmode="lin" valueType="num">
                                      <p:cBhvr>
                                        <p:cTn id="88" dur="1000" fill="hold"/>
                                        <p:tgtEl>
                                          <p:spTgt spid="40"/>
                                        </p:tgtEl>
                                        <p:attrNameLst>
                                          <p:attrName>ppt_x</p:attrName>
                                        </p:attrNameLst>
                                      </p:cBhvr>
                                      <p:tavLst>
                                        <p:tav tm="0">
                                          <p:val>
                                            <p:strVal val="#ppt_x"/>
                                          </p:val>
                                        </p:tav>
                                        <p:tav tm="100000">
                                          <p:val>
                                            <p:strVal val="#ppt_x"/>
                                          </p:val>
                                        </p:tav>
                                      </p:tavLst>
                                    </p:anim>
                                    <p:anim calcmode="lin" valueType="num">
                                      <p:cBhvr>
                                        <p:cTn id="8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1" grpId="0" bldLvl="0" animBg="1"/>
      <p:bldP spid="62" grpId="0" bldLvl="0" animBg="1"/>
      <p:bldP spid="58" grpId="0"/>
      <p:bldP spid="59" grpId="0"/>
      <p:bldP spid="27" grpId="0"/>
      <p:bldP spid="31" grpId="0"/>
      <p:bldP spid="34" grpId="0"/>
      <p:bldP spid="35" grpId="0"/>
      <p:bldP spid="36" grpId="0"/>
      <p:bldP spid="4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525" y="3420110"/>
            <a:ext cx="2738120" cy="381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grpSp>
        <p:nvGrpSpPr>
          <p:cNvPr id="6155" name="组合 12"/>
          <p:cNvGrpSpPr/>
          <p:nvPr/>
        </p:nvGrpSpPr>
        <p:grpSpPr>
          <a:xfrm flipV="1">
            <a:off x="1771015" y="1187450"/>
            <a:ext cx="2987040" cy="4485640"/>
            <a:chOff x="0" y="0"/>
            <a:chExt cx="2664296" cy="4001080"/>
          </a:xfrm>
        </p:grpSpPr>
        <p:sp>
          <p:nvSpPr>
            <p:cNvPr id="3" name="直接连接符 13"/>
            <p:cNvSpPr/>
            <p:nvPr/>
          </p:nvSpPr>
          <p:spPr>
            <a:xfrm flipH="1">
              <a:off x="0" y="1025917"/>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6" name="直接连接符 14"/>
            <p:cNvSpPr/>
            <p:nvPr/>
          </p:nvSpPr>
          <p:spPr>
            <a:xfrm flipH="1">
              <a:off x="504056" y="323989"/>
              <a:ext cx="1440160" cy="2513498"/>
            </a:xfrm>
            <a:prstGeom prst="line">
              <a:avLst/>
            </a:prstGeom>
            <a:ln w="381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7" name="直接连接符 15"/>
            <p:cNvSpPr/>
            <p:nvPr/>
          </p:nvSpPr>
          <p:spPr>
            <a:xfrm flipH="1">
              <a:off x="0" y="1487582"/>
              <a:ext cx="1440160" cy="2513498"/>
            </a:xfrm>
            <a:prstGeom prst="line">
              <a:avLst/>
            </a:prstGeom>
            <a:ln w="127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8" name="直接连接符 16"/>
            <p:cNvSpPr/>
            <p:nvPr/>
          </p:nvSpPr>
          <p:spPr>
            <a:xfrm flipH="1">
              <a:off x="504056" y="705703"/>
              <a:ext cx="1440160" cy="2513498"/>
            </a:xfrm>
            <a:prstGeom prst="line">
              <a:avLst/>
            </a:prstGeom>
            <a:ln w="158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9" name="直接连接符 17"/>
            <p:cNvSpPr/>
            <p:nvPr/>
          </p:nvSpPr>
          <p:spPr>
            <a:xfrm flipH="1">
              <a:off x="360040" y="1180311"/>
              <a:ext cx="1440160" cy="2513498"/>
            </a:xfrm>
            <a:prstGeom prst="line">
              <a:avLst/>
            </a:prstGeom>
            <a:ln w="285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60" name="直接连接符 18"/>
            <p:cNvSpPr/>
            <p:nvPr/>
          </p:nvSpPr>
          <p:spPr>
            <a:xfrm flipH="1">
              <a:off x="1224136" y="0"/>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grpSp>
      <p:cxnSp>
        <p:nvCxnSpPr>
          <p:cNvPr id="4" name="直接连接符 3"/>
          <p:cNvCxnSpPr/>
          <p:nvPr/>
        </p:nvCxnSpPr>
        <p:spPr>
          <a:xfrm>
            <a:off x="3474720" y="3423920"/>
            <a:ext cx="8745220" cy="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950970" y="2666365"/>
            <a:ext cx="2606040" cy="523220"/>
          </a:xfrm>
          <a:prstGeom prst="rect">
            <a:avLst/>
          </a:prstGeom>
          <a:noFill/>
        </p:spPr>
        <p:txBody>
          <a:bodyPr wrap="square" rtlCol="0">
            <a:spAutoFit/>
          </a:bodyPr>
          <a:lstStyle/>
          <a:p>
            <a:r>
              <a:rPr lang="en-US" altLang="zh-CN" sz="2800" b="1">
                <a:solidFill>
                  <a:schemeClr val="bg1"/>
                </a:solidFill>
                <a:cs typeface="+mn-ea"/>
                <a:sym typeface="+mn-lt"/>
              </a:rPr>
              <a:t>Part 3</a:t>
            </a:r>
          </a:p>
        </p:txBody>
      </p:sp>
      <p:sp>
        <p:nvSpPr>
          <p:cNvPr id="6" name="文本框 5"/>
          <p:cNvSpPr txBox="1"/>
          <p:nvPr/>
        </p:nvSpPr>
        <p:spPr>
          <a:xfrm>
            <a:off x="4758055" y="3658870"/>
            <a:ext cx="4364990" cy="523220"/>
          </a:xfrm>
          <a:prstGeom prst="rect">
            <a:avLst/>
          </a:prstGeom>
          <a:noFill/>
        </p:spPr>
        <p:txBody>
          <a:bodyPr wrap="square" rtlCol="0">
            <a:spAutoFit/>
          </a:bodyPr>
          <a:lstStyle/>
          <a:p>
            <a:pPr algn="dist"/>
            <a:r>
              <a:rPr lang="zh-CN" altLang="en-US" sz="2800" b="1">
                <a:solidFill>
                  <a:schemeClr val="bg1"/>
                </a:solidFill>
                <a:cs typeface="+mn-ea"/>
                <a:sym typeface="+mn-lt"/>
              </a:rPr>
              <a:t>单击此处输入标题文本</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6155"/>
                                        </p:tgtEl>
                                        <p:attrNameLst>
                                          <p:attrName>style.visibility</p:attrName>
                                        </p:attrNameLst>
                                      </p:cBhvr>
                                      <p:to>
                                        <p:strVal val="visible"/>
                                      </p:to>
                                    </p:set>
                                    <p:animEffect transition="in" filter="wheel(1)">
                                      <p:cBhvr>
                                        <p:cTn id="10" dur="2000"/>
                                        <p:tgtEl>
                                          <p:spTgt spid="6155"/>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par>
                          <p:cTn id="18" fill="hold">
                            <p:stCondLst>
                              <p:cond delay="30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50" name="组合 49"/>
          <p:cNvGrpSpPr/>
          <p:nvPr/>
        </p:nvGrpSpPr>
        <p:grpSpPr>
          <a:xfrm>
            <a:off x="1753870" y="1765300"/>
            <a:ext cx="1479550" cy="1388110"/>
            <a:chOff x="2162" y="2924"/>
            <a:chExt cx="1780" cy="1670"/>
          </a:xfrm>
        </p:grpSpPr>
        <p:grpSp>
          <p:nvGrpSpPr>
            <p:cNvPr id="34" name="组合 33"/>
            <p:cNvGrpSpPr/>
            <p:nvPr/>
          </p:nvGrpSpPr>
          <p:grpSpPr>
            <a:xfrm>
              <a:off x="2162" y="2924"/>
              <a:ext cx="1780" cy="1670"/>
              <a:chOff x="1607" y="2984"/>
              <a:chExt cx="3631" cy="3404"/>
            </a:xfrm>
          </p:grpSpPr>
          <p:sp>
            <p:nvSpPr>
              <p:cNvPr id="8" name="八边形 7"/>
              <p:cNvSpPr/>
              <p:nvPr/>
            </p:nvSpPr>
            <p:spPr>
              <a:xfrm>
                <a:off x="1853" y="3003"/>
                <a:ext cx="3385" cy="3385"/>
              </a:xfrm>
              <a:prstGeom prst="octagon">
                <a:avLst>
                  <a:gd name="adj" fmla="val 48547"/>
                </a:avLst>
              </a:prstGeom>
              <a:noFill/>
              <a:ln>
                <a:solidFill>
                  <a:schemeClr val="bg1">
                    <a:alpha val="50000"/>
                  </a:schemeClr>
                </a:solidFill>
              </a:ln>
              <a:extLst>
                <a:ext uri="{909E8E84-426E-40DD-AFC4-6F175D3DCCD1}">
                  <a14:hiddenFill xmlns:a14="http://schemas.microsoft.com/office/drawing/2010/main">
                    <a:solidFill>
                      <a:schemeClr val="accent4"/>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5" name="八边形 4"/>
              <p:cNvSpPr/>
              <p:nvPr/>
            </p:nvSpPr>
            <p:spPr>
              <a:xfrm>
                <a:off x="1607" y="2984"/>
                <a:ext cx="3385" cy="3385"/>
              </a:xfrm>
              <a:prstGeom prst="octagon">
                <a:avLst>
                  <a:gd name="adj" fmla="val 4854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2050" name="书本"/>
            <p:cNvSpPr/>
            <p:nvPr/>
          </p:nvSpPr>
          <p:spPr bwMode="auto">
            <a:xfrm>
              <a:off x="2721" y="3495"/>
              <a:ext cx="540" cy="540"/>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grpSp>
        <p:nvGrpSpPr>
          <p:cNvPr id="53" name="组合 52"/>
          <p:cNvGrpSpPr/>
          <p:nvPr/>
        </p:nvGrpSpPr>
        <p:grpSpPr>
          <a:xfrm>
            <a:off x="4133850" y="1789430"/>
            <a:ext cx="1478280" cy="1379855"/>
            <a:chOff x="5397" y="2924"/>
            <a:chExt cx="1778" cy="1660"/>
          </a:xfrm>
        </p:grpSpPr>
        <p:grpSp>
          <p:nvGrpSpPr>
            <p:cNvPr id="31" name="组合 30"/>
            <p:cNvGrpSpPr/>
            <p:nvPr/>
          </p:nvGrpSpPr>
          <p:grpSpPr>
            <a:xfrm>
              <a:off x="5397" y="2924"/>
              <a:ext cx="1779" cy="1660"/>
              <a:chOff x="5986" y="3015"/>
              <a:chExt cx="3630" cy="3384"/>
            </a:xfrm>
          </p:grpSpPr>
          <p:grpSp>
            <p:nvGrpSpPr>
              <p:cNvPr id="30" name="组合 29"/>
              <p:cNvGrpSpPr/>
              <p:nvPr/>
            </p:nvGrpSpPr>
            <p:grpSpPr>
              <a:xfrm>
                <a:off x="5986" y="3015"/>
                <a:ext cx="3630" cy="3384"/>
                <a:chOff x="5986" y="3015"/>
                <a:chExt cx="3630" cy="3384"/>
              </a:xfrm>
            </p:grpSpPr>
            <p:sp>
              <p:nvSpPr>
                <p:cNvPr id="4" name="八边形 3"/>
                <p:cNvSpPr/>
                <p:nvPr/>
              </p:nvSpPr>
              <p:spPr>
                <a:xfrm>
                  <a:off x="6232" y="3015"/>
                  <a:ext cx="3385" cy="3385"/>
                </a:xfrm>
                <a:prstGeom prst="octagon">
                  <a:avLst>
                    <a:gd name="adj" fmla="val 48547"/>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7" name="八边形 6"/>
                <p:cNvSpPr/>
                <p:nvPr/>
              </p:nvSpPr>
              <p:spPr>
                <a:xfrm>
                  <a:off x="5986" y="3015"/>
                  <a:ext cx="3385" cy="3385"/>
                </a:xfrm>
                <a:prstGeom prst="octagon">
                  <a:avLst>
                    <a:gd name="adj" fmla="val 4854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37" name="Freeform 90"/>
              <p:cNvSpPr/>
              <p:nvPr/>
            </p:nvSpPr>
            <p:spPr bwMode="auto">
              <a:xfrm>
                <a:off x="7054" y="4439"/>
                <a:ext cx="0" cy="655"/>
              </a:xfrm>
              <a:custGeom>
                <a:avLst/>
                <a:gdLst>
                  <a:gd name="T0" fmla="*/ 64 h 64"/>
                  <a:gd name="T1" fmla="*/ 64 h 64"/>
                  <a:gd name="T2" fmla="*/ 0 h 64"/>
                  <a:gd name="T3" fmla="*/ 64 h 64"/>
                </a:gdLst>
                <a:ahLst/>
                <a:cxnLst>
                  <a:cxn ang="0">
                    <a:pos x="0" y="T0"/>
                  </a:cxn>
                  <a:cxn ang="0">
                    <a:pos x="0" y="T1"/>
                  </a:cxn>
                  <a:cxn ang="0">
                    <a:pos x="0" y="T2"/>
                  </a:cxn>
                  <a:cxn ang="0">
                    <a:pos x="0" y="T3"/>
                  </a:cxn>
                </a:cxnLst>
                <a:rect l="0" t="0" r="r" b="b"/>
                <a:pathLst>
                  <a:path h="64">
                    <a:moveTo>
                      <a:pt x="0" y="64"/>
                    </a:moveTo>
                    <a:lnTo>
                      <a:pt x="0" y="64"/>
                    </a:lnTo>
                    <a:lnTo>
                      <a:pt x="0" y="0"/>
                    </a:lnTo>
                    <a:lnTo>
                      <a:pt x="0" y="64"/>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solidFill>
                    <a:schemeClr val="tx1">
                      <a:lumMod val="75000"/>
                      <a:lumOff val="25000"/>
                    </a:schemeClr>
                  </a:solidFill>
                  <a:cs typeface="+mn-ea"/>
                  <a:sym typeface="+mn-lt"/>
                </a:endParaRPr>
              </a:p>
            </p:txBody>
          </p:sp>
        </p:grpSp>
        <p:sp>
          <p:nvSpPr>
            <p:cNvPr id="35" name="扳手"/>
            <p:cNvSpPr/>
            <p:nvPr/>
          </p:nvSpPr>
          <p:spPr bwMode="auto">
            <a:xfrm>
              <a:off x="5986" y="3485"/>
              <a:ext cx="480" cy="539"/>
            </a:xfrm>
            <a:custGeom>
              <a:avLst/>
              <a:gdLst>
                <a:gd name="T0" fmla="*/ 703687 w 3045"/>
                <a:gd name="T1" fmla="*/ 439836 h 5323"/>
                <a:gd name="T2" fmla="*/ 699037 w 3045"/>
                <a:gd name="T3" fmla="*/ 471687 h 5323"/>
                <a:gd name="T4" fmla="*/ 688304 w 3045"/>
                <a:gd name="T5" fmla="*/ 501033 h 5323"/>
                <a:gd name="T6" fmla="*/ 672206 w 3045"/>
                <a:gd name="T7" fmla="*/ 527159 h 5323"/>
                <a:gd name="T8" fmla="*/ 651814 w 3045"/>
                <a:gd name="T9" fmla="*/ 549705 h 5323"/>
                <a:gd name="T10" fmla="*/ 627487 w 3045"/>
                <a:gd name="T11" fmla="*/ 568315 h 5323"/>
                <a:gd name="T12" fmla="*/ 599583 w 3045"/>
                <a:gd name="T13" fmla="*/ 581914 h 5323"/>
                <a:gd name="T14" fmla="*/ 568817 w 3045"/>
                <a:gd name="T15" fmla="*/ 589788 h 5323"/>
                <a:gd name="T16" fmla="*/ 544848 w 3045"/>
                <a:gd name="T17" fmla="*/ 591577 h 5323"/>
                <a:gd name="T18" fmla="*/ 512293 w 3045"/>
                <a:gd name="T19" fmla="*/ 588356 h 5323"/>
                <a:gd name="T20" fmla="*/ 482600 w 3045"/>
                <a:gd name="T21" fmla="*/ 578693 h 5323"/>
                <a:gd name="T22" fmla="*/ 455769 w 3045"/>
                <a:gd name="T23" fmla="*/ 564020 h 5323"/>
                <a:gd name="T24" fmla="*/ 431800 w 3045"/>
                <a:gd name="T25" fmla="*/ 544695 h 5323"/>
                <a:gd name="T26" fmla="*/ 412482 w 3045"/>
                <a:gd name="T27" fmla="*/ 520717 h 5323"/>
                <a:gd name="T28" fmla="*/ 397814 w 3045"/>
                <a:gd name="T29" fmla="*/ 493876 h 5323"/>
                <a:gd name="T30" fmla="*/ 388870 w 3045"/>
                <a:gd name="T31" fmla="*/ 464172 h 5323"/>
                <a:gd name="T32" fmla="*/ 385293 w 3045"/>
                <a:gd name="T33" fmla="*/ 431604 h 5323"/>
                <a:gd name="T34" fmla="*/ 344510 w 3045"/>
                <a:gd name="T35" fmla="*/ 14673 h 5323"/>
                <a:gd name="T36" fmla="*/ 266879 w 3045"/>
                <a:gd name="T37" fmla="*/ 52608 h 5323"/>
                <a:gd name="T38" fmla="*/ 196761 w 3045"/>
                <a:gd name="T39" fmla="*/ 101996 h 5323"/>
                <a:gd name="T40" fmla="*/ 135944 w 3045"/>
                <a:gd name="T41" fmla="*/ 161046 h 5323"/>
                <a:gd name="T42" fmla="*/ 84428 w 3045"/>
                <a:gd name="T43" fmla="*/ 229402 h 5323"/>
                <a:gd name="T44" fmla="*/ 44361 w 3045"/>
                <a:gd name="T45" fmla="*/ 305272 h 5323"/>
                <a:gd name="T46" fmla="*/ 16456 w 3045"/>
                <a:gd name="T47" fmla="*/ 387585 h 5323"/>
                <a:gd name="T48" fmla="*/ 5366 w 3045"/>
                <a:gd name="T49" fmla="*/ 442341 h 5323"/>
                <a:gd name="T50" fmla="*/ 1073 w 3045"/>
                <a:gd name="T51" fmla="*/ 487076 h 5323"/>
                <a:gd name="T52" fmla="*/ 0 w 3045"/>
                <a:gd name="T53" fmla="*/ 521432 h 5323"/>
                <a:gd name="T54" fmla="*/ 1789 w 3045"/>
                <a:gd name="T55" fmla="*/ 567599 h 5323"/>
                <a:gd name="T56" fmla="*/ 7870 w 3045"/>
                <a:gd name="T57" fmla="*/ 612692 h 5323"/>
                <a:gd name="T58" fmla="*/ 17172 w 3045"/>
                <a:gd name="T59" fmla="*/ 656711 h 5323"/>
                <a:gd name="T60" fmla="*/ 30051 w 3045"/>
                <a:gd name="T61" fmla="*/ 699299 h 5323"/>
                <a:gd name="T62" fmla="*/ 46149 w 3045"/>
                <a:gd name="T63" fmla="*/ 740098 h 5323"/>
                <a:gd name="T64" fmla="*/ 88006 w 3045"/>
                <a:gd name="T65" fmla="*/ 817042 h 5323"/>
                <a:gd name="T66" fmla="*/ 141310 w 3045"/>
                <a:gd name="T67" fmla="*/ 885397 h 5323"/>
                <a:gd name="T68" fmla="*/ 204631 w 3045"/>
                <a:gd name="T69" fmla="*/ 944448 h 5323"/>
                <a:gd name="T70" fmla="*/ 276538 w 3045"/>
                <a:gd name="T71" fmla="*/ 993119 h 5323"/>
                <a:gd name="T72" fmla="*/ 356315 w 3045"/>
                <a:gd name="T73" fmla="*/ 1029981 h 5323"/>
                <a:gd name="T74" fmla="*/ 398530 w 3045"/>
                <a:gd name="T75" fmla="*/ 1905000 h 5323"/>
                <a:gd name="T76" fmla="*/ 701541 w 3045"/>
                <a:gd name="T77" fmla="*/ 1040718 h 5323"/>
                <a:gd name="T78" fmla="*/ 773806 w 3045"/>
                <a:gd name="T79" fmla="*/ 1012803 h 5323"/>
                <a:gd name="T80" fmla="*/ 850006 w 3045"/>
                <a:gd name="T81" fmla="*/ 969857 h 5323"/>
                <a:gd name="T82" fmla="*/ 917977 w 3045"/>
                <a:gd name="T83" fmla="*/ 916175 h 5323"/>
                <a:gd name="T84" fmla="*/ 976290 w 3045"/>
                <a:gd name="T85" fmla="*/ 852114 h 5323"/>
                <a:gd name="T86" fmla="*/ 1023870 w 3045"/>
                <a:gd name="T87" fmla="*/ 779465 h 5323"/>
                <a:gd name="T88" fmla="*/ 1051775 w 3045"/>
                <a:gd name="T89" fmla="*/ 719698 h 5323"/>
                <a:gd name="T90" fmla="*/ 1066442 w 3045"/>
                <a:gd name="T91" fmla="*/ 678184 h 5323"/>
                <a:gd name="T92" fmla="*/ 1077532 w 3045"/>
                <a:gd name="T93" fmla="*/ 634881 h 5323"/>
                <a:gd name="T94" fmla="*/ 1085045 w 3045"/>
                <a:gd name="T95" fmla="*/ 590503 h 5323"/>
                <a:gd name="T96" fmla="*/ 1088980 w 3045"/>
                <a:gd name="T97" fmla="*/ 544695 h 5323"/>
                <a:gd name="T98" fmla="*/ 1089338 w 3045"/>
                <a:gd name="T99" fmla="*/ 509622 h 5323"/>
                <a:gd name="T100" fmla="*/ 1086834 w 3045"/>
                <a:gd name="T101" fmla="*/ 464529 h 5323"/>
                <a:gd name="T102" fmla="*/ 1080394 w 3045"/>
                <a:gd name="T103" fmla="*/ 420152 h 5323"/>
                <a:gd name="T104" fmla="*/ 1060718 w 3045"/>
                <a:gd name="T105" fmla="*/ 346071 h 5323"/>
                <a:gd name="T106" fmla="*/ 1026375 w 3045"/>
                <a:gd name="T107" fmla="*/ 266621 h 5323"/>
                <a:gd name="T108" fmla="*/ 980225 w 3045"/>
                <a:gd name="T109" fmla="*/ 193971 h 5323"/>
                <a:gd name="T110" fmla="*/ 924059 w 3045"/>
                <a:gd name="T111" fmla="*/ 129911 h 5323"/>
                <a:gd name="T112" fmla="*/ 858592 w 3045"/>
                <a:gd name="T113" fmla="*/ 75871 h 5323"/>
                <a:gd name="T114" fmla="*/ 784538 w 3045"/>
                <a:gd name="T115" fmla="*/ 31851 h 5323"/>
                <a:gd name="T116" fmla="*/ 704403 w 3045"/>
                <a:gd name="T117" fmla="*/ 0 h 53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5" h="5323">
                  <a:moveTo>
                    <a:pt x="1969" y="0"/>
                  </a:moveTo>
                  <a:lnTo>
                    <a:pt x="1969" y="1206"/>
                  </a:lnTo>
                  <a:lnTo>
                    <a:pt x="1967" y="1229"/>
                  </a:lnTo>
                  <a:lnTo>
                    <a:pt x="1965" y="1253"/>
                  </a:lnTo>
                  <a:lnTo>
                    <a:pt x="1963" y="1275"/>
                  </a:lnTo>
                  <a:lnTo>
                    <a:pt x="1959" y="1297"/>
                  </a:lnTo>
                  <a:lnTo>
                    <a:pt x="1954" y="1318"/>
                  </a:lnTo>
                  <a:lnTo>
                    <a:pt x="1949" y="1339"/>
                  </a:lnTo>
                  <a:lnTo>
                    <a:pt x="1941" y="1360"/>
                  </a:lnTo>
                  <a:lnTo>
                    <a:pt x="1933" y="1380"/>
                  </a:lnTo>
                  <a:lnTo>
                    <a:pt x="1924" y="1400"/>
                  </a:lnTo>
                  <a:lnTo>
                    <a:pt x="1915" y="1420"/>
                  </a:lnTo>
                  <a:lnTo>
                    <a:pt x="1903" y="1438"/>
                  </a:lnTo>
                  <a:lnTo>
                    <a:pt x="1892" y="1455"/>
                  </a:lnTo>
                  <a:lnTo>
                    <a:pt x="1879" y="1473"/>
                  </a:lnTo>
                  <a:lnTo>
                    <a:pt x="1867" y="1490"/>
                  </a:lnTo>
                  <a:lnTo>
                    <a:pt x="1853" y="1507"/>
                  </a:lnTo>
                  <a:lnTo>
                    <a:pt x="1838" y="1522"/>
                  </a:lnTo>
                  <a:lnTo>
                    <a:pt x="1822" y="1536"/>
                  </a:lnTo>
                  <a:lnTo>
                    <a:pt x="1806" y="1551"/>
                  </a:lnTo>
                  <a:lnTo>
                    <a:pt x="1789" y="1564"/>
                  </a:lnTo>
                  <a:lnTo>
                    <a:pt x="1772" y="1576"/>
                  </a:lnTo>
                  <a:lnTo>
                    <a:pt x="1754" y="1588"/>
                  </a:lnTo>
                  <a:lnTo>
                    <a:pt x="1735" y="1598"/>
                  </a:lnTo>
                  <a:lnTo>
                    <a:pt x="1716" y="1609"/>
                  </a:lnTo>
                  <a:lnTo>
                    <a:pt x="1696" y="1617"/>
                  </a:lnTo>
                  <a:lnTo>
                    <a:pt x="1676" y="1626"/>
                  </a:lnTo>
                  <a:lnTo>
                    <a:pt x="1655" y="1632"/>
                  </a:lnTo>
                  <a:lnTo>
                    <a:pt x="1634" y="1638"/>
                  </a:lnTo>
                  <a:lnTo>
                    <a:pt x="1612" y="1644"/>
                  </a:lnTo>
                  <a:lnTo>
                    <a:pt x="1590" y="1648"/>
                  </a:lnTo>
                  <a:lnTo>
                    <a:pt x="1568" y="1650"/>
                  </a:lnTo>
                  <a:lnTo>
                    <a:pt x="1546" y="1652"/>
                  </a:lnTo>
                  <a:lnTo>
                    <a:pt x="1523" y="1653"/>
                  </a:lnTo>
                  <a:lnTo>
                    <a:pt x="1500" y="1652"/>
                  </a:lnTo>
                  <a:lnTo>
                    <a:pt x="1477" y="1650"/>
                  </a:lnTo>
                  <a:lnTo>
                    <a:pt x="1455" y="1648"/>
                  </a:lnTo>
                  <a:lnTo>
                    <a:pt x="1432" y="1644"/>
                  </a:lnTo>
                  <a:lnTo>
                    <a:pt x="1411" y="1638"/>
                  </a:lnTo>
                  <a:lnTo>
                    <a:pt x="1390" y="1632"/>
                  </a:lnTo>
                  <a:lnTo>
                    <a:pt x="1369" y="1626"/>
                  </a:lnTo>
                  <a:lnTo>
                    <a:pt x="1349" y="1617"/>
                  </a:lnTo>
                  <a:lnTo>
                    <a:pt x="1329" y="1609"/>
                  </a:lnTo>
                  <a:lnTo>
                    <a:pt x="1310" y="1598"/>
                  </a:lnTo>
                  <a:lnTo>
                    <a:pt x="1292" y="1588"/>
                  </a:lnTo>
                  <a:lnTo>
                    <a:pt x="1274" y="1576"/>
                  </a:lnTo>
                  <a:lnTo>
                    <a:pt x="1256" y="1564"/>
                  </a:lnTo>
                  <a:lnTo>
                    <a:pt x="1239" y="1551"/>
                  </a:lnTo>
                  <a:lnTo>
                    <a:pt x="1223" y="1536"/>
                  </a:lnTo>
                  <a:lnTo>
                    <a:pt x="1207" y="1522"/>
                  </a:lnTo>
                  <a:lnTo>
                    <a:pt x="1193" y="1507"/>
                  </a:lnTo>
                  <a:lnTo>
                    <a:pt x="1179" y="1490"/>
                  </a:lnTo>
                  <a:lnTo>
                    <a:pt x="1165" y="1473"/>
                  </a:lnTo>
                  <a:lnTo>
                    <a:pt x="1153" y="1455"/>
                  </a:lnTo>
                  <a:lnTo>
                    <a:pt x="1141" y="1438"/>
                  </a:lnTo>
                  <a:lnTo>
                    <a:pt x="1131" y="1420"/>
                  </a:lnTo>
                  <a:lnTo>
                    <a:pt x="1121" y="1400"/>
                  </a:lnTo>
                  <a:lnTo>
                    <a:pt x="1112" y="1380"/>
                  </a:lnTo>
                  <a:lnTo>
                    <a:pt x="1104" y="1360"/>
                  </a:lnTo>
                  <a:lnTo>
                    <a:pt x="1097" y="1339"/>
                  </a:lnTo>
                  <a:lnTo>
                    <a:pt x="1091" y="1318"/>
                  </a:lnTo>
                  <a:lnTo>
                    <a:pt x="1087" y="1297"/>
                  </a:lnTo>
                  <a:lnTo>
                    <a:pt x="1082" y="1275"/>
                  </a:lnTo>
                  <a:lnTo>
                    <a:pt x="1079" y="1253"/>
                  </a:lnTo>
                  <a:lnTo>
                    <a:pt x="1077" y="1229"/>
                  </a:lnTo>
                  <a:lnTo>
                    <a:pt x="1077" y="1206"/>
                  </a:lnTo>
                  <a:lnTo>
                    <a:pt x="1077" y="0"/>
                  </a:lnTo>
                  <a:lnTo>
                    <a:pt x="1019" y="19"/>
                  </a:lnTo>
                  <a:lnTo>
                    <a:pt x="963" y="41"/>
                  </a:lnTo>
                  <a:lnTo>
                    <a:pt x="907" y="64"/>
                  </a:lnTo>
                  <a:lnTo>
                    <a:pt x="852" y="89"/>
                  </a:lnTo>
                  <a:lnTo>
                    <a:pt x="799" y="116"/>
                  </a:lnTo>
                  <a:lnTo>
                    <a:pt x="746" y="147"/>
                  </a:lnTo>
                  <a:lnTo>
                    <a:pt x="696" y="178"/>
                  </a:lnTo>
                  <a:lnTo>
                    <a:pt x="646" y="212"/>
                  </a:lnTo>
                  <a:lnTo>
                    <a:pt x="598" y="247"/>
                  </a:lnTo>
                  <a:lnTo>
                    <a:pt x="550" y="285"/>
                  </a:lnTo>
                  <a:lnTo>
                    <a:pt x="505" y="323"/>
                  </a:lnTo>
                  <a:lnTo>
                    <a:pt x="462" y="363"/>
                  </a:lnTo>
                  <a:lnTo>
                    <a:pt x="420" y="407"/>
                  </a:lnTo>
                  <a:lnTo>
                    <a:pt x="380" y="450"/>
                  </a:lnTo>
                  <a:lnTo>
                    <a:pt x="341" y="496"/>
                  </a:lnTo>
                  <a:lnTo>
                    <a:pt x="305" y="542"/>
                  </a:lnTo>
                  <a:lnTo>
                    <a:pt x="270" y="591"/>
                  </a:lnTo>
                  <a:lnTo>
                    <a:pt x="236" y="641"/>
                  </a:lnTo>
                  <a:lnTo>
                    <a:pt x="206" y="692"/>
                  </a:lnTo>
                  <a:lnTo>
                    <a:pt x="176" y="745"/>
                  </a:lnTo>
                  <a:lnTo>
                    <a:pt x="149" y="799"/>
                  </a:lnTo>
                  <a:lnTo>
                    <a:pt x="124" y="853"/>
                  </a:lnTo>
                  <a:lnTo>
                    <a:pt x="102" y="909"/>
                  </a:lnTo>
                  <a:lnTo>
                    <a:pt x="81" y="967"/>
                  </a:lnTo>
                  <a:lnTo>
                    <a:pt x="62" y="1025"/>
                  </a:lnTo>
                  <a:lnTo>
                    <a:pt x="46" y="1083"/>
                  </a:lnTo>
                  <a:lnTo>
                    <a:pt x="32" y="1143"/>
                  </a:lnTo>
                  <a:lnTo>
                    <a:pt x="26" y="1174"/>
                  </a:lnTo>
                  <a:lnTo>
                    <a:pt x="21" y="1204"/>
                  </a:lnTo>
                  <a:lnTo>
                    <a:pt x="15" y="1236"/>
                  </a:lnTo>
                  <a:lnTo>
                    <a:pt x="11" y="1266"/>
                  </a:lnTo>
                  <a:lnTo>
                    <a:pt x="8" y="1298"/>
                  </a:lnTo>
                  <a:lnTo>
                    <a:pt x="5" y="1329"/>
                  </a:lnTo>
                  <a:lnTo>
                    <a:pt x="3" y="1361"/>
                  </a:lnTo>
                  <a:lnTo>
                    <a:pt x="1" y="1392"/>
                  </a:lnTo>
                  <a:lnTo>
                    <a:pt x="0" y="1424"/>
                  </a:lnTo>
                  <a:lnTo>
                    <a:pt x="0" y="1457"/>
                  </a:lnTo>
                  <a:lnTo>
                    <a:pt x="0" y="1489"/>
                  </a:lnTo>
                  <a:lnTo>
                    <a:pt x="1" y="1522"/>
                  </a:lnTo>
                  <a:lnTo>
                    <a:pt x="3" y="1553"/>
                  </a:lnTo>
                  <a:lnTo>
                    <a:pt x="5" y="1586"/>
                  </a:lnTo>
                  <a:lnTo>
                    <a:pt x="8" y="1617"/>
                  </a:lnTo>
                  <a:lnTo>
                    <a:pt x="12" y="1650"/>
                  </a:lnTo>
                  <a:lnTo>
                    <a:pt x="16" y="1681"/>
                  </a:lnTo>
                  <a:lnTo>
                    <a:pt x="22" y="1712"/>
                  </a:lnTo>
                  <a:lnTo>
                    <a:pt x="27" y="1743"/>
                  </a:lnTo>
                  <a:lnTo>
                    <a:pt x="33" y="1774"/>
                  </a:lnTo>
                  <a:lnTo>
                    <a:pt x="41" y="1804"/>
                  </a:lnTo>
                  <a:lnTo>
                    <a:pt x="48" y="1835"/>
                  </a:lnTo>
                  <a:lnTo>
                    <a:pt x="55" y="1865"/>
                  </a:lnTo>
                  <a:lnTo>
                    <a:pt x="65" y="1895"/>
                  </a:lnTo>
                  <a:lnTo>
                    <a:pt x="74" y="1924"/>
                  </a:lnTo>
                  <a:lnTo>
                    <a:pt x="84" y="1954"/>
                  </a:lnTo>
                  <a:lnTo>
                    <a:pt x="94" y="1983"/>
                  </a:lnTo>
                  <a:lnTo>
                    <a:pt x="106" y="2011"/>
                  </a:lnTo>
                  <a:lnTo>
                    <a:pt x="117" y="2040"/>
                  </a:lnTo>
                  <a:lnTo>
                    <a:pt x="129" y="2068"/>
                  </a:lnTo>
                  <a:lnTo>
                    <a:pt x="155" y="2124"/>
                  </a:lnTo>
                  <a:lnTo>
                    <a:pt x="184" y="2178"/>
                  </a:lnTo>
                  <a:lnTo>
                    <a:pt x="214" y="2231"/>
                  </a:lnTo>
                  <a:lnTo>
                    <a:pt x="246" y="2283"/>
                  </a:lnTo>
                  <a:lnTo>
                    <a:pt x="280" y="2332"/>
                  </a:lnTo>
                  <a:lnTo>
                    <a:pt x="316" y="2381"/>
                  </a:lnTo>
                  <a:lnTo>
                    <a:pt x="355" y="2428"/>
                  </a:lnTo>
                  <a:lnTo>
                    <a:pt x="395" y="2474"/>
                  </a:lnTo>
                  <a:lnTo>
                    <a:pt x="436" y="2517"/>
                  </a:lnTo>
                  <a:lnTo>
                    <a:pt x="480" y="2560"/>
                  </a:lnTo>
                  <a:lnTo>
                    <a:pt x="525" y="2600"/>
                  </a:lnTo>
                  <a:lnTo>
                    <a:pt x="572" y="2639"/>
                  </a:lnTo>
                  <a:lnTo>
                    <a:pt x="620" y="2676"/>
                  </a:lnTo>
                  <a:lnTo>
                    <a:pt x="669" y="2710"/>
                  </a:lnTo>
                  <a:lnTo>
                    <a:pt x="721" y="2744"/>
                  </a:lnTo>
                  <a:lnTo>
                    <a:pt x="773" y="2775"/>
                  </a:lnTo>
                  <a:lnTo>
                    <a:pt x="827" y="2804"/>
                  </a:lnTo>
                  <a:lnTo>
                    <a:pt x="883" y="2830"/>
                  </a:lnTo>
                  <a:lnTo>
                    <a:pt x="938" y="2855"/>
                  </a:lnTo>
                  <a:lnTo>
                    <a:pt x="996" y="2878"/>
                  </a:lnTo>
                  <a:lnTo>
                    <a:pt x="1054" y="2899"/>
                  </a:lnTo>
                  <a:lnTo>
                    <a:pt x="1084" y="2908"/>
                  </a:lnTo>
                  <a:lnTo>
                    <a:pt x="1114" y="2916"/>
                  </a:lnTo>
                  <a:lnTo>
                    <a:pt x="1114" y="5323"/>
                  </a:lnTo>
                  <a:lnTo>
                    <a:pt x="1931" y="5323"/>
                  </a:lnTo>
                  <a:lnTo>
                    <a:pt x="1931" y="2916"/>
                  </a:lnTo>
                  <a:lnTo>
                    <a:pt x="1961" y="2908"/>
                  </a:lnTo>
                  <a:lnTo>
                    <a:pt x="1991" y="2899"/>
                  </a:lnTo>
                  <a:lnTo>
                    <a:pt x="2049" y="2878"/>
                  </a:lnTo>
                  <a:lnTo>
                    <a:pt x="2107" y="2855"/>
                  </a:lnTo>
                  <a:lnTo>
                    <a:pt x="2163" y="2830"/>
                  </a:lnTo>
                  <a:lnTo>
                    <a:pt x="2219" y="2804"/>
                  </a:lnTo>
                  <a:lnTo>
                    <a:pt x="2272" y="2775"/>
                  </a:lnTo>
                  <a:lnTo>
                    <a:pt x="2325" y="2744"/>
                  </a:lnTo>
                  <a:lnTo>
                    <a:pt x="2376" y="2710"/>
                  </a:lnTo>
                  <a:lnTo>
                    <a:pt x="2426" y="2676"/>
                  </a:lnTo>
                  <a:lnTo>
                    <a:pt x="2474" y="2639"/>
                  </a:lnTo>
                  <a:lnTo>
                    <a:pt x="2520" y="2600"/>
                  </a:lnTo>
                  <a:lnTo>
                    <a:pt x="2566" y="2560"/>
                  </a:lnTo>
                  <a:lnTo>
                    <a:pt x="2609" y="2517"/>
                  </a:lnTo>
                  <a:lnTo>
                    <a:pt x="2651" y="2474"/>
                  </a:lnTo>
                  <a:lnTo>
                    <a:pt x="2691" y="2428"/>
                  </a:lnTo>
                  <a:lnTo>
                    <a:pt x="2729" y="2381"/>
                  </a:lnTo>
                  <a:lnTo>
                    <a:pt x="2765" y="2332"/>
                  </a:lnTo>
                  <a:lnTo>
                    <a:pt x="2799" y="2283"/>
                  </a:lnTo>
                  <a:lnTo>
                    <a:pt x="2832" y="2231"/>
                  </a:lnTo>
                  <a:lnTo>
                    <a:pt x="2862" y="2178"/>
                  </a:lnTo>
                  <a:lnTo>
                    <a:pt x="2890" y="2124"/>
                  </a:lnTo>
                  <a:lnTo>
                    <a:pt x="2917" y="2068"/>
                  </a:lnTo>
                  <a:lnTo>
                    <a:pt x="2928" y="2040"/>
                  </a:lnTo>
                  <a:lnTo>
                    <a:pt x="2940" y="2011"/>
                  </a:lnTo>
                  <a:lnTo>
                    <a:pt x="2951" y="1983"/>
                  </a:lnTo>
                  <a:lnTo>
                    <a:pt x="2962" y="1954"/>
                  </a:lnTo>
                  <a:lnTo>
                    <a:pt x="2971" y="1924"/>
                  </a:lnTo>
                  <a:lnTo>
                    <a:pt x="2981" y="1895"/>
                  </a:lnTo>
                  <a:lnTo>
                    <a:pt x="2989" y="1865"/>
                  </a:lnTo>
                  <a:lnTo>
                    <a:pt x="2998" y="1835"/>
                  </a:lnTo>
                  <a:lnTo>
                    <a:pt x="3005" y="1804"/>
                  </a:lnTo>
                  <a:lnTo>
                    <a:pt x="3012" y="1774"/>
                  </a:lnTo>
                  <a:lnTo>
                    <a:pt x="3019" y="1743"/>
                  </a:lnTo>
                  <a:lnTo>
                    <a:pt x="3024" y="1712"/>
                  </a:lnTo>
                  <a:lnTo>
                    <a:pt x="3029" y="1681"/>
                  </a:lnTo>
                  <a:lnTo>
                    <a:pt x="3033" y="1650"/>
                  </a:lnTo>
                  <a:lnTo>
                    <a:pt x="3037" y="1617"/>
                  </a:lnTo>
                  <a:lnTo>
                    <a:pt x="3040" y="1586"/>
                  </a:lnTo>
                  <a:lnTo>
                    <a:pt x="3042" y="1553"/>
                  </a:lnTo>
                  <a:lnTo>
                    <a:pt x="3044" y="1522"/>
                  </a:lnTo>
                  <a:lnTo>
                    <a:pt x="3045" y="1489"/>
                  </a:lnTo>
                  <a:lnTo>
                    <a:pt x="3045" y="1457"/>
                  </a:lnTo>
                  <a:lnTo>
                    <a:pt x="3045" y="1424"/>
                  </a:lnTo>
                  <a:lnTo>
                    <a:pt x="3044" y="1392"/>
                  </a:lnTo>
                  <a:lnTo>
                    <a:pt x="3043" y="1361"/>
                  </a:lnTo>
                  <a:lnTo>
                    <a:pt x="3040" y="1329"/>
                  </a:lnTo>
                  <a:lnTo>
                    <a:pt x="3038" y="1298"/>
                  </a:lnTo>
                  <a:lnTo>
                    <a:pt x="3033" y="1266"/>
                  </a:lnTo>
                  <a:lnTo>
                    <a:pt x="3029" y="1236"/>
                  </a:lnTo>
                  <a:lnTo>
                    <a:pt x="3025" y="1204"/>
                  </a:lnTo>
                  <a:lnTo>
                    <a:pt x="3020" y="1174"/>
                  </a:lnTo>
                  <a:lnTo>
                    <a:pt x="3013" y="1143"/>
                  </a:lnTo>
                  <a:lnTo>
                    <a:pt x="3000" y="1083"/>
                  </a:lnTo>
                  <a:lnTo>
                    <a:pt x="2983" y="1025"/>
                  </a:lnTo>
                  <a:lnTo>
                    <a:pt x="2965" y="967"/>
                  </a:lnTo>
                  <a:lnTo>
                    <a:pt x="2944" y="909"/>
                  </a:lnTo>
                  <a:lnTo>
                    <a:pt x="2921" y="853"/>
                  </a:lnTo>
                  <a:lnTo>
                    <a:pt x="2896" y="799"/>
                  </a:lnTo>
                  <a:lnTo>
                    <a:pt x="2869" y="745"/>
                  </a:lnTo>
                  <a:lnTo>
                    <a:pt x="2840" y="692"/>
                  </a:lnTo>
                  <a:lnTo>
                    <a:pt x="2808" y="641"/>
                  </a:lnTo>
                  <a:lnTo>
                    <a:pt x="2776" y="591"/>
                  </a:lnTo>
                  <a:lnTo>
                    <a:pt x="2740" y="542"/>
                  </a:lnTo>
                  <a:lnTo>
                    <a:pt x="2703" y="496"/>
                  </a:lnTo>
                  <a:lnTo>
                    <a:pt x="2665" y="450"/>
                  </a:lnTo>
                  <a:lnTo>
                    <a:pt x="2624" y="407"/>
                  </a:lnTo>
                  <a:lnTo>
                    <a:pt x="2583" y="363"/>
                  </a:lnTo>
                  <a:lnTo>
                    <a:pt x="2539" y="323"/>
                  </a:lnTo>
                  <a:lnTo>
                    <a:pt x="2494" y="285"/>
                  </a:lnTo>
                  <a:lnTo>
                    <a:pt x="2448" y="247"/>
                  </a:lnTo>
                  <a:lnTo>
                    <a:pt x="2400" y="212"/>
                  </a:lnTo>
                  <a:lnTo>
                    <a:pt x="2350" y="178"/>
                  </a:lnTo>
                  <a:lnTo>
                    <a:pt x="2299" y="147"/>
                  </a:lnTo>
                  <a:lnTo>
                    <a:pt x="2247" y="116"/>
                  </a:lnTo>
                  <a:lnTo>
                    <a:pt x="2193" y="89"/>
                  </a:lnTo>
                  <a:lnTo>
                    <a:pt x="2139" y="64"/>
                  </a:lnTo>
                  <a:lnTo>
                    <a:pt x="2083" y="41"/>
                  </a:lnTo>
                  <a:lnTo>
                    <a:pt x="2026" y="19"/>
                  </a:lnTo>
                  <a:lnTo>
                    <a:pt x="1969" y="0"/>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grpSp>
        <p:nvGrpSpPr>
          <p:cNvPr id="54" name="组合 53"/>
          <p:cNvGrpSpPr/>
          <p:nvPr/>
        </p:nvGrpSpPr>
        <p:grpSpPr>
          <a:xfrm>
            <a:off x="6576695" y="1776730"/>
            <a:ext cx="1478280" cy="1379855"/>
            <a:chOff x="8770" y="2924"/>
            <a:chExt cx="1778" cy="1660"/>
          </a:xfrm>
        </p:grpSpPr>
        <p:grpSp>
          <p:nvGrpSpPr>
            <p:cNvPr id="37" name="组合 36"/>
            <p:cNvGrpSpPr/>
            <p:nvPr/>
          </p:nvGrpSpPr>
          <p:grpSpPr>
            <a:xfrm>
              <a:off x="8770" y="2924"/>
              <a:ext cx="1779" cy="1660"/>
              <a:chOff x="5986" y="3015"/>
              <a:chExt cx="3630" cy="3384"/>
            </a:xfrm>
          </p:grpSpPr>
          <p:grpSp>
            <p:nvGrpSpPr>
              <p:cNvPr id="38" name="组合 37"/>
              <p:cNvGrpSpPr/>
              <p:nvPr/>
            </p:nvGrpSpPr>
            <p:grpSpPr>
              <a:xfrm>
                <a:off x="5986" y="3015"/>
                <a:ext cx="3630" cy="3384"/>
                <a:chOff x="5986" y="3015"/>
                <a:chExt cx="3630" cy="3384"/>
              </a:xfrm>
            </p:grpSpPr>
            <p:sp>
              <p:nvSpPr>
                <p:cNvPr id="39" name="八边形 38"/>
                <p:cNvSpPr/>
                <p:nvPr/>
              </p:nvSpPr>
              <p:spPr>
                <a:xfrm>
                  <a:off x="6232" y="3015"/>
                  <a:ext cx="3385" cy="3385"/>
                </a:xfrm>
                <a:prstGeom prst="octagon">
                  <a:avLst>
                    <a:gd name="adj" fmla="val 48547"/>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40" name="八边形 39"/>
                <p:cNvSpPr/>
                <p:nvPr/>
              </p:nvSpPr>
              <p:spPr>
                <a:xfrm>
                  <a:off x="5986" y="3015"/>
                  <a:ext cx="3385" cy="3385"/>
                </a:xfrm>
                <a:prstGeom prst="octagon">
                  <a:avLst>
                    <a:gd name="adj" fmla="val 4854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1" name="Freeform 90"/>
              <p:cNvSpPr/>
              <p:nvPr/>
            </p:nvSpPr>
            <p:spPr bwMode="auto">
              <a:xfrm>
                <a:off x="7054" y="4439"/>
                <a:ext cx="0" cy="655"/>
              </a:xfrm>
              <a:custGeom>
                <a:avLst/>
                <a:gdLst>
                  <a:gd name="T0" fmla="*/ 64 h 64"/>
                  <a:gd name="T1" fmla="*/ 64 h 64"/>
                  <a:gd name="T2" fmla="*/ 0 h 64"/>
                  <a:gd name="T3" fmla="*/ 64 h 64"/>
                </a:gdLst>
                <a:ahLst/>
                <a:cxnLst>
                  <a:cxn ang="0">
                    <a:pos x="0" y="T0"/>
                  </a:cxn>
                  <a:cxn ang="0">
                    <a:pos x="0" y="T1"/>
                  </a:cxn>
                  <a:cxn ang="0">
                    <a:pos x="0" y="T2"/>
                  </a:cxn>
                  <a:cxn ang="0">
                    <a:pos x="0" y="T3"/>
                  </a:cxn>
                </a:cxnLst>
                <a:rect l="0" t="0" r="r" b="b"/>
                <a:pathLst>
                  <a:path h="64">
                    <a:moveTo>
                      <a:pt x="0" y="64"/>
                    </a:moveTo>
                    <a:lnTo>
                      <a:pt x="0" y="64"/>
                    </a:lnTo>
                    <a:lnTo>
                      <a:pt x="0" y="0"/>
                    </a:lnTo>
                    <a:lnTo>
                      <a:pt x="0" y="64"/>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solidFill>
                    <a:schemeClr val="tx1">
                      <a:lumMod val="75000"/>
                      <a:lumOff val="25000"/>
                    </a:schemeClr>
                  </a:solidFill>
                  <a:cs typeface="+mn-ea"/>
                  <a:sym typeface="+mn-lt"/>
                </a:endParaRPr>
              </a:p>
            </p:txBody>
          </p:sp>
        </p:grpSp>
        <p:sp>
          <p:nvSpPr>
            <p:cNvPr id="42" name="传真机"/>
            <p:cNvSpPr/>
            <p:nvPr/>
          </p:nvSpPr>
          <p:spPr bwMode="auto">
            <a:xfrm>
              <a:off x="9293" y="3495"/>
              <a:ext cx="540" cy="550"/>
            </a:xfrm>
            <a:custGeom>
              <a:avLst/>
              <a:gdLst>
                <a:gd name="T0" fmla="*/ 98292770 w 5280"/>
                <a:gd name="T1" fmla="*/ 190397298 h 6084"/>
                <a:gd name="T2" fmla="*/ 105944270 w 5280"/>
                <a:gd name="T3" fmla="*/ 192162022 h 6084"/>
                <a:gd name="T4" fmla="*/ 112712916 w 5280"/>
                <a:gd name="T5" fmla="*/ 195691469 h 6084"/>
                <a:gd name="T6" fmla="*/ 118500648 w 5280"/>
                <a:gd name="T7" fmla="*/ 200593619 h 6084"/>
                <a:gd name="T8" fmla="*/ 122816855 w 5280"/>
                <a:gd name="T9" fmla="*/ 206868471 h 6084"/>
                <a:gd name="T10" fmla="*/ 125661534 w 5280"/>
                <a:gd name="T11" fmla="*/ 213927367 h 6084"/>
                <a:gd name="T12" fmla="*/ 126642447 w 5280"/>
                <a:gd name="T13" fmla="*/ 221868624 h 6084"/>
                <a:gd name="T14" fmla="*/ 126348268 w 5280"/>
                <a:gd name="T15" fmla="*/ 569623180 h 6084"/>
                <a:gd name="T16" fmla="*/ 124190008 w 5280"/>
                <a:gd name="T17" fmla="*/ 577172416 h 6084"/>
                <a:gd name="T18" fmla="*/ 120462475 w 5280"/>
                <a:gd name="T19" fmla="*/ 583741285 h 6084"/>
                <a:gd name="T20" fmla="*/ 115165355 w 5280"/>
                <a:gd name="T21" fmla="*/ 589231467 h 6084"/>
                <a:gd name="T22" fmla="*/ 108788949 w 5280"/>
                <a:gd name="T23" fmla="*/ 593349260 h 6084"/>
                <a:gd name="T24" fmla="*/ 101431630 w 5280"/>
                <a:gd name="T25" fmla="*/ 595800335 h 6084"/>
                <a:gd name="T26" fmla="*/ 31783344 w 5280"/>
                <a:gd name="T27" fmla="*/ 596486686 h 6084"/>
                <a:gd name="T28" fmla="*/ 25406937 w 5280"/>
                <a:gd name="T29" fmla="*/ 595800335 h 6084"/>
                <a:gd name="T30" fmla="*/ 18049618 w 5280"/>
                <a:gd name="T31" fmla="*/ 593349260 h 6084"/>
                <a:gd name="T32" fmla="*/ 11673526 w 5280"/>
                <a:gd name="T33" fmla="*/ 589231467 h 6084"/>
                <a:gd name="T34" fmla="*/ 6376406 w 5280"/>
                <a:gd name="T35" fmla="*/ 583741285 h 6084"/>
                <a:gd name="T36" fmla="*/ 2550500 w 5280"/>
                <a:gd name="T37" fmla="*/ 577172416 h 6084"/>
                <a:gd name="T38" fmla="*/ 490613 w 5280"/>
                <a:gd name="T39" fmla="*/ 569623180 h 6084"/>
                <a:gd name="T40" fmla="*/ 0 w 5280"/>
                <a:gd name="T41" fmla="*/ 221868624 h 6084"/>
                <a:gd name="T42" fmla="*/ 1078973 w 5280"/>
                <a:gd name="T43" fmla="*/ 213927367 h 6084"/>
                <a:gd name="T44" fmla="*/ 3825906 w 5280"/>
                <a:gd name="T45" fmla="*/ 206868471 h 6084"/>
                <a:gd name="T46" fmla="*/ 8338233 w 5280"/>
                <a:gd name="T47" fmla="*/ 200593619 h 6084"/>
                <a:gd name="T48" fmla="*/ 14027905 w 5280"/>
                <a:gd name="T49" fmla="*/ 195691469 h 6084"/>
                <a:gd name="T50" fmla="*/ 20796551 w 5280"/>
                <a:gd name="T51" fmla="*/ 192162022 h 6084"/>
                <a:gd name="T52" fmla="*/ 28448051 w 5280"/>
                <a:gd name="T53" fmla="*/ 190397298 h 6084"/>
                <a:gd name="T54" fmla="*/ 187854755 w 5280"/>
                <a:gd name="T55" fmla="*/ 219417549 h 6084"/>
                <a:gd name="T56" fmla="*/ 409650800 w 5280"/>
                <a:gd name="T57" fmla="*/ 0 h 6084"/>
                <a:gd name="T58" fmla="*/ 488324365 w 5280"/>
                <a:gd name="T59" fmla="*/ 219417549 h 6084"/>
                <a:gd name="T60" fmla="*/ 148125732 w 5280"/>
                <a:gd name="T61" fmla="*/ 219417549 h 6084"/>
                <a:gd name="T62" fmla="*/ 208062633 w 5280"/>
                <a:gd name="T63" fmla="*/ 259908819 h 6084"/>
                <a:gd name="T64" fmla="*/ 389246802 w 5280"/>
                <a:gd name="T65" fmla="*/ 504033129 h 6084"/>
                <a:gd name="T66" fmla="*/ 319990755 w 5280"/>
                <a:gd name="T67" fmla="*/ 531778997 h 6084"/>
                <a:gd name="T68" fmla="*/ 208062633 w 5280"/>
                <a:gd name="T69" fmla="*/ 531778997 h 6084"/>
                <a:gd name="T70" fmla="*/ 344220659 w 5280"/>
                <a:gd name="T71" fmla="*/ 461188789 h 6084"/>
                <a:gd name="T72" fmla="*/ 344220659 w 5280"/>
                <a:gd name="T73" fmla="*/ 461188789 h 6084"/>
                <a:gd name="T74" fmla="*/ 274964300 w 5280"/>
                <a:gd name="T75" fmla="*/ 461188789 h 6084"/>
                <a:gd name="T76" fmla="*/ 253187148 w 5280"/>
                <a:gd name="T77" fmla="*/ 461188789 h 6084"/>
                <a:gd name="T78" fmla="*/ 389246802 w 5280"/>
                <a:gd name="T79" fmla="*/ 445011945 h 6084"/>
                <a:gd name="T80" fmla="*/ 274964300 w 5280"/>
                <a:gd name="T81" fmla="*/ 445011945 h 6084"/>
                <a:gd name="T82" fmla="*/ 208062633 w 5280"/>
                <a:gd name="T83" fmla="*/ 417266077 h 6084"/>
                <a:gd name="T84" fmla="*/ 208062633 w 5280"/>
                <a:gd name="T85" fmla="*/ 417266077 h 6084"/>
                <a:gd name="T86" fmla="*/ 344220659 w 5280"/>
                <a:gd name="T87" fmla="*/ 374421738 h 6084"/>
                <a:gd name="T88" fmla="*/ 319990755 w 5280"/>
                <a:gd name="T89" fmla="*/ 374421738 h 6084"/>
                <a:gd name="T90" fmla="*/ 253187148 w 5280"/>
                <a:gd name="T91" fmla="*/ 402167606 h 6084"/>
                <a:gd name="T92" fmla="*/ 243181269 w 5280"/>
                <a:gd name="T93" fmla="*/ 200789630 h 6084"/>
                <a:gd name="T94" fmla="*/ 243181269 w 5280"/>
                <a:gd name="T95" fmla="*/ 141474430 h 6084"/>
                <a:gd name="T96" fmla="*/ 243181269 w 5280"/>
                <a:gd name="T97" fmla="*/ 141474430 h 6084"/>
                <a:gd name="T98" fmla="*/ 243181269 w 5280"/>
                <a:gd name="T99" fmla="*/ 102355550 h 6084"/>
                <a:gd name="T100" fmla="*/ 351381545 w 5280"/>
                <a:gd name="T101" fmla="*/ 61079924 h 6084"/>
                <a:gd name="T102" fmla="*/ 438098850 w 5280"/>
                <a:gd name="T103" fmla="*/ 79609837 h 6084"/>
                <a:gd name="T104" fmla="*/ 375611450 w 5280"/>
                <a:gd name="T105" fmla="*/ 80982539 h 6084"/>
                <a:gd name="T106" fmla="*/ 459876315 w 5280"/>
                <a:gd name="T107" fmla="*/ 219417549 h 608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0" h="6084">
                  <a:moveTo>
                    <a:pt x="324" y="1940"/>
                  </a:moveTo>
                  <a:lnTo>
                    <a:pt x="969" y="1940"/>
                  </a:lnTo>
                  <a:lnTo>
                    <a:pt x="986" y="1940"/>
                  </a:lnTo>
                  <a:lnTo>
                    <a:pt x="1002" y="1942"/>
                  </a:lnTo>
                  <a:lnTo>
                    <a:pt x="1018" y="1943"/>
                  </a:lnTo>
                  <a:lnTo>
                    <a:pt x="1034" y="1947"/>
                  </a:lnTo>
                  <a:lnTo>
                    <a:pt x="1049" y="1950"/>
                  </a:lnTo>
                  <a:lnTo>
                    <a:pt x="1065" y="1955"/>
                  </a:lnTo>
                  <a:lnTo>
                    <a:pt x="1080" y="1960"/>
                  </a:lnTo>
                  <a:lnTo>
                    <a:pt x="1094" y="1966"/>
                  </a:lnTo>
                  <a:lnTo>
                    <a:pt x="1109" y="1972"/>
                  </a:lnTo>
                  <a:lnTo>
                    <a:pt x="1122" y="1979"/>
                  </a:lnTo>
                  <a:lnTo>
                    <a:pt x="1136" y="1987"/>
                  </a:lnTo>
                  <a:lnTo>
                    <a:pt x="1149" y="1996"/>
                  </a:lnTo>
                  <a:lnTo>
                    <a:pt x="1162" y="2005"/>
                  </a:lnTo>
                  <a:lnTo>
                    <a:pt x="1174" y="2014"/>
                  </a:lnTo>
                  <a:lnTo>
                    <a:pt x="1185" y="2025"/>
                  </a:lnTo>
                  <a:lnTo>
                    <a:pt x="1197" y="2035"/>
                  </a:lnTo>
                  <a:lnTo>
                    <a:pt x="1208" y="2046"/>
                  </a:lnTo>
                  <a:lnTo>
                    <a:pt x="1218" y="2058"/>
                  </a:lnTo>
                  <a:lnTo>
                    <a:pt x="1228" y="2071"/>
                  </a:lnTo>
                  <a:lnTo>
                    <a:pt x="1237" y="2083"/>
                  </a:lnTo>
                  <a:lnTo>
                    <a:pt x="1245" y="2096"/>
                  </a:lnTo>
                  <a:lnTo>
                    <a:pt x="1252" y="2110"/>
                  </a:lnTo>
                  <a:lnTo>
                    <a:pt x="1260" y="2123"/>
                  </a:lnTo>
                  <a:lnTo>
                    <a:pt x="1266" y="2137"/>
                  </a:lnTo>
                  <a:lnTo>
                    <a:pt x="1272" y="2152"/>
                  </a:lnTo>
                  <a:lnTo>
                    <a:pt x="1277" y="2168"/>
                  </a:lnTo>
                  <a:lnTo>
                    <a:pt x="1281" y="2182"/>
                  </a:lnTo>
                  <a:lnTo>
                    <a:pt x="1285" y="2198"/>
                  </a:lnTo>
                  <a:lnTo>
                    <a:pt x="1288" y="2214"/>
                  </a:lnTo>
                  <a:lnTo>
                    <a:pt x="1290" y="2230"/>
                  </a:lnTo>
                  <a:lnTo>
                    <a:pt x="1291" y="2247"/>
                  </a:lnTo>
                  <a:lnTo>
                    <a:pt x="1291" y="2263"/>
                  </a:lnTo>
                  <a:lnTo>
                    <a:pt x="1291" y="5761"/>
                  </a:lnTo>
                  <a:lnTo>
                    <a:pt x="1291" y="5778"/>
                  </a:lnTo>
                  <a:lnTo>
                    <a:pt x="1290" y="5794"/>
                  </a:lnTo>
                  <a:lnTo>
                    <a:pt x="1288" y="5810"/>
                  </a:lnTo>
                  <a:lnTo>
                    <a:pt x="1285" y="5827"/>
                  </a:lnTo>
                  <a:lnTo>
                    <a:pt x="1281" y="5842"/>
                  </a:lnTo>
                  <a:lnTo>
                    <a:pt x="1277" y="5857"/>
                  </a:lnTo>
                  <a:lnTo>
                    <a:pt x="1272" y="5872"/>
                  </a:lnTo>
                  <a:lnTo>
                    <a:pt x="1266" y="5887"/>
                  </a:lnTo>
                  <a:lnTo>
                    <a:pt x="1260" y="5901"/>
                  </a:lnTo>
                  <a:lnTo>
                    <a:pt x="1252" y="5915"/>
                  </a:lnTo>
                  <a:lnTo>
                    <a:pt x="1245" y="5928"/>
                  </a:lnTo>
                  <a:lnTo>
                    <a:pt x="1237" y="5941"/>
                  </a:lnTo>
                  <a:lnTo>
                    <a:pt x="1228" y="5954"/>
                  </a:lnTo>
                  <a:lnTo>
                    <a:pt x="1218" y="5966"/>
                  </a:lnTo>
                  <a:lnTo>
                    <a:pt x="1208" y="5978"/>
                  </a:lnTo>
                  <a:lnTo>
                    <a:pt x="1197" y="5989"/>
                  </a:lnTo>
                  <a:lnTo>
                    <a:pt x="1185" y="5999"/>
                  </a:lnTo>
                  <a:lnTo>
                    <a:pt x="1174" y="6010"/>
                  </a:lnTo>
                  <a:lnTo>
                    <a:pt x="1162" y="6019"/>
                  </a:lnTo>
                  <a:lnTo>
                    <a:pt x="1149" y="6028"/>
                  </a:lnTo>
                  <a:lnTo>
                    <a:pt x="1136" y="6037"/>
                  </a:lnTo>
                  <a:lnTo>
                    <a:pt x="1122" y="6045"/>
                  </a:lnTo>
                  <a:lnTo>
                    <a:pt x="1109" y="6052"/>
                  </a:lnTo>
                  <a:lnTo>
                    <a:pt x="1094" y="6058"/>
                  </a:lnTo>
                  <a:lnTo>
                    <a:pt x="1080" y="6064"/>
                  </a:lnTo>
                  <a:lnTo>
                    <a:pt x="1065" y="6070"/>
                  </a:lnTo>
                  <a:lnTo>
                    <a:pt x="1049" y="6074"/>
                  </a:lnTo>
                  <a:lnTo>
                    <a:pt x="1034" y="6077"/>
                  </a:lnTo>
                  <a:lnTo>
                    <a:pt x="1018" y="6081"/>
                  </a:lnTo>
                  <a:lnTo>
                    <a:pt x="1002" y="6082"/>
                  </a:lnTo>
                  <a:lnTo>
                    <a:pt x="986" y="6084"/>
                  </a:lnTo>
                  <a:lnTo>
                    <a:pt x="969" y="6084"/>
                  </a:lnTo>
                  <a:lnTo>
                    <a:pt x="324" y="6084"/>
                  </a:lnTo>
                  <a:lnTo>
                    <a:pt x="307" y="6084"/>
                  </a:lnTo>
                  <a:lnTo>
                    <a:pt x="290" y="6082"/>
                  </a:lnTo>
                  <a:lnTo>
                    <a:pt x="275" y="6081"/>
                  </a:lnTo>
                  <a:lnTo>
                    <a:pt x="259" y="6077"/>
                  </a:lnTo>
                  <a:lnTo>
                    <a:pt x="243" y="6074"/>
                  </a:lnTo>
                  <a:lnTo>
                    <a:pt x="228" y="6070"/>
                  </a:lnTo>
                  <a:lnTo>
                    <a:pt x="212" y="6064"/>
                  </a:lnTo>
                  <a:lnTo>
                    <a:pt x="198" y="6058"/>
                  </a:lnTo>
                  <a:lnTo>
                    <a:pt x="184" y="6052"/>
                  </a:lnTo>
                  <a:lnTo>
                    <a:pt x="170" y="6045"/>
                  </a:lnTo>
                  <a:lnTo>
                    <a:pt x="157" y="6037"/>
                  </a:lnTo>
                  <a:lnTo>
                    <a:pt x="143" y="6028"/>
                  </a:lnTo>
                  <a:lnTo>
                    <a:pt x="131" y="6019"/>
                  </a:lnTo>
                  <a:lnTo>
                    <a:pt x="119" y="6010"/>
                  </a:lnTo>
                  <a:lnTo>
                    <a:pt x="106" y="5999"/>
                  </a:lnTo>
                  <a:lnTo>
                    <a:pt x="95" y="5989"/>
                  </a:lnTo>
                  <a:lnTo>
                    <a:pt x="85" y="5978"/>
                  </a:lnTo>
                  <a:lnTo>
                    <a:pt x="75" y="5966"/>
                  </a:lnTo>
                  <a:lnTo>
                    <a:pt x="65" y="5954"/>
                  </a:lnTo>
                  <a:lnTo>
                    <a:pt x="56" y="5941"/>
                  </a:lnTo>
                  <a:lnTo>
                    <a:pt x="47" y="5928"/>
                  </a:lnTo>
                  <a:lnTo>
                    <a:pt x="39" y="5915"/>
                  </a:lnTo>
                  <a:lnTo>
                    <a:pt x="33" y="5901"/>
                  </a:lnTo>
                  <a:lnTo>
                    <a:pt x="26" y="5887"/>
                  </a:lnTo>
                  <a:lnTo>
                    <a:pt x="21" y="5872"/>
                  </a:lnTo>
                  <a:lnTo>
                    <a:pt x="15" y="5857"/>
                  </a:lnTo>
                  <a:lnTo>
                    <a:pt x="11" y="5842"/>
                  </a:lnTo>
                  <a:lnTo>
                    <a:pt x="7" y="5827"/>
                  </a:lnTo>
                  <a:lnTo>
                    <a:pt x="5" y="5810"/>
                  </a:lnTo>
                  <a:lnTo>
                    <a:pt x="3" y="5794"/>
                  </a:lnTo>
                  <a:lnTo>
                    <a:pt x="2" y="5778"/>
                  </a:lnTo>
                  <a:lnTo>
                    <a:pt x="0" y="5761"/>
                  </a:lnTo>
                  <a:lnTo>
                    <a:pt x="0" y="2263"/>
                  </a:lnTo>
                  <a:lnTo>
                    <a:pt x="2" y="2247"/>
                  </a:lnTo>
                  <a:lnTo>
                    <a:pt x="3" y="2230"/>
                  </a:lnTo>
                  <a:lnTo>
                    <a:pt x="5" y="2214"/>
                  </a:lnTo>
                  <a:lnTo>
                    <a:pt x="7" y="2198"/>
                  </a:lnTo>
                  <a:lnTo>
                    <a:pt x="11" y="2182"/>
                  </a:lnTo>
                  <a:lnTo>
                    <a:pt x="15" y="2168"/>
                  </a:lnTo>
                  <a:lnTo>
                    <a:pt x="21" y="2152"/>
                  </a:lnTo>
                  <a:lnTo>
                    <a:pt x="26" y="2137"/>
                  </a:lnTo>
                  <a:lnTo>
                    <a:pt x="33" y="2123"/>
                  </a:lnTo>
                  <a:lnTo>
                    <a:pt x="39" y="2110"/>
                  </a:lnTo>
                  <a:lnTo>
                    <a:pt x="47" y="2096"/>
                  </a:lnTo>
                  <a:lnTo>
                    <a:pt x="56" y="2083"/>
                  </a:lnTo>
                  <a:lnTo>
                    <a:pt x="65" y="2071"/>
                  </a:lnTo>
                  <a:lnTo>
                    <a:pt x="75" y="2058"/>
                  </a:lnTo>
                  <a:lnTo>
                    <a:pt x="85" y="2046"/>
                  </a:lnTo>
                  <a:lnTo>
                    <a:pt x="95" y="2035"/>
                  </a:lnTo>
                  <a:lnTo>
                    <a:pt x="106" y="2025"/>
                  </a:lnTo>
                  <a:lnTo>
                    <a:pt x="119" y="2014"/>
                  </a:lnTo>
                  <a:lnTo>
                    <a:pt x="131" y="2005"/>
                  </a:lnTo>
                  <a:lnTo>
                    <a:pt x="143" y="1996"/>
                  </a:lnTo>
                  <a:lnTo>
                    <a:pt x="157" y="1987"/>
                  </a:lnTo>
                  <a:lnTo>
                    <a:pt x="170" y="1979"/>
                  </a:lnTo>
                  <a:lnTo>
                    <a:pt x="184" y="1972"/>
                  </a:lnTo>
                  <a:lnTo>
                    <a:pt x="198" y="1966"/>
                  </a:lnTo>
                  <a:lnTo>
                    <a:pt x="212" y="1960"/>
                  </a:lnTo>
                  <a:lnTo>
                    <a:pt x="228" y="1955"/>
                  </a:lnTo>
                  <a:lnTo>
                    <a:pt x="243" y="1950"/>
                  </a:lnTo>
                  <a:lnTo>
                    <a:pt x="259" y="1947"/>
                  </a:lnTo>
                  <a:lnTo>
                    <a:pt x="275" y="1943"/>
                  </a:lnTo>
                  <a:lnTo>
                    <a:pt x="290" y="1942"/>
                  </a:lnTo>
                  <a:lnTo>
                    <a:pt x="307" y="1940"/>
                  </a:lnTo>
                  <a:lnTo>
                    <a:pt x="324" y="1940"/>
                  </a:lnTo>
                  <a:close/>
                  <a:moveTo>
                    <a:pt x="1510" y="2238"/>
                  </a:moveTo>
                  <a:lnTo>
                    <a:pt x="1915" y="2238"/>
                  </a:lnTo>
                  <a:lnTo>
                    <a:pt x="1915" y="145"/>
                  </a:lnTo>
                  <a:lnTo>
                    <a:pt x="1915" y="0"/>
                  </a:lnTo>
                  <a:lnTo>
                    <a:pt x="2059" y="0"/>
                  </a:lnTo>
                  <a:lnTo>
                    <a:pt x="4107" y="0"/>
                  </a:lnTo>
                  <a:lnTo>
                    <a:pt x="4176" y="0"/>
                  </a:lnTo>
                  <a:lnTo>
                    <a:pt x="4220" y="53"/>
                  </a:lnTo>
                  <a:lnTo>
                    <a:pt x="4946" y="942"/>
                  </a:lnTo>
                  <a:lnTo>
                    <a:pt x="4978" y="983"/>
                  </a:lnTo>
                  <a:lnTo>
                    <a:pt x="4978" y="1033"/>
                  </a:lnTo>
                  <a:lnTo>
                    <a:pt x="4978" y="2238"/>
                  </a:lnTo>
                  <a:lnTo>
                    <a:pt x="5280" y="2238"/>
                  </a:lnTo>
                  <a:lnTo>
                    <a:pt x="5280" y="5793"/>
                  </a:lnTo>
                  <a:lnTo>
                    <a:pt x="1510" y="5793"/>
                  </a:lnTo>
                  <a:lnTo>
                    <a:pt x="1510" y="2238"/>
                  </a:lnTo>
                  <a:close/>
                  <a:moveTo>
                    <a:pt x="2121" y="2651"/>
                  </a:moveTo>
                  <a:lnTo>
                    <a:pt x="2121" y="3528"/>
                  </a:lnTo>
                  <a:lnTo>
                    <a:pt x="3968" y="3528"/>
                  </a:lnTo>
                  <a:lnTo>
                    <a:pt x="3968" y="2651"/>
                  </a:lnTo>
                  <a:lnTo>
                    <a:pt x="2121" y="2651"/>
                  </a:lnTo>
                  <a:close/>
                  <a:moveTo>
                    <a:pt x="3509" y="5141"/>
                  </a:moveTo>
                  <a:lnTo>
                    <a:pt x="3509" y="5424"/>
                  </a:lnTo>
                  <a:lnTo>
                    <a:pt x="3968" y="5424"/>
                  </a:lnTo>
                  <a:lnTo>
                    <a:pt x="3968" y="5141"/>
                  </a:lnTo>
                  <a:lnTo>
                    <a:pt x="3509" y="5141"/>
                  </a:lnTo>
                  <a:close/>
                  <a:moveTo>
                    <a:pt x="2803" y="5141"/>
                  </a:moveTo>
                  <a:lnTo>
                    <a:pt x="2803" y="5424"/>
                  </a:lnTo>
                  <a:lnTo>
                    <a:pt x="3262" y="5424"/>
                  </a:lnTo>
                  <a:lnTo>
                    <a:pt x="3262" y="5141"/>
                  </a:lnTo>
                  <a:lnTo>
                    <a:pt x="2803" y="5141"/>
                  </a:lnTo>
                  <a:close/>
                  <a:moveTo>
                    <a:pt x="2121" y="5141"/>
                  </a:moveTo>
                  <a:lnTo>
                    <a:pt x="2121" y="5424"/>
                  </a:lnTo>
                  <a:lnTo>
                    <a:pt x="2581" y="5424"/>
                  </a:lnTo>
                  <a:lnTo>
                    <a:pt x="2581" y="5141"/>
                  </a:lnTo>
                  <a:lnTo>
                    <a:pt x="2121" y="5141"/>
                  </a:lnTo>
                  <a:close/>
                  <a:moveTo>
                    <a:pt x="3509" y="4704"/>
                  </a:moveTo>
                  <a:lnTo>
                    <a:pt x="3509" y="4987"/>
                  </a:lnTo>
                  <a:lnTo>
                    <a:pt x="3968" y="4987"/>
                  </a:lnTo>
                  <a:lnTo>
                    <a:pt x="3968" y="4704"/>
                  </a:lnTo>
                  <a:lnTo>
                    <a:pt x="3509" y="4704"/>
                  </a:lnTo>
                  <a:close/>
                  <a:moveTo>
                    <a:pt x="2803" y="4704"/>
                  </a:moveTo>
                  <a:lnTo>
                    <a:pt x="2803" y="4987"/>
                  </a:lnTo>
                  <a:lnTo>
                    <a:pt x="3262" y="4987"/>
                  </a:lnTo>
                  <a:lnTo>
                    <a:pt x="3262" y="4704"/>
                  </a:lnTo>
                  <a:lnTo>
                    <a:pt x="2803" y="4704"/>
                  </a:lnTo>
                  <a:close/>
                  <a:moveTo>
                    <a:pt x="2121" y="4704"/>
                  </a:moveTo>
                  <a:lnTo>
                    <a:pt x="2121" y="4987"/>
                  </a:lnTo>
                  <a:lnTo>
                    <a:pt x="2581" y="4987"/>
                  </a:lnTo>
                  <a:lnTo>
                    <a:pt x="2581" y="4704"/>
                  </a:lnTo>
                  <a:lnTo>
                    <a:pt x="2121" y="4704"/>
                  </a:lnTo>
                  <a:close/>
                  <a:moveTo>
                    <a:pt x="3509" y="4256"/>
                  </a:moveTo>
                  <a:lnTo>
                    <a:pt x="3509" y="4539"/>
                  </a:lnTo>
                  <a:lnTo>
                    <a:pt x="3968" y="4539"/>
                  </a:lnTo>
                  <a:lnTo>
                    <a:pt x="3968" y="4256"/>
                  </a:lnTo>
                  <a:lnTo>
                    <a:pt x="3509" y="4256"/>
                  </a:lnTo>
                  <a:close/>
                  <a:moveTo>
                    <a:pt x="2803" y="4256"/>
                  </a:moveTo>
                  <a:lnTo>
                    <a:pt x="2803" y="4539"/>
                  </a:lnTo>
                  <a:lnTo>
                    <a:pt x="3262" y="4539"/>
                  </a:lnTo>
                  <a:lnTo>
                    <a:pt x="3262" y="4256"/>
                  </a:lnTo>
                  <a:lnTo>
                    <a:pt x="2803" y="4256"/>
                  </a:lnTo>
                  <a:close/>
                  <a:moveTo>
                    <a:pt x="2121" y="4256"/>
                  </a:moveTo>
                  <a:lnTo>
                    <a:pt x="2121" y="4539"/>
                  </a:lnTo>
                  <a:lnTo>
                    <a:pt x="2581" y="4539"/>
                  </a:lnTo>
                  <a:lnTo>
                    <a:pt x="2581" y="4256"/>
                  </a:lnTo>
                  <a:lnTo>
                    <a:pt x="2121" y="4256"/>
                  </a:lnTo>
                  <a:close/>
                  <a:moveTo>
                    <a:pt x="3509" y="3819"/>
                  </a:moveTo>
                  <a:lnTo>
                    <a:pt x="3509" y="4102"/>
                  </a:lnTo>
                  <a:lnTo>
                    <a:pt x="3968" y="4102"/>
                  </a:lnTo>
                  <a:lnTo>
                    <a:pt x="3968" y="3819"/>
                  </a:lnTo>
                  <a:lnTo>
                    <a:pt x="3509" y="3819"/>
                  </a:lnTo>
                  <a:close/>
                  <a:moveTo>
                    <a:pt x="2803" y="3819"/>
                  </a:moveTo>
                  <a:lnTo>
                    <a:pt x="2803" y="4102"/>
                  </a:lnTo>
                  <a:lnTo>
                    <a:pt x="3262" y="4102"/>
                  </a:lnTo>
                  <a:lnTo>
                    <a:pt x="3262" y="3819"/>
                  </a:lnTo>
                  <a:lnTo>
                    <a:pt x="2803" y="3819"/>
                  </a:lnTo>
                  <a:close/>
                  <a:moveTo>
                    <a:pt x="2121" y="3819"/>
                  </a:moveTo>
                  <a:lnTo>
                    <a:pt x="2121" y="4102"/>
                  </a:lnTo>
                  <a:lnTo>
                    <a:pt x="2581" y="4102"/>
                  </a:lnTo>
                  <a:lnTo>
                    <a:pt x="2581" y="3819"/>
                  </a:lnTo>
                  <a:lnTo>
                    <a:pt x="2121" y="3819"/>
                  </a:lnTo>
                  <a:close/>
                  <a:moveTo>
                    <a:pt x="2479" y="1864"/>
                  </a:moveTo>
                  <a:lnTo>
                    <a:pt x="2479" y="2048"/>
                  </a:lnTo>
                  <a:lnTo>
                    <a:pt x="4341" y="2048"/>
                  </a:lnTo>
                  <a:lnTo>
                    <a:pt x="4341" y="1864"/>
                  </a:lnTo>
                  <a:lnTo>
                    <a:pt x="2479" y="1864"/>
                  </a:lnTo>
                  <a:close/>
                  <a:moveTo>
                    <a:pt x="2479" y="1443"/>
                  </a:moveTo>
                  <a:lnTo>
                    <a:pt x="2479" y="1627"/>
                  </a:lnTo>
                  <a:lnTo>
                    <a:pt x="4341" y="1627"/>
                  </a:lnTo>
                  <a:lnTo>
                    <a:pt x="4341" y="1443"/>
                  </a:lnTo>
                  <a:lnTo>
                    <a:pt x="2479" y="1443"/>
                  </a:lnTo>
                  <a:close/>
                  <a:moveTo>
                    <a:pt x="2479" y="1044"/>
                  </a:moveTo>
                  <a:lnTo>
                    <a:pt x="2479" y="1228"/>
                  </a:lnTo>
                  <a:lnTo>
                    <a:pt x="3582" y="1228"/>
                  </a:lnTo>
                  <a:lnTo>
                    <a:pt x="3582" y="1044"/>
                  </a:lnTo>
                  <a:lnTo>
                    <a:pt x="2479" y="1044"/>
                  </a:lnTo>
                  <a:close/>
                  <a:moveTo>
                    <a:pt x="2479" y="623"/>
                  </a:moveTo>
                  <a:lnTo>
                    <a:pt x="2479" y="807"/>
                  </a:lnTo>
                  <a:lnTo>
                    <a:pt x="3582" y="807"/>
                  </a:lnTo>
                  <a:lnTo>
                    <a:pt x="3582" y="623"/>
                  </a:lnTo>
                  <a:lnTo>
                    <a:pt x="2479" y="623"/>
                  </a:lnTo>
                  <a:close/>
                  <a:moveTo>
                    <a:pt x="4167" y="447"/>
                  </a:moveTo>
                  <a:lnTo>
                    <a:pt x="4141" y="656"/>
                  </a:lnTo>
                  <a:lnTo>
                    <a:pt x="4466" y="812"/>
                  </a:lnTo>
                  <a:lnTo>
                    <a:pt x="4167" y="447"/>
                  </a:lnTo>
                  <a:close/>
                  <a:moveTo>
                    <a:pt x="4688" y="1238"/>
                  </a:moveTo>
                  <a:lnTo>
                    <a:pt x="3922" y="871"/>
                  </a:lnTo>
                  <a:lnTo>
                    <a:pt x="3829" y="826"/>
                  </a:lnTo>
                  <a:lnTo>
                    <a:pt x="3842" y="722"/>
                  </a:lnTo>
                  <a:lnTo>
                    <a:pt x="3897" y="289"/>
                  </a:lnTo>
                  <a:lnTo>
                    <a:pt x="2203" y="289"/>
                  </a:lnTo>
                  <a:lnTo>
                    <a:pt x="2203" y="2238"/>
                  </a:lnTo>
                  <a:lnTo>
                    <a:pt x="4688" y="2238"/>
                  </a:lnTo>
                  <a:lnTo>
                    <a:pt x="4688" y="123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latin typeface="+mn-lt"/>
                <a:ea typeface="+mn-ea"/>
                <a:cs typeface="+mn-ea"/>
                <a:sym typeface="+mn-lt"/>
              </a:endParaRPr>
            </a:p>
          </p:txBody>
        </p:sp>
      </p:grpSp>
      <p:grpSp>
        <p:nvGrpSpPr>
          <p:cNvPr id="57" name="组合 56"/>
          <p:cNvGrpSpPr/>
          <p:nvPr/>
        </p:nvGrpSpPr>
        <p:grpSpPr>
          <a:xfrm>
            <a:off x="8953500" y="1765300"/>
            <a:ext cx="1478280" cy="1379855"/>
            <a:chOff x="12075" y="3064"/>
            <a:chExt cx="1778" cy="1660"/>
          </a:xfrm>
        </p:grpSpPr>
        <p:grpSp>
          <p:nvGrpSpPr>
            <p:cNvPr id="44" name="组合 43"/>
            <p:cNvGrpSpPr/>
            <p:nvPr/>
          </p:nvGrpSpPr>
          <p:grpSpPr>
            <a:xfrm>
              <a:off x="12075" y="3064"/>
              <a:ext cx="1779" cy="1660"/>
              <a:chOff x="5986" y="3015"/>
              <a:chExt cx="3630" cy="3384"/>
            </a:xfrm>
          </p:grpSpPr>
          <p:grpSp>
            <p:nvGrpSpPr>
              <p:cNvPr id="45" name="组合 44"/>
              <p:cNvGrpSpPr/>
              <p:nvPr/>
            </p:nvGrpSpPr>
            <p:grpSpPr>
              <a:xfrm>
                <a:off x="5986" y="3015"/>
                <a:ext cx="3630" cy="3384"/>
                <a:chOff x="5986" y="3015"/>
                <a:chExt cx="3630" cy="3384"/>
              </a:xfrm>
            </p:grpSpPr>
            <p:sp>
              <p:nvSpPr>
                <p:cNvPr id="46" name="八边形 45"/>
                <p:cNvSpPr/>
                <p:nvPr/>
              </p:nvSpPr>
              <p:spPr>
                <a:xfrm>
                  <a:off x="6232" y="3015"/>
                  <a:ext cx="3385" cy="3385"/>
                </a:xfrm>
                <a:prstGeom prst="octagon">
                  <a:avLst>
                    <a:gd name="adj" fmla="val 48547"/>
                  </a:avLst>
                </a:prstGeom>
                <a:no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47" name="八边形 46"/>
                <p:cNvSpPr/>
                <p:nvPr/>
              </p:nvSpPr>
              <p:spPr>
                <a:xfrm>
                  <a:off x="5986" y="3015"/>
                  <a:ext cx="3385" cy="3385"/>
                </a:xfrm>
                <a:prstGeom prst="octagon">
                  <a:avLst>
                    <a:gd name="adj" fmla="val 4854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8" name="Freeform 90"/>
              <p:cNvSpPr/>
              <p:nvPr/>
            </p:nvSpPr>
            <p:spPr bwMode="auto">
              <a:xfrm>
                <a:off x="7054" y="4439"/>
                <a:ext cx="0" cy="655"/>
              </a:xfrm>
              <a:custGeom>
                <a:avLst/>
                <a:gdLst>
                  <a:gd name="T0" fmla="*/ 64 h 64"/>
                  <a:gd name="T1" fmla="*/ 64 h 64"/>
                  <a:gd name="T2" fmla="*/ 0 h 64"/>
                  <a:gd name="T3" fmla="*/ 64 h 64"/>
                </a:gdLst>
                <a:ahLst/>
                <a:cxnLst>
                  <a:cxn ang="0">
                    <a:pos x="0" y="T0"/>
                  </a:cxn>
                  <a:cxn ang="0">
                    <a:pos x="0" y="T1"/>
                  </a:cxn>
                  <a:cxn ang="0">
                    <a:pos x="0" y="T2"/>
                  </a:cxn>
                  <a:cxn ang="0">
                    <a:pos x="0" y="T3"/>
                  </a:cxn>
                </a:cxnLst>
                <a:rect l="0" t="0" r="r" b="b"/>
                <a:pathLst>
                  <a:path h="64">
                    <a:moveTo>
                      <a:pt x="0" y="64"/>
                    </a:moveTo>
                    <a:lnTo>
                      <a:pt x="0" y="64"/>
                    </a:lnTo>
                    <a:lnTo>
                      <a:pt x="0" y="0"/>
                    </a:lnTo>
                    <a:lnTo>
                      <a:pt x="0" y="64"/>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solidFill>
                    <a:schemeClr val="tx1">
                      <a:lumMod val="75000"/>
                      <a:lumOff val="25000"/>
                    </a:schemeClr>
                  </a:solidFill>
                  <a:cs typeface="+mn-ea"/>
                  <a:sym typeface="+mn-lt"/>
                </a:endParaRPr>
              </a:p>
            </p:txBody>
          </p:sp>
        </p:grpSp>
        <p:sp>
          <p:nvSpPr>
            <p:cNvPr id="49" name="喇叭"/>
            <p:cNvSpPr/>
            <p:nvPr/>
          </p:nvSpPr>
          <p:spPr bwMode="auto">
            <a:xfrm>
              <a:off x="12638" y="3595"/>
              <a:ext cx="534" cy="599"/>
            </a:xfrm>
            <a:custGeom>
              <a:avLst/>
              <a:gdLst>
                <a:gd name="T0" fmla="*/ 177767244 w 5273"/>
                <a:gd name="T1" fmla="*/ 132846327 h 3486"/>
                <a:gd name="T2" fmla="*/ 243679233 w 5273"/>
                <a:gd name="T3" fmla="*/ 106434205 h 3486"/>
                <a:gd name="T4" fmla="*/ 508241933 w 5273"/>
                <a:gd name="T5" fmla="*/ 0 h 3486"/>
                <a:gd name="T6" fmla="*/ 508241933 w 5273"/>
                <a:gd name="T7" fmla="*/ 212737518 h 3486"/>
                <a:gd name="T8" fmla="*/ 508241933 w 5273"/>
                <a:gd name="T9" fmla="*/ 425475036 h 3486"/>
                <a:gd name="T10" fmla="*/ 243679233 w 5273"/>
                <a:gd name="T11" fmla="*/ 319171723 h 3486"/>
                <a:gd name="T12" fmla="*/ 180638654 w 5273"/>
                <a:gd name="T13" fmla="*/ 293805297 h 3486"/>
                <a:gd name="T14" fmla="*/ 221621623 w 5273"/>
                <a:gd name="T15" fmla="*/ 455809961 h 3486"/>
                <a:gd name="T16" fmla="*/ 96453766 w 5273"/>
                <a:gd name="T17" fmla="*/ 455809961 h 3486"/>
                <a:gd name="T18" fmla="*/ 55209595 w 5273"/>
                <a:gd name="T19" fmla="*/ 292759240 h 3486"/>
                <a:gd name="T20" fmla="*/ 0 w 5273"/>
                <a:gd name="T21" fmla="*/ 292759240 h 3486"/>
                <a:gd name="T22" fmla="*/ 0 w 5273"/>
                <a:gd name="T23" fmla="*/ 132846327 h 3486"/>
                <a:gd name="T24" fmla="*/ 177767244 w 5273"/>
                <a:gd name="T25" fmla="*/ 132846327 h 3486"/>
                <a:gd name="T26" fmla="*/ 177767244 w 5273"/>
                <a:gd name="T27" fmla="*/ 132846327 h 3486"/>
                <a:gd name="T28" fmla="*/ 571934974 w 5273"/>
                <a:gd name="T29" fmla="*/ 294459037 h 3486"/>
                <a:gd name="T30" fmla="*/ 670868890 w 5273"/>
                <a:gd name="T31" fmla="*/ 328585873 h 3486"/>
                <a:gd name="T32" fmla="*/ 656381063 w 5273"/>
                <a:gd name="T33" fmla="*/ 370427424 h 3486"/>
                <a:gd name="T34" fmla="*/ 557577929 w 5273"/>
                <a:gd name="T35" fmla="*/ 336169695 h 3486"/>
                <a:gd name="T36" fmla="*/ 571934974 w 5273"/>
                <a:gd name="T37" fmla="*/ 294459037 h 3486"/>
                <a:gd name="T38" fmla="*/ 571934974 w 5273"/>
                <a:gd name="T39" fmla="*/ 294459037 h 3486"/>
                <a:gd name="T40" fmla="*/ 560971380 w 5273"/>
                <a:gd name="T41" fmla="*/ 91005138 h 3486"/>
                <a:gd name="T42" fmla="*/ 659774514 w 5273"/>
                <a:gd name="T43" fmla="*/ 56485985 h 3486"/>
                <a:gd name="T44" fmla="*/ 674262340 w 5273"/>
                <a:gd name="T45" fmla="*/ 98196643 h 3486"/>
                <a:gd name="T46" fmla="*/ 575720046 w 5273"/>
                <a:gd name="T47" fmla="*/ 132846327 h 3486"/>
                <a:gd name="T48" fmla="*/ 560971380 w 5273"/>
                <a:gd name="T49" fmla="*/ 91005138 h 3486"/>
                <a:gd name="T50" fmla="*/ 560971380 w 5273"/>
                <a:gd name="T51" fmla="*/ 91005138 h 3486"/>
                <a:gd name="T52" fmla="*/ 583681812 w 5273"/>
                <a:gd name="T53" fmla="*/ 192731907 h 3486"/>
                <a:gd name="T54" fmla="*/ 688227764 w 5273"/>
                <a:gd name="T55" fmla="*/ 192731907 h 3486"/>
                <a:gd name="T56" fmla="*/ 688227764 w 5273"/>
                <a:gd name="T57" fmla="*/ 236926995 h 3486"/>
                <a:gd name="T58" fmla="*/ 583681812 w 5273"/>
                <a:gd name="T59" fmla="*/ 236926995 h 3486"/>
                <a:gd name="T60" fmla="*/ 583681812 w 5273"/>
                <a:gd name="T61" fmla="*/ 192731907 h 348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273" h="3486">
                  <a:moveTo>
                    <a:pt x="1362" y="1016"/>
                  </a:moveTo>
                  <a:lnTo>
                    <a:pt x="1867" y="814"/>
                  </a:lnTo>
                  <a:lnTo>
                    <a:pt x="3894" y="0"/>
                  </a:lnTo>
                  <a:lnTo>
                    <a:pt x="3894" y="1627"/>
                  </a:lnTo>
                  <a:lnTo>
                    <a:pt x="3894" y="3254"/>
                  </a:lnTo>
                  <a:lnTo>
                    <a:pt x="1867" y="2441"/>
                  </a:lnTo>
                  <a:lnTo>
                    <a:pt x="1384" y="2247"/>
                  </a:lnTo>
                  <a:lnTo>
                    <a:pt x="1698" y="3486"/>
                  </a:lnTo>
                  <a:lnTo>
                    <a:pt x="739" y="3486"/>
                  </a:lnTo>
                  <a:lnTo>
                    <a:pt x="423" y="2239"/>
                  </a:lnTo>
                  <a:lnTo>
                    <a:pt x="0" y="2239"/>
                  </a:lnTo>
                  <a:lnTo>
                    <a:pt x="0" y="1016"/>
                  </a:lnTo>
                  <a:lnTo>
                    <a:pt x="1362" y="1016"/>
                  </a:lnTo>
                  <a:close/>
                  <a:moveTo>
                    <a:pt x="4382" y="2252"/>
                  </a:moveTo>
                  <a:lnTo>
                    <a:pt x="5140" y="2513"/>
                  </a:lnTo>
                  <a:lnTo>
                    <a:pt x="5029" y="2833"/>
                  </a:lnTo>
                  <a:lnTo>
                    <a:pt x="4272" y="2571"/>
                  </a:lnTo>
                  <a:lnTo>
                    <a:pt x="4382" y="2252"/>
                  </a:lnTo>
                  <a:close/>
                  <a:moveTo>
                    <a:pt x="4298" y="696"/>
                  </a:moveTo>
                  <a:lnTo>
                    <a:pt x="5055" y="432"/>
                  </a:lnTo>
                  <a:lnTo>
                    <a:pt x="5166" y="751"/>
                  </a:lnTo>
                  <a:lnTo>
                    <a:pt x="4411" y="1016"/>
                  </a:lnTo>
                  <a:lnTo>
                    <a:pt x="4298" y="696"/>
                  </a:lnTo>
                  <a:close/>
                  <a:moveTo>
                    <a:pt x="4472" y="1474"/>
                  </a:moveTo>
                  <a:lnTo>
                    <a:pt x="5273" y="1474"/>
                  </a:lnTo>
                  <a:lnTo>
                    <a:pt x="5273" y="1812"/>
                  </a:lnTo>
                  <a:lnTo>
                    <a:pt x="4472" y="1812"/>
                  </a:lnTo>
                  <a:lnTo>
                    <a:pt x="4472" y="147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latin typeface="+mn-lt"/>
                <a:ea typeface="+mn-ea"/>
                <a:cs typeface="+mn-ea"/>
                <a:sym typeface="+mn-lt"/>
              </a:endParaRPr>
            </a:p>
          </p:txBody>
        </p:sp>
      </p:grpSp>
      <p:sp>
        <p:nvSpPr>
          <p:cNvPr id="58" name="TextBox 23"/>
          <p:cNvSpPr txBox="1"/>
          <p:nvPr/>
        </p:nvSpPr>
        <p:spPr>
          <a:xfrm>
            <a:off x="1471930" y="4032250"/>
            <a:ext cx="2021840" cy="1443152"/>
          </a:xfrm>
          <a:prstGeom prst="rect">
            <a:avLst/>
          </a:prstGeom>
          <a:noFill/>
        </p:spPr>
        <p:txBody>
          <a:bodyPr wrap="square" rtlCol="0">
            <a:spAutoFit/>
          </a:bodyP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59" name="TextBox 24"/>
          <p:cNvSpPr txBox="1"/>
          <p:nvPr/>
        </p:nvSpPr>
        <p:spPr>
          <a:xfrm>
            <a:off x="1622038" y="360518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60" name="TextBox 23"/>
          <p:cNvSpPr txBox="1"/>
          <p:nvPr/>
        </p:nvSpPr>
        <p:spPr>
          <a:xfrm>
            <a:off x="3750945" y="4032250"/>
            <a:ext cx="2021840" cy="1443152"/>
          </a:xfrm>
          <a:prstGeom prst="rect">
            <a:avLst/>
          </a:prstGeom>
          <a:noFill/>
        </p:spPr>
        <p:txBody>
          <a:bodyPr wrap="square" rtlCol="0">
            <a:spAutoFit/>
          </a:bodyP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61" name="TextBox 24"/>
          <p:cNvSpPr txBox="1"/>
          <p:nvPr/>
        </p:nvSpPr>
        <p:spPr>
          <a:xfrm>
            <a:off x="3901053" y="360518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62" name="TextBox 23"/>
          <p:cNvSpPr txBox="1"/>
          <p:nvPr/>
        </p:nvSpPr>
        <p:spPr>
          <a:xfrm>
            <a:off x="6163945" y="4032250"/>
            <a:ext cx="2021840" cy="1443152"/>
          </a:xfrm>
          <a:prstGeom prst="rect">
            <a:avLst/>
          </a:prstGeom>
          <a:noFill/>
        </p:spPr>
        <p:txBody>
          <a:bodyPr wrap="square" rtlCol="0">
            <a:spAutoFit/>
          </a:bodyP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63" name="TextBox 24"/>
          <p:cNvSpPr txBox="1"/>
          <p:nvPr/>
        </p:nvSpPr>
        <p:spPr>
          <a:xfrm>
            <a:off x="6314053" y="360518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64" name="TextBox 23"/>
          <p:cNvSpPr txBox="1"/>
          <p:nvPr/>
        </p:nvSpPr>
        <p:spPr>
          <a:xfrm>
            <a:off x="8571230" y="4032250"/>
            <a:ext cx="2021840" cy="1443152"/>
          </a:xfrm>
          <a:prstGeom prst="rect">
            <a:avLst/>
          </a:prstGeom>
          <a:noFill/>
        </p:spPr>
        <p:txBody>
          <a:bodyPr wrap="square" rtlCol="0">
            <a:spAutoFit/>
          </a:bodyP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65" name="TextBox 24"/>
          <p:cNvSpPr txBox="1"/>
          <p:nvPr/>
        </p:nvSpPr>
        <p:spPr>
          <a:xfrm>
            <a:off x="8721338" y="360518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6" presetClass="entr" presetSubtype="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down)">
                                      <p:cBhvr>
                                        <p:cTn id="20" dur="580">
                                          <p:stCondLst>
                                            <p:cond delay="0"/>
                                          </p:stCondLst>
                                        </p:cTn>
                                        <p:tgtEl>
                                          <p:spTgt spid="50"/>
                                        </p:tgtEl>
                                      </p:cBhvr>
                                    </p:animEffect>
                                    <p:anim calcmode="lin" valueType="num">
                                      <p:cBhvr>
                                        <p:cTn id="21" dur="1822" tmFilter="0,0; 0.14,0.36; 0.43,0.73; 0.71,0.91; 1.0,1.0">
                                          <p:stCondLst>
                                            <p:cond delay="0"/>
                                          </p:stCondLst>
                                        </p:cTn>
                                        <p:tgtEl>
                                          <p:spTgt spid="50"/>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0"/>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0"/>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0"/>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0"/>
                                        </p:tgtEl>
                                        <p:attrNameLst>
                                          <p:attrName>ppt_y</p:attrName>
                                        </p:attrNameLst>
                                      </p:cBhvr>
                                      <p:tavLst>
                                        <p:tav tm="0" fmla="#ppt_y-sin(pi*$)/81">
                                          <p:val>
                                            <p:fltVal val="0"/>
                                          </p:val>
                                        </p:tav>
                                        <p:tav tm="100000">
                                          <p:val>
                                            <p:fltVal val="1"/>
                                          </p:val>
                                        </p:tav>
                                      </p:tavLst>
                                    </p:anim>
                                    <p:animScale>
                                      <p:cBhvr>
                                        <p:cTn id="26" dur="26">
                                          <p:stCondLst>
                                            <p:cond delay="650"/>
                                          </p:stCondLst>
                                        </p:cTn>
                                        <p:tgtEl>
                                          <p:spTgt spid="50"/>
                                        </p:tgtEl>
                                      </p:cBhvr>
                                      <p:to x="100000" y="60000"/>
                                    </p:animScale>
                                    <p:animScale>
                                      <p:cBhvr>
                                        <p:cTn id="27" dur="166" decel="50000">
                                          <p:stCondLst>
                                            <p:cond delay="676"/>
                                          </p:stCondLst>
                                        </p:cTn>
                                        <p:tgtEl>
                                          <p:spTgt spid="50"/>
                                        </p:tgtEl>
                                      </p:cBhvr>
                                      <p:to x="100000" y="100000"/>
                                    </p:animScale>
                                    <p:animScale>
                                      <p:cBhvr>
                                        <p:cTn id="28" dur="26">
                                          <p:stCondLst>
                                            <p:cond delay="1312"/>
                                          </p:stCondLst>
                                        </p:cTn>
                                        <p:tgtEl>
                                          <p:spTgt spid="50"/>
                                        </p:tgtEl>
                                      </p:cBhvr>
                                      <p:to x="100000" y="80000"/>
                                    </p:animScale>
                                    <p:animScale>
                                      <p:cBhvr>
                                        <p:cTn id="29" dur="166" decel="50000">
                                          <p:stCondLst>
                                            <p:cond delay="1338"/>
                                          </p:stCondLst>
                                        </p:cTn>
                                        <p:tgtEl>
                                          <p:spTgt spid="50"/>
                                        </p:tgtEl>
                                      </p:cBhvr>
                                      <p:to x="100000" y="100000"/>
                                    </p:animScale>
                                    <p:animScale>
                                      <p:cBhvr>
                                        <p:cTn id="30" dur="26">
                                          <p:stCondLst>
                                            <p:cond delay="1642"/>
                                          </p:stCondLst>
                                        </p:cTn>
                                        <p:tgtEl>
                                          <p:spTgt spid="50"/>
                                        </p:tgtEl>
                                      </p:cBhvr>
                                      <p:to x="100000" y="90000"/>
                                    </p:animScale>
                                    <p:animScale>
                                      <p:cBhvr>
                                        <p:cTn id="31" dur="166" decel="50000">
                                          <p:stCondLst>
                                            <p:cond delay="1668"/>
                                          </p:stCondLst>
                                        </p:cTn>
                                        <p:tgtEl>
                                          <p:spTgt spid="50"/>
                                        </p:tgtEl>
                                      </p:cBhvr>
                                      <p:to x="100000" y="100000"/>
                                    </p:animScale>
                                    <p:animScale>
                                      <p:cBhvr>
                                        <p:cTn id="32" dur="26">
                                          <p:stCondLst>
                                            <p:cond delay="1808"/>
                                          </p:stCondLst>
                                        </p:cTn>
                                        <p:tgtEl>
                                          <p:spTgt spid="50"/>
                                        </p:tgtEl>
                                      </p:cBhvr>
                                      <p:to x="100000" y="95000"/>
                                    </p:animScale>
                                    <p:animScale>
                                      <p:cBhvr>
                                        <p:cTn id="33" dur="166" decel="50000">
                                          <p:stCondLst>
                                            <p:cond delay="1834"/>
                                          </p:stCondLst>
                                        </p:cTn>
                                        <p:tgtEl>
                                          <p:spTgt spid="50"/>
                                        </p:tgtEl>
                                      </p:cBhvr>
                                      <p:to x="100000" y="100000"/>
                                    </p:animScale>
                                  </p:childTnLst>
                                </p:cTn>
                              </p:par>
                              <p:par>
                                <p:cTn id="34" presetID="42" presetClass="entr" presetSubtype="0"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1000"/>
                                        <p:tgtEl>
                                          <p:spTgt spid="58"/>
                                        </p:tgtEl>
                                      </p:cBhvr>
                                    </p:animEffect>
                                    <p:anim calcmode="lin" valueType="num">
                                      <p:cBhvr>
                                        <p:cTn id="37" dur="1000" fill="hold"/>
                                        <p:tgtEl>
                                          <p:spTgt spid="58"/>
                                        </p:tgtEl>
                                        <p:attrNameLst>
                                          <p:attrName>ppt_x</p:attrName>
                                        </p:attrNameLst>
                                      </p:cBhvr>
                                      <p:tavLst>
                                        <p:tav tm="0">
                                          <p:val>
                                            <p:strVal val="#ppt_x"/>
                                          </p:val>
                                        </p:tav>
                                        <p:tav tm="100000">
                                          <p:val>
                                            <p:strVal val="#ppt_x"/>
                                          </p:val>
                                        </p:tav>
                                      </p:tavLst>
                                    </p:anim>
                                    <p:anim calcmode="lin" valueType="num">
                                      <p:cBhvr>
                                        <p:cTn id="38" dur="1000" fill="hold"/>
                                        <p:tgtEl>
                                          <p:spTgt spid="5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1000"/>
                                        <p:tgtEl>
                                          <p:spTgt spid="59"/>
                                        </p:tgtEl>
                                      </p:cBhvr>
                                    </p:animEffect>
                                    <p:anim calcmode="lin" valueType="num">
                                      <p:cBhvr>
                                        <p:cTn id="42" dur="1000" fill="hold"/>
                                        <p:tgtEl>
                                          <p:spTgt spid="59"/>
                                        </p:tgtEl>
                                        <p:attrNameLst>
                                          <p:attrName>ppt_x</p:attrName>
                                        </p:attrNameLst>
                                      </p:cBhvr>
                                      <p:tavLst>
                                        <p:tav tm="0">
                                          <p:val>
                                            <p:strVal val="#ppt_x"/>
                                          </p:val>
                                        </p:tav>
                                        <p:tav tm="100000">
                                          <p:val>
                                            <p:strVal val="#ppt_x"/>
                                          </p:val>
                                        </p:tav>
                                      </p:tavLst>
                                    </p:anim>
                                    <p:anim calcmode="lin" valueType="num">
                                      <p:cBhvr>
                                        <p:cTn id="43" dur="1000" fill="hold"/>
                                        <p:tgtEl>
                                          <p:spTgt spid="59"/>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6"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down)">
                                      <p:cBhvr>
                                        <p:cTn id="47" dur="580">
                                          <p:stCondLst>
                                            <p:cond delay="0"/>
                                          </p:stCondLst>
                                        </p:cTn>
                                        <p:tgtEl>
                                          <p:spTgt spid="53"/>
                                        </p:tgtEl>
                                      </p:cBhvr>
                                    </p:animEffect>
                                    <p:anim calcmode="lin" valueType="num">
                                      <p:cBhvr>
                                        <p:cTn id="48" dur="1822"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53"/>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53"/>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53"/>
                                        </p:tgtEl>
                                        <p:attrNameLst>
                                          <p:attrName>ppt_y</p:attrName>
                                        </p:attrNameLst>
                                      </p:cBhvr>
                                      <p:tavLst>
                                        <p:tav tm="0" fmla="#ppt_y-sin(pi*$)/81">
                                          <p:val>
                                            <p:fltVal val="0"/>
                                          </p:val>
                                        </p:tav>
                                        <p:tav tm="100000">
                                          <p:val>
                                            <p:fltVal val="1"/>
                                          </p:val>
                                        </p:tav>
                                      </p:tavLst>
                                    </p:anim>
                                    <p:animScale>
                                      <p:cBhvr>
                                        <p:cTn id="53" dur="26">
                                          <p:stCondLst>
                                            <p:cond delay="650"/>
                                          </p:stCondLst>
                                        </p:cTn>
                                        <p:tgtEl>
                                          <p:spTgt spid="53"/>
                                        </p:tgtEl>
                                      </p:cBhvr>
                                      <p:to x="100000" y="60000"/>
                                    </p:animScale>
                                    <p:animScale>
                                      <p:cBhvr>
                                        <p:cTn id="54" dur="166" decel="50000">
                                          <p:stCondLst>
                                            <p:cond delay="676"/>
                                          </p:stCondLst>
                                        </p:cTn>
                                        <p:tgtEl>
                                          <p:spTgt spid="53"/>
                                        </p:tgtEl>
                                      </p:cBhvr>
                                      <p:to x="100000" y="100000"/>
                                    </p:animScale>
                                    <p:animScale>
                                      <p:cBhvr>
                                        <p:cTn id="55" dur="26">
                                          <p:stCondLst>
                                            <p:cond delay="1312"/>
                                          </p:stCondLst>
                                        </p:cTn>
                                        <p:tgtEl>
                                          <p:spTgt spid="53"/>
                                        </p:tgtEl>
                                      </p:cBhvr>
                                      <p:to x="100000" y="80000"/>
                                    </p:animScale>
                                    <p:animScale>
                                      <p:cBhvr>
                                        <p:cTn id="56" dur="166" decel="50000">
                                          <p:stCondLst>
                                            <p:cond delay="1338"/>
                                          </p:stCondLst>
                                        </p:cTn>
                                        <p:tgtEl>
                                          <p:spTgt spid="53"/>
                                        </p:tgtEl>
                                      </p:cBhvr>
                                      <p:to x="100000" y="100000"/>
                                    </p:animScale>
                                    <p:animScale>
                                      <p:cBhvr>
                                        <p:cTn id="57" dur="26">
                                          <p:stCondLst>
                                            <p:cond delay="1642"/>
                                          </p:stCondLst>
                                        </p:cTn>
                                        <p:tgtEl>
                                          <p:spTgt spid="53"/>
                                        </p:tgtEl>
                                      </p:cBhvr>
                                      <p:to x="100000" y="90000"/>
                                    </p:animScale>
                                    <p:animScale>
                                      <p:cBhvr>
                                        <p:cTn id="58" dur="166" decel="50000">
                                          <p:stCondLst>
                                            <p:cond delay="1668"/>
                                          </p:stCondLst>
                                        </p:cTn>
                                        <p:tgtEl>
                                          <p:spTgt spid="53"/>
                                        </p:tgtEl>
                                      </p:cBhvr>
                                      <p:to x="100000" y="100000"/>
                                    </p:animScale>
                                    <p:animScale>
                                      <p:cBhvr>
                                        <p:cTn id="59" dur="26">
                                          <p:stCondLst>
                                            <p:cond delay="1808"/>
                                          </p:stCondLst>
                                        </p:cTn>
                                        <p:tgtEl>
                                          <p:spTgt spid="53"/>
                                        </p:tgtEl>
                                      </p:cBhvr>
                                      <p:to x="100000" y="95000"/>
                                    </p:animScale>
                                    <p:animScale>
                                      <p:cBhvr>
                                        <p:cTn id="60" dur="166" decel="50000">
                                          <p:stCondLst>
                                            <p:cond delay="1834"/>
                                          </p:stCondLst>
                                        </p:cTn>
                                        <p:tgtEl>
                                          <p:spTgt spid="53"/>
                                        </p:tgtEl>
                                      </p:cBhvr>
                                      <p:to x="100000" y="100000"/>
                                    </p:animScale>
                                  </p:childTnLst>
                                </p:cTn>
                              </p:par>
                              <p:par>
                                <p:cTn id="61" presetID="42" presetClass="entr" presetSubtype="0" fill="hold" grpId="0" nodeType="withEffect">
                                  <p:stCondLst>
                                    <p:cond delay="0"/>
                                  </p:stCondLst>
                                  <p:childTnLst>
                                    <p:set>
                                      <p:cBhvr>
                                        <p:cTn id="62" dur="1" fill="hold">
                                          <p:stCondLst>
                                            <p:cond delay="0"/>
                                          </p:stCondLst>
                                        </p:cTn>
                                        <p:tgtEl>
                                          <p:spTgt spid="60"/>
                                        </p:tgtEl>
                                        <p:attrNameLst>
                                          <p:attrName>style.visibility</p:attrName>
                                        </p:attrNameLst>
                                      </p:cBhvr>
                                      <p:to>
                                        <p:strVal val="visible"/>
                                      </p:to>
                                    </p:set>
                                    <p:animEffect transition="in" filter="fade">
                                      <p:cBhvr>
                                        <p:cTn id="63" dur="1000"/>
                                        <p:tgtEl>
                                          <p:spTgt spid="60"/>
                                        </p:tgtEl>
                                      </p:cBhvr>
                                    </p:animEffect>
                                    <p:anim calcmode="lin" valueType="num">
                                      <p:cBhvr>
                                        <p:cTn id="64" dur="1000" fill="hold"/>
                                        <p:tgtEl>
                                          <p:spTgt spid="60"/>
                                        </p:tgtEl>
                                        <p:attrNameLst>
                                          <p:attrName>ppt_x</p:attrName>
                                        </p:attrNameLst>
                                      </p:cBhvr>
                                      <p:tavLst>
                                        <p:tav tm="0">
                                          <p:val>
                                            <p:strVal val="#ppt_x"/>
                                          </p:val>
                                        </p:tav>
                                        <p:tav tm="100000">
                                          <p:val>
                                            <p:strVal val="#ppt_x"/>
                                          </p:val>
                                        </p:tav>
                                      </p:tavLst>
                                    </p:anim>
                                    <p:anim calcmode="lin" valueType="num">
                                      <p:cBhvr>
                                        <p:cTn id="65" dur="1000" fill="hold"/>
                                        <p:tgtEl>
                                          <p:spTgt spid="6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fade">
                                      <p:cBhvr>
                                        <p:cTn id="68" dur="1000"/>
                                        <p:tgtEl>
                                          <p:spTgt spid="61"/>
                                        </p:tgtEl>
                                      </p:cBhvr>
                                    </p:animEffect>
                                    <p:anim calcmode="lin" valueType="num">
                                      <p:cBhvr>
                                        <p:cTn id="69" dur="1000" fill="hold"/>
                                        <p:tgtEl>
                                          <p:spTgt spid="61"/>
                                        </p:tgtEl>
                                        <p:attrNameLst>
                                          <p:attrName>ppt_x</p:attrName>
                                        </p:attrNameLst>
                                      </p:cBhvr>
                                      <p:tavLst>
                                        <p:tav tm="0">
                                          <p:val>
                                            <p:strVal val="#ppt_x"/>
                                          </p:val>
                                        </p:tav>
                                        <p:tav tm="100000">
                                          <p:val>
                                            <p:strVal val="#ppt_x"/>
                                          </p:val>
                                        </p:tav>
                                      </p:tavLst>
                                    </p:anim>
                                    <p:anim calcmode="lin" valueType="num">
                                      <p:cBhvr>
                                        <p:cTn id="70" dur="1000" fill="hold"/>
                                        <p:tgtEl>
                                          <p:spTgt spid="61"/>
                                        </p:tgtEl>
                                        <p:attrNameLst>
                                          <p:attrName>ppt_y</p:attrName>
                                        </p:attrNameLst>
                                      </p:cBhvr>
                                      <p:tavLst>
                                        <p:tav tm="0">
                                          <p:val>
                                            <p:strVal val="#ppt_y+.1"/>
                                          </p:val>
                                        </p:tav>
                                        <p:tav tm="100000">
                                          <p:val>
                                            <p:strVal val="#ppt_y"/>
                                          </p:val>
                                        </p:tav>
                                      </p:tavLst>
                                    </p:anim>
                                  </p:childTnLst>
                                </p:cTn>
                              </p:par>
                            </p:childTnLst>
                          </p:cTn>
                        </p:par>
                        <p:par>
                          <p:cTn id="71" fill="hold">
                            <p:stCondLst>
                              <p:cond delay="5000"/>
                            </p:stCondLst>
                            <p:childTnLst>
                              <p:par>
                                <p:cTn id="72" presetID="26" presetClass="entr" presetSubtype="0"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wipe(down)">
                                      <p:cBhvr>
                                        <p:cTn id="74" dur="580">
                                          <p:stCondLst>
                                            <p:cond delay="0"/>
                                          </p:stCondLst>
                                        </p:cTn>
                                        <p:tgtEl>
                                          <p:spTgt spid="54"/>
                                        </p:tgtEl>
                                      </p:cBhvr>
                                    </p:animEffect>
                                    <p:anim calcmode="lin" valueType="num">
                                      <p:cBhvr>
                                        <p:cTn id="75" dur="1822"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54"/>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54"/>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54"/>
                                        </p:tgtEl>
                                        <p:attrNameLst>
                                          <p:attrName>ppt_y</p:attrName>
                                        </p:attrNameLst>
                                      </p:cBhvr>
                                      <p:tavLst>
                                        <p:tav tm="0" fmla="#ppt_y-sin(pi*$)/81">
                                          <p:val>
                                            <p:fltVal val="0"/>
                                          </p:val>
                                        </p:tav>
                                        <p:tav tm="100000">
                                          <p:val>
                                            <p:fltVal val="1"/>
                                          </p:val>
                                        </p:tav>
                                      </p:tavLst>
                                    </p:anim>
                                    <p:animScale>
                                      <p:cBhvr>
                                        <p:cTn id="80" dur="26">
                                          <p:stCondLst>
                                            <p:cond delay="650"/>
                                          </p:stCondLst>
                                        </p:cTn>
                                        <p:tgtEl>
                                          <p:spTgt spid="54"/>
                                        </p:tgtEl>
                                      </p:cBhvr>
                                      <p:to x="100000" y="60000"/>
                                    </p:animScale>
                                    <p:animScale>
                                      <p:cBhvr>
                                        <p:cTn id="81" dur="166" decel="50000">
                                          <p:stCondLst>
                                            <p:cond delay="676"/>
                                          </p:stCondLst>
                                        </p:cTn>
                                        <p:tgtEl>
                                          <p:spTgt spid="54"/>
                                        </p:tgtEl>
                                      </p:cBhvr>
                                      <p:to x="100000" y="100000"/>
                                    </p:animScale>
                                    <p:animScale>
                                      <p:cBhvr>
                                        <p:cTn id="82" dur="26">
                                          <p:stCondLst>
                                            <p:cond delay="1312"/>
                                          </p:stCondLst>
                                        </p:cTn>
                                        <p:tgtEl>
                                          <p:spTgt spid="54"/>
                                        </p:tgtEl>
                                      </p:cBhvr>
                                      <p:to x="100000" y="80000"/>
                                    </p:animScale>
                                    <p:animScale>
                                      <p:cBhvr>
                                        <p:cTn id="83" dur="166" decel="50000">
                                          <p:stCondLst>
                                            <p:cond delay="1338"/>
                                          </p:stCondLst>
                                        </p:cTn>
                                        <p:tgtEl>
                                          <p:spTgt spid="54"/>
                                        </p:tgtEl>
                                      </p:cBhvr>
                                      <p:to x="100000" y="100000"/>
                                    </p:animScale>
                                    <p:animScale>
                                      <p:cBhvr>
                                        <p:cTn id="84" dur="26">
                                          <p:stCondLst>
                                            <p:cond delay="1642"/>
                                          </p:stCondLst>
                                        </p:cTn>
                                        <p:tgtEl>
                                          <p:spTgt spid="54"/>
                                        </p:tgtEl>
                                      </p:cBhvr>
                                      <p:to x="100000" y="90000"/>
                                    </p:animScale>
                                    <p:animScale>
                                      <p:cBhvr>
                                        <p:cTn id="85" dur="166" decel="50000">
                                          <p:stCondLst>
                                            <p:cond delay="1668"/>
                                          </p:stCondLst>
                                        </p:cTn>
                                        <p:tgtEl>
                                          <p:spTgt spid="54"/>
                                        </p:tgtEl>
                                      </p:cBhvr>
                                      <p:to x="100000" y="100000"/>
                                    </p:animScale>
                                    <p:animScale>
                                      <p:cBhvr>
                                        <p:cTn id="86" dur="26">
                                          <p:stCondLst>
                                            <p:cond delay="1808"/>
                                          </p:stCondLst>
                                        </p:cTn>
                                        <p:tgtEl>
                                          <p:spTgt spid="54"/>
                                        </p:tgtEl>
                                      </p:cBhvr>
                                      <p:to x="100000" y="95000"/>
                                    </p:animScale>
                                    <p:animScale>
                                      <p:cBhvr>
                                        <p:cTn id="87" dur="166" decel="50000">
                                          <p:stCondLst>
                                            <p:cond delay="1834"/>
                                          </p:stCondLst>
                                        </p:cTn>
                                        <p:tgtEl>
                                          <p:spTgt spid="54"/>
                                        </p:tgtEl>
                                      </p:cBhvr>
                                      <p:to x="100000" y="100000"/>
                                    </p:animScale>
                                  </p:childTnLst>
                                </p:cTn>
                              </p:par>
                              <p:par>
                                <p:cTn id="88" presetID="42" presetClass="entr" presetSubtype="0" fill="hold" grpId="0" nodeType="withEffect">
                                  <p:stCondLst>
                                    <p:cond delay="0"/>
                                  </p:stCondLst>
                                  <p:childTnLst>
                                    <p:set>
                                      <p:cBhvr>
                                        <p:cTn id="89" dur="1" fill="hold">
                                          <p:stCondLst>
                                            <p:cond delay="0"/>
                                          </p:stCondLst>
                                        </p:cTn>
                                        <p:tgtEl>
                                          <p:spTgt spid="62"/>
                                        </p:tgtEl>
                                        <p:attrNameLst>
                                          <p:attrName>style.visibility</p:attrName>
                                        </p:attrNameLst>
                                      </p:cBhvr>
                                      <p:to>
                                        <p:strVal val="visible"/>
                                      </p:to>
                                    </p:set>
                                    <p:animEffect transition="in" filter="fade">
                                      <p:cBhvr>
                                        <p:cTn id="90" dur="1000"/>
                                        <p:tgtEl>
                                          <p:spTgt spid="62"/>
                                        </p:tgtEl>
                                      </p:cBhvr>
                                    </p:animEffect>
                                    <p:anim calcmode="lin" valueType="num">
                                      <p:cBhvr>
                                        <p:cTn id="91" dur="1000" fill="hold"/>
                                        <p:tgtEl>
                                          <p:spTgt spid="62"/>
                                        </p:tgtEl>
                                        <p:attrNameLst>
                                          <p:attrName>ppt_x</p:attrName>
                                        </p:attrNameLst>
                                      </p:cBhvr>
                                      <p:tavLst>
                                        <p:tav tm="0">
                                          <p:val>
                                            <p:strVal val="#ppt_x"/>
                                          </p:val>
                                        </p:tav>
                                        <p:tav tm="100000">
                                          <p:val>
                                            <p:strVal val="#ppt_x"/>
                                          </p:val>
                                        </p:tav>
                                      </p:tavLst>
                                    </p:anim>
                                    <p:anim calcmode="lin" valueType="num">
                                      <p:cBhvr>
                                        <p:cTn id="92" dur="1000" fill="hold"/>
                                        <p:tgtEl>
                                          <p:spTgt spid="62"/>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1000"/>
                                        <p:tgtEl>
                                          <p:spTgt spid="63"/>
                                        </p:tgtEl>
                                      </p:cBhvr>
                                    </p:animEffect>
                                    <p:anim calcmode="lin" valueType="num">
                                      <p:cBhvr>
                                        <p:cTn id="96" dur="1000" fill="hold"/>
                                        <p:tgtEl>
                                          <p:spTgt spid="63"/>
                                        </p:tgtEl>
                                        <p:attrNameLst>
                                          <p:attrName>ppt_x</p:attrName>
                                        </p:attrNameLst>
                                      </p:cBhvr>
                                      <p:tavLst>
                                        <p:tav tm="0">
                                          <p:val>
                                            <p:strVal val="#ppt_x"/>
                                          </p:val>
                                        </p:tav>
                                        <p:tav tm="100000">
                                          <p:val>
                                            <p:strVal val="#ppt_x"/>
                                          </p:val>
                                        </p:tav>
                                      </p:tavLst>
                                    </p:anim>
                                    <p:anim calcmode="lin" valueType="num">
                                      <p:cBhvr>
                                        <p:cTn id="97" dur="1000" fill="hold"/>
                                        <p:tgtEl>
                                          <p:spTgt spid="63"/>
                                        </p:tgtEl>
                                        <p:attrNameLst>
                                          <p:attrName>ppt_y</p:attrName>
                                        </p:attrNameLst>
                                      </p:cBhvr>
                                      <p:tavLst>
                                        <p:tav tm="0">
                                          <p:val>
                                            <p:strVal val="#ppt_y+.1"/>
                                          </p:val>
                                        </p:tav>
                                        <p:tav tm="100000">
                                          <p:val>
                                            <p:strVal val="#ppt_y"/>
                                          </p:val>
                                        </p:tav>
                                      </p:tavLst>
                                    </p:anim>
                                  </p:childTnLst>
                                </p:cTn>
                              </p:par>
                            </p:childTnLst>
                          </p:cTn>
                        </p:par>
                        <p:par>
                          <p:cTn id="98" fill="hold">
                            <p:stCondLst>
                              <p:cond delay="7000"/>
                            </p:stCondLst>
                            <p:childTnLst>
                              <p:par>
                                <p:cTn id="99" presetID="26" presetClass="entr" presetSubtype="0" fill="hold"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wipe(down)">
                                      <p:cBhvr>
                                        <p:cTn id="101" dur="580">
                                          <p:stCondLst>
                                            <p:cond delay="0"/>
                                          </p:stCondLst>
                                        </p:cTn>
                                        <p:tgtEl>
                                          <p:spTgt spid="57"/>
                                        </p:tgtEl>
                                      </p:cBhvr>
                                    </p:animEffect>
                                    <p:anim calcmode="lin" valueType="num">
                                      <p:cBhvr>
                                        <p:cTn id="102" dur="1822" tmFilter="0,0; 0.14,0.36; 0.43,0.73; 0.71,0.91; 1.0,1.0">
                                          <p:stCondLst>
                                            <p:cond delay="0"/>
                                          </p:stCondLst>
                                        </p:cTn>
                                        <p:tgtEl>
                                          <p:spTgt spid="57"/>
                                        </p:tgtEl>
                                        <p:attrNameLst>
                                          <p:attrName>ppt_x</p:attrName>
                                        </p:attrNameLst>
                                      </p:cBhvr>
                                      <p:tavLst>
                                        <p:tav tm="0">
                                          <p:val>
                                            <p:strVal val="#ppt_x-0.25"/>
                                          </p:val>
                                        </p:tav>
                                        <p:tav tm="100000">
                                          <p:val>
                                            <p:strVal val="#ppt_x"/>
                                          </p:val>
                                        </p:tav>
                                      </p:tavLst>
                                    </p:anim>
                                    <p:anim calcmode="lin" valueType="num">
                                      <p:cBhvr>
                                        <p:cTn id="103" dur="664" tmFilter="0.0,0.0; 0.25,0.07; 0.50,0.2; 0.75,0.467; 1.0,1.0">
                                          <p:stCondLst>
                                            <p:cond delay="0"/>
                                          </p:stCondLst>
                                        </p:cTn>
                                        <p:tgtEl>
                                          <p:spTgt spid="57"/>
                                        </p:tgtEl>
                                        <p:attrNameLst>
                                          <p:attrName>ppt_y</p:attrName>
                                        </p:attrNameLst>
                                      </p:cBhvr>
                                      <p:tavLst>
                                        <p:tav tm="0" fmla="#ppt_y-sin(pi*$)/3">
                                          <p:val>
                                            <p:fltVal val="0.5"/>
                                          </p:val>
                                        </p:tav>
                                        <p:tav tm="100000">
                                          <p:val>
                                            <p:fltVal val="1"/>
                                          </p:val>
                                        </p:tav>
                                      </p:tavLst>
                                    </p:anim>
                                    <p:anim calcmode="lin" valueType="num">
                                      <p:cBhvr>
                                        <p:cTn id="104" dur="664" tmFilter="0, 0; 0.125,0.2665; 0.25,0.4; 0.375,0.465; 0.5,0.5;  0.625,0.535; 0.75,0.6; 0.875,0.7335; 1,1">
                                          <p:stCondLst>
                                            <p:cond delay="664"/>
                                          </p:stCondLst>
                                        </p:cTn>
                                        <p:tgtEl>
                                          <p:spTgt spid="57"/>
                                        </p:tgtEl>
                                        <p:attrNameLst>
                                          <p:attrName>ppt_y</p:attrName>
                                        </p:attrNameLst>
                                      </p:cBhvr>
                                      <p:tavLst>
                                        <p:tav tm="0" fmla="#ppt_y-sin(pi*$)/9">
                                          <p:val>
                                            <p:fltVal val="0"/>
                                          </p:val>
                                        </p:tav>
                                        <p:tav tm="100000">
                                          <p:val>
                                            <p:fltVal val="1"/>
                                          </p:val>
                                        </p:tav>
                                      </p:tavLst>
                                    </p:anim>
                                    <p:anim calcmode="lin" valueType="num">
                                      <p:cBhvr>
                                        <p:cTn id="105" dur="332" tmFilter="0, 0; 0.125,0.2665; 0.25,0.4; 0.375,0.465; 0.5,0.5;  0.625,0.535; 0.75,0.6; 0.875,0.7335; 1,1">
                                          <p:stCondLst>
                                            <p:cond delay="1324"/>
                                          </p:stCondLst>
                                        </p:cTn>
                                        <p:tgtEl>
                                          <p:spTgt spid="57"/>
                                        </p:tgtEl>
                                        <p:attrNameLst>
                                          <p:attrName>ppt_y</p:attrName>
                                        </p:attrNameLst>
                                      </p:cBhvr>
                                      <p:tavLst>
                                        <p:tav tm="0" fmla="#ppt_y-sin(pi*$)/27">
                                          <p:val>
                                            <p:fltVal val="0"/>
                                          </p:val>
                                        </p:tav>
                                        <p:tav tm="100000">
                                          <p:val>
                                            <p:fltVal val="1"/>
                                          </p:val>
                                        </p:tav>
                                      </p:tavLst>
                                    </p:anim>
                                    <p:anim calcmode="lin" valueType="num">
                                      <p:cBhvr>
                                        <p:cTn id="106" dur="164" tmFilter="0, 0; 0.125,0.2665; 0.25,0.4; 0.375,0.465; 0.5,0.5;  0.625,0.535; 0.75,0.6; 0.875,0.7335; 1,1">
                                          <p:stCondLst>
                                            <p:cond delay="1656"/>
                                          </p:stCondLst>
                                        </p:cTn>
                                        <p:tgtEl>
                                          <p:spTgt spid="57"/>
                                        </p:tgtEl>
                                        <p:attrNameLst>
                                          <p:attrName>ppt_y</p:attrName>
                                        </p:attrNameLst>
                                      </p:cBhvr>
                                      <p:tavLst>
                                        <p:tav tm="0" fmla="#ppt_y-sin(pi*$)/81">
                                          <p:val>
                                            <p:fltVal val="0"/>
                                          </p:val>
                                        </p:tav>
                                        <p:tav tm="100000">
                                          <p:val>
                                            <p:fltVal val="1"/>
                                          </p:val>
                                        </p:tav>
                                      </p:tavLst>
                                    </p:anim>
                                    <p:animScale>
                                      <p:cBhvr>
                                        <p:cTn id="107" dur="26">
                                          <p:stCondLst>
                                            <p:cond delay="650"/>
                                          </p:stCondLst>
                                        </p:cTn>
                                        <p:tgtEl>
                                          <p:spTgt spid="57"/>
                                        </p:tgtEl>
                                      </p:cBhvr>
                                      <p:to x="100000" y="60000"/>
                                    </p:animScale>
                                    <p:animScale>
                                      <p:cBhvr>
                                        <p:cTn id="108" dur="166" decel="50000">
                                          <p:stCondLst>
                                            <p:cond delay="676"/>
                                          </p:stCondLst>
                                        </p:cTn>
                                        <p:tgtEl>
                                          <p:spTgt spid="57"/>
                                        </p:tgtEl>
                                      </p:cBhvr>
                                      <p:to x="100000" y="100000"/>
                                    </p:animScale>
                                    <p:animScale>
                                      <p:cBhvr>
                                        <p:cTn id="109" dur="26">
                                          <p:stCondLst>
                                            <p:cond delay="1312"/>
                                          </p:stCondLst>
                                        </p:cTn>
                                        <p:tgtEl>
                                          <p:spTgt spid="57"/>
                                        </p:tgtEl>
                                      </p:cBhvr>
                                      <p:to x="100000" y="80000"/>
                                    </p:animScale>
                                    <p:animScale>
                                      <p:cBhvr>
                                        <p:cTn id="110" dur="166" decel="50000">
                                          <p:stCondLst>
                                            <p:cond delay="1338"/>
                                          </p:stCondLst>
                                        </p:cTn>
                                        <p:tgtEl>
                                          <p:spTgt spid="57"/>
                                        </p:tgtEl>
                                      </p:cBhvr>
                                      <p:to x="100000" y="100000"/>
                                    </p:animScale>
                                    <p:animScale>
                                      <p:cBhvr>
                                        <p:cTn id="111" dur="26">
                                          <p:stCondLst>
                                            <p:cond delay="1642"/>
                                          </p:stCondLst>
                                        </p:cTn>
                                        <p:tgtEl>
                                          <p:spTgt spid="57"/>
                                        </p:tgtEl>
                                      </p:cBhvr>
                                      <p:to x="100000" y="90000"/>
                                    </p:animScale>
                                    <p:animScale>
                                      <p:cBhvr>
                                        <p:cTn id="112" dur="166" decel="50000">
                                          <p:stCondLst>
                                            <p:cond delay="1668"/>
                                          </p:stCondLst>
                                        </p:cTn>
                                        <p:tgtEl>
                                          <p:spTgt spid="57"/>
                                        </p:tgtEl>
                                      </p:cBhvr>
                                      <p:to x="100000" y="100000"/>
                                    </p:animScale>
                                    <p:animScale>
                                      <p:cBhvr>
                                        <p:cTn id="113" dur="26">
                                          <p:stCondLst>
                                            <p:cond delay="1808"/>
                                          </p:stCondLst>
                                        </p:cTn>
                                        <p:tgtEl>
                                          <p:spTgt spid="57"/>
                                        </p:tgtEl>
                                      </p:cBhvr>
                                      <p:to x="100000" y="95000"/>
                                    </p:animScale>
                                    <p:animScale>
                                      <p:cBhvr>
                                        <p:cTn id="114" dur="166" decel="50000">
                                          <p:stCondLst>
                                            <p:cond delay="1834"/>
                                          </p:stCondLst>
                                        </p:cTn>
                                        <p:tgtEl>
                                          <p:spTgt spid="57"/>
                                        </p:tgtEl>
                                      </p:cBhvr>
                                      <p:to x="100000" y="100000"/>
                                    </p:animScale>
                                  </p:childTnLst>
                                </p:cTn>
                              </p:par>
                              <p:par>
                                <p:cTn id="115" presetID="42" presetClass="entr" presetSubtype="0" fill="hold" grpId="0" nodeType="withEffect">
                                  <p:stCondLst>
                                    <p:cond delay="0"/>
                                  </p:stCondLst>
                                  <p:childTnLst>
                                    <p:set>
                                      <p:cBhvr>
                                        <p:cTn id="116" dur="1" fill="hold">
                                          <p:stCondLst>
                                            <p:cond delay="0"/>
                                          </p:stCondLst>
                                        </p:cTn>
                                        <p:tgtEl>
                                          <p:spTgt spid="64"/>
                                        </p:tgtEl>
                                        <p:attrNameLst>
                                          <p:attrName>style.visibility</p:attrName>
                                        </p:attrNameLst>
                                      </p:cBhvr>
                                      <p:to>
                                        <p:strVal val="visible"/>
                                      </p:to>
                                    </p:set>
                                    <p:animEffect transition="in" filter="fade">
                                      <p:cBhvr>
                                        <p:cTn id="117" dur="1000"/>
                                        <p:tgtEl>
                                          <p:spTgt spid="64"/>
                                        </p:tgtEl>
                                      </p:cBhvr>
                                    </p:animEffect>
                                    <p:anim calcmode="lin" valueType="num">
                                      <p:cBhvr>
                                        <p:cTn id="118" dur="1000" fill="hold"/>
                                        <p:tgtEl>
                                          <p:spTgt spid="64"/>
                                        </p:tgtEl>
                                        <p:attrNameLst>
                                          <p:attrName>ppt_x</p:attrName>
                                        </p:attrNameLst>
                                      </p:cBhvr>
                                      <p:tavLst>
                                        <p:tav tm="0">
                                          <p:val>
                                            <p:strVal val="#ppt_x"/>
                                          </p:val>
                                        </p:tav>
                                        <p:tav tm="100000">
                                          <p:val>
                                            <p:strVal val="#ppt_x"/>
                                          </p:val>
                                        </p:tav>
                                      </p:tavLst>
                                    </p:anim>
                                    <p:anim calcmode="lin" valueType="num">
                                      <p:cBhvr>
                                        <p:cTn id="119" dur="1000" fill="hold"/>
                                        <p:tgtEl>
                                          <p:spTgt spid="64"/>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fade">
                                      <p:cBhvr>
                                        <p:cTn id="122" dur="1000"/>
                                        <p:tgtEl>
                                          <p:spTgt spid="65"/>
                                        </p:tgtEl>
                                      </p:cBhvr>
                                    </p:animEffect>
                                    <p:anim calcmode="lin" valueType="num">
                                      <p:cBhvr>
                                        <p:cTn id="123" dur="1000" fill="hold"/>
                                        <p:tgtEl>
                                          <p:spTgt spid="65"/>
                                        </p:tgtEl>
                                        <p:attrNameLst>
                                          <p:attrName>ppt_x</p:attrName>
                                        </p:attrNameLst>
                                      </p:cBhvr>
                                      <p:tavLst>
                                        <p:tav tm="0">
                                          <p:val>
                                            <p:strVal val="#ppt_x"/>
                                          </p:val>
                                        </p:tav>
                                        <p:tav tm="100000">
                                          <p:val>
                                            <p:strVal val="#ppt_x"/>
                                          </p:val>
                                        </p:tav>
                                      </p:tavLst>
                                    </p:anim>
                                    <p:anim calcmode="lin" valueType="num">
                                      <p:cBhvr>
                                        <p:cTn id="124"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8" grpId="0"/>
      <p:bldP spid="59" grpId="0"/>
      <p:bldP spid="60" grpId="0"/>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9" name="对角圆角矩形 8"/>
          <p:cNvSpPr/>
          <p:nvPr/>
        </p:nvSpPr>
        <p:spPr>
          <a:xfrm>
            <a:off x="1123950" y="2566988"/>
            <a:ext cx="2997200" cy="1504950"/>
          </a:xfrm>
          <a:prstGeom prst="round2Diag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trike="noStrike" noProof="1">
              <a:cs typeface="+mn-ea"/>
              <a:sym typeface="+mn-lt"/>
            </a:endParaRPr>
          </a:p>
        </p:txBody>
      </p:sp>
      <p:sp>
        <p:nvSpPr>
          <p:cNvPr id="10" name="对角圆角矩形 9"/>
          <p:cNvSpPr/>
          <p:nvPr/>
        </p:nvSpPr>
        <p:spPr>
          <a:xfrm>
            <a:off x="4679950" y="2536825"/>
            <a:ext cx="2997200" cy="1504950"/>
          </a:xfrm>
          <a:prstGeom prst="round2Diag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trike="noStrike" noProof="1">
              <a:cs typeface="+mn-ea"/>
              <a:sym typeface="+mn-lt"/>
            </a:endParaRPr>
          </a:p>
        </p:txBody>
      </p:sp>
      <p:sp>
        <p:nvSpPr>
          <p:cNvPr id="11" name="对角圆角矩形 10"/>
          <p:cNvSpPr/>
          <p:nvPr/>
        </p:nvSpPr>
        <p:spPr>
          <a:xfrm>
            <a:off x="1123950" y="4456113"/>
            <a:ext cx="2997200" cy="1504950"/>
          </a:xfrm>
          <a:prstGeom prst="round2Diag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trike="noStrike" noProof="1">
              <a:cs typeface="+mn-ea"/>
              <a:sym typeface="+mn-lt"/>
            </a:endParaRPr>
          </a:p>
        </p:txBody>
      </p:sp>
      <p:sp>
        <p:nvSpPr>
          <p:cNvPr id="12" name="对角圆角矩形 11"/>
          <p:cNvSpPr/>
          <p:nvPr/>
        </p:nvSpPr>
        <p:spPr>
          <a:xfrm>
            <a:off x="4679950" y="4456113"/>
            <a:ext cx="2997200" cy="1504950"/>
          </a:xfrm>
          <a:prstGeom prst="round2DiagRect">
            <a:avLst/>
          </a:prstGeom>
          <a:noFill/>
          <a:ln>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trike="noStrike" noProof="1">
              <a:cs typeface="+mn-ea"/>
              <a:sym typeface="+mn-lt"/>
            </a:endParaRPr>
          </a:p>
        </p:txBody>
      </p:sp>
      <p:sp>
        <p:nvSpPr>
          <p:cNvPr id="13" name="对角圆角矩形 12"/>
          <p:cNvSpPr/>
          <p:nvPr/>
        </p:nvSpPr>
        <p:spPr>
          <a:xfrm>
            <a:off x="8026400" y="2536825"/>
            <a:ext cx="2997200" cy="1504950"/>
          </a:xfrm>
          <a:prstGeom prst="round2Diag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trike="noStrike" noProof="1">
              <a:cs typeface="+mn-ea"/>
              <a:sym typeface="+mn-lt"/>
            </a:endParaRPr>
          </a:p>
        </p:txBody>
      </p:sp>
      <p:sp>
        <p:nvSpPr>
          <p:cNvPr id="14" name="对角圆角矩形 13"/>
          <p:cNvSpPr/>
          <p:nvPr/>
        </p:nvSpPr>
        <p:spPr>
          <a:xfrm>
            <a:off x="8026400" y="4456113"/>
            <a:ext cx="2997200" cy="1504950"/>
          </a:xfrm>
          <a:prstGeom prst="round2DiagRect">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trike="noStrike" noProof="1">
              <a:cs typeface="+mn-ea"/>
              <a:sym typeface="+mn-lt"/>
            </a:endParaRPr>
          </a:p>
        </p:txBody>
      </p:sp>
      <p:sp>
        <p:nvSpPr>
          <p:cNvPr id="20483" name="文本框 5"/>
          <p:cNvSpPr txBox="1">
            <a:spLocks noChangeArrowheads="1"/>
          </p:cNvSpPr>
          <p:nvPr/>
        </p:nvSpPr>
        <p:spPr bwMode="auto">
          <a:xfrm>
            <a:off x="1513205" y="1284605"/>
            <a:ext cx="9157335"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indent="0" algn="ctr" fontAlgn="auto">
              <a:lnSpc>
                <a:spcPct val="150000"/>
              </a:lnSpc>
              <a:buNone/>
            </a:pPr>
            <a:r>
              <a:rPr lang="zh-CN" altLang="en-US" sz="1400">
                <a:solidFill>
                  <a:schemeClr val="bg1"/>
                </a:solidFill>
                <a:latin typeface="+mn-lt"/>
                <a:ea typeface="+mn-ea"/>
                <a:cs typeface="+mn-ea"/>
                <a:sym typeface="+mn-lt"/>
              </a:rPr>
              <a:t>Time goes by so fast, people go in and out of your life. You must never miss the opportunity to tell these people how much they mean to you.</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20483"/>
                                        </p:tgtEl>
                                        <p:attrNameLst>
                                          <p:attrName>style.visibility</p:attrName>
                                        </p:attrNameLst>
                                      </p:cBhvr>
                                      <p:to>
                                        <p:strVal val="visible"/>
                                      </p:to>
                                    </p:set>
                                    <p:animEffect transition="in" filter="wipe(up)">
                                      <p:cBhvr>
                                        <p:cTn id="20" dur="1000"/>
                                        <p:tgtEl>
                                          <p:spTgt spid="20483"/>
                                        </p:tgtEl>
                                      </p:cBhvr>
                                    </p:animEffect>
                                  </p:childTnLst>
                                </p:cTn>
                              </p:par>
                            </p:childTnLst>
                          </p:cTn>
                        </p:par>
                        <p:par>
                          <p:cTn id="21" fill="hold">
                            <p:stCondLst>
                              <p:cond delay="2000"/>
                            </p:stCondLst>
                            <p:childTnLst>
                              <p:par>
                                <p:cTn id="22" presetID="21"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heel(1)">
                                      <p:cBhvr>
                                        <p:cTn id="24" dur="1000"/>
                                        <p:tgtEl>
                                          <p:spTgt spid="9"/>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1000"/>
                                        <p:tgtEl>
                                          <p:spTgt spid="10"/>
                                        </p:tgtEl>
                                      </p:cBhvr>
                                    </p:animEffect>
                                  </p:childTnLst>
                                </p:cTn>
                              </p:par>
                            </p:childTnLst>
                          </p:cTn>
                        </p:par>
                        <p:par>
                          <p:cTn id="29" fill="hold">
                            <p:stCondLst>
                              <p:cond delay="4000"/>
                            </p:stCondLst>
                            <p:childTnLst>
                              <p:par>
                                <p:cTn id="30" presetID="21"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heel(1)">
                                      <p:cBhvr>
                                        <p:cTn id="32" dur="1000"/>
                                        <p:tgtEl>
                                          <p:spTgt spid="13"/>
                                        </p:tgtEl>
                                      </p:cBhvr>
                                    </p:animEffect>
                                  </p:childTnLst>
                                </p:cTn>
                              </p:par>
                            </p:childTnLst>
                          </p:cTn>
                        </p:par>
                        <p:par>
                          <p:cTn id="33" fill="hold">
                            <p:stCondLst>
                              <p:cond delay="5000"/>
                            </p:stCondLst>
                            <p:childTnLst>
                              <p:par>
                                <p:cTn id="34" presetID="21" presetClass="entr" presetSubtype="1"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heel(1)">
                                      <p:cBhvr>
                                        <p:cTn id="36" dur="1000"/>
                                        <p:tgtEl>
                                          <p:spTgt spid="11"/>
                                        </p:tgtEl>
                                      </p:cBhvr>
                                    </p:animEffect>
                                  </p:childTnLst>
                                </p:cTn>
                              </p:par>
                            </p:childTnLst>
                          </p:cTn>
                        </p:par>
                        <p:par>
                          <p:cTn id="37" fill="hold">
                            <p:stCondLst>
                              <p:cond delay="6000"/>
                            </p:stCondLst>
                            <p:childTnLst>
                              <p:par>
                                <p:cTn id="38" presetID="21"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heel(1)">
                                      <p:cBhvr>
                                        <p:cTn id="40" dur="1000"/>
                                        <p:tgtEl>
                                          <p:spTgt spid="12"/>
                                        </p:tgtEl>
                                      </p:cBhvr>
                                    </p:animEffect>
                                  </p:childTnLst>
                                </p:cTn>
                              </p:par>
                            </p:childTnLst>
                          </p:cTn>
                        </p:par>
                        <p:par>
                          <p:cTn id="41" fill="hold">
                            <p:stCondLst>
                              <p:cond delay="7000"/>
                            </p:stCondLst>
                            <p:childTnLst>
                              <p:par>
                                <p:cTn id="42" presetID="21" presetClass="entr" presetSubtype="1"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heel(1)">
                                      <p:cBhvr>
                                        <p:cTn id="4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P spid="14" grpId="0" animBg="1"/>
      <p:bldP spid="204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52" name="组合 51"/>
          <p:cNvGrpSpPr/>
          <p:nvPr/>
        </p:nvGrpSpPr>
        <p:grpSpPr>
          <a:xfrm>
            <a:off x="4526915" y="1441450"/>
            <a:ext cx="1963420" cy="1964055"/>
            <a:chOff x="2616944" y="1295127"/>
            <a:chExt cx="2206625" cy="2027237"/>
          </a:xfrm>
          <a:solidFill>
            <a:schemeClr val="bg1">
              <a:alpha val="50000"/>
            </a:schemeClr>
          </a:solidFill>
        </p:grpSpPr>
        <p:grpSp>
          <p:nvGrpSpPr>
            <p:cNvPr id="53" name="组合 102"/>
            <p:cNvGrpSpPr/>
            <p:nvPr/>
          </p:nvGrpSpPr>
          <p:grpSpPr bwMode="auto">
            <a:xfrm>
              <a:off x="2616944" y="1295127"/>
              <a:ext cx="2206625" cy="2027237"/>
              <a:chOff x="0" y="0"/>
              <a:chExt cx="2641800" cy="2641800"/>
            </a:xfrm>
            <a:grpFill/>
          </p:grpSpPr>
          <p:grpSp>
            <p:nvGrpSpPr>
              <p:cNvPr id="54" name="组合 103"/>
              <p:cNvGrpSpPr/>
              <p:nvPr/>
            </p:nvGrpSpPr>
            <p:grpSpPr bwMode="auto">
              <a:xfrm>
                <a:off x="0" y="0"/>
                <a:ext cx="2641800" cy="2641800"/>
                <a:chOff x="0" y="0"/>
                <a:chExt cx="2641800" cy="2641800"/>
              </a:xfrm>
              <a:grpFill/>
            </p:grpSpPr>
            <p:sp>
              <p:nvSpPr>
                <p:cNvPr id="55" name="梯形 105"/>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56" name="梯形 106"/>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57" name="梯形 107"/>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58" name="梯形 108"/>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59" name="梯形 109"/>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0" name="梯形 110"/>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1" name="梯形 111"/>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2" name="梯形 112"/>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3" name="梯形 113"/>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4" name="梯形 114"/>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5" name="梯形 115"/>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66" name="梯形 116"/>
                <p:cNvSpPr/>
                <p:nvPr/>
              </p:nvSpPr>
              <p:spPr bwMode="auto">
                <a:xfrm rot="19800000">
                  <a:off x="534451" y="148030"/>
                  <a:ext cx="468000" cy="431999"/>
                </a:xfrm>
                <a:custGeom>
                  <a:avLst/>
                  <a:gdLst>
                    <a:gd name="T0" fmla="*/ 0 w 468000"/>
                    <a:gd name="T1" fmla="*/ 431999 h 431999"/>
                    <a:gd name="T2" fmla="*/ 108000 w 468000"/>
                    <a:gd name="T3" fmla="*/ 0 h 431999"/>
                    <a:gd name="T4" fmla="*/ 360000 w 468000"/>
                    <a:gd name="T5" fmla="*/ 0 h 431999"/>
                    <a:gd name="T6" fmla="*/ 468000 w 468000"/>
                    <a:gd name="T7" fmla="*/ 431999 h 431999"/>
                    <a:gd name="T8" fmla="*/ 72000 w 468000"/>
                    <a:gd name="T9" fmla="*/ 66461 h 431999"/>
                    <a:gd name="T10" fmla="*/ 396000 w 468000"/>
                    <a:gd name="T11" fmla="*/ 431999 h 431999"/>
                  </a:gdLst>
                  <a:ahLst/>
                  <a:cxnLst>
                    <a:cxn ang="0">
                      <a:pos x="T0" y="T1"/>
                    </a:cxn>
                    <a:cxn ang="0">
                      <a:pos x="T2" y="T3"/>
                    </a:cxn>
                    <a:cxn ang="0">
                      <a:pos x="T4" y="T5"/>
                    </a:cxn>
                    <a:cxn ang="0">
                      <a:pos x="T6" y="T7"/>
                    </a:cxn>
                  </a:cxnLst>
                  <a:rect l="T8" t="T9" r="T10" b="T11"/>
                  <a:pathLst>
                    <a:path w="468000" h="431999">
                      <a:moveTo>
                        <a:pt x="0" y="431999"/>
                      </a:moveTo>
                      <a:lnTo>
                        <a:pt x="108000" y="0"/>
                      </a:lnTo>
                      <a:lnTo>
                        <a:pt x="360000" y="0"/>
                      </a:lnTo>
                      <a:lnTo>
                        <a:pt x="468000" y="43199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67" name="同心圆 104"/>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68" name="TextBox 12"/>
            <p:cNvSpPr txBox="1">
              <a:spLocks noChangeArrowheads="1"/>
            </p:cNvSpPr>
            <p:nvPr/>
          </p:nvSpPr>
          <p:spPr bwMode="auto">
            <a:xfrm flipH="1">
              <a:off x="3238600" y="2014517"/>
              <a:ext cx="963663" cy="55275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输入</a:t>
              </a:r>
            </a:p>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标题</a:t>
              </a:r>
            </a:p>
          </p:txBody>
        </p:sp>
      </p:grpSp>
      <p:grpSp>
        <p:nvGrpSpPr>
          <p:cNvPr id="105" name="组合 104"/>
          <p:cNvGrpSpPr/>
          <p:nvPr/>
        </p:nvGrpSpPr>
        <p:grpSpPr>
          <a:xfrm>
            <a:off x="6286500" y="2153285"/>
            <a:ext cx="1963420" cy="1964055"/>
            <a:chOff x="2616944" y="1295127"/>
            <a:chExt cx="2206625" cy="2027237"/>
          </a:xfrm>
          <a:solidFill>
            <a:schemeClr val="bg1">
              <a:alpha val="50000"/>
            </a:schemeClr>
          </a:solidFill>
        </p:grpSpPr>
        <p:grpSp>
          <p:nvGrpSpPr>
            <p:cNvPr id="106" name="组合 102"/>
            <p:cNvGrpSpPr/>
            <p:nvPr/>
          </p:nvGrpSpPr>
          <p:grpSpPr bwMode="auto">
            <a:xfrm>
              <a:off x="2616944" y="1295127"/>
              <a:ext cx="2206625" cy="2027237"/>
              <a:chOff x="0" y="0"/>
              <a:chExt cx="2641800" cy="2641800"/>
            </a:xfrm>
            <a:grpFill/>
          </p:grpSpPr>
          <p:grpSp>
            <p:nvGrpSpPr>
              <p:cNvPr id="107" name="组合 103"/>
              <p:cNvGrpSpPr/>
              <p:nvPr/>
            </p:nvGrpSpPr>
            <p:grpSpPr bwMode="auto">
              <a:xfrm>
                <a:off x="0" y="0"/>
                <a:ext cx="2641800" cy="2641800"/>
                <a:chOff x="0" y="0"/>
                <a:chExt cx="2641800" cy="2641800"/>
              </a:xfrm>
              <a:grpFill/>
            </p:grpSpPr>
            <p:sp>
              <p:nvSpPr>
                <p:cNvPr id="108" name="梯形 105"/>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09" name="梯形 106"/>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0" name="梯形 107"/>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1" name="梯形 108"/>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2" name="梯形 109"/>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3" name="梯形 110"/>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4" name="梯形 111"/>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5" name="梯形 112"/>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6" name="梯形 113"/>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7" name="梯形 114"/>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8" name="梯形 115"/>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19" name="梯形 116"/>
                <p:cNvSpPr/>
                <p:nvPr/>
              </p:nvSpPr>
              <p:spPr bwMode="auto">
                <a:xfrm rot="19800000">
                  <a:off x="534451" y="148030"/>
                  <a:ext cx="468000" cy="431999"/>
                </a:xfrm>
                <a:custGeom>
                  <a:avLst/>
                  <a:gdLst>
                    <a:gd name="T0" fmla="*/ 0 w 468000"/>
                    <a:gd name="T1" fmla="*/ 431999 h 431999"/>
                    <a:gd name="T2" fmla="*/ 108000 w 468000"/>
                    <a:gd name="T3" fmla="*/ 0 h 431999"/>
                    <a:gd name="T4" fmla="*/ 360000 w 468000"/>
                    <a:gd name="T5" fmla="*/ 0 h 431999"/>
                    <a:gd name="T6" fmla="*/ 468000 w 468000"/>
                    <a:gd name="T7" fmla="*/ 431999 h 431999"/>
                    <a:gd name="T8" fmla="*/ 72000 w 468000"/>
                    <a:gd name="T9" fmla="*/ 66461 h 431999"/>
                    <a:gd name="T10" fmla="*/ 396000 w 468000"/>
                    <a:gd name="T11" fmla="*/ 431999 h 431999"/>
                  </a:gdLst>
                  <a:ahLst/>
                  <a:cxnLst>
                    <a:cxn ang="0">
                      <a:pos x="T0" y="T1"/>
                    </a:cxn>
                    <a:cxn ang="0">
                      <a:pos x="T2" y="T3"/>
                    </a:cxn>
                    <a:cxn ang="0">
                      <a:pos x="T4" y="T5"/>
                    </a:cxn>
                    <a:cxn ang="0">
                      <a:pos x="T6" y="T7"/>
                    </a:cxn>
                  </a:cxnLst>
                  <a:rect l="T8" t="T9" r="T10" b="T11"/>
                  <a:pathLst>
                    <a:path w="468000" h="431999">
                      <a:moveTo>
                        <a:pt x="0" y="431999"/>
                      </a:moveTo>
                      <a:lnTo>
                        <a:pt x="108000" y="0"/>
                      </a:lnTo>
                      <a:lnTo>
                        <a:pt x="360000" y="0"/>
                      </a:lnTo>
                      <a:lnTo>
                        <a:pt x="468000" y="43199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120" name="同心圆 104"/>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121" name="TextBox 12"/>
            <p:cNvSpPr txBox="1">
              <a:spLocks noChangeArrowheads="1"/>
            </p:cNvSpPr>
            <p:nvPr/>
          </p:nvSpPr>
          <p:spPr bwMode="auto">
            <a:xfrm flipH="1">
              <a:off x="3238600" y="2014517"/>
              <a:ext cx="963663" cy="55275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输入标题</a:t>
              </a:r>
            </a:p>
          </p:txBody>
        </p:sp>
      </p:grpSp>
      <p:grpSp>
        <p:nvGrpSpPr>
          <p:cNvPr id="122" name="组合 121"/>
          <p:cNvGrpSpPr/>
          <p:nvPr/>
        </p:nvGrpSpPr>
        <p:grpSpPr>
          <a:xfrm>
            <a:off x="3695700" y="3263900"/>
            <a:ext cx="1963420" cy="1964055"/>
            <a:chOff x="2616944" y="1295127"/>
            <a:chExt cx="2206625" cy="2027237"/>
          </a:xfrm>
          <a:solidFill>
            <a:schemeClr val="bg1">
              <a:alpha val="50000"/>
            </a:schemeClr>
          </a:solidFill>
        </p:grpSpPr>
        <p:grpSp>
          <p:nvGrpSpPr>
            <p:cNvPr id="123" name="组合 102"/>
            <p:cNvGrpSpPr/>
            <p:nvPr/>
          </p:nvGrpSpPr>
          <p:grpSpPr bwMode="auto">
            <a:xfrm>
              <a:off x="2616944" y="1295127"/>
              <a:ext cx="2206625" cy="2027237"/>
              <a:chOff x="0" y="0"/>
              <a:chExt cx="2641800" cy="2641800"/>
            </a:xfrm>
            <a:grpFill/>
          </p:grpSpPr>
          <p:grpSp>
            <p:nvGrpSpPr>
              <p:cNvPr id="124" name="组合 103"/>
              <p:cNvGrpSpPr/>
              <p:nvPr/>
            </p:nvGrpSpPr>
            <p:grpSpPr bwMode="auto">
              <a:xfrm>
                <a:off x="0" y="0"/>
                <a:ext cx="2641800" cy="2641800"/>
                <a:chOff x="0" y="0"/>
                <a:chExt cx="2641800" cy="2641800"/>
              </a:xfrm>
              <a:grpFill/>
            </p:grpSpPr>
            <p:sp>
              <p:nvSpPr>
                <p:cNvPr id="125" name="梯形 105"/>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26" name="梯形 106"/>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27" name="梯形 107"/>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28" name="梯形 108"/>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29" name="梯形 109"/>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0" name="梯形 110"/>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1" name="梯形 111"/>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2" name="梯形 112"/>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3" name="梯形 113"/>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4" name="梯形 114"/>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5" name="梯形 115"/>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36" name="梯形 116"/>
                <p:cNvSpPr/>
                <p:nvPr/>
              </p:nvSpPr>
              <p:spPr bwMode="auto">
                <a:xfrm rot="19800000">
                  <a:off x="534451" y="148030"/>
                  <a:ext cx="468000" cy="431999"/>
                </a:xfrm>
                <a:custGeom>
                  <a:avLst/>
                  <a:gdLst>
                    <a:gd name="T0" fmla="*/ 0 w 468000"/>
                    <a:gd name="T1" fmla="*/ 431999 h 431999"/>
                    <a:gd name="T2" fmla="*/ 108000 w 468000"/>
                    <a:gd name="T3" fmla="*/ 0 h 431999"/>
                    <a:gd name="T4" fmla="*/ 360000 w 468000"/>
                    <a:gd name="T5" fmla="*/ 0 h 431999"/>
                    <a:gd name="T6" fmla="*/ 468000 w 468000"/>
                    <a:gd name="T7" fmla="*/ 431999 h 431999"/>
                    <a:gd name="T8" fmla="*/ 72000 w 468000"/>
                    <a:gd name="T9" fmla="*/ 66461 h 431999"/>
                    <a:gd name="T10" fmla="*/ 396000 w 468000"/>
                    <a:gd name="T11" fmla="*/ 431999 h 431999"/>
                  </a:gdLst>
                  <a:ahLst/>
                  <a:cxnLst>
                    <a:cxn ang="0">
                      <a:pos x="T0" y="T1"/>
                    </a:cxn>
                    <a:cxn ang="0">
                      <a:pos x="T2" y="T3"/>
                    </a:cxn>
                    <a:cxn ang="0">
                      <a:pos x="T4" y="T5"/>
                    </a:cxn>
                    <a:cxn ang="0">
                      <a:pos x="T6" y="T7"/>
                    </a:cxn>
                  </a:cxnLst>
                  <a:rect l="T8" t="T9" r="T10" b="T11"/>
                  <a:pathLst>
                    <a:path w="468000" h="431999">
                      <a:moveTo>
                        <a:pt x="0" y="431999"/>
                      </a:moveTo>
                      <a:lnTo>
                        <a:pt x="108000" y="0"/>
                      </a:lnTo>
                      <a:lnTo>
                        <a:pt x="360000" y="0"/>
                      </a:lnTo>
                      <a:lnTo>
                        <a:pt x="468000" y="43199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137" name="同心圆 104"/>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138" name="TextBox 12"/>
            <p:cNvSpPr txBox="1">
              <a:spLocks noChangeArrowheads="1"/>
            </p:cNvSpPr>
            <p:nvPr/>
          </p:nvSpPr>
          <p:spPr bwMode="auto">
            <a:xfrm flipH="1">
              <a:off x="3238600" y="2061707"/>
              <a:ext cx="963663" cy="55275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输入</a:t>
              </a:r>
            </a:p>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标题</a:t>
              </a:r>
            </a:p>
          </p:txBody>
        </p:sp>
      </p:grpSp>
      <p:grpSp>
        <p:nvGrpSpPr>
          <p:cNvPr id="139" name="组合 138"/>
          <p:cNvGrpSpPr/>
          <p:nvPr/>
        </p:nvGrpSpPr>
        <p:grpSpPr>
          <a:xfrm>
            <a:off x="5586095" y="3987800"/>
            <a:ext cx="1963420" cy="1964055"/>
            <a:chOff x="2616944" y="1295127"/>
            <a:chExt cx="2206625" cy="2027237"/>
          </a:xfrm>
          <a:solidFill>
            <a:schemeClr val="bg1">
              <a:alpha val="50000"/>
            </a:schemeClr>
          </a:solidFill>
        </p:grpSpPr>
        <p:grpSp>
          <p:nvGrpSpPr>
            <p:cNvPr id="140" name="组合 102"/>
            <p:cNvGrpSpPr/>
            <p:nvPr/>
          </p:nvGrpSpPr>
          <p:grpSpPr bwMode="auto">
            <a:xfrm>
              <a:off x="2616944" y="1295127"/>
              <a:ext cx="2206625" cy="2027237"/>
              <a:chOff x="0" y="0"/>
              <a:chExt cx="2641800" cy="2641800"/>
            </a:xfrm>
            <a:grpFill/>
          </p:grpSpPr>
          <p:grpSp>
            <p:nvGrpSpPr>
              <p:cNvPr id="141" name="组合 103"/>
              <p:cNvGrpSpPr/>
              <p:nvPr/>
            </p:nvGrpSpPr>
            <p:grpSpPr bwMode="auto">
              <a:xfrm>
                <a:off x="0" y="0"/>
                <a:ext cx="2641800" cy="2641800"/>
                <a:chOff x="0" y="0"/>
                <a:chExt cx="2641800" cy="2641800"/>
              </a:xfrm>
              <a:grpFill/>
            </p:grpSpPr>
            <p:sp>
              <p:nvSpPr>
                <p:cNvPr id="142" name="梯形 105"/>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3" name="梯形 106"/>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4" name="梯形 107"/>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5" name="梯形 108"/>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6" name="梯形 109"/>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7" name="梯形 110"/>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8" name="梯形 111"/>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49" name="梯形 112"/>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50" name="梯形 113"/>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51" name="梯形 114"/>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52" name="梯形 115"/>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sp>
              <p:nvSpPr>
                <p:cNvPr id="153" name="梯形 116"/>
                <p:cNvSpPr/>
                <p:nvPr/>
              </p:nvSpPr>
              <p:spPr bwMode="auto">
                <a:xfrm rot="19800000">
                  <a:off x="534451" y="148030"/>
                  <a:ext cx="468000" cy="431999"/>
                </a:xfrm>
                <a:custGeom>
                  <a:avLst/>
                  <a:gdLst>
                    <a:gd name="T0" fmla="*/ 0 w 468000"/>
                    <a:gd name="T1" fmla="*/ 431999 h 431999"/>
                    <a:gd name="T2" fmla="*/ 108000 w 468000"/>
                    <a:gd name="T3" fmla="*/ 0 h 431999"/>
                    <a:gd name="T4" fmla="*/ 360000 w 468000"/>
                    <a:gd name="T5" fmla="*/ 0 h 431999"/>
                    <a:gd name="T6" fmla="*/ 468000 w 468000"/>
                    <a:gd name="T7" fmla="*/ 431999 h 431999"/>
                    <a:gd name="T8" fmla="*/ 72000 w 468000"/>
                    <a:gd name="T9" fmla="*/ 66461 h 431999"/>
                    <a:gd name="T10" fmla="*/ 396000 w 468000"/>
                    <a:gd name="T11" fmla="*/ 431999 h 431999"/>
                  </a:gdLst>
                  <a:ahLst/>
                  <a:cxnLst>
                    <a:cxn ang="0">
                      <a:pos x="T0" y="T1"/>
                    </a:cxn>
                    <a:cxn ang="0">
                      <a:pos x="T2" y="T3"/>
                    </a:cxn>
                    <a:cxn ang="0">
                      <a:pos x="T4" y="T5"/>
                    </a:cxn>
                    <a:cxn ang="0">
                      <a:pos x="T6" y="T7"/>
                    </a:cxn>
                  </a:cxnLst>
                  <a:rect l="T8" t="T9" r="T10" b="T11"/>
                  <a:pathLst>
                    <a:path w="468000" h="431999">
                      <a:moveTo>
                        <a:pt x="0" y="431999"/>
                      </a:moveTo>
                      <a:lnTo>
                        <a:pt x="108000" y="0"/>
                      </a:lnTo>
                      <a:lnTo>
                        <a:pt x="360000" y="0"/>
                      </a:lnTo>
                      <a:lnTo>
                        <a:pt x="468000" y="43199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154" name="同心圆 104"/>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fontAlgn="base">
                  <a:spcBef>
                    <a:spcPct val="0"/>
                  </a:spcBef>
                  <a:spcAft>
                    <a:spcPct val="0"/>
                  </a:spcAft>
                  <a:buFont typeface="Arial" panose="020B0604020202020204" pitchFamily="34" charset="0"/>
                  <a:buNone/>
                </a:pPr>
                <a:endParaRPr lang="zh-CN" altLang="en-US" sz="2200">
                  <a:solidFill>
                    <a:schemeClr val="tx1">
                      <a:lumMod val="65000"/>
                      <a:lumOff val="35000"/>
                    </a:schemeClr>
                  </a:solidFill>
                  <a:cs typeface="+mn-ea"/>
                  <a:sym typeface="+mn-lt"/>
                </a:endParaRPr>
              </a:p>
            </p:txBody>
          </p:sp>
        </p:grpSp>
        <p:sp>
          <p:nvSpPr>
            <p:cNvPr id="155" name="TextBox 12"/>
            <p:cNvSpPr txBox="1">
              <a:spLocks noChangeArrowheads="1"/>
            </p:cNvSpPr>
            <p:nvPr/>
          </p:nvSpPr>
          <p:spPr bwMode="auto">
            <a:xfrm flipH="1">
              <a:off x="3238600" y="2045977"/>
              <a:ext cx="963663" cy="55275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输入</a:t>
              </a:r>
            </a:p>
            <a:p>
              <a:pPr algn="ctr" fontAlgn="base">
                <a:lnSpc>
                  <a:spcPct val="80000"/>
                </a:lnSpc>
                <a:spcBef>
                  <a:spcPct val="0"/>
                </a:spcBef>
                <a:spcAft>
                  <a:spcPct val="0"/>
                </a:spcAft>
                <a:buFont typeface="Arial" panose="020B0604020202020204" pitchFamily="34" charset="0"/>
                <a:buNone/>
              </a:pPr>
              <a:r>
                <a:rPr lang="zh-CN" altLang="en-US" b="1" dirty="0">
                  <a:solidFill>
                    <a:schemeClr val="bg1"/>
                  </a:solidFill>
                  <a:latin typeface="+mn-lt"/>
                  <a:ea typeface="+mn-ea"/>
                  <a:cs typeface="+mn-ea"/>
                  <a:sym typeface="+mn-lt"/>
                </a:rPr>
                <a:t>标题</a:t>
              </a:r>
            </a:p>
          </p:txBody>
        </p:sp>
      </p:grpSp>
      <p:sp>
        <p:nvSpPr>
          <p:cNvPr id="156" name="TextBox 23"/>
          <p:cNvSpPr txBox="1"/>
          <p:nvPr/>
        </p:nvSpPr>
        <p:spPr>
          <a:xfrm>
            <a:off x="1118235" y="1661795"/>
            <a:ext cx="3089275"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57" name="TextBox 24"/>
          <p:cNvSpPr txBox="1"/>
          <p:nvPr/>
        </p:nvSpPr>
        <p:spPr>
          <a:xfrm>
            <a:off x="2381498" y="138776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58" name="TextBox 23"/>
          <p:cNvSpPr txBox="1"/>
          <p:nvPr/>
        </p:nvSpPr>
        <p:spPr>
          <a:xfrm>
            <a:off x="620395" y="4694555"/>
            <a:ext cx="3089275"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59" name="TextBox 24"/>
          <p:cNvSpPr txBox="1"/>
          <p:nvPr/>
        </p:nvSpPr>
        <p:spPr>
          <a:xfrm>
            <a:off x="1883658" y="442052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60" name="TextBox 23"/>
          <p:cNvSpPr txBox="1"/>
          <p:nvPr/>
        </p:nvSpPr>
        <p:spPr>
          <a:xfrm>
            <a:off x="7764145" y="4876165"/>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61" name="TextBox 24"/>
          <p:cNvSpPr txBox="1"/>
          <p:nvPr/>
        </p:nvSpPr>
        <p:spPr>
          <a:xfrm>
            <a:off x="7764274" y="460213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62" name="TextBox 23"/>
          <p:cNvSpPr txBox="1"/>
          <p:nvPr/>
        </p:nvSpPr>
        <p:spPr>
          <a:xfrm>
            <a:off x="8404225" y="2212340"/>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63" name="TextBox 24"/>
          <p:cNvSpPr txBox="1"/>
          <p:nvPr/>
        </p:nvSpPr>
        <p:spPr>
          <a:xfrm>
            <a:off x="8404354" y="193830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par>
                                <p:cTn id="17" presetID="35" presetClass="entr" presetSubtype="0"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anim calcmode="lin" valueType="num">
                                      <p:cBhvr>
                                        <p:cTn id="20" dur="500" fill="hold"/>
                                        <p:tgtEl>
                                          <p:spTgt spid="52"/>
                                        </p:tgtEl>
                                        <p:attrNameLst>
                                          <p:attrName>style.rotation</p:attrName>
                                        </p:attrNameLst>
                                      </p:cBhvr>
                                      <p:tavLst>
                                        <p:tav tm="0">
                                          <p:val>
                                            <p:fltVal val="720"/>
                                          </p:val>
                                        </p:tav>
                                        <p:tav tm="100000">
                                          <p:val>
                                            <p:fltVal val="0"/>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 calcmode="lin" valueType="num">
                                      <p:cBhvr>
                                        <p:cTn id="22" dur="500" fill="hold"/>
                                        <p:tgtEl>
                                          <p:spTgt spid="52"/>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fade">
                                      <p:cBhvr>
                                        <p:cTn id="25" dur="500"/>
                                        <p:tgtEl>
                                          <p:spTgt spid="105"/>
                                        </p:tgtEl>
                                      </p:cBhvr>
                                    </p:animEffect>
                                    <p:anim calcmode="lin" valueType="num">
                                      <p:cBhvr>
                                        <p:cTn id="26" dur="500" fill="hold"/>
                                        <p:tgtEl>
                                          <p:spTgt spid="105"/>
                                        </p:tgtEl>
                                        <p:attrNameLst>
                                          <p:attrName>style.rotation</p:attrName>
                                        </p:attrNameLst>
                                      </p:cBhvr>
                                      <p:tavLst>
                                        <p:tav tm="0">
                                          <p:val>
                                            <p:fltVal val="720"/>
                                          </p:val>
                                        </p:tav>
                                        <p:tav tm="100000">
                                          <p:val>
                                            <p:fltVal val="0"/>
                                          </p:val>
                                        </p:tav>
                                      </p:tavLst>
                                    </p:anim>
                                    <p:anim calcmode="lin" valueType="num">
                                      <p:cBhvr>
                                        <p:cTn id="27" dur="500" fill="hold"/>
                                        <p:tgtEl>
                                          <p:spTgt spid="105"/>
                                        </p:tgtEl>
                                        <p:attrNameLst>
                                          <p:attrName>ppt_h</p:attrName>
                                        </p:attrNameLst>
                                      </p:cBhvr>
                                      <p:tavLst>
                                        <p:tav tm="0">
                                          <p:val>
                                            <p:fltVal val="0"/>
                                          </p:val>
                                        </p:tav>
                                        <p:tav tm="100000">
                                          <p:val>
                                            <p:strVal val="#ppt_h"/>
                                          </p:val>
                                        </p:tav>
                                      </p:tavLst>
                                    </p:anim>
                                    <p:anim calcmode="lin" valueType="num">
                                      <p:cBhvr>
                                        <p:cTn id="28" dur="500" fill="hold"/>
                                        <p:tgtEl>
                                          <p:spTgt spid="105"/>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122"/>
                                        </p:tgtEl>
                                        <p:attrNameLst>
                                          <p:attrName>style.visibility</p:attrName>
                                        </p:attrNameLst>
                                      </p:cBhvr>
                                      <p:to>
                                        <p:strVal val="visible"/>
                                      </p:to>
                                    </p:set>
                                    <p:animEffect transition="in" filter="fade">
                                      <p:cBhvr>
                                        <p:cTn id="31" dur="500"/>
                                        <p:tgtEl>
                                          <p:spTgt spid="122"/>
                                        </p:tgtEl>
                                      </p:cBhvr>
                                    </p:animEffect>
                                    <p:anim calcmode="lin" valueType="num">
                                      <p:cBhvr>
                                        <p:cTn id="32" dur="500" fill="hold"/>
                                        <p:tgtEl>
                                          <p:spTgt spid="122"/>
                                        </p:tgtEl>
                                        <p:attrNameLst>
                                          <p:attrName>style.rotation</p:attrName>
                                        </p:attrNameLst>
                                      </p:cBhvr>
                                      <p:tavLst>
                                        <p:tav tm="0">
                                          <p:val>
                                            <p:fltVal val="720"/>
                                          </p:val>
                                        </p:tav>
                                        <p:tav tm="100000">
                                          <p:val>
                                            <p:fltVal val="0"/>
                                          </p:val>
                                        </p:tav>
                                      </p:tavLst>
                                    </p:anim>
                                    <p:anim calcmode="lin" valueType="num">
                                      <p:cBhvr>
                                        <p:cTn id="33" dur="500" fill="hold"/>
                                        <p:tgtEl>
                                          <p:spTgt spid="122"/>
                                        </p:tgtEl>
                                        <p:attrNameLst>
                                          <p:attrName>ppt_h</p:attrName>
                                        </p:attrNameLst>
                                      </p:cBhvr>
                                      <p:tavLst>
                                        <p:tav tm="0">
                                          <p:val>
                                            <p:fltVal val="0"/>
                                          </p:val>
                                        </p:tav>
                                        <p:tav tm="100000">
                                          <p:val>
                                            <p:strVal val="#ppt_h"/>
                                          </p:val>
                                        </p:tav>
                                      </p:tavLst>
                                    </p:anim>
                                    <p:anim calcmode="lin" valueType="num">
                                      <p:cBhvr>
                                        <p:cTn id="34" dur="500" fill="hold"/>
                                        <p:tgtEl>
                                          <p:spTgt spid="122"/>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500"/>
                                        <p:tgtEl>
                                          <p:spTgt spid="139"/>
                                        </p:tgtEl>
                                      </p:cBhvr>
                                    </p:animEffect>
                                    <p:anim calcmode="lin" valueType="num">
                                      <p:cBhvr>
                                        <p:cTn id="38" dur="500" fill="hold"/>
                                        <p:tgtEl>
                                          <p:spTgt spid="139"/>
                                        </p:tgtEl>
                                        <p:attrNameLst>
                                          <p:attrName>style.rotation</p:attrName>
                                        </p:attrNameLst>
                                      </p:cBhvr>
                                      <p:tavLst>
                                        <p:tav tm="0">
                                          <p:val>
                                            <p:fltVal val="720"/>
                                          </p:val>
                                        </p:tav>
                                        <p:tav tm="100000">
                                          <p:val>
                                            <p:fltVal val="0"/>
                                          </p:val>
                                        </p:tav>
                                      </p:tavLst>
                                    </p:anim>
                                    <p:anim calcmode="lin" valueType="num">
                                      <p:cBhvr>
                                        <p:cTn id="39" dur="500" fill="hold"/>
                                        <p:tgtEl>
                                          <p:spTgt spid="139"/>
                                        </p:tgtEl>
                                        <p:attrNameLst>
                                          <p:attrName>ppt_h</p:attrName>
                                        </p:attrNameLst>
                                      </p:cBhvr>
                                      <p:tavLst>
                                        <p:tav tm="0">
                                          <p:val>
                                            <p:fltVal val="0"/>
                                          </p:val>
                                        </p:tav>
                                        <p:tav tm="100000">
                                          <p:val>
                                            <p:strVal val="#ppt_h"/>
                                          </p:val>
                                        </p:tav>
                                      </p:tavLst>
                                    </p:anim>
                                    <p:anim calcmode="lin" valueType="num">
                                      <p:cBhvr>
                                        <p:cTn id="40" dur="500" fill="hold"/>
                                        <p:tgtEl>
                                          <p:spTgt spid="139"/>
                                        </p:tgtEl>
                                        <p:attrNameLst>
                                          <p:attrName>ppt_w</p:attrName>
                                        </p:attrNameLst>
                                      </p:cBhvr>
                                      <p:tavLst>
                                        <p:tav tm="0">
                                          <p:val>
                                            <p:fltVal val="0"/>
                                          </p:val>
                                        </p:tav>
                                        <p:tav tm="100000">
                                          <p:val>
                                            <p:strVal val="#ppt_w"/>
                                          </p:val>
                                        </p:tav>
                                      </p:tavLst>
                                    </p:anim>
                                  </p:childTnLst>
                                </p:cTn>
                              </p:par>
                            </p:childTnLst>
                          </p:cTn>
                        </p:par>
                        <p:par>
                          <p:cTn id="41" fill="hold">
                            <p:stCondLst>
                              <p:cond delay="1000"/>
                            </p:stCondLst>
                            <p:childTnLst>
                              <p:par>
                                <p:cTn id="42" presetID="42" presetClass="entr" presetSubtype="0" fill="hold" grpId="0" nodeType="after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1000"/>
                                        <p:tgtEl>
                                          <p:spTgt spid="156"/>
                                        </p:tgtEl>
                                      </p:cBhvr>
                                    </p:animEffect>
                                    <p:anim calcmode="lin" valueType="num">
                                      <p:cBhvr>
                                        <p:cTn id="45" dur="1000" fill="hold"/>
                                        <p:tgtEl>
                                          <p:spTgt spid="156"/>
                                        </p:tgtEl>
                                        <p:attrNameLst>
                                          <p:attrName>ppt_x</p:attrName>
                                        </p:attrNameLst>
                                      </p:cBhvr>
                                      <p:tavLst>
                                        <p:tav tm="0">
                                          <p:val>
                                            <p:strVal val="#ppt_x"/>
                                          </p:val>
                                        </p:tav>
                                        <p:tav tm="100000">
                                          <p:val>
                                            <p:strVal val="#ppt_x"/>
                                          </p:val>
                                        </p:tav>
                                      </p:tavLst>
                                    </p:anim>
                                    <p:anim calcmode="lin" valueType="num">
                                      <p:cBhvr>
                                        <p:cTn id="46" dur="1000" fill="hold"/>
                                        <p:tgtEl>
                                          <p:spTgt spid="15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57"/>
                                        </p:tgtEl>
                                        <p:attrNameLst>
                                          <p:attrName>style.visibility</p:attrName>
                                        </p:attrNameLst>
                                      </p:cBhvr>
                                      <p:to>
                                        <p:strVal val="visible"/>
                                      </p:to>
                                    </p:set>
                                    <p:animEffect transition="in" filter="fade">
                                      <p:cBhvr>
                                        <p:cTn id="49" dur="1000"/>
                                        <p:tgtEl>
                                          <p:spTgt spid="157"/>
                                        </p:tgtEl>
                                      </p:cBhvr>
                                    </p:animEffect>
                                    <p:anim calcmode="lin" valueType="num">
                                      <p:cBhvr>
                                        <p:cTn id="50" dur="1000" fill="hold"/>
                                        <p:tgtEl>
                                          <p:spTgt spid="157"/>
                                        </p:tgtEl>
                                        <p:attrNameLst>
                                          <p:attrName>ppt_x</p:attrName>
                                        </p:attrNameLst>
                                      </p:cBhvr>
                                      <p:tavLst>
                                        <p:tav tm="0">
                                          <p:val>
                                            <p:strVal val="#ppt_x"/>
                                          </p:val>
                                        </p:tav>
                                        <p:tav tm="100000">
                                          <p:val>
                                            <p:strVal val="#ppt_x"/>
                                          </p:val>
                                        </p:tav>
                                      </p:tavLst>
                                    </p:anim>
                                    <p:anim calcmode="lin" valueType="num">
                                      <p:cBhvr>
                                        <p:cTn id="51" dur="1000" fill="hold"/>
                                        <p:tgtEl>
                                          <p:spTgt spid="157"/>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58"/>
                                        </p:tgtEl>
                                        <p:attrNameLst>
                                          <p:attrName>style.visibility</p:attrName>
                                        </p:attrNameLst>
                                      </p:cBhvr>
                                      <p:to>
                                        <p:strVal val="visible"/>
                                      </p:to>
                                    </p:set>
                                    <p:animEffect transition="in" filter="fade">
                                      <p:cBhvr>
                                        <p:cTn id="55" dur="1000"/>
                                        <p:tgtEl>
                                          <p:spTgt spid="158"/>
                                        </p:tgtEl>
                                      </p:cBhvr>
                                    </p:animEffect>
                                    <p:anim calcmode="lin" valueType="num">
                                      <p:cBhvr>
                                        <p:cTn id="56" dur="1000" fill="hold"/>
                                        <p:tgtEl>
                                          <p:spTgt spid="158"/>
                                        </p:tgtEl>
                                        <p:attrNameLst>
                                          <p:attrName>ppt_x</p:attrName>
                                        </p:attrNameLst>
                                      </p:cBhvr>
                                      <p:tavLst>
                                        <p:tav tm="0">
                                          <p:val>
                                            <p:strVal val="#ppt_x"/>
                                          </p:val>
                                        </p:tav>
                                        <p:tav tm="100000">
                                          <p:val>
                                            <p:strVal val="#ppt_x"/>
                                          </p:val>
                                        </p:tav>
                                      </p:tavLst>
                                    </p:anim>
                                    <p:anim calcmode="lin" valueType="num">
                                      <p:cBhvr>
                                        <p:cTn id="57" dur="1000" fill="hold"/>
                                        <p:tgtEl>
                                          <p:spTgt spid="158"/>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59"/>
                                        </p:tgtEl>
                                        <p:attrNameLst>
                                          <p:attrName>style.visibility</p:attrName>
                                        </p:attrNameLst>
                                      </p:cBhvr>
                                      <p:to>
                                        <p:strVal val="visible"/>
                                      </p:to>
                                    </p:set>
                                    <p:animEffect transition="in" filter="fade">
                                      <p:cBhvr>
                                        <p:cTn id="60" dur="1000"/>
                                        <p:tgtEl>
                                          <p:spTgt spid="159"/>
                                        </p:tgtEl>
                                      </p:cBhvr>
                                    </p:animEffect>
                                    <p:anim calcmode="lin" valueType="num">
                                      <p:cBhvr>
                                        <p:cTn id="61" dur="1000" fill="hold"/>
                                        <p:tgtEl>
                                          <p:spTgt spid="159"/>
                                        </p:tgtEl>
                                        <p:attrNameLst>
                                          <p:attrName>ppt_x</p:attrName>
                                        </p:attrNameLst>
                                      </p:cBhvr>
                                      <p:tavLst>
                                        <p:tav tm="0">
                                          <p:val>
                                            <p:strVal val="#ppt_x"/>
                                          </p:val>
                                        </p:tav>
                                        <p:tav tm="100000">
                                          <p:val>
                                            <p:strVal val="#ppt_x"/>
                                          </p:val>
                                        </p:tav>
                                      </p:tavLst>
                                    </p:anim>
                                    <p:anim calcmode="lin" valueType="num">
                                      <p:cBhvr>
                                        <p:cTn id="62" dur="1000" fill="hold"/>
                                        <p:tgtEl>
                                          <p:spTgt spid="159"/>
                                        </p:tgtEl>
                                        <p:attrNameLst>
                                          <p:attrName>ppt_y</p:attrName>
                                        </p:attrNameLst>
                                      </p:cBhvr>
                                      <p:tavLst>
                                        <p:tav tm="0">
                                          <p:val>
                                            <p:strVal val="#ppt_y+.1"/>
                                          </p:val>
                                        </p:tav>
                                        <p:tav tm="100000">
                                          <p:val>
                                            <p:strVal val="#ppt_y"/>
                                          </p:val>
                                        </p:tav>
                                      </p:tavLst>
                                    </p:anim>
                                  </p:childTnLst>
                                </p:cTn>
                              </p:par>
                            </p:childTnLst>
                          </p:cTn>
                        </p:par>
                        <p:par>
                          <p:cTn id="63" fill="hold">
                            <p:stCondLst>
                              <p:cond delay="3000"/>
                            </p:stCondLst>
                            <p:childTnLst>
                              <p:par>
                                <p:cTn id="64" presetID="42" presetClass="entr" presetSubtype="0" fill="hold" grpId="0" nodeType="afterEffect">
                                  <p:stCondLst>
                                    <p:cond delay="0"/>
                                  </p:stCondLst>
                                  <p:childTnLst>
                                    <p:set>
                                      <p:cBhvr>
                                        <p:cTn id="65" dur="1" fill="hold">
                                          <p:stCondLst>
                                            <p:cond delay="0"/>
                                          </p:stCondLst>
                                        </p:cTn>
                                        <p:tgtEl>
                                          <p:spTgt spid="160"/>
                                        </p:tgtEl>
                                        <p:attrNameLst>
                                          <p:attrName>style.visibility</p:attrName>
                                        </p:attrNameLst>
                                      </p:cBhvr>
                                      <p:to>
                                        <p:strVal val="visible"/>
                                      </p:to>
                                    </p:set>
                                    <p:animEffect transition="in" filter="fade">
                                      <p:cBhvr>
                                        <p:cTn id="66" dur="1000"/>
                                        <p:tgtEl>
                                          <p:spTgt spid="160"/>
                                        </p:tgtEl>
                                      </p:cBhvr>
                                    </p:animEffect>
                                    <p:anim calcmode="lin" valueType="num">
                                      <p:cBhvr>
                                        <p:cTn id="67" dur="1000" fill="hold"/>
                                        <p:tgtEl>
                                          <p:spTgt spid="160"/>
                                        </p:tgtEl>
                                        <p:attrNameLst>
                                          <p:attrName>ppt_x</p:attrName>
                                        </p:attrNameLst>
                                      </p:cBhvr>
                                      <p:tavLst>
                                        <p:tav tm="0">
                                          <p:val>
                                            <p:strVal val="#ppt_x"/>
                                          </p:val>
                                        </p:tav>
                                        <p:tav tm="100000">
                                          <p:val>
                                            <p:strVal val="#ppt_x"/>
                                          </p:val>
                                        </p:tav>
                                      </p:tavLst>
                                    </p:anim>
                                    <p:anim calcmode="lin" valueType="num">
                                      <p:cBhvr>
                                        <p:cTn id="68" dur="1000" fill="hold"/>
                                        <p:tgtEl>
                                          <p:spTgt spid="16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61"/>
                                        </p:tgtEl>
                                        <p:attrNameLst>
                                          <p:attrName>style.visibility</p:attrName>
                                        </p:attrNameLst>
                                      </p:cBhvr>
                                      <p:to>
                                        <p:strVal val="visible"/>
                                      </p:to>
                                    </p:set>
                                    <p:animEffect transition="in" filter="fade">
                                      <p:cBhvr>
                                        <p:cTn id="71" dur="1000"/>
                                        <p:tgtEl>
                                          <p:spTgt spid="161"/>
                                        </p:tgtEl>
                                      </p:cBhvr>
                                    </p:animEffect>
                                    <p:anim calcmode="lin" valueType="num">
                                      <p:cBhvr>
                                        <p:cTn id="72" dur="1000" fill="hold"/>
                                        <p:tgtEl>
                                          <p:spTgt spid="161"/>
                                        </p:tgtEl>
                                        <p:attrNameLst>
                                          <p:attrName>ppt_x</p:attrName>
                                        </p:attrNameLst>
                                      </p:cBhvr>
                                      <p:tavLst>
                                        <p:tav tm="0">
                                          <p:val>
                                            <p:strVal val="#ppt_x"/>
                                          </p:val>
                                        </p:tav>
                                        <p:tav tm="100000">
                                          <p:val>
                                            <p:strVal val="#ppt_x"/>
                                          </p:val>
                                        </p:tav>
                                      </p:tavLst>
                                    </p:anim>
                                    <p:anim calcmode="lin" valueType="num">
                                      <p:cBhvr>
                                        <p:cTn id="73" dur="1000" fill="hold"/>
                                        <p:tgtEl>
                                          <p:spTgt spid="161"/>
                                        </p:tgtEl>
                                        <p:attrNameLst>
                                          <p:attrName>ppt_y</p:attrName>
                                        </p:attrNameLst>
                                      </p:cBhvr>
                                      <p:tavLst>
                                        <p:tav tm="0">
                                          <p:val>
                                            <p:strVal val="#ppt_y+.1"/>
                                          </p:val>
                                        </p:tav>
                                        <p:tav tm="100000">
                                          <p:val>
                                            <p:strVal val="#ppt_y"/>
                                          </p:val>
                                        </p:tav>
                                      </p:tavLst>
                                    </p:anim>
                                  </p:childTnLst>
                                </p:cTn>
                              </p:par>
                            </p:childTnLst>
                          </p:cTn>
                        </p:par>
                        <p:par>
                          <p:cTn id="74" fill="hold">
                            <p:stCondLst>
                              <p:cond delay="4000"/>
                            </p:stCondLst>
                            <p:childTnLst>
                              <p:par>
                                <p:cTn id="75" presetID="42" presetClass="entr" presetSubtype="0" fill="hold" grpId="0" nodeType="afterEffect">
                                  <p:stCondLst>
                                    <p:cond delay="0"/>
                                  </p:stCondLst>
                                  <p:childTnLst>
                                    <p:set>
                                      <p:cBhvr>
                                        <p:cTn id="76" dur="1" fill="hold">
                                          <p:stCondLst>
                                            <p:cond delay="0"/>
                                          </p:stCondLst>
                                        </p:cTn>
                                        <p:tgtEl>
                                          <p:spTgt spid="162"/>
                                        </p:tgtEl>
                                        <p:attrNameLst>
                                          <p:attrName>style.visibility</p:attrName>
                                        </p:attrNameLst>
                                      </p:cBhvr>
                                      <p:to>
                                        <p:strVal val="visible"/>
                                      </p:to>
                                    </p:set>
                                    <p:animEffect transition="in" filter="fade">
                                      <p:cBhvr>
                                        <p:cTn id="77" dur="1000"/>
                                        <p:tgtEl>
                                          <p:spTgt spid="162"/>
                                        </p:tgtEl>
                                      </p:cBhvr>
                                    </p:animEffect>
                                    <p:anim calcmode="lin" valueType="num">
                                      <p:cBhvr>
                                        <p:cTn id="78" dur="1000" fill="hold"/>
                                        <p:tgtEl>
                                          <p:spTgt spid="162"/>
                                        </p:tgtEl>
                                        <p:attrNameLst>
                                          <p:attrName>ppt_x</p:attrName>
                                        </p:attrNameLst>
                                      </p:cBhvr>
                                      <p:tavLst>
                                        <p:tav tm="0">
                                          <p:val>
                                            <p:strVal val="#ppt_x"/>
                                          </p:val>
                                        </p:tav>
                                        <p:tav tm="100000">
                                          <p:val>
                                            <p:strVal val="#ppt_x"/>
                                          </p:val>
                                        </p:tav>
                                      </p:tavLst>
                                    </p:anim>
                                    <p:anim calcmode="lin" valueType="num">
                                      <p:cBhvr>
                                        <p:cTn id="79" dur="1000" fill="hold"/>
                                        <p:tgtEl>
                                          <p:spTgt spid="16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63"/>
                                        </p:tgtEl>
                                        <p:attrNameLst>
                                          <p:attrName>style.visibility</p:attrName>
                                        </p:attrNameLst>
                                      </p:cBhvr>
                                      <p:to>
                                        <p:strVal val="visible"/>
                                      </p:to>
                                    </p:set>
                                    <p:animEffect transition="in" filter="fade">
                                      <p:cBhvr>
                                        <p:cTn id="82" dur="1000"/>
                                        <p:tgtEl>
                                          <p:spTgt spid="163"/>
                                        </p:tgtEl>
                                      </p:cBhvr>
                                    </p:animEffect>
                                    <p:anim calcmode="lin" valueType="num">
                                      <p:cBhvr>
                                        <p:cTn id="83" dur="1000" fill="hold"/>
                                        <p:tgtEl>
                                          <p:spTgt spid="163"/>
                                        </p:tgtEl>
                                        <p:attrNameLst>
                                          <p:attrName>ppt_x</p:attrName>
                                        </p:attrNameLst>
                                      </p:cBhvr>
                                      <p:tavLst>
                                        <p:tav tm="0">
                                          <p:val>
                                            <p:strVal val="#ppt_x"/>
                                          </p:val>
                                        </p:tav>
                                        <p:tav tm="100000">
                                          <p:val>
                                            <p:strVal val="#ppt_x"/>
                                          </p:val>
                                        </p:tav>
                                      </p:tavLst>
                                    </p:anim>
                                    <p:anim calcmode="lin" valueType="num">
                                      <p:cBhvr>
                                        <p:cTn id="84" dur="1000" fill="hold"/>
                                        <p:tgtEl>
                                          <p:spTgt spid="1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6" grpId="0"/>
      <p:bldP spid="157" grpId="0"/>
      <p:bldP spid="158" grpId="0"/>
      <p:bldP spid="159" grpId="0"/>
      <p:bldP spid="160" grpId="0"/>
      <p:bldP spid="161" grpId="0"/>
      <p:bldP spid="162" grpId="0"/>
      <p:bldP spid="16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4" name="组合 3"/>
          <p:cNvGrpSpPr/>
          <p:nvPr/>
        </p:nvGrpSpPr>
        <p:grpSpPr>
          <a:xfrm>
            <a:off x="4159885" y="1856740"/>
            <a:ext cx="1814195" cy="2551430"/>
            <a:chOff x="3301603" y="1549004"/>
            <a:chExt cx="1243013" cy="1749028"/>
          </a:xfrm>
          <a:solidFill>
            <a:schemeClr val="bg1">
              <a:alpha val="50000"/>
            </a:schemeClr>
          </a:solidFill>
        </p:grpSpPr>
        <p:sp>
          <p:nvSpPr>
            <p:cNvPr id="5" name="Freeform 7"/>
            <p:cNvSpPr/>
            <p:nvPr/>
          </p:nvSpPr>
          <p:spPr bwMode="auto">
            <a:xfrm>
              <a:off x="3301603" y="1549004"/>
              <a:ext cx="1243013" cy="1749028"/>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7" name="矩形 24"/>
            <p:cNvSpPr>
              <a:spLocks noChangeArrowheads="1"/>
            </p:cNvSpPr>
            <p:nvPr/>
          </p:nvSpPr>
          <p:spPr bwMode="auto">
            <a:xfrm>
              <a:off x="3499247" y="1790700"/>
              <a:ext cx="431528" cy="73844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mn-lt"/>
                  <a:ea typeface="+mn-ea"/>
                  <a:cs typeface="+mn-ea"/>
                  <a:sym typeface="+mn-lt"/>
                </a:rPr>
                <a:t>01</a:t>
              </a:r>
              <a:endParaRPr lang="zh-CN" altLang="en-US" sz="3200" dirty="0">
                <a:solidFill>
                  <a:schemeClr val="bg1"/>
                </a:solidFill>
                <a:latin typeface="+mn-lt"/>
                <a:ea typeface="+mn-ea"/>
                <a:cs typeface="+mn-ea"/>
                <a:sym typeface="+mn-lt"/>
              </a:endParaRPr>
            </a:p>
          </p:txBody>
        </p:sp>
      </p:grpSp>
      <p:grpSp>
        <p:nvGrpSpPr>
          <p:cNvPr id="8" name="组合 7"/>
          <p:cNvGrpSpPr/>
          <p:nvPr/>
        </p:nvGrpSpPr>
        <p:grpSpPr>
          <a:xfrm>
            <a:off x="5356860" y="1856740"/>
            <a:ext cx="2552065" cy="1812290"/>
            <a:chOff x="4082654" y="1538288"/>
            <a:chExt cx="1749028" cy="1241822"/>
          </a:xfrm>
          <a:solidFill>
            <a:schemeClr val="bg1">
              <a:alpha val="50000"/>
            </a:schemeClr>
          </a:solidFill>
        </p:grpSpPr>
        <p:sp>
          <p:nvSpPr>
            <p:cNvPr id="9" name="Freeform 6"/>
            <p:cNvSpPr/>
            <p:nvPr/>
          </p:nvSpPr>
          <p:spPr bwMode="auto">
            <a:xfrm>
              <a:off x="4082654" y="1538288"/>
              <a:ext cx="1749028" cy="1241822"/>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242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10" name="矩形 25"/>
            <p:cNvSpPr>
              <a:spLocks noChangeArrowheads="1"/>
            </p:cNvSpPr>
            <p:nvPr/>
          </p:nvSpPr>
          <p:spPr bwMode="auto">
            <a:xfrm>
              <a:off x="5272250" y="1728787"/>
              <a:ext cx="463588" cy="39987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mn-lt"/>
                  <a:ea typeface="+mn-ea"/>
                  <a:cs typeface="+mn-ea"/>
                  <a:sym typeface="+mn-lt"/>
                </a:rPr>
                <a:t>02</a:t>
              </a:r>
              <a:endParaRPr lang="zh-CN" altLang="en-US" sz="3200">
                <a:solidFill>
                  <a:schemeClr val="bg1"/>
                </a:solidFill>
                <a:latin typeface="+mn-lt"/>
                <a:ea typeface="+mn-ea"/>
                <a:cs typeface="+mn-ea"/>
                <a:sym typeface="+mn-lt"/>
              </a:endParaRPr>
            </a:p>
          </p:txBody>
        </p:sp>
      </p:grpSp>
      <p:grpSp>
        <p:nvGrpSpPr>
          <p:cNvPr id="11" name="组合 10"/>
          <p:cNvGrpSpPr/>
          <p:nvPr/>
        </p:nvGrpSpPr>
        <p:grpSpPr>
          <a:xfrm>
            <a:off x="6094730" y="3064510"/>
            <a:ext cx="1814195" cy="2553335"/>
            <a:chOff x="4599385" y="2316957"/>
            <a:chExt cx="1243013" cy="1750219"/>
          </a:xfrm>
          <a:solidFill>
            <a:schemeClr val="bg1">
              <a:alpha val="50000"/>
            </a:schemeClr>
          </a:solidFill>
        </p:grpSpPr>
        <p:sp>
          <p:nvSpPr>
            <p:cNvPr id="12" name="Freeform 5"/>
            <p:cNvSpPr/>
            <p:nvPr/>
          </p:nvSpPr>
          <p:spPr bwMode="auto">
            <a:xfrm>
              <a:off x="4599385" y="2316957"/>
              <a:ext cx="1243013" cy="1750219"/>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298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13" name="矩形 26"/>
            <p:cNvSpPr>
              <a:spLocks noChangeArrowheads="1"/>
            </p:cNvSpPr>
            <p:nvPr/>
          </p:nvSpPr>
          <p:spPr bwMode="auto">
            <a:xfrm>
              <a:off x="5272088" y="3558778"/>
              <a:ext cx="471604" cy="40001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mn-lt"/>
                  <a:ea typeface="+mn-ea"/>
                  <a:cs typeface="+mn-ea"/>
                  <a:sym typeface="+mn-lt"/>
                </a:rPr>
                <a:t>03</a:t>
              </a:r>
              <a:endParaRPr lang="zh-CN" altLang="en-US" sz="3200">
                <a:solidFill>
                  <a:schemeClr val="bg1"/>
                </a:solidFill>
                <a:latin typeface="+mn-lt"/>
                <a:ea typeface="+mn-ea"/>
                <a:cs typeface="+mn-ea"/>
                <a:sym typeface="+mn-lt"/>
              </a:endParaRPr>
            </a:p>
          </p:txBody>
        </p:sp>
      </p:grpSp>
      <p:grpSp>
        <p:nvGrpSpPr>
          <p:cNvPr id="14" name="组合 13"/>
          <p:cNvGrpSpPr/>
          <p:nvPr/>
        </p:nvGrpSpPr>
        <p:grpSpPr>
          <a:xfrm>
            <a:off x="4159885" y="3804920"/>
            <a:ext cx="2553970" cy="1812925"/>
            <a:chOff x="3313510" y="2836069"/>
            <a:chExt cx="1750219" cy="1241822"/>
          </a:xfrm>
          <a:solidFill>
            <a:schemeClr val="bg1">
              <a:alpha val="50000"/>
            </a:schemeClr>
          </a:solidFill>
        </p:grpSpPr>
        <p:sp>
          <p:nvSpPr>
            <p:cNvPr id="15" name="Freeform 8"/>
            <p:cNvSpPr/>
            <p:nvPr/>
          </p:nvSpPr>
          <p:spPr bwMode="auto">
            <a:xfrm>
              <a:off x="3313510" y="2836069"/>
              <a:ext cx="1750219" cy="1241822"/>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16" name="矩形 27"/>
            <p:cNvSpPr>
              <a:spLocks noChangeArrowheads="1"/>
            </p:cNvSpPr>
            <p:nvPr/>
          </p:nvSpPr>
          <p:spPr bwMode="auto">
            <a:xfrm>
              <a:off x="3467100" y="3499247"/>
              <a:ext cx="463588" cy="3997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mn-lt"/>
                  <a:ea typeface="+mn-ea"/>
                  <a:cs typeface="+mn-ea"/>
                  <a:sym typeface="+mn-lt"/>
                </a:rPr>
                <a:t>04</a:t>
              </a:r>
              <a:endParaRPr lang="zh-CN" altLang="en-US" sz="3200">
                <a:solidFill>
                  <a:schemeClr val="bg1"/>
                </a:solidFill>
                <a:latin typeface="+mn-lt"/>
                <a:ea typeface="+mn-ea"/>
                <a:cs typeface="+mn-ea"/>
                <a:sym typeface="+mn-lt"/>
              </a:endParaRPr>
            </a:p>
          </p:txBody>
        </p:sp>
      </p:grpSp>
      <p:sp>
        <p:nvSpPr>
          <p:cNvPr id="21" name="TextBox 23"/>
          <p:cNvSpPr txBox="1"/>
          <p:nvPr/>
        </p:nvSpPr>
        <p:spPr>
          <a:xfrm>
            <a:off x="959485" y="2056765"/>
            <a:ext cx="3089275"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2" name="TextBox 24"/>
          <p:cNvSpPr txBox="1"/>
          <p:nvPr/>
        </p:nvSpPr>
        <p:spPr>
          <a:xfrm>
            <a:off x="2222748" y="178273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23" name="TextBox 23"/>
          <p:cNvSpPr txBox="1"/>
          <p:nvPr/>
        </p:nvSpPr>
        <p:spPr>
          <a:xfrm>
            <a:off x="959485" y="4555490"/>
            <a:ext cx="3089275"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4" name="TextBox 24"/>
          <p:cNvSpPr txBox="1"/>
          <p:nvPr/>
        </p:nvSpPr>
        <p:spPr>
          <a:xfrm>
            <a:off x="2222748" y="428145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25" name="TextBox 23"/>
          <p:cNvSpPr txBox="1"/>
          <p:nvPr/>
        </p:nvSpPr>
        <p:spPr>
          <a:xfrm>
            <a:off x="8072120" y="2056765"/>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6" name="TextBox 24"/>
          <p:cNvSpPr txBox="1"/>
          <p:nvPr/>
        </p:nvSpPr>
        <p:spPr>
          <a:xfrm>
            <a:off x="8072249" y="178273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27" name="TextBox 23"/>
          <p:cNvSpPr txBox="1"/>
          <p:nvPr/>
        </p:nvSpPr>
        <p:spPr>
          <a:xfrm>
            <a:off x="8072120" y="4555490"/>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8" name="TextBox 24"/>
          <p:cNvSpPr txBox="1"/>
          <p:nvPr/>
        </p:nvSpPr>
        <p:spPr>
          <a:xfrm>
            <a:off x="8072249" y="428145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1000"/>
                                        <p:tgtEl>
                                          <p:spTgt spid="22"/>
                                        </p:tgtEl>
                                      </p:cBhvr>
                                    </p:animEffect>
                                    <p:anim calcmode="lin" valueType="num">
                                      <p:cBhvr>
                                        <p:cTn id="30" dur="1000" fill="hold"/>
                                        <p:tgtEl>
                                          <p:spTgt spid="22"/>
                                        </p:tgtEl>
                                        <p:attrNameLst>
                                          <p:attrName>ppt_x</p:attrName>
                                        </p:attrNameLst>
                                      </p:cBhvr>
                                      <p:tavLst>
                                        <p:tav tm="0">
                                          <p:val>
                                            <p:strVal val="#ppt_x"/>
                                          </p:val>
                                        </p:tav>
                                        <p:tav tm="100000">
                                          <p:val>
                                            <p:strVal val="#ppt_x"/>
                                          </p:val>
                                        </p:tav>
                                      </p:tavLst>
                                    </p:anim>
                                    <p:anim calcmode="lin" valueType="num">
                                      <p:cBhvr>
                                        <p:cTn id="31" dur="1000" fill="hold"/>
                                        <p:tgtEl>
                                          <p:spTgt spid="22"/>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22" presetClass="entr" presetSubtype="1"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up)">
                                      <p:cBhvr>
                                        <p:cTn id="50" dur="500"/>
                                        <p:tgtEl>
                                          <p:spTgt spid="11"/>
                                        </p:tgtEl>
                                      </p:cBhvr>
                                    </p:animEffect>
                                  </p:childTnLst>
                                </p:cTn>
                              </p:par>
                            </p:childTnLst>
                          </p:cTn>
                        </p:par>
                        <p:par>
                          <p:cTn id="51" fill="hold">
                            <p:stCondLst>
                              <p:cond delay="4500"/>
                            </p:stCondLst>
                            <p:childTnLst>
                              <p:par>
                                <p:cTn id="52" presetID="42"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1000"/>
                                        <p:tgtEl>
                                          <p:spTgt spid="27"/>
                                        </p:tgtEl>
                                      </p:cBhvr>
                                    </p:animEffect>
                                    <p:anim calcmode="lin" valueType="num">
                                      <p:cBhvr>
                                        <p:cTn id="55" dur="1000" fill="hold"/>
                                        <p:tgtEl>
                                          <p:spTgt spid="27"/>
                                        </p:tgtEl>
                                        <p:attrNameLst>
                                          <p:attrName>ppt_x</p:attrName>
                                        </p:attrNameLst>
                                      </p:cBhvr>
                                      <p:tavLst>
                                        <p:tav tm="0">
                                          <p:val>
                                            <p:strVal val="#ppt_x"/>
                                          </p:val>
                                        </p:tav>
                                        <p:tav tm="100000">
                                          <p:val>
                                            <p:strVal val="#ppt_x"/>
                                          </p:val>
                                        </p:tav>
                                      </p:tavLst>
                                    </p:anim>
                                    <p:anim calcmode="lin" valueType="num">
                                      <p:cBhvr>
                                        <p:cTn id="56" dur="1000" fill="hold"/>
                                        <p:tgtEl>
                                          <p:spTgt spid="2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1000"/>
                                        <p:tgtEl>
                                          <p:spTgt spid="28"/>
                                        </p:tgtEl>
                                      </p:cBhvr>
                                    </p:animEffect>
                                    <p:anim calcmode="lin" valueType="num">
                                      <p:cBhvr>
                                        <p:cTn id="60" dur="1000" fill="hold"/>
                                        <p:tgtEl>
                                          <p:spTgt spid="28"/>
                                        </p:tgtEl>
                                        <p:attrNameLst>
                                          <p:attrName>ppt_x</p:attrName>
                                        </p:attrNameLst>
                                      </p:cBhvr>
                                      <p:tavLst>
                                        <p:tav tm="0">
                                          <p:val>
                                            <p:strVal val="#ppt_x"/>
                                          </p:val>
                                        </p:tav>
                                        <p:tav tm="100000">
                                          <p:val>
                                            <p:strVal val="#ppt_x"/>
                                          </p:val>
                                        </p:tav>
                                      </p:tavLst>
                                    </p:anim>
                                    <p:anim calcmode="lin" valueType="num">
                                      <p:cBhvr>
                                        <p:cTn id="61" dur="1000" fill="hold"/>
                                        <p:tgtEl>
                                          <p:spTgt spid="28"/>
                                        </p:tgtEl>
                                        <p:attrNameLst>
                                          <p:attrName>ppt_y</p:attrName>
                                        </p:attrNameLst>
                                      </p:cBhvr>
                                      <p:tavLst>
                                        <p:tav tm="0">
                                          <p:val>
                                            <p:strVal val="#ppt_y+.1"/>
                                          </p:val>
                                        </p:tav>
                                        <p:tav tm="100000">
                                          <p:val>
                                            <p:strVal val="#ppt_y"/>
                                          </p:val>
                                        </p:tav>
                                      </p:tavLst>
                                    </p:anim>
                                  </p:childTnLst>
                                </p:cTn>
                              </p:par>
                            </p:childTnLst>
                          </p:cTn>
                        </p:par>
                        <p:par>
                          <p:cTn id="62" fill="hold">
                            <p:stCondLst>
                              <p:cond delay="5500"/>
                            </p:stCondLst>
                            <p:childTnLst>
                              <p:par>
                                <p:cTn id="63" presetID="22" presetClass="entr" presetSubtype="2" fill="hold"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ipe(right)">
                                      <p:cBhvr>
                                        <p:cTn id="65" dur="500"/>
                                        <p:tgtEl>
                                          <p:spTgt spid="14"/>
                                        </p:tgtEl>
                                      </p:cBhvr>
                                    </p:animEffect>
                                  </p:childTnLst>
                                </p:cTn>
                              </p:par>
                            </p:childTnLst>
                          </p:cTn>
                        </p:par>
                        <p:par>
                          <p:cTn id="66" fill="hold">
                            <p:stCondLst>
                              <p:cond delay="6000"/>
                            </p:stCondLst>
                            <p:childTnLst>
                              <p:par>
                                <p:cTn id="67" presetID="42"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1000"/>
                                        <p:tgtEl>
                                          <p:spTgt spid="23"/>
                                        </p:tgtEl>
                                      </p:cBhvr>
                                    </p:animEffect>
                                    <p:anim calcmode="lin" valueType="num">
                                      <p:cBhvr>
                                        <p:cTn id="70" dur="1000" fill="hold"/>
                                        <p:tgtEl>
                                          <p:spTgt spid="23"/>
                                        </p:tgtEl>
                                        <p:attrNameLst>
                                          <p:attrName>ppt_x</p:attrName>
                                        </p:attrNameLst>
                                      </p:cBhvr>
                                      <p:tavLst>
                                        <p:tav tm="0">
                                          <p:val>
                                            <p:strVal val="#ppt_x"/>
                                          </p:val>
                                        </p:tav>
                                        <p:tav tm="100000">
                                          <p:val>
                                            <p:strVal val="#ppt_x"/>
                                          </p:val>
                                        </p:tav>
                                      </p:tavLst>
                                    </p:anim>
                                    <p:anim calcmode="lin" valueType="num">
                                      <p:cBhvr>
                                        <p:cTn id="71" dur="1000" fill="hold"/>
                                        <p:tgtEl>
                                          <p:spTgt spid="23"/>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1000"/>
                                        <p:tgtEl>
                                          <p:spTgt spid="24"/>
                                        </p:tgtEl>
                                      </p:cBhvr>
                                    </p:animEffect>
                                    <p:anim calcmode="lin" valueType="num">
                                      <p:cBhvr>
                                        <p:cTn id="75" dur="1000" fill="hold"/>
                                        <p:tgtEl>
                                          <p:spTgt spid="24"/>
                                        </p:tgtEl>
                                        <p:attrNameLst>
                                          <p:attrName>ppt_x</p:attrName>
                                        </p:attrNameLst>
                                      </p:cBhvr>
                                      <p:tavLst>
                                        <p:tav tm="0">
                                          <p:val>
                                            <p:strVal val="#ppt_x"/>
                                          </p:val>
                                        </p:tav>
                                        <p:tav tm="100000">
                                          <p:val>
                                            <p:strVal val="#ppt_x"/>
                                          </p:val>
                                        </p:tav>
                                      </p:tavLst>
                                    </p:anim>
                                    <p:anim calcmode="lin" valueType="num">
                                      <p:cBhvr>
                                        <p:cTn id="7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p:bldP spid="22" grpId="0"/>
      <p:bldP spid="23" grpId="0"/>
      <p:bldP spid="24"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cxnSp>
        <p:nvCxnSpPr>
          <p:cNvPr id="9" name="直接箭头连接符 8"/>
          <p:cNvCxnSpPr/>
          <p:nvPr/>
        </p:nvCxnSpPr>
        <p:spPr>
          <a:xfrm>
            <a:off x="2755988" y="3505359"/>
            <a:ext cx="390474" cy="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a:off x="3876221" y="3494644"/>
            <a:ext cx="390474" cy="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flipV="1">
            <a:off x="2616703" y="2675494"/>
            <a:ext cx="404760" cy="284559"/>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2442896" y="4220926"/>
            <a:ext cx="401188" cy="310753"/>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bwMode="auto">
          <a:xfrm>
            <a:off x="1077426" y="2655254"/>
            <a:ext cx="1678563" cy="1679972"/>
            <a:chOff x="1196321" y="2179981"/>
            <a:chExt cx="2239617" cy="2239617"/>
          </a:xfrm>
          <a:solidFill>
            <a:schemeClr val="bg1">
              <a:alpha val="30000"/>
            </a:schemeClr>
          </a:solidFill>
        </p:grpSpPr>
        <p:sp>
          <p:nvSpPr>
            <p:cNvPr id="38" name="椭圆 37"/>
            <p:cNvSpPr/>
            <p:nvPr/>
          </p:nvSpPr>
          <p:spPr>
            <a:xfrm>
              <a:off x="1196321" y="2179981"/>
              <a:ext cx="2239617" cy="223961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b="1">
                <a:cs typeface="+mn-ea"/>
                <a:sym typeface="+mn-lt"/>
              </a:endParaRPr>
            </a:p>
          </p:txBody>
        </p:sp>
        <p:sp>
          <p:nvSpPr>
            <p:cNvPr id="40" name="文本框 18"/>
            <p:cNvSpPr txBox="1">
              <a:spLocks noChangeArrowheads="1"/>
            </p:cNvSpPr>
            <p:nvPr/>
          </p:nvSpPr>
          <p:spPr bwMode="auto">
            <a:xfrm>
              <a:off x="1569957" y="2900383"/>
              <a:ext cx="1492001" cy="794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dirty="0">
                  <a:solidFill>
                    <a:schemeClr val="bg1"/>
                  </a:solidFill>
                  <a:latin typeface="+mn-lt"/>
                  <a:ea typeface="+mn-ea"/>
                  <a:cs typeface="+mn-ea"/>
                  <a:sym typeface="+mn-lt"/>
                </a:rPr>
                <a:t>单击此处</a:t>
              </a:r>
            </a:p>
            <a:p>
              <a:pPr algn="ctr" eaLnBrk="1" hangingPunct="1"/>
              <a:r>
                <a:rPr lang="zh-CN" altLang="en-US" sz="1600" b="1" dirty="0">
                  <a:solidFill>
                    <a:schemeClr val="bg1"/>
                  </a:solidFill>
                  <a:latin typeface="+mn-lt"/>
                  <a:ea typeface="+mn-ea"/>
                  <a:cs typeface="+mn-ea"/>
                  <a:sym typeface="+mn-lt"/>
                </a:rPr>
                <a:t>输入文本</a:t>
              </a:r>
            </a:p>
          </p:txBody>
        </p:sp>
      </p:grpSp>
      <p:grpSp>
        <p:nvGrpSpPr>
          <p:cNvPr id="62" name="组合 61"/>
          <p:cNvGrpSpPr/>
          <p:nvPr/>
        </p:nvGrpSpPr>
        <p:grpSpPr>
          <a:xfrm>
            <a:off x="2932430" y="4200525"/>
            <a:ext cx="1158240" cy="1158240"/>
            <a:chOff x="4618" y="6615"/>
            <a:chExt cx="1824" cy="1824"/>
          </a:xfrm>
        </p:grpSpPr>
        <p:sp>
          <p:nvSpPr>
            <p:cNvPr id="46" name="椭圆 45"/>
            <p:cNvSpPr/>
            <p:nvPr/>
          </p:nvSpPr>
          <p:spPr>
            <a:xfrm>
              <a:off x="4618" y="6615"/>
              <a:ext cx="1824" cy="182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b="1">
                <a:cs typeface="+mn-ea"/>
                <a:sym typeface="+mn-lt"/>
              </a:endParaRPr>
            </a:p>
          </p:txBody>
        </p:sp>
        <p:sp>
          <p:nvSpPr>
            <p:cNvPr id="49" name="文本框 18"/>
            <p:cNvSpPr txBox="1">
              <a:spLocks noChangeArrowheads="1"/>
            </p:cNvSpPr>
            <p:nvPr/>
          </p:nvSpPr>
          <p:spPr bwMode="auto">
            <a:xfrm>
              <a:off x="4681" y="7136"/>
              <a:ext cx="1761" cy="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400" b="1" dirty="0">
                  <a:solidFill>
                    <a:schemeClr val="bg1"/>
                  </a:solidFill>
                  <a:latin typeface="+mn-lt"/>
                  <a:ea typeface="+mn-ea"/>
                  <a:cs typeface="+mn-ea"/>
                  <a:sym typeface="+mn-lt"/>
                </a:rPr>
                <a:t>单击此处</a:t>
              </a:r>
            </a:p>
            <a:p>
              <a:pPr algn="ctr" eaLnBrk="1" hangingPunct="1"/>
              <a:r>
                <a:rPr lang="zh-CN" altLang="en-US" sz="1400" b="1" dirty="0">
                  <a:solidFill>
                    <a:schemeClr val="bg1"/>
                  </a:solidFill>
                  <a:latin typeface="+mn-lt"/>
                  <a:ea typeface="+mn-ea"/>
                  <a:cs typeface="+mn-ea"/>
                  <a:sym typeface="+mn-lt"/>
                </a:rPr>
                <a:t>输入文本</a:t>
              </a:r>
            </a:p>
          </p:txBody>
        </p:sp>
      </p:grpSp>
      <p:grpSp>
        <p:nvGrpSpPr>
          <p:cNvPr id="59" name="组合 58"/>
          <p:cNvGrpSpPr/>
          <p:nvPr/>
        </p:nvGrpSpPr>
        <p:grpSpPr>
          <a:xfrm>
            <a:off x="2932430" y="1631315"/>
            <a:ext cx="1158240" cy="1158240"/>
            <a:chOff x="4618" y="2569"/>
            <a:chExt cx="1824" cy="1824"/>
          </a:xfrm>
        </p:grpSpPr>
        <p:sp>
          <p:nvSpPr>
            <p:cNvPr id="42" name="椭圆 41"/>
            <p:cNvSpPr/>
            <p:nvPr/>
          </p:nvSpPr>
          <p:spPr>
            <a:xfrm>
              <a:off x="4618" y="2569"/>
              <a:ext cx="1824" cy="1824"/>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b="1">
                <a:cs typeface="+mn-ea"/>
                <a:sym typeface="+mn-lt"/>
              </a:endParaRPr>
            </a:p>
          </p:txBody>
        </p:sp>
        <p:sp>
          <p:nvSpPr>
            <p:cNvPr id="50" name="文本框 18"/>
            <p:cNvSpPr txBox="1">
              <a:spLocks noChangeArrowheads="1"/>
            </p:cNvSpPr>
            <p:nvPr/>
          </p:nvSpPr>
          <p:spPr bwMode="auto">
            <a:xfrm>
              <a:off x="4681" y="3062"/>
              <a:ext cx="1761" cy="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400" b="1" dirty="0">
                  <a:solidFill>
                    <a:schemeClr val="bg1"/>
                  </a:solidFill>
                  <a:latin typeface="+mn-lt"/>
                  <a:ea typeface="+mn-ea"/>
                  <a:cs typeface="+mn-ea"/>
                  <a:sym typeface="+mn-lt"/>
                </a:rPr>
                <a:t>单击此处</a:t>
              </a:r>
            </a:p>
            <a:p>
              <a:pPr algn="ctr" eaLnBrk="1" hangingPunct="1"/>
              <a:r>
                <a:rPr lang="zh-CN" altLang="en-US" sz="1400" b="1" dirty="0">
                  <a:solidFill>
                    <a:schemeClr val="bg1"/>
                  </a:solidFill>
                  <a:latin typeface="+mn-lt"/>
                  <a:ea typeface="+mn-ea"/>
                  <a:cs typeface="+mn-ea"/>
                  <a:sym typeface="+mn-lt"/>
                </a:rPr>
                <a:t>输入文本</a:t>
              </a:r>
            </a:p>
          </p:txBody>
        </p:sp>
      </p:grpSp>
      <p:grpSp>
        <p:nvGrpSpPr>
          <p:cNvPr id="60" name="组合 59"/>
          <p:cNvGrpSpPr/>
          <p:nvPr/>
        </p:nvGrpSpPr>
        <p:grpSpPr>
          <a:xfrm>
            <a:off x="3082290" y="3130550"/>
            <a:ext cx="857250" cy="728980"/>
            <a:chOff x="4854" y="4930"/>
            <a:chExt cx="1350" cy="1148"/>
          </a:xfrm>
        </p:grpSpPr>
        <p:sp>
          <p:nvSpPr>
            <p:cNvPr id="35" name="椭圆 34"/>
            <p:cNvSpPr/>
            <p:nvPr/>
          </p:nvSpPr>
          <p:spPr>
            <a:xfrm>
              <a:off x="4955" y="4930"/>
              <a:ext cx="1149" cy="114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b="1">
                <a:cs typeface="+mn-ea"/>
                <a:sym typeface="+mn-lt"/>
              </a:endParaRPr>
            </a:p>
          </p:txBody>
        </p:sp>
        <p:sp>
          <p:nvSpPr>
            <p:cNvPr id="51" name="文本框 18"/>
            <p:cNvSpPr txBox="1">
              <a:spLocks noChangeArrowheads="1"/>
            </p:cNvSpPr>
            <p:nvPr/>
          </p:nvSpPr>
          <p:spPr bwMode="auto">
            <a:xfrm>
              <a:off x="4854" y="5133"/>
              <a:ext cx="1350" cy="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200" b="1" dirty="0">
                  <a:solidFill>
                    <a:schemeClr val="bg1"/>
                  </a:solidFill>
                  <a:latin typeface="+mn-lt"/>
                  <a:ea typeface="+mn-ea"/>
                  <a:cs typeface="+mn-ea"/>
                  <a:sym typeface="+mn-lt"/>
                </a:rPr>
                <a:t>单击此处</a:t>
              </a:r>
            </a:p>
            <a:p>
              <a:pPr algn="ctr" eaLnBrk="1" hangingPunct="1"/>
              <a:r>
                <a:rPr lang="zh-CN" altLang="en-US" sz="1200" b="1" dirty="0">
                  <a:solidFill>
                    <a:schemeClr val="bg1"/>
                  </a:solidFill>
                  <a:latin typeface="+mn-lt"/>
                  <a:ea typeface="+mn-ea"/>
                  <a:cs typeface="+mn-ea"/>
                  <a:sym typeface="+mn-lt"/>
                </a:rPr>
                <a:t>输入文本</a:t>
              </a:r>
            </a:p>
          </p:txBody>
        </p:sp>
      </p:grpSp>
      <p:grpSp>
        <p:nvGrpSpPr>
          <p:cNvPr id="61" name="组合 60"/>
          <p:cNvGrpSpPr/>
          <p:nvPr/>
        </p:nvGrpSpPr>
        <p:grpSpPr>
          <a:xfrm>
            <a:off x="4203065" y="3130550"/>
            <a:ext cx="857250" cy="728980"/>
            <a:chOff x="6619" y="4930"/>
            <a:chExt cx="1350" cy="1148"/>
          </a:xfrm>
        </p:grpSpPr>
        <p:sp>
          <p:nvSpPr>
            <p:cNvPr id="32" name="椭圆 31"/>
            <p:cNvSpPr/>
            <p:nvPr/>
          </p:nvSpPr>
          <p:spPr>
            <a:xfrm>
              <a:off x="6719" y="4930"/>
              <a:ext cx="1151" cy="1149"/>
            </a:xfrm>
            <a:prstGeom prst="ellips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b="1">
                <a:cs typeface="+mn-ea"/>
                <a:sym typeface="+mn-lt"/>
              </a:endParaRPr>
            </a:p>
          </p:txBody>
        </p:sp>
        <p:sp>
          <p:nvSpPr>
            <p:cNvPr id="52" name="文本框 18"/>
            <p:cNvSpPr txBox="1">
              <a:spLocks noChangeArrowheads="1"/>
            </p:cNvSpPr>
            <p:nvPr/>
          </p:nvSpPr>
          <p:spPr bwMode="auto">
            <a:xfrm>
              <a:off x="6619" y="5150"/>
              <a:ext cx="1350" cy="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200" b="1" dirty="0">
                  <a:solidFill>
                    <a:schemeClr val="bg1"/>
                  </a:solidFill>
                  <a:latin typeface="+mn-lt"/>
                  <a:ea typeface="+mn-ea"/>
                  <a:cs typeface="+mn-ea"/>
                  <a:sym typeface="+mn-lt"/>
                </a:rPr>
                <a:t>单击此处</a:t>
              </a:r>
            </a:p>
            <a:p>
              <a:pPr algn="ctr" eaLnBrk="1" hangingPunct="1"/>
              <a:r>
                <a:rPr lang="zh-CN" altLang="en-US" sz="1200" b="1" dirty="0">
                  <a:solidFill>
                    <a:schemeClr val="bg1"/>
                  </a:solidFill>
                  <a:latin typeface="+mn-lt"/>
                  <a:ea typeface="+mn-ea"/>
                  <a:cs typeface="+mn-ea"/>
                  <a:sym typeface="+mn-lt"/>
                </a:rPr>
                <a:t>输入文本</a:t>
              </a:r>
            </a:p>
          </p:txBody>
        </p:sp>
      </p:grpSp>
      <p:sp>
        <p:nvSpPr>
          <p:cNvPr id="53" name="TextBox 23"/>
          <p:cNvSpPr txBox="1"/>
          <p:nvPr/>
        </p:nvSpPr>
        <p:spPr>
          <a:xfrm>
            <a:off x="4384675" y="1974215"/>
            <a:ext cx="6755765" cy="613694"/>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54" name="TextBox 24"/>
          <p:cNvSpPr txBox="1"/>
          <p:nvPr/>
        </p:nvSpPr>
        <p:spPr>
          <a:xfrm>
            <a:off x="4384804" y="170018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55" name="TextBox 23"/>
          <p:cNvSpPr txBox="1"/>
          <p:nvPr/>
        </p:nvSpPr>
        <p:spPr>
          <a:xfrm>
            <a:off x="5191125" y="3298825"/>
            <a:ext cx="5949315" cy="613694"/>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56" name="TextBox 24"/>
          <p:cNvSpPr txBox="1"/>
          <p:nvPr/>
        </p:nvSpPr>
        <p:spPr>
          <a:xfrm>
            <a:off x="5191254" y="302479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57" name="TextBox 23"/>
          <p:cNvSpPr txBox="1"/>
          <p:nvPr/>
        </p:nvSpPr>
        <p:spPr>
          <a:xfrm>
            <a:off x="4462145" y="4610100"/>
            <a:ext cx="6755765" cy="613694"/>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58" name="TextBox 24"/>
          <p:cNvSpPr txBox="1"/>
          <p:nvPr/>
        </p:nvSpPr>
        <p:spPr>
          <a:xfrm>
            <a:off x="4462274" y="433606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1" presetClass="entr" presetSubtype="1" fill="hold"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heel(1)">
                                      <p:cBhvr>
                                        <p:cTn id="20" dur="1000"/>
                                        <p:tgtEl>
                                          <p:spTgt spid="3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par>
                                <p:cTn id="25" presetID="22" presetClass="entr" presetSubtype="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par>
                                <p:cTn id="28" presetID="22" presetClass="entr" presetSubtype="8" fill="hold" nodeType="with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left)">
                                      <p:cBhvr>
                                        <p:cTn id="30" dur="500"/>
                                        <p:tgtEl>
                                          <p:spTgt spid="30"/>
                                        </p:tgtEl>
                                      </p:cBhvr>
                                    </p:animEffect>
                                  </p:childTnLst>
                                </p:cTn>
                              </p:par>
                            </p:childTnLst>
                          </p:cTn>
                        </p:par>
                        <p:par>
                          <p:cTn id="31" fill="hold">
                            <p:stCondLst>
                              <p:cond delay="2500"/>
                            </p:stCondLst>
                            <p:childTnLst>
                              <p:par>
                                <p:cTn id="32" presetID="21" presetClass="entr" presetSubtype="1"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heel(1)">
                                      <p:cBhvr>
                                        <p:cTn id="34" dur="1000"/>
                                        <p:tgtEl>
                                          <p:spTgt spid="59"/>
                                        </p:tgtEl>
                                      </p:cBhvr>
                                    </p:animEffect>
                                  </p:childTnLst>
                                </p:cTn>
                              </p:par>
                              <p:par>
                                <p:cTn id="35" presetID="21" presetClass="entr" presetSubtype="1"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wheel(1)">
                                      <p:cBhvr>
                                        <p:cTn id="37" dur="1000"/>
                                        <p:tgtEl>
                                          <p:spTgt spid="60"/>
                                        </p:tgtEl>
                                      </p:cBhvr>
                                    </p:animEffect>
                                  </p:childTnLst>
                                </p:cTn>
                              </p:par>
                              <p:par>
                                <p:cTn id="38" presetID="21" presetClass="entr" presetSubtype="1" fill="hold"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wheel(1)">
                                      <p:cBhvr>
                                        <p:cTn id="40" dur="1000"/>
                                        <p:tgtEl>
                                          <p:spTgt spid="62"/>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left)">
                                      <p:cBhvr>
                                        <p:cTn id="44" dur="500"/>
                                        <p:tgtEl>
                                          <p:spTgt spid="10"/>
                                        </p:tgtEl>
                                      </p:cBhvr>
                                    </p:animEffect>
                                  </p:childTnLst>
                                </p:cTn>
                              </p:par>
                            </p:childTnLst>
                          </p:cTn>
                        </p:par>
                        <p:par>
                          <p:cTn id="45" fill="hold">
                            <p:stCondLst>
                              <p:cond delay="4000"/>
                            </p:stCondLst>
                            <p:childTnLst>
                              <p:par>
                                <p:cTn id="46" presetID="21" presetClass="entr" presetSubtype="1" fill="hold"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wheel(1)">
                                      <p:cBhvr>
                                        <p:cTn id="48" dur="1000"/>
                                        <p:tgtEl>
                                          <p:spTgt spid="61"/>
                                        </p:tgtEl>
                                      </p:cBhvr>
                                    </p:animEffect>
                                  </p:childTnLst>
                                </p:cTn>
                              </p:par>
                            </p:childTnLst>
                          </p:cTn>
                        </p:par>
                        <p:par>
                          <p:cTn id="49" fill="hold">
                            <p:stCondLst>
                              <p:cond delay="5000"/>
                            </p:stCondLst>
                            <p:childTnLst>
                              <p:par>
                                <p:cTn id="50" presetID="42" presetClass="entr" presetSubtype="0" fill="hold" grpId="0" nodeType="afterEffect">
                                  <p:stCondLst>
                                    <p:cond delay="0"/>
                                  </p:stCondLst>
                                  <p:childTnLst>
                                    <p:set>
                                      <p:cBhvr>
                                        <p:cTn id="51" dur="1" fill="hold">
                                          <p:stCondLst>
                                            <p:cond delay="0"/>
                                          </p:stCondLst>
                                        </p:cTn>
                                        <p:tgtEl>
                                          <p:spTgt spid="53"/>
                                        </p:tgtEl>
                                        <p:attrNameLst>
                                          <p:attrName>style.visibility</p:attrName>
                                        </p:attrNameLst>
                                      </p:cBhvr>
                                      <p:to>
                                        <p:strVal val="visible"/>
                                      </p:to>
                                    </p:set>
                                    <p:animEffect transition="in" filter="fade">
                                      <p:cBhvr>
                                        <p:cTn id="52" dur="1000"/>
                                        <p:tgtEl>
                                          <p:spTgt spid="53"/>
                                        </p:tgtEl>
                                      </p:cBhvr>
                                    </p:animEffect>
                                    <p:anim calcmode="lin" valueType="num">
                                      <p:cBhvr>
                                        <p:cTn id="53" dur="1000" fill="hold"/>
                                        <p:tgtEl>
                                          <p:spTgt spid="53"/>
                                        </p:tgtEl>
                                        <p:attrNameLst>
                                          <p:attrName>ppt_x</p:attrName>
                                        </p:attrNameLst>
                                      </p:cBhvr>
                                      <p:tavLst>
                                        <p:tav tm="0">
                                          <p:val>
                                            <p:strVal val="#ppt_x"/>
                                          </p:val>
                                        </p:tav>
                                        <p:tav tm="100000">
                                          <p:val>
                                            <p:strVal val="#ppt_x"/>
                                          </p:val>
                                        </p:tav>
                                      </p:tavLst>
                                    </p:anim>
                                    <p:anim calcmode="lin" valueType="num">
                                      <p:cBhvr>
                                        <p:cTn id="54" dur="1000" fill="hold"/>
                                        <p:tgtEl>
                                          <p:spTgt spid="5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fade">
                                      <p:cBhvr>
                                        <p:cTn id="57" dur="1000"/>
                                        <p:tgtEl>
                                          <p:spTgt spid="54"/>
                                        </p:tgtEl>
                                      </p:cBhvr>
                                    </p:animEffect>
                                    <p:anim calcmode="lin" valueType="num">
                                      <p:cBhvr>
                                        <p:cTn id="58" dur="1000" fill="hold"/>
                                        <p:tgtEl>
                                          <p:spTgt spid="54"/>
                                        </p:tgtEl>
                                        <p:attrNameLst>
                                          <p:attrName>ppt_x</p:attrName>
                                        </p:attrNameLst>
                                      </p:cBhvr>
                                      <p:tavLst>
                                        <p:tav tm="0">
                                          <p:val>
                                            <p:strVal val="#ppt_x"/>
                                          </p:val>
                                        </p:tav>
                                        <p:tav tm="100000">
                                          <p:val>
                                            <p:strVal val="#ppt_x"/>
                                          </p:val>
                                        </p:tav>
                                      </p:tavLst>
                                    </p:anim>
                                    <p:anim calcmode="lin" valueType="num">
                                      <p:cBhvr>
                                        <p:cTn id="59" dur="1000" fill="hold"/>
                                        <p:tgtEl>
                                          <p:spTgt spid="54"/>
                                        </p:tgtEl>
                                        <p:attrNameLst>
                                          <p:attrName>ppt_y</p:attrName>
                                        </p:attrNameLst>
                                      </p:cBhvr>
                                      <p:tavLst>
                                        <p:tav tm="0">
                                          <p:val>
                                            <p:strVal val="#ppt_y+.1"/>
                                          </p:val>
                                        </p:tav>
                                        <p:tav tm="100000">
                                          <p:val>
                                            <p:strVal val="#ppt_y"/>
                                          </p:val>
                                        </p:tav>
                                      </p:tavLst>
                                    </p:anim>
                                  </p:childTnLst>
                                </p:cTn>
                              </p:par>
                            </p:childTnLst>
                          </p:cTn>
                        </p:par>
                        <p:par>
                          <p:cTn id="60" fill="hold">
                            <p:stCondLst>
                              <p:cond delay="6000"/>
                            </p:stCondLst>
                            <p:childTnLst>
                              <p:par>
                                <p:cTn id="61" presetID="42" presetClass="entr" presetSubtype="0" fill="hold" grpId="0" nodeType="after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fade">
                                      <p:cBhvr>
                                        <p:cTn id="63" dur="1000"/>
                                        <p:tgtEl>
                                          <p:spTgt spid="55"/>
                                        </p:tgtEl>
                                      </p:cBhvr>
                                    </p:animEffect>
                                    <p:anim calcmode="lin" valueType="num">
                                      <p:cBhvr>
                                        <p:cTn id="64" dur="1000" fill="hold"/>
                                        <p:tgtEl>
                                          <p:spTgt spid="55"/>
                                        </p:tgtEl>
                                        <p:attrNameLst>
                                          <p:attrName>ppt_x</p:attrName>
                                        </p:attrNameLst>
                                      </p:cBhvr>
                                      <p:tavLst>
                                        <p:tav tm="0">
                                          <p:val>
                                            <p:strVal val="#ppt_x"/>
                                          </p:val>
                                        </p:tav>
                                        <p:tav tm="100000">
                                          <p:val>
                                            <p:strVal val="#ppt_x"/>
                                          </p:val>
                                        </p:tav>
                                      </p:tavLst>
                                    </p:anim>
                                    <p:anim calcmode="lin" valueType="num">
                                      <p:cBhvr>
                                        <p:cTn id="65" dur="1000" fill="hold"/>
                                        <p:tgtEl>
                                          <p:spTgt spid="5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6"/>
                                        </p:tgtEl>
                                        <p:attrNameLst>
                                          <p:attrName>style.visibility</p:attrName>
                                        </p:attrNameLst>
                                      </p:cBhvr>
                                      <p:to>
                                        <p:strVal val="visible"/>
                                      </p:to>
                                    </p:set>
                                    <p:animEffect transition="in" filter="fade">
                                      <p:cBhvr>
                                        <p:cTn id="68" dur="1000"/>
                                        <p:tgtEl>
                                          <p:spTgt spid="56"/>
                                        </p:tgtEl>
                                      </p:cBhvr>
                                    </p:animEffect>
                                    <p:anim calcmode="lin" valueType="num">
                                      <p:cBhvr>
                                        <p:cTn id="69" dur="1000" fill="hold"/>
                                        <p:tgtEl>
                                          <p:spTgt spid="56"/>
                                        </p:tgtEl>
                                        <p:attrNameLst>
                                          <p:attrName>ppt_x</p:attrName>
                                        </p:attrNameLst>
                                      </p:cBhvr>
                                      <p:tavLst>
                                        <p:tav tm="0">
                                          <p:val>
                                            <p:strVal val="#ppt_x"/>
                                          </p:val>
                                        </p:tav>
                                        <p:tav tm="100000">
                                          <p:val>
                                            <p:strVal val="#ppt_x"/>
                                          </p:val>
                                        </p:tav>
                                      </p:tavLst>
                                    </p:anim>
                                    <p:anim calcmode="lin" valueType="num">
                                      <p:cBhvr>
                                        <p:cTn id="70" dur="1000" fill="hold"/>
                                        <p:tgtEl>
                                          <p:spTgt spid="56"/>
                                        </p:tgtEl>
                                        <p:attrNameLst>
                                          <p:attrName>ppt_y</p:attrName>
                                        </p:attrNameLst>
                                      </p:cBhvr>
                                      <p:tavLst>
                                        <p:tav tm="0">
                                          <p:val>
                                            <p:strVal val="#ppt_y+.1"/>
                                          </p:val>
                                        </p:tav>
                                        <p:tav tm="100000">
                                          <p:val>
                                            <p:strVal val="#ppt_y"/>
                                          </p:val>
                                        </p:tav>
                                      </p:tavLst>
                                    </p:anim>
                                  </p:childTnLst>
                                </p:cTn>
                              </p:par>
                            </p:childTnLst>
                          </p:cTn>
                        </p:par>
                        <p:par>
                          <p:cTn id="71" fill="hold">
                            <p:stCondLst>
                              <p:cond delay="7000"/>
                            </p:stCondLst>
                            <p:childTnLst>
                              <p:par>
                                <p:cTn id="72" presetID="42" presetClass="entr" presetSubtype="0"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fade">
                                      <p:cBhvr>
                                        <p:cTn id="74" dur="1000"/>
                                        <p:tgtEl>
                                          <p:spTgt spid="57"/>
                                        </p:tgtEl>
                                      </p:cBhvr>
                                    </p:animEffect>
                                    <p:anim calcmode="lin" valueType="num">
                                      <p:cBhvr>
                                        <p:cTn id="75" dur="1000" fill="hold"/>
                                        <p:tgtEl>
                                          <p:spTgt spid="57"/>
                                        </p:tgtEl>
                                        <p:attrNameLst>
                                          <p:attrName>ppt_x</p:attrName>
                                        </p:attrNameLst>
                                      </p:cBhvr>
                                      <p:tavLst>
                                        <p:tav tm="0">
                                          <p:val>
                                            <p:strVal val="#ppt_x"/>
                                          </p:val>
                                        </p:tav>
                                        <p:tav tm="100000">
                                          <p:val>
                                            <p:strVal val="#ppt_x"/>
                                          </p:val>
                                        </p:tav>
                                      </p:tavLst>
                                    </p:anim>
                                    <p:anim calcmode="lin" valueType="num">
                                      <p:cBhvr>
                                        <p:cTn id="76" dur="1000" fill="hold"/>
                                        <p:tgtEl>
                                          <p:spTgt spid="5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fade">
                                      <p:cBhvr>
                                        <p:cTn id="79" dur="1000"/>
                                        <p:tgtEl>
                                          <p:spTgt spid="58"/>
                                        </p:tgtEl>
                                      </p:cBhvr>
                                    </p:animEffect>
                                    <p:anim calcmode="lin" valueType="num">
                                      <p:cBhvr>
                                        <p:cTn id="80" dur="1000" fill="hold"/>
                                        <p:tgtEl>
                                          <p:spTgt spid="58"/>
                                        </p:tgtEl>
                                        <p:attrNameLst>
                                          <p:attrName>ppt_x</p:attrName>
                                        </p:attrNameLst>
                                      </p:cBhvr>
                                      <p:tavLst>
                                        <p:tav tm="0">
                                          <p:val>
                                            <p:strVal val="#ppt_x"/>
                                          </p:val>
                                        </p:tav>
                                        <p:tav tm="100000">
                                          <p:val>
                                            <p:strVal val="#ppt_x"/>
                                          </p:val>
                                        </p:tav>
                                      </p:tavLst>
                                    </p:anim>
                                    <p:anim calcmode="lin" valueType="num">
                                      <p:cBhvr>
                                        <p:cTn id="81"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3" grpId="0"/>
      <p:bldP spid="54" grpId="0"/>
      <p:bldP spid="55" grpId="0"/>
      <p:bldP spid="56" grpId="0"/>
      <p:bldP spid="57" grpId="0"/>
      <p:bldP spid="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525" y="3420110"/>
            <a:ext cx="2738120" cy="381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grpSp>
        <p:nvGrpSpPr>
          <p:cNvPr id="6155" name="组合 12"/>
          <p:cNvGrpSpPr/>
          <p:nvPr/>
        </p:nvGrpSpPr>
        <p:grpSpPr>
          <a:xfrm flipV="1">
            <a:off x="1771015" y="1187450"/>
            <a:ext cx="2987040" cy="4485640"/>
            <a:chOff x="0" y="0"/>
            <a:chExt cx="2664296" cy="4001080"/>
          </a:xfrm>
        </p:grpSpPr>
        <p:sp>
          <p:nvSpPr>
            <p:cNvPr id="3" name="直接连接符 13"/>
            <p:cNvSpPr/>
            <p:nvPr/>
          </p:nvSpPr>
          <p:spPr>
            <a:xfrm flipH="1">
              <a:off x="0" y="1025917"/>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6" name="直接连接符 14"/>
            <p:cNvSpPr/>
            <p:nvPr/>
          </p:nvSpPr>
          <p:spPr>
            <a:xfrm flipH="1">
              <a:off x="504056" y="323989"/>
              <a:ext cx="1440160" cy="2513498"/>
            </a:xfrm>
            <a:prstGeom prst="line">
              <a:avLst/>
            </a:prstGeom>
            <a:ln w="381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7" name="直接连接符 15"/>
            <p:cNvSpPr/>
            <p:nvPr/>
          </p:nvSpPr>
          <p:spPr>
            <a:xfrm flipH="1">
              <a:off x="0" y="1487582"/>
              <a:ext cx="1440160" cy="2513498"/>
            </a:xfrm>
            <a:prstGeom prst="line">
              <a:avLst/>
            </a:prstGeom>
            <a:ln w="1270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8" name="直接连接符 16"/>
            <p:cNvSpPr/>
            <p:nvPr/>
          </p:nvSpPr>
          <p:spPr>
            <a:xfrm flipH="1">
              <a:off x="504056" y="705703"/>
              <a:ext cx="1440160" cy="2513498"/>
            </a:xfrm>
            <a:prstGeom prst="line">
              <a:avLst/>
            </a:prstGeom>
            <a:ln w="158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59" name="直接连接符 17"/>
            <p:cNvSpPr/>
            <p:nvPr/>
          </p:nvSpPr>
          <p:spPr>
            <a:xfrm flipH="1">
              <a:off x="360040" y="1180311"/>
              <a:ext cx="1440160" cy="2513498"/>
            </a:xfrm>
            <a:prstGeom prst="line">
              <a:avLst/>
            </a:prstGeom>
            <a:ln w="28575"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sp>
          <p:nvSpPr>
            <p:cNvPr id="6160" name="直接连接符 18"/>
            <p:cNvSpPr/>
            <p:nvPr/>
          </p:nvSpPr>
          <p:spPr>
            <a:xfrm flipH="1">
              <a:off x="1224136" y="0"/>
              <a:ext cx="1440160" cy="2513498"/>
            </a:xfrm>
            <a:prstGeom prst="line">
              <a:avLst/>
            </a:prstGeom>
            <a:ln w="19050" cap="flat" cmpd="sng">
              <a:solidFill>
                <a:schemeClr val="bg1"/>
              </a:solidFill>
              <a:prstDash val="solid"/>
              <a:round/>
              <a:headEnd type="none" w="med" len="med"/>
              <a:tailEnd type="none" w="med" len="med"/>
            </a:ln>
          </p:spPr>
          <p:txBody>
            <a:bodyPr anchor="t"/>
            <a:lstStyle/>
            <a:p>
              <a:pPr lvl="0"/>
              <a:endParaRPr lang="zh-CN" altLang="en-US">
                <a:cs typeface="+mn-ea"/>
                <a:sym typeface="+mn-lt"/>
              </a:endParaRPr>
            </a:p>
          </p:txBody>
        </p:sp>
      </p:grpSp>
      <p:cxnSp>
        <p:nvCxnSpPr>
          <p:cNvPr id="4" name="直接连接符 3"/>
          <p:cNvCxnSpPr/>
          <p:nvPr/>
        </p:nvCxnSpPr>
        <p:spPr>
          <a:xfrm>
            <a:off x="3474720" y="3423920"/>
            <a:ext cx="8745220" cy="0"/>
          </a:xfrm>
          <a:prstGeom prst="line">
            <a:avLst/>
          </a:prstGeom>
          <a:ln w="22225">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950970" y="2666365"/>
            <a:ext cx="2606040" cy="523220"/>
          </a:xfrm>
          <a:prstGeom prst="rect">
            <a:avLst/>
          </a:prstGeom>
          <a:noFill/>
        </p:spPr>
        <p:txBody>
          <a:bodyPr wrap="square" rtlCol="0">
            <a:spAutoFit/>
          </a:bodyPr>
          <a:lstStyle/>
          <a:p>
            <a:r>
              <a:rPr lang="en-US" altLang="zh-CN" sz="2800" b="1">
                <a:solidFill>
                  <a:schemeClr val="bg1"/>
                </a:solidFill>
                <a:cs typeface="+mn-ea"/>
                <a:sym typeface="+mn-lt"/>
              </a:rPr>
              <a:t>Part 4</a:t>
            </a:r>
          </a:p>
        </p:txBody>
      </p:sp>
      <p:sp>
        <p:nvSpPr>
          <p:cNvPr id="6" name="文本框 5"/>
          <p:cNvSpPr txBox="1"/>
          <p:nvPr/>
        </p:nvSpPr>
        <p:spPr>
          <a:xfrm>
            <a:off x="4758055" y="3658870"/>
            <a:ext cx="4364990" cy="523220"/>
          </a:xfrm>
          <a:prstGeom prst="rect">
            <a:avLst/>
          </a:prstGeom>
          <a:noFill/>
        </p:spPr>
        <p:txBody>
          <a:bodyPr wrap="square" rtlCol="0">
            <a:spAutoFit/>
          </a:bodyPr>
          <a:lstStyle/>
          <a:p>
            <a:pPr algn="dist"/>
            <a:r>
              <a:rPr lang="zh-CN" altLang="en-US" sz="2800" b="1">
                <a:solidFill>
                  <a:schemeClr val="bg1"/>
                </a:solidFill>
                <a:cs typeface="+mn-ea"/>
                <a:sym typeface="+mn-lt"/>
              </a:rPr>
              <a:t>单击此处输入标题文本</a:t>
            </a: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6155"/>
                                        </p:tgtEl>
                                        <p:attrNameLst>
                                          <p:attrName>style.visibility</p:attrName>
                                        </p:attrNameLst>
                                      </p:cBhvr>
                                      <p:to>
                                        <p:strVal val="visible"/>
                                      </p:to>
                                    </p:set>
                                    <p:animEffect transition="in" filter="wheel(1)">
                                      <p:cBhvr>
                                        <p:cTn id="10" dur="2000"/>
                                        <p:tgtEl>
                                          <p:spTgt spid="6155"/>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par>
                          <p:cTn id="18" fill="hold">
                            <p:stCondLst>
                              <p:cond delay="30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7" name="圆角矩形标注 6"/>
          <p:cNvSpPr/>
          <p:nvPr/>
        </p:nvSpPr>
        <p:spPr>
          <a:xfrm>
            <a:off x="5280025" y="1506855"/>
            <a:ext cx="5842000" cy="4204335"/>
          </a:xfrm>
          <a:prstGeom prst="wedgeRoundRectCallout">
            <a:avLst>
              <a:gd name="adj1" fmla="val -48564"/>
              <a:gd name="adj2" fmla="val 64963"/>
              <a:gd name="adj3" fmla="val 16667"/>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TextBox 23"/>
          <p:cNvSpPr txBox="1"/>
          <p:nvPr/>
        </p:nvSpPr>
        <p:spPr>
          <a:xfrm>
            <a:off x="5590540" y="3322320"/>
            <a:ext cx="5220970" cy="173736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p>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8" name="鼠标"/>
          <p:cNvSpPr/>
          <p:nvPr/>
        </p:nvSpPr>
        <p:spPr bwMode="auto">
          <a:xfrm>
            <a:off x="6871335" y="1802765"/>
            <a:ext cx="314960" cy="475615"/>
          </a:xfrm>
          <a:custGeom>
            <a:avLst/>
            <a:gdLst>
              <a:gd name="T0" fmla="*/ 454852 w 3085"/>
              <a:gd name="T1" fmla="*/ 674490 h 5033"/>
              <a:gd name="T2" fmla="*/ 367366 w 3085"/>
              <a:gd name="T3" fmla="*/ 534445 h 5033"/>
              <a:gd name="T4" fmla="*/ 234811 w 3085"/>
              <a:gd name="T5" fmla="*/ 639290 h 5033"/>
              <a:gd name="T6" fmla="*/ 142780 w 3085"/>
              <a:gd name="T7" fmla="*/ 819078 h 5033"/>
              <a:gd name="T8" fmla="*/ 103393 w 3085"/>
              <a:gd name="T9" fmla="*/ 1068889 h 5033"/>
              <a:gd name="T10" fmla="*/ 124980 w 3085"/>
              <a:gd name="T11" fmla="*/ 1264953 h 5033"/>
              <a:gd name="T12" fmla="*/ 202998 w 3085"/>
              <a:gd name="T13" fmla="*/ 1305453 h 5033"/>
              <a:gd name="T14" fmla="*/ 458261 w 3085"/>
              <a:gd name="T15" fmla="*/ 1220290 h 5033"/>
              <a:gd name="T16" fmla="*/ 413192 w 3085"/>
              <a:gd name="T17" fmla="*/ 956853 h 5033"/>
              <a:gd name="T18" fmla="*/ 555594 w 3085"/>
              <a:gd name="T19" fmla="*/ 1014764 h 5033"/>
              <a:gd name="T20" fmla="*/ 562411 w 3085"/>
              <a:gd name="T21" fmla="*/ 1226725 h 5033"/>
              <a:gd name="T22" fmla="*/ 803281 w 3085"/>
              <a:gd name="T23" fmla="*/ 1306967 h 5033"/>
              <a:gd name="T24" fmla="*/ 869180 w 3085"/>
              <a:gd name="T25" fmla="*/ 1233159 h 5033"/>
              <a:gd name="T26" fmla="*/ 875997 w 3085"/>
              <a:gd name="T27" fmla="*/ 1003787 h 5033"/>
              <a:gd name="T28" fmla="*/ 823733 w 3085"/>
              <a:gd name="T29" fmla="*/ 769873 h 5033"/>
              <a:gd name="T30" fmla="*/ 720719 w 3085"/>
              <a:gd name="T31" fmla="*/ 607496 h 5033"/>
              <a:gd name="T32" fmla="*/ 580968 w 3085"/>
              <a:gd name="T33" fmla="*/ 521197 h 5033"/>
              <a:gd name="T34" fmla="*/ 545747 w 3085"/>
              <a:gd name="T35" fmla="*/ 701742 h 5033"/>
              <a:gd name="T36" fmla="*/ 442733 w 3085"/>
              <a:gd name="T37" fmla="*/ 971993 h 5033"/>
              <a:gd name="T38" fmla="*/ 515448 w 3085"/>
              <a:gd name="T39" fmla="*/ 995460 h 5033"/>
              <a:gd name="T40" fmla="*/ 541202 w 3085"/>
              <a:gd name="T41" fmla="*/ 769873 h 5033"/>
              <a:gd name="T42" fmla="*/ 471137 w 3085"/>
              <a:gd name="T43" fmla="*/ 740728 h 5033"/>
              <a:gd name="T44" fmla="*/ 442354 w 3085"/>
              <a:gd name="T45" fmla="*/ 769873 h 5033"/>
              <a:gd name="T46" fmla="*/ 874104 w 3085"/>
              <a:gd name="T47" fmla="*/ 339516 h 5033"/>
              <a:gd name="T48" fmla="*/ 1086949 w 3085"/>
              <a:gd name="T49" fmla="*/ 289175 h 5033"/>
              <a:gd name="T50" fmla="*/ 1168375 w 3085"/>
              <a:gd name="T51" fmla="*/ 82892 h 5033"/>
              <a:gd name="T52" fmla="*/ 1117247 w 3085"/>
              <a:gd name="T53" fmla="*/ 757 h 5033"/>
              <a:gd name="T54" fmla="*/ 1055514 w 3085"/>
              <a:gd name="T55" fmla="*/ 46934 h 5033"/>
              <a:gd name="T56" fmla="*/ 1030897 w 3085"/>
              <a:gd name="T57" fmla="*/ 188494 h 5033"/>
              <a:gd name="T58" fmla="*/ 933564 w 3085"/>
              <a:gd name="T59" fmla="*/ 234293 h 5033"/>
              <a:gd name="T60" fmla="*/ 711629 w 3085"/>
              <a:gd name="T61" fmla="*/ 200985 h 5033"/>
              <a:gd name="T62" fmla="*/ 523780 w 3085"/>
              <a:gd name="T63" fmla="*/ 277442 h 5033"/>
              <a:gd name="T64" fmla="*/ 415843 w 3085"/>
              <a:gd name="T65" fmla="*/ 430357 h 5033"/>
              <a:gd name="T66" fmla="*/ 234432 w 3085"/>
              <a:gd name="T67" fmla="*/ 518548 h 5033"/>
              <a:gd name="T68" fmla="*/ 95439 w 3085"/>
              <a:gd name="T69" fmla="*/ 702121 h 5033"/>
              <a:gd name="T70" fmla="*/ 14392 w 3085"/>
              <a:gd name="T71" fmla="*/ 975021 h 5033"/>
              <a:gd name="T72" fmla="*/ 5681 w 3085"/>
              <a:gd name="T73" fmla="*/ 1303182 h 5033"/>
              <a:gd name="T74" fmla="*/ 77639 w 3085"/>
              <a:gd name="T75" fmla="*/ 1601820 h 5033"/>
              <a:gd name="T76" fmla="*/ 216632 w 3085"/>
              <a:gd name="T77" fmla="*/ 1800155 h 5033"/>
              <a:gd name="T78" fmla="*/ 404860 w 3085"/>
              <a:gd name="T79" fmla="*/ 1895537 h 5033"/>
              <a:gd name="T80" fmla="*/ 602935 w 3085"/>
              <a:gd name="T81" fmla="*/ 1889860 h 5033"/>
              <a:gd name="T82" fmla="*/ 785860 w 3085"/>
              <a:gd name="T83" fmla="*/ 1781987 h 5033"/>
              <a:gd name="T84" fmla="*/ 918036 w 3085"/>
              <a:gd name="T85" fmla="*/ 1571918 h 5033"/>
              <a:gd name="T86" fmla="*/ 980905 w 3085"/>
              <a:gd name="T87" fmla="*/ 1261547 h 5033"/>
              <a:gd name="T88" fmla="*/ 965377 w 3085"/>
              <a:gd name="T89" fmla="*/ 947769 h 5033"/>
              <a:gd name="T90" fmla="*/ 883193 w 3085"/>
              <a:gd name="T91" fmla="*/ 691901 h 5033"/>
              <a:gd name="T92" fmla="*/ 748745 w 3085"/>
              <a:gd name="T93" fmla="*/ 518169 h 5033"/>
              <a:gd name="T94" fmla="*/ 575666 w 3085"/>
              <a:gd name="T95" fmla="*/ 431871 h 5033"/>
              <a:gd name="T96" fmla="*/ 633611 w 3085"/>
              <a:gd name="T97" fmla="*/ 326647 h 5033"/>
              <a:gd name="T98" fmla="*/ 920308 w 3085"/>
              <a:gd name="T99" fmla="*/ 1231645 h 5033"/>
              <a:gd name="T100" fmla="*/ 856682 w 3085"/>
              <a:gd name="T101" fmla="*/ 1355415 h 5033"/>
              <a:gd name="T102" fmla="*/ 660501 w 3085"/>
              <a:gd name="T103" fmla="*/ 1299018 h 5033"/>
              <a:gd name="T104" fmla="*/ 458261 w 3085"/>
              <a:gd name="T105" fmla="*/ 1261547 h 5033"/>
              <a:gd name="T106" fmla="*/ 192772 w 3085"/>
              <a:gd name="T107" fmla="*/ 1351630 h 5033"/>
              <a:gd name="T108" fmla="*/ 92410 w 3085"/>
              <a:gd name="T109" fmla="*/ 1329299 h 5033"/>
              <a:gd name="T110" fmla="*/ 58703 w 3085"/>
              <a:gd name="T111" fmla="*/ 1130964 h 5033"/>
              <a:gd name="T112" fmla="*/ 96954 w 3085"/>
              <a:gd name="T113" fmla="*/ 833840 h 5033"/>
              <a:gd name="T114" fmla="*/ 200726 w 3085"/>
              <a:gd name="T115" fmla="*/ 620743 h 5033"/>
              <a:gd name="T116" fmla="*/ 352974 w 3085"/>
              <a:gd name="T117" fmla="*/ 497730 h 5033"/>
              <a:gd name="T118" fmla="*/ 524917 w 3085"/>
              <a:gd name="T119" fmla="*/ 470478 h 5033"/>
              <a:gd name="T120" fmla="*/ 698374 w 3085"/>
              <a:gd name="T121" fmla="*/ 537094 h 5033"/>
              <a:gd name="T122" fmla="*/ 832444 w 3085"/>
              <a:gd name="T123" fmla="*/ 697957 h 5033"/>
              <a:gd name="T124" fmla="*/ 911219 w 3085"/>
              <a:gd name="T125" fmla="*/ 946633 h 50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085" h="5033">
                <a:moveTo>
                  <a:pt x="1073" y="2299"/>
                </a:moveTo>
                <a:lnTo>
                  <a:pt x="1073" y="2299"/>
                </a:lnTo>
                <a:lnTo>
                  <a:pt x="1073" y="2250"/>
                </a:lnTo>
                <a:lnTo>
                  <a:pt x="1076" y="2203"/>
                </a:lnTo>
                <a:lnTo>
                  <a:pt x="1079" y="2156"/>
                </a:lnTo>
                <a:lnTo>
                  <a:pt x="1085" y="2113"/>
                </a:lnTo>
                <a:lnTo>
                  <a:pt x="1091" y="2069"/>
                </a:lnTo>
                <a:lnTo>
                  <a:pt x="1099" y="2028"/>
                </a:lnTo>
                <a:lnTo>
                  <a:pt x="1108" y="1988"/>
                </a:lnTo>
                <a:lnTo>
                  <a:pt x="1118" y="1952"/>
                </a:lnTo>
                <a:lnTo>
                  <a:pt x="1130" y="1917"/>
                </a:lnTo>
                <a:lnTo>
                  <a:pt x="1142" y="1884"/>
                </a:lnTo>
                <a:lnTo>
                  <a:pt x="1156" y="1854"/>
                </a:lnTo>
                <a:lnTo>
                  <a:pt x="1170" y="1826"/>
                </a:lnTo>
                <a:lnTo>
                  <a:pt x="1186" y="1802"/>
                </a:lnTo>
                <a:lnTo>
                  <a:pt x="1193" y="1792"/>
                </a:lnTo>
                <a:lnTo>
                  <a:pt x="1201" y="1782"/>
                </a:lnTo>
                <a:lnTo>
                  <a:pt x="1209" y="1771"/>
                </a:lnTo>
                <a:lnTo>
                  <a:pt x="1218" y="1763"/>
                </a:lnTo>
                <a:lnTo>
                  <a:pt x="1226" y="1755"/>
                </a:lnTo>
                <a:lnTo>
                  <a:pt x="1236" y="1748"/>
                </a:lnTo>
                <a:lnTo>
                  <a:pt x="1236" y="1346"/>
                </a:lnTo>
                <a:lnTo>
                  <a:pt x="1210" y="1348"/>
                </a:lnTo>
                <a:lnTo>
                  <a:pt x="1186" y="1351"/>
                </a:lnTo>
                <a:lnTo>
                  <a:pt x="1160" y="1355"/>
                </a:lnTo>
                <a:lnTo>
                  <a:pt x="1136" y="1360"/>
                </a:lnTo>
                <a:lnTo>
                  <a:pt x="1111" y="1365"/>
                </a:lnTo>
                <a:lnTo>
                  <a:pt x="1087" y="1371"/>
                </a:lnTo>
                <a:lnTo>
                  <a:pt x="1063" y="1377"/>
                </a:lnTo>
                <a:lnTo>
                  <a:pt x="1040" y="1385"/>
                </a:lnTo>
                <a:lnTo>
                  <a:pt x="1017" y="1394"/>
                </a:lnTo>
                <a:lnTo>
                  <a:pt x="993" y="1403"/>
                </a:lnTo>
                <a:lnTo>
                  <a:pt x="970" y="1412"/>
                </a:lnTo>
                <a:lnTo>
                  <a:pt x="947" y="1423"/>
                </a:lnTo>
                <a:lnTo>
                  <a:pt x="924" y="1434"/>
                </a:lnTo>
                <a:lnTo>
                  <a:pt x="901" y="1446"/>
                </a:lnTo>
                <a:lnTo>
                  <a:pt x="880" y="1459"/>
                </a:lnTo>
                <a:lnTo>
                  <a:pt x="858" y="1472"/>
                </a:lnTo>
                <a:lnTo>
                  <a:pt x="836" y="1486"/>
                </a:lnTo>
                <a:lnTo>
                  <a:pt x="816" y="1501"/>
                </a:lnTo>
                <a:lnTo>
                  <a:pt x="795" y="1517"/>
                </a:lnTo>
                <a:lnTo>
                  <a:pt x="774" y="1533"/>
                </a:lnTo>
                <a:lnTo>
                  <a:pt x="754" y="1550"/>
                </a:lnTo>
                <a:lnTo>
                  <a:pt x="733" y="1568"/>
                </a:lnTo>
                <a:lnTo>
                  <a:pt x="714" y="1586"/>
                </a:lnTo>
                <a:lnTo>
                  <a:pt x="695" y="1605"/>
                </a:lnTo>
                <a:lnTo>
                  <a:pt x="675" y="1625"/>
                </a:lnTo>
                <a:lnTo>
                  <a:pt x="657" y="1645"/>
                </a:lnTo>
                <a:lnTo>
                  <a:pt x="639" y="1666"/>
                </a:lnTo>
                <a:lnTo>
                  <a:pt x="620" y="1689"/>
                </a:lnTo>
                <a:lnTo>
                  <a:pt x="603" y="1711"/>
                </a:lnTo>
                <a:lnTo>
                  <a:pt x="586" y="1735"/>
                </a:lnTo>
                <a:lnTo>
                  <a:pt x="568" y="1758"/>
                </a:lnTo>
                <a:lnTo>
                  <a:pt x="552" y="1783"/>
                </a:lnTo>
                <a:lnTo>
                  <a:pt x="536" y="1808"/>
                </a:lnTo>
                <a:lnTo>
                  <a:pt x="520" y="1835"/>
                </a:lnTo>
                <a:lnTo>
                  <a:pt x="505" y="1861"/>
                </a:lnTo>
                <a:lnTo>
                  <a:pt x="490" y="1889"/>
                </a:lnTo>
                <a:lnTo>
                  <a:pt x="476" y="1916"/>
                </a:lnTo>
                <a:lnTo>
                  <a:pt x="462" y="1945"/>
                </a:lnTo>
                <a:lnTo>
                  <a:pt x="448" y="1974"/>
                </a:lnTo>
                <a:lnTo>
                  <a:pt x="435" y="2004"/>
                </a:lnTo>
                <a:lnTo>
                  <a:pt x="423" y="2034"/>
                </a:lnTo>
                <a:lnTo>
                  <a:pt x="410" y="2066"/>
                </a:lnTo>
                <a:lnTo>
                  <a:pt x="398" y="2097"/>
                </a:lnTo>
                <a:lnTo>
                  <a:pt x="387" y="2130"/>
                </a:lnTo>
                <a:lnTo>
                  <a:pt x="377" y="2164"/>
                </a:lnTo>
                <a:lnTo>
                  <a:pt x="367" y="2197"/>
                </a:lnTo>
                <a:lnTo>
                  <a:pt x="356" y="2232"/>
                </a:lnTo>
                <a:lnTo>
                  <a:pt x="347" y="2267"/>
                </a:lnTo>
                <a:lnTo>
                  <a:pt x="338" y="2303"/>
                </a:lnTo>
                <a:lnTo>
                  <a:pt x="330" y="2339"/>
                </a:lnTo>
                <a:lnTo>
                  <a:pt x="322" y="2376"/>
                </a:lnTo>
                <a:lnTo>
                  <a:pt x="315" y="2414"/>
                </a:lnTo>
                <a:lnTo>
                  <a:pt x="309" y="2452"/>
                </a:lnTo>
                <a:lnTo>
                  <a:pt x="302" y="2491"/>
                </a:lnTo>
                <a:lnTo>
                  <a:pt x="296" y="2530"/>
                </a:lnTo>
                <a:lnTo>
                  <a:pt x="291" y="2570"/>
                </a:lnTo>
                <a:lnTo>
                  <a:pt x="287" y="2611"/>
                </a:lnTo>
                <a:lnTo>
                  <a:pt x="283" y="2652"/>
                </a:lnTo>
                <a:lnTo>
                  <a:pt x="280" y="2694"/>
                </a:lnTo>
                <a:lnTo>
                  <a:pt x="277" y="2737"/>
                </a:lnTo>
                <a:lnTo>
                  <a:pt x="275" y="2780"/>
                </a:lnTo>
                <a:lnTo>
                  <a:pt x="273" y="2824"/>
                </a:lnTo>
                <a:lnTo>
                  <a:pt x="273" y="2868"/>
                </a:lnTo>
                <a:lnTo>
                  <a:pt x="272" y="2913"/>
                </a:lnTo>
                <a:lnTo>
                  <a:pt x="273" y="2957"/>
                </a:lnTo>
                <a:lnTo>
                  <a:pt x="273" y="2999"/>
                </a:lnTo>
                <a:lnTo>
                  <a:pt x="275" y="3039"/>
                </a:lnTo>
                <a:lnTo>
                  <a:pt x="277" y="3076"/>
                </a:lnTo>
                <a:lnTo>
                  <a:pt x="280" y="3111"/>
                </a:lnTo>
                <a:lnTo>
                  <a:pt x="283" y="3144"/>
                </a:lnTo>
                <a:lnTo>
                  <a:pt x="287" y="3176"/>
                </a:lnTo>
                <a:lnTo>
                  <a:pt x="291" y="3205"/>
                </a:lnTo>
                <a:lnTo>
                  <a:pt x="296" y="3232"/>
                </a:lnTo>
                <a:lnTo>
                  <a:pt x="302" y="3258"/>
                </a:lnTo>
                <a:lnTo>
                  <a:pt x="309" y="3282"/>
                </a:lnTo>
                <a:lnTo>
                  <a:pt x="315" y="3303"/>
                </a:lnTo>
                <a:lnTo>
                  <a:pt x="322" y="3324"/>
                </a:lnTo>
                <a:lnTo>
                  <a:pt x="330" y="3342"/>
                </a:lnTo>
                <a:lnTo>
                  <a:pt x="338" y="3359"/>
                </a:lnTo>
                <a:lnTo>
                  <a:pt x="347" y="3375"/>
                </a:lnTo>
                <a:lnTo>
                  <a:pt x="356" y="3388"/>
                </a:lnTo>
                <a:lnTo>
                  <a:pt x="367" y="3400"/>
                </a:lnTo>
                <a:lnTo>
                  <a:pt x="377" y="3411"/>
                </a:lnTo>
                <a:lnTo>
                  <a:pt x="387" y="3422"/>
                </a:lnTo>
                <a:lnTo>
                  <a:pt x="398" y="3430"/>
                </a:lnTo>
                <a:lnTo>
                  <a:pt x="410" y="3436"/>
                </a:lnTo>
                <a:lnTo>
                  <a:pt x="423" y="3442"/>
                </a:lnTo>
                <a:lnTo>
                  <a:pt x="435" y="3447"/>
                </a:lnTo>
                <a:lnTo>
                  <a:pt x="448" y="3450"/>
                </a:lnTo>
                <a:lnTo>
                  <a:pt x="461" y="3452"/>
                </a:lnTo>
                <a:lnTo>
                  <a:pt x="476" y="3453"/>
                </a:lnTo>
                <a:lnTo>
                  <a:pt x="490" y="3454"/>
                </a:lnTo>
                <a:lnTo>
                  <a:pt x="505" y="3453"/>
                </a:lnTo>
                <a:lnTo>
                  <a:pt x="520" y="3452"/>
                </a:lnTo>
                <a:lnTo>
                  <a:pt x="536" y="3449"/>
                </a:lnTo>
                <a:lnTo>
                  <a:pt x="552" y="3446"/>
                </a:lnTo>
                <a:lnTo>
                  <a:pt x="586" y="3438"/>
                </a:lnTo>
                <a:lnTo>
                  <a:pt x="620" y="3427"/>
                </a:lnTo>
                <a:lnTo>
                  <a:pt x="657" y="3413"/>
                </a:lnTo>
                <a:lnTo>
                  <a:pt x="695" y="3398"/>
                </a:lnTo>
                <a:lnTo>
                  <a:pt x="774" y="3364"/>
                </a:lnTo>
                <a:lnTo>
                  <a:pt x="858" y="3328"/>
                </a:lnTo>
                <a:lnTo>
                  <a:pt x="901" y="3310"/>
                </a:lnTo>
                <a:lnTo>
                  <a:pt x="946" y="3292"/>
                </a:lnTo>
                <a:lnTo>
                  <a:pt x="993" y="3276"/>
                </a:lnTo>
                <a:lnTo>
                  <a:pt x="1040" y="3261"/>
                </a:lnTo>
                <a:lnTo>
                  <a:pt x="1087" y="3247"/>
                </a:lnTo>
                <a:lnTo>
                  <a:pt x="1111" y="3241"/>
                </a:lnTo>
                <a:lnTo>
                  <a:pt x="1136" y="3236"/>
                </a:lnTo>
                <a:lnTo>
                  <a:pt x="1160" y="3231"/>
                </a:lnTo>
                <a:lnTo>
                  <a:pt x="1185" y="3227"/>
                </a:lnTo>
                <a:lnTo>
                  <a:pt x="1210" y="3224"/>
                </a:lnTo>
                <a:lnTo>
                  <a:pt x="1236" y="3221"/>
                </a:lnTo>
                <a:lnTo>
                  <a:pt x="1236" y="2849"/>
                </a:lnTo>
                <a:lnTo>
                  <a:pt x="1226" y="2842"/>
                </a:lnTo>
                <a:lnTo>
                  <a:pt x="1218" y="2835"/>
                </a:lnTo>
                <a:lnTo>
                  <a:pt x="1209" y="2826"/>
                </a:lnTo>
                <a:lnTo>
                  <a:pt x="1201" y="2816"/>
                </a:lnTo>
                <a:lnTo>
                  <a:pt x="1193" y="2806"/>
                </a:lnTo>
                <a:lnTo>
                  <a:pt x="1186" y="2795"/>
                </a:lnTo>
                <a:lnTo>
                  <a:pt x="1170" y="2771"/>
                </a:lnTo>
                <a:lnTo>
                  <a:pt x="1156" y="2743"/>
                </a:lnTo>
                <a:lnTo>
                  <a:pt x="1142" y="2714"/>
                </a:lnTo>
                <a:lnTo>
                  <a:pt x="1130" y="2681"/>
                </a:lnTo>
                <a:lnTo>
                  <a:pt x="1118" y="2646"/>
                </a:lnTo>
                <a:lnTo>
                  <a:pt x="1108" y="2609"/>
                </a:lnTo>
                <a:lnTo>
                  <a:pt x="1099" y="2569"/>
                </a:lnTo>
                <a:lnTo>
                  <a:pt x="1091" y="2528"/>
                </a:lnTo>
                <a:lnTo>
                  <a:pt x="1085" y="2485"/>
                </a:lnTo>
                <a:lnTo>
                  <a:pt x="1079" y="2441"/>
                </a:lnTo>
                <a:lnTo>
                  <a:pt x="1076" y="2395"/>
                </a:lnTo>
                <a:lnTo>
                  <a:pt x="1073" y="2347"/>
                </a:lnTo>
                <a:lnTo>
                  <a:pt x="1073" y="2299"/>
                </a:lnTo>
                <a:close/>
                <a:moveTo>
                  <a:pt x="1525" y="2299"/>
                </a:moveTo>
                <a:lnTo>
                  <a:pt x="1525" y="2299"/>
                </a:lnTo>
                <a:lnTo>
                  <a:pt x="1524" y="2347"/>
                </a:lnTo>
                <a:lnTo>
                  <a:pt x="1522" y="2395"/>
                </a:lnTo>
                <a:lnTo>
                  <a:pt x="1518" y="2441"/>
                </a:lnTo>
                <a:lnTo>
                  <a:pt x="1513" y="2485"/>
                </a:lnTo>
                <a:lnTo>
                  <a:pt x="1506" y="2528"/>
                </a:lnTo>
                <a:lnTo>
                  <a:pt x="1498" y="2569"/>
                </a:lnTo>
                <a:lnTo>
                  <a:pt x="1489" y="2609"/>
                </a:lnTo>
                <a:lnTo>
                  <a:pt x="1479" y="2646"/>
                </a:lnTo>
                <a:lnTo>
                  <a:pt x="1467" y="2681"/>
                </a:lnTo>
                <a:lnTo>
                  <a:pt x="1455" y="2714"/>
                </a:lnTo>
                <a:lnTo>
                  <a:pt x="1441" y="2743"/>
                </a:lnTo>
                <a:lnTo>
                  <a:pt x="1427" y="2771"/>
                </a:lnTo>
                <a:lnTo>
                  <a:pt x="1412" y="2795"/>
                </a:lnTo>
                <a:lnTo>
                  <a:pt x="1404" y="2806"/>
                </a:lnTo>
                <a:lnTo>
                  <a:pt x="1396" y="2816"/>
                </a:lnTo>
                <a:lnTo>
                  <a:pt x="1387" y="2826"/>
                </a:lnTo>
                <a:lnTo>
                  <a:pt x="1379" y="2835"/>
                </a:lnTo>
                <a:lnTo>
                  <a:pt x="1370" y="2842"/>
                </a:lnTo>
                <a:lnTo>
                  <a:pt x="1362" y="2849"/>
                </a:lnTo>
                <a:lnTo>
                  <a:pt x="1362" y="3221"/>
                </a:lnTo>
                <a:lnTo>
                  <a:pt x="1387" y="3224"/>
                </a:lnTo>
                <a:lnTo>
                  <a:pt x="1412" y="3227"/>
                </a:lnTo>
                <a:lnTo>
                  <a:pt x="1436" y="3231"/>
                </a:lnTo>
                <a:lnTo>
                  <a:pt x="1461" y="3236"/>
                </a:lnTo>
                <a:lnTo>
                  <a:pt x="1485" y="3241"/>
                </a:lnTo>
                <a:lnTo>
                  <a:pt x="1510" y="3247"/>
                </a:lnTo>
                <a:lnTo>
                  <a:pt x="1558" y="3261"/>
                </a:lnTo>
                <a:lnTo>
                  <a:pt x="1604" y="3276"/>
                </a:lnTo>
                <a:lnTo>
                  <a:pt x="1650" y="3292"/>
                </a:lnTo>
                <a:lnTo>
                  <a:pt x="1695" y="3310"/>
                </a:lnTo>
                <a:lnTo>
                  <a:pt x="1739" y="3328"/>
                </a:lnTo>
                <a:lnTo>
                  <a:pt x="1823" y="3364"/>
                </a:lnTo>
                <a:lnTo>
                  <a:pt x="1903" y="3398"/>
                </a:lnTo>
                <a:lnTo>
                  <a:pt x="1941" y="3413"/>
                </a:lnTo>
                <a:lnTo>
                  <a:pt x="1976" y="3427"/>
                </a:lnTo>
                <a:lnTo>
                  <a:pt x="2012" y="3438"/>
                </a:lnTo>
                <a:lnTo>
                  <a:pt x="2044" y="3446"/>
                </a:lnTo>
                <a:lnTo>
                  <a:pt x="2061" y="3449"/>
                </a:lnTo>
                <a:lnTo>
                  <a:pt x="2076" y="3452"/>
                </a:lnTo>
                <a:lnTo>
                  <a:pt x="2091" y="3453"/>
                </a:lnTo>
                <a:lnTo>
                  <a:pt x="2107" y="3454"/>
                </a:lnTo>
                <a:lnTo>
                  <a:pt x="2121" y="3453"/>
                </a:lnTo>
                <a:lnTo>
                  <a:pt x="2135" y="3452"/>
                </a:lnTo>
                <a:lnTo>
                  <a:pt x="2148" y="3450"/>
                </a:lnTo>
                <a:lnTo>
                  <a:pt x="2162" y="3447"/>
                </a:lnTo>
                <a:lnTo>
                  <a:pt x="2175" y="3442"/>
                </a:lnTo>
                <a:lnTo>
                  <a:pt x="2186" y="3436"/>
                </a:lnTo>
                <a:lnTo>
                  <a:pt x="2198" y="3430"/>
                </a:lnTo>
                <a:lnTo>
                  <a:pt x="2209" y="3422"/>
                </a:lnTo>
                <a:lnTo>
                  <a:pt x="2221" y="3411"/>
                </a:lnTo>
                <a:lnTo>
                  <a:pt x="2231" y="3400"/>
                </a:lnTo>
                <a:lnTo>
                  <a:pt x="2240" y="3388"/>
                </a:lnTo>
                <a:lnTo>
                  <a:pt x="2250" y="3375"/>
                </a:lnTo>
                <a:lnTo>
                  <a:pt x="2258" y="3359"/>
                </a:lnTo>
                <a:lnTo>
                  <a:pt x="2267" y="3342"/>
                </a:lnTo>
                <a:lnTo>
                  <a:pt x="2275" y="3324"/>
                </a:lnTo>
                <a:lnTo>
                  <a:pt x="2282" y="3303"/>
                </a:lnTo>
                <a:lnTo>
                  <a:pt x="2289" y="3282"/>
                </a:lnTo>
                <a:lnTo>
                  <a:pt x="2295" y="3258"/>
                </a:lnTo>
                <a:lnTo>
                  <a:pt x="2300" y="3232"/>
                </a:lnTo>
                <a:lnTo>
                  <a:pt x="2305" y="3205"/>
                </a:lnTo>
                <a:lnTo>
                  <a:pt x="2309" y="3176"/>
                </a:lnTo>
                <a:lnTo>
                  <a:pt x="2313" y="3144"/>
                </a:lnTo>
                <a:lnTo>
                  <a:pt x="2317" y="3111"/>
                </a:lnTo>
                <a:lnTo>
                  <a:pt x="2320" y="3076"/>
                </a:lnTo>
                <a:lnTo>
                  <a:pt x="2322" y="3039"/>
                </a:lnTo>
                <a:lnTo>
                  <a:pt x="2324" y="2999"/>
                </a:lnTo>
                <a:lnTo>
                  <a:pt x="2325" y="2957"/>
                </a:lnTo>
                <a:lnTo>
                  <a:pt x="2325" y="2913"/>
                </a:lnTo>
                <a:lnTo>
                  <a:pt x="2325" y="2868"/>
                </a:lnTo>
                <a:lnTo>
                  <a:pt x="2324" y="2824"/>
                </a:lnTo>
                <a:lnTo>
                  <a:pt x="2322" y="2780"/>
                </a:lnTo>
                <a:lnTo>
                  <a:pt x="2320" y="2737"/>
                </a:lnTo>
                <a:lnTo>
                  <a:pt x="2317" y="2694"/>
                </a:lnTo>
                <a:lnTo>
                  <a:pt x="2313" y="2652"/>
                </a:lnTo>
                <a:lnTo>
                  <a:pt x="2309" y="2611"/>
                </a:lnTo>
                <a:lnTo>
                  <a:pt x="2305" y="2570"/>
                </a:lnTo>
                <a:lnTo>
                  <a:pt x="2300" y="2530"/>
                </a:lnTo>
                <a:lnTo>
                  <a:pt x="2295" y="2491"/>
                </a:lnTo>
                <a:lnTo>
                  <a:pt x="2289" y="2452"/>
                </a:lnTo>
                <a:lnTo>
                  <a:pt x="2282" y="2414"/>
                </a:lnTo>
                <a:lnTo>
                  <a:pt x="2275" y="2376"/>
                </a:lnTo>
                <a:lnTo>
                  <a:pt x="2267" y="2339"/>
                </a:lnTo>
                <a:lnTo>
                  <a:pt x="2258" y="2303"/>
                </a:lnTo>
                <a:lnTo>
                  <a:pt x="2250" y="2267"/>
                </a:lnTo>
                <a:lnTo>
                  <a:pt x="2240" y="2232"/>
                </a:lnTo>
                <a:lnTo>
                  <a:pt x="2231" y="2197"/>
                </a:lnTo>
                <a:lnTo>
                  <a:pt x="2221" y="2164"/>
                </a:lnTo>
                <a:lnTo>
                  <a:pt x="2209" y="2130"/>
                </a:lnTo>
                <a:lnTo>
                  <a:pt x="2198" y="2097"/>
                </a:lnTo>
                <a:lnTo>
                  <a:pt x="2186" y="2066"/>
                </a:lnTo>
                <a:lnTo>
                  <a:pt x="2175" y="2034"/>
                </a:lnTo>
                <a:lnTo>
                  <a:pt x="2162" y="2004"/>
                </a:lnTo>
                <a:lnTo>
                  <a:pt x="2148" y="1974"/>
                </a:lnTo>
                <a:lnTo>
                  <a:pt x="2135" y="1945"/>
                </a:lnTo>
                <a:lnTo>
                  <a:pt x="2121" y="1916"/>
                </a:lnTo>
                <a:lnTo>
                  <a:pt x="2107" y="1889"/>
                </a:lnTo>
                <a:lnTo>
                  <a:pt x="2091" y="1861"/>
                </a:lnTo>
                <a:lnTo>
                  <a:pt x="2076" y="1835"/>
                </a:lnTo>
                <a:lnTo>
                  <a:pt x="2061" y="1808"/>
                </a:lnTo>
                <a:lnTo>
                  <a:pt x="2044" y="1783"/>
                </a:lnTo>
                <a:lnTo>
                  <a:pt x="2028" y="1758"/>
                </a:lnTo>
                <a:lnTo>
                  <a:pt x="2012" y="1735"/>
                </a:lnTo>
                <a:lnTo>
                  <a:pt x="1995" y="1711"/>
                </a:lnTo>
                <a:lnTo>
                  <a:pt x="1976" y="1689"/>
                </a:lnTo>
                <a:lnTo>
                  <a:pt x="1959" y="1666"/>
                </a:lnTo>
                <a:lnTo>
                  <a:pt x="1941" y="1645"/>
                </a:lnTo>
                <a:lnTo>
                  <a:pt x="1921" y="1625"/>
                </a:lnTo>
                <a:lnTo>
                  <a:pt x="1903" y="1605"/>
                </a:lnTo>
                <a:lnTo>
                  <a:pt x="1884" y="1586"/>
                </a:lnTo>
                <a:lnTo>
                  <a:pt x="1863" y="1568"/>
                </a:lnTo>
                <a:lnTo>
                  <a:pt x="1844" y="1550"/>
                </a:lnTo>
                <a:lnTo>
                  <a:pt x="1823" y="1533"/>
                </a:lnTo>
                <a:lnTo>
                  <a:pt x="1803" y="1517"/>
                </a:lnTo>
                <a:lnTo>
                  <a:pt x="1782" y="1501"/>
                </a:lnTo>
                <a:lnTo>
                  <a:pt x="1760" y="1486"/>
                </a:lnTo>
                <a:lnTo>
                  <a:pt x="1739" y="1472"/>
                </a:lnTo>
                <a:lnTo>
                  <a:pt x="1717" y="1459"/>
                </a:lnTo>
                <a:lnTo>
                  <a:pt x="1695" y="1446"/>
                </a:lnTo>
                <a:lnTo>
                  <a:pt x="1673" y="1434"/>
                </a:lnTo>
                <a:lnTo>
                  <a:pt x="1650" y="1423"/>
                </a:lnTo>
                <a:lnTo>
                  <a:pt x="1628" y="1412"/>
                </a:lnTo>
                <a:lnTo>
                  <a:pt x="1604" y="1403"/>
                </a:lnTo>
                <a:lnTo>
                  <a:pt x="1581" y="1394"/>
                </a:lnTo>
                <a:lnTo>
                  <a:pt x="1558" y="1385"/>
                </a:lnTo>
                <a:lnTo>
                  <a:pt x="1534" y="1377"/>
                </a:lnTo>
                <a:lnTo>
                  <a:pt x="1510" y="1371"/>
                </a:lnTo>
                <a:lnTo>
                  <a:pt x="1485" y="1365"/>
                </a:lnTo>
                <a:lnTo>
                  <a:pt x="1461" y="1360"/>
                </a:lnTo>
                <a:lnTo>
                  <a:pt x="1436" y="1355"/>
                </a:lnTo>
                <a:lnTo>
                  <a:pt x="1412" y="1351"/>
                </a:lnTo>
                <a:lnTo>
                  <a:pt x="1387" y="1348"/>
                </a:lnTo>
                <a:lnTo>
                  <a:pt x="1362" y="1346"/>
                </a:lnTo>
                <a:lnTo>
                  <a:pt x="1362" y="1748"/>
                </a:lnTo>
                <a:lnTo>
                  <a:pt x="1370" y="1755"/>
                </a:lnTo>
                <a:lnTo>
                  <a:pt x="1379" y="1763"/>
                </a:lnTo>
                <a:lnTo>
                  <a:pt x="1387" y="1771"/>
                </a:lnTo>
                <a:lnTo>
                  <a:pt x="1396" y="1782"/>
                </a:lnTo>
                <a:lnTo>
                  <a:pt x="1404" y="1792"/>
                </a:lnTo>
                <a:lnTo>
                  <a:pt x="1412" y="1802"/>
                </a:lnTo>
                <a:lnTo>
                  <a:pt x="1427" y="1826"/>
                </a:lnTo>
                <a:lnTo>
                  <a:pt x="1441" y="1854"/>
                </a:lnTo>
                <a:lnTo>
                  <a:pt x="1455" y="1884"/>
                </a:lnTo>
                <a:lnTo>
                  <a:pt x="1467" y="1917"/>
                </a:lnTo>
                <a:lnTo>
                  <a:pt x="1479" y="1952"/>
                </a:lnTo>
                <a:lnTo>
                  <a:pt x="1489" y="1988"/>
                </a:lnTo>
                <a:lnTo>
                  <a:pt x="1498" y="2028"/>
                </a:lnTo>
                <a:lnTo>
                  <a:pt x="1506" y="2069"/>
                </a:lnTo>
                <a:lnTo>
                  <a:pt x="1513" y="2113"/>
                </a:lnTo>
                <a:lnTo>
                  <a:pt x="1518" y="2156"/>
                </a:lnTo>
                <a:lnTo>
                  <a:pt x="1522" y="2203"/>
                </a:lnTo>
                <a:lnTo>
                  <a:pt x="1524" y="2250"/>
                </a:lnTo>
                <a:lnTo>
                  <a:pt x="1525" y="2299"/>
                </a:lnTo>
                <a:close/>
                <a:moveTo>
                  <a:pt x="1168" y="2034"/>
                </a:moveTo>
                <a:lnTo>
                  <a:pt x="1168" y="2553"/>
                </a:lnTo>
                <a:lnTo>
                  <a:pt x="1168" y="2561"/>
                </a:lnTo>
                <a:lnTo>
                  <a:pt x="1169" y="2568"/>
                </a:lnTo>
                <a:lnTo>
                  <a:pt x="1171" y="2575"/>
                </a:lnTo>
                <a:lnTo>
                  <a:pt x="1173" y="2583"/>
                </a:lnTo>
                <a:lnTo>
                  <a:pt x="1178" y="2589"/>
                </a:lnTo>
                <a:lnTo>
                  <a:pt x="1181" y="2595"/>
                </a:lnTo>
                <a:lnTo>
                  <a:pt x="1185" y="2602"/>
                </a:lnTo>
                <a:lnTo>
                  <a:pt x="1190" y="2608"/>
                </a:lnTo>
                <a:lnTo>
                  <a:pt x="1196" y="2613"/>
                </a:lnTo>
                <a:lnTo>
                  <a:pt x="1201" y="2617"/>
                </a:lnTo>
                <a:lnTo>
                  <a:pt x="1207" y="2621"/>
                </a:lnTo>
                <a:lnTo>
                  <a:pt x="1214" y="2624"/>
                </a:lnTo>
                <a:lnTo>
                  <a:pt x="1221" y="2627"/>
                </a:lnTo>
                <a:lnTo>
                  <a:pt x="1228" y="2629"/>
                </a:lnTo>
                <a:lnTo>
                  <a:pt x="1236" y="2630"/>
                </a:lnTo>
                <a:lnTo>
                  <a:pt x="1244" y="2630"/>
                </a:lnTo>
                <a:lnTo>
                  <a:pt x="1354" y="2630"/>
                </a:lnTo>
                <a:lnTo>
                  <a:pt x="1361" y="2630"/>
                </a:lnTo>
                <a:lnTo>
                  <a:pt x="1369" y="2629"/>
                </a:lnTo>
                <a:lnTo>
                  <a:pt x="1376" y="2627"/>
                </a:lnTo>
                <a:lnTo>
                  <a:pt x="1383" y="2624"/>
                </a:lnTo>
                <a:lnTo>
                  <a:pt x="1389" y="2621"/>
                </a:lnTo>
                <a:lnTo>
                  <a:pt x="1396" y="2617"/>
                </a:lnTo>
                <a:lnTo>
                  <a:pt x="1402" y="2613"/>
                </a:lnTo>
                <a:lnTo>
                  <a:pt x="1407" y="2608"/>
                </a:lnTo>
                <a:lnTo>
                  <a:pt x="1412" y="2602"/>
                </a:lnTo>
                <a:lnTo>
                  <a:pt x="1416" y="2595"/>
                </a:lnTo>
                <a:lnTo>
                  <a:pt x="1420" y="2589"/>
                </a:lnTo>
                <a:lnTo>
                  <a:pt x="1423" y="2583"/>
                </a:lnTo>
                <a:lnTo>
                  <a:pt x="1426" y="2575"/>
                </a:lnTo>
                <a:lnTo>
                  <a:pt x="1427" y="2568"/>
                </a:lnTo>
                <a:lnTo>
                  <a:pt x="1428" y="2561"/>
                </a:lnTo>
                <a:lnTo>
                  <a:pt x="1429" y="2553"/>
                </a:lnTo>
                <a:lnTo>
                  <a:pt x="1429" y="2034"/>
                </a:lnTo>
                <a:lnTo>
                  <a:pt x="1428" y="2027"/>
                </a:lnTo>
                <a:lnTo>
                  <a:pt x="1427" y="2019"/>
                </a:lnTo>
                <a:lnTo>
                  <a:pt x="1426" y="2012"/>
                </a:lnTo>
                <a:lnTo>
                  <a:pt x="1423" y="2005"/>
                </a:lnTo>
                <a:lnTo>
                  <a:pt x="1420" y="1998"/>
                </a:lnTo>
                <a:lnTo>
                  <a:pt x="1416" y="1991"/>
                </a:lnTo>
                <a:lnTo>
                  <a:pt x="1412" y="1985"/>
                </a:lnTo>
                <a:lnTo>
                  <a:pt x="1407" y="1979"/>
                </a:lnTo>
                <a:lnTo>
                  <a:pt x="1402" y="1974"/>
                </a:lnTo>
                <a:lnTo>
                  <a:pt x="1396" y="1970"/>
                </a:lnTo>
                <a:lnTo>
                  <a:pt x="1389" y="1966"/>
                </a:lnTo>
                <a:lnTo>
                  <a:pt x="1383" y="1963"/>
                </a:lnTo>
                <a:lnTo>
                  <a:pt x="1376" y="1960"/>
                </a:lnTo>
                <a:lnTo>
                  <a:pt x="1369" y="1959"/>
                </a:lnTo>
                <a:lnTo>
                  <a:pt x="1361" y="1957"/>
                </a:lnTo>
                <a:lnTo>
                  <a:pt x="1354" y="1957"/>
                </a:lnTo>
                <a:lnTo>
                  <a:pt x="1244" y="1957"/>
                </a:lnTo>
                <a:lnTo>
                  <a:pt x="1236" y="1957"/>
                </a:lnTo>
                <a:lnTo>
                  <a:pt x="1228" y="1959"/>
                </a:lnTo>
                <a:lnTo>
                  <a:pt x="1221" y="1960"/>
                </a:lnTo>
                <a:lnTo>
                  <a:pt x="1214" y="1963"/>
                </a:lnTo>
                <a:lnTo>
                  <a:pt x="1207" y="1966"/>
                </a:lnTo>
                <a:lnTo>
                  <a:pt x="1201" y="1970"/>
                </a:lnTo>
                <a:lnTo>
                  <a:pt x="1196" y="1974"/>
                </a:lnTo>
                <a:lnTo>
                  <a:pt x="1190" y="1979"/>
                </a:lnTo>
                <a:lnTo>
                  <a:pt x="1185" y="1985"/>
                </a:lnTo>
                <a:lnTo>
                  <a:pt x="1181" y="1991"/>
                </a:lnTo>
                <a:lnTo>
                  <a:pt x="1178" y="1998"/>
                </a:lnTo>
                <a:lnTo>
                  <a:pt x="1173" y="2005"/>
                </a:lnTo>
                <a:lnTo>
                  <a:pt x="1171" y="2012"/>
                </a:lnTo>
                <a:lnTo>
                  <a:pt x="1169" y="2019"/>
                </a:lnTo>
                <a:lnTo>
                  <a:pt x="1168" y="2027"/>
                </a:lnTo>
                <a:lnTo>
                  <a:pt x="1168" y="2034"/>
                </a:lnTo>
                <a:close/>
                <a:moveTo>
                  <a:pt x="1789" y="827"/>
                </a:moveTo>
                <a:lnTo>
                  <a:pt x="1789" y="827"/>
                </a:lnTo>
                <a:lnTo>
                  <a:pt x="1809" y="825"/>
                </a:lnTo>
                <a:lnTo>
                  <a:pt x="1828" y="824"/>
                </a:lnTo>
                <a:lnTo>
                  <a:pt x="1849" y="823"/>
                </a:lnTo>
                <a:lnTo>
                  <a:pt x="1869" y="823"/>
                </a:lnTo>
                <a:lnTo>
                  <a:pt x="1909" y="825"/>
                </a:lnTo>
                <a:lnTo>
                  <a:pt x="1950" y="828"/>
                </a:lnTo>
                <a:lnTo>
                  <a:pt x="1989" y="833"/>
                </a:lnTo>
                <a:lnTo>
                  <a:pt x="2029" y="840"/>
                </a:lnTo>
                <a:lnTo>
                  <a:pt x="2069" y="848"/>
                </a:lnTo>
                <a:lnTo>
                  <a:pt x="2109" y="856"/>
                </a:lnTo>
                <a:lnTo>
                  <a:pt x="2188" y="873"/>
                </a:lnTo>
                <a:lnTo>
                  <a:pt x="2229" y="882"/>
                </a:lnTo>
                <a:lnTo>
                  <a:pt x="2269" y="890"/>
                </a:lnTo>
                <a:lnTo>
                  <a:pt x="2308" y="897"/>
                </a:lnTo>
                <a:lnTo>
                  <a:pt x="2348" y="904"/>
                </a:lnTo>
                <a:lnTo>
                  <a:pt x="2389" y="908"/>
                </a:lnTo>
                <a:lnTo>
                  <a:pt x="2429" y="911"/>
                </a:lnTo>
                <a:lnTo>
                  <a:pt x="2470" y="911"/>
                </a:lnTo>
                <a:lnTo>
                  <a:pt x="2511" y="910"/>
                </a:lnTo>
                <a:lnTo>
                  <a:pt x="2550" y="906"/>
                </a:lnTo>
                <a:lnTo>
                  <a:pt x="2588" y="901"/>
                </a:lnTo>
                <a:lnTo>
                  <a:pt x="2625" y="892"/>
                </a:lnTo>
                <a:lnTo>
                  <a:pt x="2660" y="882"/>
                </a:lnTo>
                <a:lnTo>
                  <a:pt x="2694" y="871"/>
                </a:lnTo>
                <a:lnTo>
                  <a:pt x="2727" y="857"/>
                </a:lnTo>
                <a:lnTo>
                  <a:pt x="2758" y="841"/>
                </a:lnTo>
                <a:lnTo>
                  <a:pt x="2788" y="824"/>
                </a:lnTo>
                <a:lnTo>
                  <a:pt x="2817" y="806"/>
                </a:lnTo>
                <a:lnTo>
                  <a:pt x="2844" y="785"/>
                </a:lnTo>
                <a:lnTo>
                  <a:pt x="2870" y="764"/>
                </a:lnTo>
                <a:lnTo>
                  <a:pt x="2894" y="741"/>
                </a:lnTo>
                <a:lnTo>
                  <a:pt x="2916" y="715"/>
                </a:lnTo>
                <a:lnTo>
                  <a:pt x="2938" y="690"/>
                </a:lnTo>
                <a:lnTo>
                  <a:pt x="2958" y="662"/>
                </a:lnTo>
                <a:lnTo>
                  <a:pt x="2977" y="634"/>
                </a:lnTo>
                <a:lnTo>
                  <a:pt x="2994" y="603"/>
                </a:lnTo>
                <a:lnTo>
                  <a:pt x="3010" y="573"/>
                </a:lnTo>
                <a:lnTo>
                  <a:pt x="3024" y="541"/>
                </a:lnTo>
                <a:lnTo>
                  <a:pt x="3037" y="508"/>
                </a:lnTo>
                <a:lnTo>
                  <a:pt x="3048" y="475"/>
                </a:lnTo>
                <a:lnTo>
                  <a:pt x="3058" y="440"/>
                </a:lnTo>
                <a:lnTo>
                  <a:pt x="3066" y="404"/>
                </a:lnTo>
                <a:lnTo>
                  <a:pt x="3073" y="369"/>
                </a:lnTo>
                <a:lnTo>
                  <a:pt x="3078" y="332"/>
                </a:lnTo>
                <a:lnTo>
                  <a:pt x="3083" y="294"/>
                </a:lnTo>
                <a:lnTo>
                  <a:pt x="3085" y="257"/>
                </a:lnTo>
                <a:lnTo>
                  <a:pt x="3085" y="219"/>
                </a:lnTo>
                <a:lnTo>
                  <a:pt x="3084" y="180"/>
                </a:lnTo>
                <a:lnTo>
                  <a:pt x="3082" y="142"/>
                </a:lnTo>
                <a:lnTo>
                  <a:pt x="3079" y="124"/>
                </a:lnTo>
                <a:lnTo>
                  <a:pt x="3075" y="109"/>
                </a:lnTo>
                <a:lnTo>
                  <a:pt x="3070" y="94"/>
                </a:lnTo>
                <a:lnTo>
                  <a:pt x="3063" y="80"/>
                </a:lnTo>
                <a:lnTo>
                  <a:pt x="3056" y="67"/>
                </a:lnTo>
                <a:lnTo>
                  <a:pt x="3047" y="56"/>
                </a:lnTo>
                <a:lnTo>
                  <a:pt x="3038" y="45"/>
                </a:lnTo>
                <a:lnTo>
                  <a:pt x="3026" y="36"/>
                </a:lnTo>
                <a:lnTo>
                  <a:pt x="3015" y="28"/>
                </a:lnTo>
                <a:lnTo>
                  <a:pt x="3003" y="20"/>
                </a:lnTo>
                <a:lnTo>
                  <a:pt x="2991" y="14"/>
                </a:lnTo>
                <a:lnTo>
                  <a:pt x="2978" y="9"/>
                </a:lnTo>
                <a:lnTo>
                  <a:pt x="2964" y="5"/>
                </a:lnTo>
                <a:lnTo>
                  <a:pt x="2950" y="2"/>
                </a:lnTo>
                <a:lnTo>
                  <a:pt x="2937" y="1"/>
                </a:lnTo>
                <a:lnTo>
                  <a:pt x="2923" y="0"/>
                </a:lnTo>
                <a:lnTo>
                  <a:pt x="2909" y="1"/>
                </a:lnTo>
                <a:lnTo>
                  <a:pt x="2895" y="2"/>
                </a:lnTo>
                <a:lnTo>
                  <a:pt x="2882" y="5"/>
                </a:lnTo>
                <a:lnTo>
                  <a:pt x="2870" y="9"/>
                </a:lnTo>
                <a:lnTo>
                  <a:pt x="2857" y="14"/>
                </a:lnTo>
                <a:lnTo>
                  <a:pt x="2845" y="20"/>
                </a:lnTo>
                <a:lnTo>
                  <a:pt x="2835" y="28"/>
                </a:lnTo>
                <a:lnTo>
                  <a:pt x="2825" y="36"/>
                </a:lnTo>
                <a:lnTo>
                  <a:pt x="2816" y="45"/>
                </a:lnTo>
                <a:lnTo>
                  <a:pt x="2807" y="55"/>
                </a:lnTo>
                <a:lnTo>
                  <a:pt x="2800" y="67"/>
                </a:lnTo>
                <a:lnTo>
                  <a:pt x="2795" y="80"/>
                </a:lnTo>
                <a:lnTo>
                  <a:pt x="2791" y="94"/>
                </a:lnTo>
                <a:lnTo>
                  <a:pt x="2788" y="108"/>
                </a:lnTo>
                <a:lnTo>
                  <a:pt x="2787" y="124"/>
                </a:lnTo>
                <a:lnTo>
                  <a:pt x="2787" y="142"/>
                </a:lnTo>
                <a:lnTo>
                  <a:pt x="2790" y="179"/>
                </a:lnTo>
                <a:lnTo>
                  <a:pt x="2791" y="217"/>
                </a:lnTo>
                <a:lnTo>
                  <a:pt x="2791" y="255"/>
                </a:lnTo>
                <a:lnTo>
                  <a:pt x="2790" y="291"/>
                </a:lnTo>
                <a:lnTo>
                  <a:pt x="2786" y="326"/>
                </a:lnTo>
                <a:lnTo>
                  <a:pt x="2780" y="361"/>
                </a:lnTo>
                <a:lnTo>
                  <a:pt x="2777" y="378"/>
                </a:lnTo>
                <a:lnTo>
                  <a:pt x="2773" y="394"/>
                </a:lnTo>
                <a:lnTo>
                  <a:pt x="2768" y="411"/>
                </a:lnTo>
                <a:lnTo>
                  <a:pt x="2762" y="426"/>
                </a:lnTo>
                <a:lnTo>
                  <a:pt x="2756" y="441"/>
                </a:lnTo>
                <a:lnTo>
                  <a:pt x="2748" y="456"/>
                </a:lnTo>
                <a:lnTo>
                  <a:pt x="2740" y="471"/>
                </a:lnTo>
                <a:lnTo>
                  <a:pt x="2732" y="484"/>
                </a:lnTo>
                <a:lnTo>
                  <a:pt x="2722" y="498"/>
                </a:lnTo>
                <a:lnTo>
                  <a:pt x="2712" y="510"/>
                </a:lnTo>
                <a:lnTo>
                  <a:pt x="2701" y="523"/>
                </a:lnTo>
                <a:lnTo>
                  <a:pt x="2689" y="535"/>
                </a:lnTo>
                <a:lnTo>
                  <a:pt x="2676" y="546"/>
                </a:lnTo>
                <a:lnTo>
                  <a:pt x="2662" y="556"/>
                </a:lnTo>
                <a:lnTo>
                  <a:pt x="2648" y="566"/>
                </a:lnTo>
                <a:lnTo>
                  <a:pt x="2631" y="576"/>
                </a:lnTo>
                <a:lnTo>
                  <a:pt x="2615" y="584"/>
                </a:lnTo>
                <a:lnTo>
                  <a:pt x="2597" y="592"/>
                </a:lnTo>
                <a:lnTo>
                  <a:pt x="2577" y="598"/>
                </a:lnTo>
                <a:lnTo>
                  <a:pt x="2558" y="605"/>
                </a:lnTo>
                <a:lnTo>
                  <a:pt x="2540" y="609"/>
                </a:lnTo>
                <a:lnTo>
                  <a:pt x="2521" y="613"/>
                </a:lnTo>
                <a:lnTo>
                  <a:pt x="2503" y="616"/>
                </a:lnTo>
                <a:lnTo>
                  <a:pt x="2485" y="618"/>
                </a:lnTo>
                <a:lnTo>
                  <a:pt x="2465" y="619"/>
                </a:lnTo>
                <a:lnTo>
                  <a:pt x="2447" y="620"/>
                </a:lnTo>
                <a:lnTo>
                  <a:pt x="2427" y="620"/>
                </a:lnTo>
                <a:lnTo>
                  <a:pt x="2409" y="620"/>
                </a:lnTo>
                <a:lnTo>
                  <a:pt x="2370" y="617"/>
                </a:lnTo>
                <a:lnTo>
                  <a:pt x="2333" y="613"/>
                </a:lnTo>
                <a:lnTo>
                  <a:pt x="2294" y="607"/>
                </a:lnTo>
                <a:lnTo>
                  <a:pt x="2255" y="600"/>
                </a:lnTo>
                <a:lnTo>
                  <a:pt x="2217" y="592"/>
                </a:lnTo>
                <a:lnTo>
                  <a:pt x="2179" y="583"/>
                </a:lnTo>
                <a:lnTo>
                  <a:pt x="2103" y="565"/>
                </a:lnTo>
                <a:lnTo>
                  <a:pt x="2065" y="556"/>
                </a:lnTo>
                <a:lnTo>
                  <a:pt x="2027" y="549"/>
                </a:lnTo>
                <a:lnTo>
                  <a:pt x="1990" y="542"/>
                </a:lnTo>
                <a:lnTo>
                  <a:pt x="1955" y="537"/>
                </a:lnTo>
                <a:lnTo>
                  <a:pt x="1916" y="533"/>
                </a:lnTo>
                <a:lnTo>
                  <a:pt x="1879" y="531"/>
                </a:lnTo>
                <a:lnTo>
                  <a:pt x="1843" y="530"/>
                </a:lnTo>
                <a:lnTo>
                  <a:pt x="1807" y="532"/>
                </a:lnTo>
                <a:lnTo>
                  <a:pt x="1772" y="534"/>
                </a:lnTo>
                <a:lnTo>
                  <a:pt x="1739" y="539"/>
                </a:lnTo>
                <a:lnTo>
                  <a:pt x="1706" y="545"/>
                </a:lnTo>
                <a:lnTo>
                  <a:pt x="1674" y="553"/>
                </a:lnTo>
                <a:lnTo>
                  <a:pt x="1643" y="562"/>
                </a:lnTo>
                <a:lnTo>
                  <a:pt x="1613" y="574"/>
                </a:lnTo>
                <a:lnTo>
                  <a:pt x="1584" y="586"/>
                </a:lnTo>
                <a:lnTo>
                  <a:pt x="1555" y="599"/>
                </a:lnTo>
                <a:lnTo>
                  <a:pt x="1528" y="614"/>
                </a:lnTo>
                <a:lnTo>
                  <a:pt x="1501" y="631"/>
                </a:lnTo>
                <a:lnTo>
                  <a:pt x="1476" y="649"/>
                </a:lnTo>
                <a:lnTo>
                  <a:pt x="1452" y="668"/>
                </a:lnTo>
                <a:lnTo>
                  <a:pt x="1428" y="689"/>
                </a:lnTo>
                <a:lnTo>
                  <a:pt x="1405" y="710"/>
                </a:lnTo>
                <a:lnTo>
                  <a:pt x="1383" y="733"/>
                </a:lnTo>
                <a:lnTo>
                  <a:pt x="1363" y="757"/>
                </a:lnTo>
                <a:lnTo>
                  <a:pt x="1343" y="782"/>
                </a:lnTo>
                <a:lnTo>
                  <a:pt x="1324" y="809"/>
                </a:lnTo>
                <a:lnTo>
                  <a:pt x="1306" y="835"/>
                </a:lnTo>
                <a:lnTo>
                  <a:pt x="1290" y="864"/>
                </a:lnTo>
                <a:lnTo>
                  <a:pt x="1273" y="893"/>
                </a:lnTo>
                <a:lnTo>
                  <a:pt x="1259" y="924"/>
                </a:lnTo>
                <a:lnTo>
                  <a:pt x="1245" y="955"/>
                </a:lnTo>
                <a:lnTo>
                  <a:pt x="1233" y="987"/>
                </a:lnTo>
                <a:lnTo>
                  <a:pt x="1220" y="1020"/>
                </a:lnTo>
                <a:lnTo>
                  <a:pt x="1209" y="1053"/>
                </a:lnTo>
                <a:lnTo>
                  <a:pt x="1200" y="1088"/>
                </a:lnTo>
                <a:lnTo>
                  <a:pt x="1191" y="1123"/>
                </a:lnTo>
                <a:lnTo>
                  <a:pt x="1160" y="1127"/>
                </a:lnTo>
                <a:lnTo>
                  <a:pt x="1129" y="1132"/>
                </a:lnTo>
                <a:lnTo>
                  <a:pt x="1098" y="1137"/>
                </a:lnTo>
                <a:lnTo>
                  <a:pt x="1068" y="1143"/>
                </a:lnTo>
                <a:lnTo>
                  <a:pt x="1038" y="1151"/>
                </a:lnTo>
                <a:lnTo>
                  <a:pt x="1007" y="1159"/>
                </a:lnTo>
                <a:lnTo>
                  <a:pt x="978" y="1168"/>
                </a:lnTo>
                <a:lnTo>
                  <a:pt x="948" y="1179"/>
                </a:lnTo>
                <a:lnTo>
                  <a:pt x="920" y="1190"/>
                </a:lnTo>
                <a:lnTo>
                  <a:pt x="890" y="1201"/>
                </a:lnTo>
                <a:lnTo>
                  <a:pt x="862" y="1214"/>
                </a:lnTo>
                <a:lnTo>
                  <a:pt x="833" y="1229"/>
                </a:lnTo>
                <a:lnTo>
                  <a:pt x="806" y="1243"/>
                </a:lnTo>
                <a:lnTo>
                  <a:pt x="778" y="1258"/>
                </a:lnTo>
                <a:lnTo>
                  <a:pt x="751" y="1274"/>
                </a:lnTo>
                <a:lnTo>
                  <a:pt x="724" y="1292"/>
                </a:lnTo>
                <a:lnTo>
                  <a:pt x="697" y="1310"/>
                </a:lnTo>
                <a:lnTo>
                  <a:pt x="671" y="1329"/>
                </a:lnTo>
                <a:lnTo>
                  <a:pt x="645" y="1350"/>
                </a:lnTo>
                <a:lnTo>
                  <a:pt x="619" y="1370"/>
                </a:lnTo>
                <a:lnTo>
                  <a:pt x="595" y="1391"/>
                </a:lnTo>
                <a:lnTo>
                  <a:pt x="569" y="1415"/>
                </a:lnTo>
                <a:lnTo>
                  <a:pt x="545" y="1438"/>
                </a:lnTo>
                <a:lnTo>
                  <a:pt x="521" y="1463"/>
                </a:lnTo>
                <a:lnTo>
                  <a:pt x="498" y="1487"/>
                </a:lnTo>
                <a:lnTo>
                  <a:pt x="475" y="1514"/>
                </a:lnTo>
                <a:lnTo>
                  <a:pt x="452" y="1540"/>
                </a:lnTo>
                <a:lnTo>
                  <a:pt x="430" y="1568"/>
                </a:lnTo>
                <a:lnTo>
                  <a:pt x="408" y="1596"/>
                </a:lnTo>
                <a:lnTo>
                  <a:pt x="387" y="1626"/>
                </a:lnTo>
                <a:lnTo>
                  <a:pt x="366" y="1656"/>
                </a:lnTo>
                <a:lnTo>
                  <a:pt x="345" y="1688"/>
                </a:lnTo>
                <a:lnTo>
                  <a:pt x="326" y="1719"/>
                </a:lnTo>
                <a:lnTo>
                  <a:pt x="307" y="1752"/>
                </a:lnTo>
                <a:lnTo>
                  <a:pt x="287" y="1786"/>
                </a:lnTo>
                <a:lnTo>
                  <a:pt x="269" y="1820"/>
                </a:lnTo>
                <a:lnTo>
                  <a:pt x="252" y="1855"/>
                </a:lnTo>
                <a:lnTo>
                  <a:pt x="234" y="1892"/>
                </a:lnTo>
                <a:lnTo>
                  <a:pt x="218" y="1928"/>
                </a:lnTo>
                <a:lnTo>
                  <a:pt x="202" y="1966"/>
                </a:lnTo>
                <a:lnTo>
                  <a:pt x="185" y="2005"/>
                </a:lnTo>
                <a:lnTo>
                  <a:pt x="171" y="2043"/>
                </a:lnTo>
                <a:lnTo>
                  <a:pt x="156" y="2083"/>
                </a:lnTo>
                <a:lnTo>
                  <a:pt x="143" y="2124"/>
                </a:lnTo>
                <a:lnTo>
                  <a:pt x="129" y="2166"/>
                </a:lnTo>
                <a:lnTo>
                  <a:pt x="116" y="2208"/>
                </a:lnTo>
                <a:lnTo>
                  <a:pt x="104" y="2251"/>
                </a:lnTo>
                <a:lnTo>
                  <a:pt x="93" y="2296"/>
                </a:lnTo>
                <a:lnTo>
                  <a:pt x="81" y="2340"/>
                </a:lnTo>
                <a:lnTo>
                  <a:pt x="71" y="2386"/>
                </a:lnTo>
                <a:lnTo>
                  <a:pt x="62" y="2432"/>
                </a:lnTo>
                <a:lnTo>
                  <a:pt x="53" y="2479"/>
                </a:lnTo>
                <a:lnTo>
                  <a:pt x="45" y="2527"/>
                </a:lnTo>
                <a:lnTo>
                  <a:pt x="38" y="2576"/>
                </a:lnTo>
                <a:lnTo>
                  <a:pt x="30" y="2625"/>
                </a:lnTo>
                <a:lnTo>
                  <a:pt x="24" y="2675"/>
                </a:lnTo>
                <a:lnTo>
                  <a:pt x="18" y="2726"/>
                </a:lnTo>
                <a:lnTo>
                  <a:pt x="14" y="2778"/>
                </a:lnTo>
                <a:lnTo>
                  <a:pt x="10" y="2830"/>
                </a:lnTo>
                <a:lnTo>
                  <a:pt x="6" y="2883"/>
                </a:lnTo>
                <a:lnTo>
                  <a:pt x="4" y="2937"/>
                </a:lnTo>
                <a:lnTo>
                  <a:pt x="2" y="2992"/>
                </a:lnTo>
                <a:lnTo>
                  <a:pt x="1" y="3047"/>
                </a:lnTo>
                <a:lnTo>
                  <a:pt x="0" y="3103"/>
                </a:lnTo>
                <a:lnTo>
                  <a:pt x="1" y="3162"/>
                </a:lnTo>
                <a:lnTo>
                  <a:pt x="2" y="3220"/>
                </a:lnTo>
                <a:lnTo>
                  <a:pt x="4" y="3277"/>
                </a:lnTo>
                <a:lnTo>
                  <a:pt x="7" y="3333"/>
                </a:lnTo>
                <a:lnTo>
                  <a:pt x="11" y="3389"/>
                </a:lnTo>
                <a:lnTo>
                  <a:pt x="15" y="3443"/>
                </a:lnTo>
                <a:lnTo>
                  <a:pt x="20" y="3497"/>
                </a:lnTo>
                <a:lnTo>
                  <a:pt x="26" y="3550"/>
                </a:lnTo>
                <a:lnTo>
                  <a:pt x="34" y="3602"/>
                </a:lnTo>
                <a:lnTo>
                  <a:pt x="41" y="3653"/>
                </a:lnTo>
                <a:lnTo>
                  <a:pt x="50" y="3703"/>
                </a:lnTo>
                <a:lnTo>
                  <a:pt x="59" y="3752"/>
                </a:lnTo>
                <a:lnTo>
                  <a:pt x="68" y="3799"/>
                </a:lnTo>
                <a:lnTo>
                  <a:pt x="79" y="3847"/>
                </a:lnTo>
                <a:lnTo>
                  <a:pt x="91" y="3893"/>
                </a:lnTo>
                <a:lnTo>
                  <a:pt x="102" y="3939"/>
                </a:lnTo>
                <a:lnTo>
                  <a:pt x="115" y="3984"/>
                </a:lnTo>
                <a:lnTo>
                  <a:pt x="128" y="4028"/>
                </a:lnTo>
                <a:lnTo>
                  <a:pt x="143" y="4070"/>
                </a:lnTo>
                <a:lnTo>
                  <a:pt x="157" y="4112"/>
                </a:lnTo>
                <a:lnTo>
                  <a:pt x="172" y="4153"/>
                </a:lnTo>
                <a:lnTo>
                  <a:pt x="188" y="4193"/>
                </a:lnTo>
                <a:lnTo>
                  <a:pt x="205" y="4232"/>
                </a:lnTo>
                <a:lnTo>
                  <a:pt x="222" y="4270"/>
                </a:lnTo>
                <a:lnTo>
                  <a:pt x="239" y="4308"/>
                </a:lnTo>
                <a:lnTo>
                  <a:pt x="258" y="4344"/>
                </a:lnTo>
                <a:lnTo>
                  <a:pt x="277" y="4379"/>
                </a:lnTo>
                <a:lnTo>
                  <a:pt x="296" y="4414"/>
                </a:lnTo>
                <a:lnTo>
                  <a:pt x="317" y="4447"/>
                </a:lnTo>
                <a:lnTo>
                  <a:pt x="337" y="4480"/>
                </a:lnTo>
                <a:lnTo>
                  <a:pt x="359" y="4512"/>
                </a:lnTo>
                <a:lnTo>
                  <a:pt x="381" y="4543"/>
                </a:lnTo>
                <a:lnTo>
                  <a:pt x="402" y="4573"/>
                </a:lnTo>
                <a:lnTo>
                  <a:pt x="426" y="4602"/>
                </a:lnTo>
                <a:lnTo>
                  <a:pt x="449" y="4630"/>
                </a:lnTo>
                <a:lnTo>
                  <a:pt x="473" y="4657"/>
                </a:lnTo>
                <a:lnTo>
                  <a:pt x="497" y="4684"/>
                </a:lnTo>
                <a:lnTo>
                  <a:pt x="521" y="4708"/>
                </a:lnTo>
                <a:lnTo>
                  <a:pt x="547" y="4732"/>
                </a:lnTo>
                <a:lnTo>
                  <a:pt x="572" y="4756"/>
                </a:lnTo>
                <a:lnTo>
                  <a:pt x="599" y="4778"/>
                </a:lnTo>
                <a:lnTo>
                  <a:pt x="625" y="4800"/>
                </a:lnTo>
                <a:lnTo>
                  <a:pt x="652" y="4821"/>
                </a:lnTo>
                <a:lnTo>
                  <a:pt x="679" y="4840"/>
                </a:lnTo>
                <a:lnTo>
                  <a:pt x="708" y="4859"/>
                </a:lnTo>
                <a:lnTo>
                  <a:pt x="735" y="4876"/>
                </a:lnTo>
                <a:lnTo>
                  <a:pt x="764" y="4893"/>
                </a:lnTo>
                <a:lnTo>
                  <a:pt x="793" y="4910"/>
                </a:lnTo>
                <a:lnTo>
                  <a:pt x="822" y="4924"/>
                </a:lnTo>
                <a:lnTo>
                  <a:pt x="853" y="4938"/>
                </a:lnTo>
                <a:lnTo>
                  <a:pt x="882" y="4951"/>
                </a:lnTo>
                <a:lnTo>
                  <a:pt x="913" y="4963"/>
                </a:lnTo>
                <a:lnTo>
                  <a:pt x="943" y="4974"/>
                </a:lnTo>
                <a:lnTo>
                  <a:pt x="974" y="4984"/>
                </a:lnTo>
                <a:lnTo>
                  <a:pt x="1005" y="4993"/>
                </a:lnTo>
                <a:lnTo>
                  <a:pt x="1037" y="5001"/>
                </a:lnTo>
                <a:lnTo>
                  <a:pt x="1069" y="5008"/>
                </a:lnTo>
                <a:lnTo>
                  <a:pt x="1101" y="5015"/>
                </a:lnTo>
                <a:lnTo>
                  <a:pt x="1133" y="5021"/>
                </a:lnTo>
                <a:lnTo>
                  <a:pt x="1165" y="5025"/>
                </a:lnTo>
                <a:lnTo>
                  <a:pt x="1199" y="5028"/>
                </a:lnTo>
                <a:lnTo>
                  <a:pt x="1232" y="5031"/>
                </a:lnTo>
                <a:lnTo>
                  <a:pt x="1265" y="5032"/>
                </a:lnTo>
                <a:lnTo>
                  <a:pt x="1299" y="5033"/>
                </a:lnTo>
                <a:lnTo>
                  <a:pt x="1332" y="5032"/>
                </a:lnTo>
                <a:lnTo>
                  <a:pt x="1365" y="5031"/>
                </a:lnTo>
                <a:lnTo>
                  <a:pt x="1399" y="5028"/>
                </a:lnTo>
                <a:lnTo>
                  <a:pt x="1431" y="5025"/>
                </a:lnTo>
                <a:lnTo>
                  <a:pt x="1464" y="5021"/>
                </a:lnTo>
                <a:lnTo>
                  <a:pt x="1496" y="5015"/>
                </a:lnTo>
                <a:lnTo>
                  <a:pt x="1528" y="5008"/>
                </a:lnTo>
                <a:lnTo>
                  <a:pt x="1561" y="5001"/>
                </a:lnTo>
                <a:lnTo>
                  <a:pt x="1592" y="4993"/>
                </a:lnTo>
                <a:lnTo>
                  <a:pt x="1623" y="4984"/>
                </a:lnTo>
                <a:lnTo>
                  <a:pt x="1654" y="4974"/>
                </a:lnTo>
                <a:lnTo>
                  <a:pt x="1685" y="4963"/>
                </a:lnTo>
                <a:lnTo>
                  <a:pt x="1715" y="4951"/>
                </a:lnTo>
                <a:lnTo>
                  <a:pt x="1745" y="4938"/>
                </a:lnTo>
                <a:lnTo>
                  <a:pt x="1775" y="4924"/>
                </a:lnTo>
                <a:lnTo>
                  <a:pt x="1804" y="4910"/>
                </a:lnTo>
                <a:lnTo>
                  <a:pt x="1833" y="4893"/>
                </a:lnTo>
                <a:lnTo>
                  <a:pt x="1861" y="4876"/>
                </a:lnTo>
                <a:lnTo>
                  <a:pt x="1890" y="4859"/>
                </a:lnTo>
                <a:lnTo>
                  <a:pt x="1917" y="4840"/>
                </a:lnTo>
                <a:lnTo>
                  <a:pt x="1945" y="4821"/>
                </a:lnTo>
                <a:lnTo>
                  <a:pt x="1972" y="4800"/>
                </a:lnTo>
                <a:lnTo>
                  <a:pt x="1999" y="4778"/>
                </a:lnTo>
                <a:lnTo>
                  <a:pt x="2024" y="4756"/>
                </a:lnTo>
                <a:lnTo>
                  <a:pt x="2051" y="4732"/>
                </a:lnTo>
                <a:lnTo>
                  <a:pt x="2075" y="4708"/>
                </a:lnTo>
                <a:lnTo>
                  <a:pt x="2100" y="4684"/>
                </a:lnTo>
                <a:lnTo>
                  <a:pt x="2124" y="4657"/>
                </a:lnTo>
                <a:lnTo>
                  <a:pt x="2148" y="4630"/>
                </a:lnTo>
                <a:lnTo>
                  <a:pt x="2172" y="4602"/>
                </a:lnTo>
                <a:lnTo>
                  <a:pt x="2194" y="4573"/>
                </a:lnTo>
                <a:lnTo>
                  <a:pt x="2217" y="4543"/>
                </a:lnTo>
                <a:lnTo>
                  <a:pt x="2238" y="4512"/>
                </a:lnTo>
                <a:lnTo>
                  <a:pt x="2259" y="4480"/>
                </a:lnTo>
                <a:lnTo>
                  <a:pt x="2280" y="4447"/>
                </a:lnTo>
                <a:lnTo>
                  <a:pt x="2300" y="4414"/>
                </a:lnTo>
                <a:lnTo>
                  <a:pt x="2320" y="4379"/>
                </a:lnTo>
                <a:lnTo>
                  <a:pt x="2339" y="4344"/>
                </a:lnTo>
                <a:lnTo>
                  <a:pt x="2357" y="4308"/>
                </a:lnTo>
                <a:lnTo>
                  <a:pt x="2376" y="4270"/>
                </a:lnTo>
                <a:lnTo>
                  <a:pt x="2392" y="4232"/>
                </a:lnTo>
                <a:lnTo>
                  <a:pt x="2409" y="4193"/>
                </a:lnTo>
                <a:lnTo>
                  <a:pt x="2424" y="4153"/>
                </a:lnTo>
                <a:lnTo>
                  <a:pt x="2440" y="4112"/>
                </a:lnTo>
                <a:lnTo>
                  <a:pt x="2455" y="4070"/>
                </a:lnTo>
                <a:lnTo>
                  <a:pt x="2468" y="4028"/>
                </a:lnTo>
                <a:lnTo>
                  <a:pt x="2483" y="3984"/>
                </a:lnTo>
                <a:lnTo>
                  <a:pt x="2495" y="3939"/>
                </a:lnTo>
                <a:lnTo>
                  <a:pt x="2507" y="3893"/>
                </a:lnTo>
                <a:lnTo>
                  <a:pt x="2518" y="3847"/>
                </a:lnTo>
                <a:lnTo>
                  <a:pt x="2528" y="3799"/>
                </a:lnTo>
                <a:lnTo>
                  <a:pt x="2539" y="3752"/>
                </a:lnTo>
                <a:lnTo>
                  <a:pt x="2548" y="3703"/>
                </a:lnTo>
                <a:lnTo>
                  <a:pt x="2556" y="3653"/>
                </a:lnTo>
                <a:lnTo>
                  <a:pt x="2564" y="3602"/>
                </a:lnTo>
                <a:lnTo>
                  <a:pt x="2570" y="3550"/>
                </a:lnTo>
                <a:lnTo>
                  <a:pt x="2576" y="3497"/>
                </a:lnTo>
                <a:lnTo>
                  <a:pt x="2581" y="3443"/>
                </a:lnTo>
                <a:lnTo>
                  <a:pt x="2586" y="3389"/>
                </a:lnTo>
                <a:lnTo>
                  <a:pt x="2590" y="3333"/>
                </a:lnTo>
                <a:lnTo>
                  <a:pt x="2593" y="3277"/>
                </a:lnTo>
                <a:lnTo>
                  <a:pt x="2595" y="3220"/>
                </a:lnTo>
                <a:lnTo>
                  <a:pt x="2597" y="3162"/>
                </a:lnTo>
                <a:lnTo>
                  <a:pt x="2597" y="3103"/>
                </a:lnTo>
                <a:lnTo>
                  <a:pt x="2597" y="3049"/>
                </a:lnTo>
                <a:lnTo>
                  <a:pt x="2596" y="2996"/>
                </a:lnTo>
                <a:lnTo>
                  <a:pt x="2594" y="2944"/>
                </a:lnTo>
                <a:lnTo>
                  <a:pt x="2592" y="2892"/>
                </a:lnTo>
                <a:lnTo>
                  <a:pt x="2588" y="2841"/>
                </a:lnTo>
                <a:lnTo>
                  <a:pt x="2584" y="2791"/>
                </a:lnTo>
                <a:lnTo>
                  <a:pt x="2580" y="2741"/>
                </a:lnTo>
                <a:lnTo>
                  <a:pt x="2575" y="2692"/>
                </a:lnTo>
                <a:lnTo>
                  <a:pt x="2569" y="2644"/>
                </a:lnTo>
                <a:lnTo>
                  <a:pt x="2563" y="2596"/>
                </a:lnTo>
                <a:lnTo>
                  <a:pt x="2556" y="2550"/>
                </a:lnTo>
                <a:lnTo>
                  <a:pt x="2549" y="2504"/>
                </a:lnTo>
                <a:lnTo>
                  <a:pt x="2541" y="2458"/>
                </a:lnTo>
                <a:lnTo>
                  <a:pt x="2531" y="2413"/>
                </a:lnTo>
                <a:lnTo>
                  <a:pt x="2522" y="2369"/>
                </a:lnTo>
                <a:lnTo>
                  <a:pt x="2512" y="2326"/>
                </a:lnTo>
                <a:lnTo>
                  <a:pt x="2502" y="2284"/>
                </a:lnTo>
                <a:lnTo>
                  <a:pt x="2491" y="2241"/>
                </a:lnTo>
                <a:lnTo>
                  <a:pt x="2478" y="2200"/>
                </a:lnTo>
                <a:lnTo>
                  <a:pt x="2466" y="2159"/>
                </a:lnTo>
                <a:lnTo>
                  <a:pt x="2453" y="2120"/>
                </a:lnTo>
                <a:lnTo>
                  <a:pt x="2440" y="2081"/>
                </a:lnTo>
                <a:lnTo>
                  <a:pt x="2426" y="2042"/>
                </a:lnTo>
                <a:lnTo>
                  <a:pt x="2412" y="2005"/>
                </a:lnTo>
                <a:lnTo>
                  <a:pt x="2397" y="1968"/>
                </a:lnTo>
                <a:lnTo>
                  <a:pt x="2382" y="1932"/>
                </a:lnTo>
                <a:lnTo>
                  <a:pt x="2365" y="1897"/>
                </a:lnTo>
                <a:lnTo>
                  <a:pt x="2349" y="1862"/>
                </a:lnTo>
                <a:lnTo>
                  <a:pt x="2332" y="1828"/>
                </a:lnTo>
                <a:lnTo>
                  <a:pt x="2314" y="1795"/>
                </a:lnTo>
                <a:lnTo>
                  <a:pt x="2297" y="1762"/>
                </a:lnTo>
                <a:lnTo>
                  <a:pt x="2279" y="1731"/>
                </a:lnTo>
                <a:lnTo>
                  <a:pt x="2259" y="1700"/>
                </a:lnTo>
                <a:lnTo>
                  <a:pt x="2240" y="1671"/>
                </a:lnTo>
                <a:lnTo>
                  <a:pt x="2221" y="1641"/>
                </a:lnTo>
                <a:lnTo>
                  <a:pt x="2200" y="1613"/>
                </a:lnTo>
                <a:lnTo>
                  <a:pt x="2180" y="1584"/>
                </a:lnTo>
                <a:lnTo>
                  <a:pt x="2159" y="1558"/>
                </a:lnTo>
                <a:lnTo>
                  <a:pt x="2137" y="1531"/>
                </a:lnTo>
                <a:lnTo>
                  <a:pt x="2116" y="1506"/>
                </a:lnTo>
                <a:lnTo>
                  <a:pt x="2093" y="1481"/>
                </a:lnTo>
                <a:lnTo>
                  <a:pt x="2071" y="1457"/>
                </a:lnTo>
                <a:lnTo>
                  <a:pt x="2048" y="1434"/>
                </a:lnTo>
                <a:lnTo>
                  <a:pt x="2024" y="1412"/>
                </a:lnTo>
                <a:lnTo>
                  <a:pt x="2001" y="1390"/>
                </a:lnTo>
                <a:lnTo>
                  <a:pt x="1977" y="1369"/>
                </a:lnTo>
                <a:lnTo>
                  <a:pt x="1953" y="1350"/>
                </a:lnTo>
                <a:lnTo>
                  <a:pt x="1927" y="1330"/>
                </a:lnTo>
                <a:lnTo>
                  <a:pt x="1903" y="1312"/>
                </a:lnTo>
                <a:lnTo>
                  <a:pt x="1877" y="1295"/>
                </a:lnTo>
                <a:lnTo>
                  <a:pt x="1851" y="1277"/>
                </a:lnTo>
                <a:lnTo>
                  <a:pt x="1825" y="1261"/>
                </a:lnTo>
                <a:lnTo>
                  <a:pt x="1799" y="1247"/>
                </a:lnTo>
                <a:lnTo>
                  <a:pt x="1772" y="1233"/>
                </a:lnTo>
                <a:lnTo>
                  <a:pt x="1745" y="1218"/>
                </a:lnTo>
                <a:lnTo>
                  <a:pt x="1717" y="1206"/>
                </a:lnTo>
                <a:lnTo>
                  <a:pt x="1690" y="1194"/>
                </a:lnTo>
                <a:lnTo>
                  <a:pt x="1662" y="1184"/>
                </a:lnTo>
                <a:lnTo>
                  <a:pt x="1635" y="1174"/>
                </a:lnTo>
                <a:lnTo>
                  <a:pt x="1606" y="1164"/>
                </a:lnTo>
                <a:lnTo>
                  <a:pt x="1578" y="1155"/>
                </a:lnTo>
                <a:lnTo>
                  <a:pt x="1549" y="1148"/>
                </a:lnTo>
                <a:lnTo>
                  <a:pt x="1520" y="1141"/>
                </a:lnTo>
                <a:lnTo>
                  <a:pt x="1490" y="1135"/>
                </a:lnTo>
                <a:lnTo>
                  <a:pt x="1499" y="1106"/>
                </a:lnTo>
                <a:lnTo>
                  <a:pt x="1509" y="1079"/>
                </a:lnTo>
                <a:lnTo>
                  <a:pt x="1519" y="1051"/>
                </a:lnTo>
                <a:lnTo>
                  <a:pt x="1530" y="1026"/>
                </a:lnTo>
                <a:lnTo>
                  <a:pt x="1543" y="1000"/>
                </a:lnTo>
                <a:lnTo>
                  <a:pt x="1557" y="976"/>
                </a:lnTo>
                <a:lnTo>
                  <a:pt x="1572" y="953"/>
                </a:lnTo>
                <a:lnTo>
                  <a:pt x="1589" y="932"/>
                </a:lnTo>
                <a:lnTo>
                  <a:pt x="1607" y="912"/>
                </a:lnTo>
                <a:lnTo>
                  <a:pt x="1618" y="903"/>
                </a:lnTo>
                <a:lnTo>
                  <a:pt x="1628" y="893"/>
                </a:lnTo>
                <a:lnTo>
                  <a:pt x="1638" y="885"/>
                </a:lnTo>
                <a:lnTo>
                  <a:pt x="1649" y="877"/>
                </a:lnTo>
                <a:lnTo>
                  <a:pt x="1660" y="870"/>
                </a:lnTo>
                <a:lnTo>
                  <a:pt x="1673" y="863"/>
                </a:lnTo>
                <a:lnTo>
                  <a:pt x="1686" y="857"/>
                </a:lnTo>
                <a:lnTo>
                  <a:pt x="1698" y="851"/>
                </a:lnTo>
                <a:lnTo>
                  <a:pt x="1712" y="845"/>
                </a:lnTo>
                <a:lnTo>
                  <a:pt x="1727" y="840"/>
                </a:lnTo>
                <a:lnTo>
                  <a:pt x="1741" y="836"/>
                </a:lnTo>
                <a:lnTo>
                  <a:pt x="1756" y="832"/>
                </a:lnTo>
                <a:lnTo>
                  <a:pt x="1772" y="829"/>
                </a:lnTo>
                <a:lnTo>
                  <a:pt x="1789" y="827"/>
                </a:lnTo>
                <a:close/>
                <a:moveTo>
                  <a:pt x="2443" y="2988"/>
                </a:moveTo>
                <a:lnTo>
                  <a:pt x="2443" y="2988"/>
                </a:lnTo>
                <a:lnTo>
                  <a:pt x="2442" y="3039"/>
                </a:lnTo>
                <a:lnTo>
                  <a:pt x="2441" y="3087"/>
                </a:lnTo>
                <a:lnTo>
                  <a:pt x="2439" y="3132"/>
                </a:lnTo>
                <a:lnTo>
                  <a:pt x="2437" y="3175"/>
                </a:lnTo>
                <a:lnTo>
                  <a:pt x="2434" y="3216"/>
                </a:lnTo>
                <a:lnTo>
                  <a:pt x="2430" y="3254"/>
                </a:lnTo>
                <a:lnTo>
                  <a:pt x="2424" y="3289"/>
                </a:lnTo>
                <a:lnTo>
                  <a:pt x="2419" y="3323"/>
                </a:lnTo>
                <a:lnTo>
                  <a:pt x="2413" y="3354"/>
                </a:lnTo>
                <a:lnTo>
                  <a:pt x="2406" y="3383"/>
                </a:lnTo>
                <a:lnTo>
                  <a:pt x="2399" y="3409"/>
                </a:lnTo>
                <a:lnTo>
                  <a:pt x="2391" y="3434"/>
                </a:lnTo>
                <a:lnTo>
                  <a:pt x="2383" y="3456"/>
                </a:lnTo>
                <a:lnTo>
                  <a:pt x="2374" y="3477"/>
                </a:lnTo>
                <a:lnTo>
                  <a:pt x="2363" y="3495"/>
                </a:lnTo>
                <a:lnTo>
                  <a:pt x="2352" y="3512"/>
                </a:lnTo>
                <a:lnTo>
                  <a:pt x="2341" y="3526"/>
                </a:lnTo>
                <a:lnTo>
                  <a:pt x="2330" y="3540"/>
                </a:lnTo>
                <a:lnTo>
                  <a:pt x="2317" y="3552"/>
                </a:lnTo>
                <a:lnTo>
                  <a:pt x="2304" y="3561"/>
                </a:lnTo>
                <a:lnTo>
                  <a:pt x="2291" y="3569"/>
                </a:lnTo>
                <a:lnTo>
                  <a:pt x="2277" y="3576"/>
                </a:lnTo>
                <a:lnTo>
                  <a:pt x="2262" y="3581"/>
                </a:lnTo>
                <a:lnTo>
                  <a:pt x="2247" y="3585"/>
                </a:lnTo>
                <a:lnTo>
                  <a:pt x="2232" y="3589"/>
                </a:lnTo>
                <a:lnTo>
                  <a:pt x="2216" y="3591"/>
                </a:lnTo>
                <a:lnTo>
                  <a:pt x="2198" y="3591"/>
                </a:lnTo>
                <a:lnTo>
                  <a:pt x="2181" y="3590"/>
                </a:lnTo>
                <a:lnTo>
                  <a:pt x="2164" y="3588"/>
                </a:lnTo>
                <a:lnTo>
                  <a:pt x="2145" y="3584"/>
                </a:lnTo>
                <a:lnTo>
                  <a:pt x="2127" y="3581"/>
                </a:lnTo>
                <a:lnTo>
                  <a:pt x="2108" y="3576"/>
                </a:lnTo>
                <a:lnTo>
                  <a:pt x="2087" y="3571"/>
                </a:lnTo>
                <a:lnTo>
                  <a:pt x="2068" y="3564"/>
                </a:lnTo>
                <a:lnTo>
                  <a:pt x="2026" y="3550"/>
                </a:lnTo>
                <a:lnTo>
                  <a:pt x="1983" y="3534"/>
                </a:lnTo>
                <a:lnTo>
                  <a:pt x="1939" y="3514"/>
                </a:lnTo>
                <a:lnTo>
                  <a:pt x="1844" y="3473"/>
                </a:lnTo>
                <a:lnTo>
                  <a:pt x="1795" y="3452"/>
                </a:lnTo>
                <a:lnTo>
                  <a:pt x="1744" y="3432"/>
                </a:lnTo>
                <a:lnTo>
                  <a:pt x="1692" y="3411"/>
                </a:lnTo>
                <a:lnTo>
                  <a:pt x="1639" y="3392"/>
                </a:lnTo>
                <a:lnTo>
                  <a:pt x="1584" y="3375"/>
                </a:lnTo>
                <a:lnTo>
                  <a:pt x="1557" y="3367"/>
                </a:lnTo>
                <a:lnTo>
                  <a:pt x="1529" y="3358"/>
                </a:lnTo>
                <a:lnTo>
                  <a:pt x="1500" y="3352"/>
                </a:lnTo>
                <a:lnTo>
                  <a:pt x="1473" y="3346"/>
                </a:lnTo>
                <a:lnTo>
                  <a:pt x="1444" y="3341"/>
                </a:lnTo>
                <a:lnTo>
                  <a:pt x="1416" y="3336"/>
                </a:lnTo>
                <a:lnTo>
                  <a:pt x="1386" y="3333"/>
                </a:lnTo>
                <a:lnTo>
                  <a:pt x="1358" y="3330"/>
                </a:lnTo>
                <a:lnTo>
                  <a:pt x="1328" y="3328"/>
                </a:lnTo>
                <a:lnTo>
                  <a:pt x="1299" y="3328"/>
                </a:lnTo>
                <a:lnTo>
                  <a:pt x="1269" y="3328"/>
                </a:lnTo>
                <a:lnTo>
                  <a:pt x="1240" y="3330"/>
                </a:lnTo>
                <a:lnTo>
                  <a:pt x="1210" y="3333"/>
                </a:lnTo>
                <a:lnTo>
                  <a:pt x="1182" y="3336"/>
                </a:lnTo>
                <a:lnTo>
                  <a:pt x="1153" y="3341"/>
                </a:lnTo>
                <a:lnTo>
                  <a:pt x="1125" y="3346"/>
                </a:lnTo>
                <a:lnTo>
                  <a:pt x="1096" y="3352"/>
                </a:lnTo>
                <a:lnTo>
                  <a:pt x="1068" y="3358"/>
                </a:lnTo>
                <a:lnTo>
                  <a:pt x="1040" y="3367"/>
                </a:lnTo>
                <a:lnTo>
                  <a:pt x="1013" y="3375"/>
                </a:lnTo>
                <a:lnTo>
                  <a:pt x="959" y="3392"/>
                </a:lnTo>
                <a:lnTo>
                  <a:pt x="906" y="3411"/>
                </a:lnTo>
                <a:lnTo>
                  <a:pt x="854" y="3432"/>
                </a:lnTo>
                <a:lnTo>
                  <a:pt x="803" y="3452"/>
                </a:lnTo>
                <a:lnTo>
                  <a:pt x="753" y="3473"/>
                </a:lnTo>
                <a:lnTo>
                  <a:pt x="659" y="3514"/>
                </a:lnTo>
                <a:lnTo>
                  <a:pt x="614" y="3534"/>
                </a:lnTo>
                <a:lnTo>
                  <a:pt x="570" y="3550"/>
                </a:lnTo>
                <a:lnTo>
                  <a:pt x="530" y="3564"/>
                </a:lnTo>
                <a:lnTo>
                  <a:pt x="509" y="3571"/>
                </a:lnTo>
                <a:lnTo>
                  <a:pt x="490" y="3576"/>
                </a:lnTo>
                <a:lnTo>
                  <a:pt x="471" y="3581"/>
                </a:lnTo>
                <a:lnTo>
                  <a:pt x="452" y="3584"/>
                </a:lnTo>
                <a:lnTo>
                  <a:pt x="434" y="3588"/>
                </a:lnTo>
                <a:lnTo>
                  <a:pt x="416" y="3590"/>
                </a:lnTo>
                <a:lnTo>
                  <a:pt x="398" y="3591"/>
                </a:lnTo>
                <a:lnTo>
                  <a:pt x="382" y="3591"/>
                </a:lnTo>
                <a:lnTo>
                  <a:pt x="366" y="3589"/>
                </a:lnTo>
                <a:lnTo>
                  <a:pt x="350" y="3585"/>
                </a:lnTo>
                <a:lnTo>
                  <a:pt x="335" y="3581"/>
                </a:lnTo>
                <a:lnTo>
                  <a:pt x="320" y="3576"/>
                </a:lnTo>
                <a:lnTo>
                  <a:pt x="307" y="3569"/>
                </a:lnTo>
                <a:lnTo>
                  <a:pt x="292" y="3561"/>
                </a:lnTo>
                <a:lnTo>
                  <a:pt x="280" y="3552"/>
                </a:lnTo>
                <a:lnTo>
                  <a:pt x="268" y="3540"/>
                </a:lnTo>
                <a:lnTo>
                  <a:pt x="256" y="3526"/>
                </a:lnTo>
                <a:lnTo>
                  <a:pt x="244" y="3512"/>
                </a:lnTo>
                <a:lnTo>
                  <a:pt x="234" y="3495"/>
                </a:lnTo>
                <a:lnTo>
                  <a:pt x="224" y="3477"/>
                </a:lnTo>
                <a:lnTo>
                  <a:pt x="215" y="3456"/>
                </a:lnTo>
                <a:lnTo>
                  <a:pt x="206" y="3434"/>
                </a:lnTo>
                <a:lnTo>
                  <a:pt x="198" y="3409"/>
                </a:lnTo>
                <a:lnTo>
                  <a:pt x="190" y="3383"/>
                </a:lnTo>
                <a:lnTo>
                  <a:pt x="184" y="3354"/>
                </a:lnTo>
                <a:lnTo>
                  <a:pt x="178" y="3323"/>
                </a:lnTo>
                <a:lnTo>
                  <a:pt x="172" y="3289"/>
                </a:lnTo>
                <a:lnTo>
                  <a:pt x="168" y="3254"/>
                </a:lnTo>
                <a:lnTo>
                  <a:pt x="164" y="3216"/>
                </a:lnTo>
                <a:lnTo>
                  <a:pt x="161" y="3175"/>
                </a:lnTo>
                <a:lnTo>
                  <a:pt x="158" y="3132"/>
                </a:lnTo>
                <a:lnTo>
                  <a:pt x="156" y="3087"/>
                </a:lnTo>
                <a:lnTo>
                  <a:pt x="155" y="3039"/>
                </a:lnTo>
                <a:lnTo>
                  <a:pt x="155" y="2988"/>
                </a:lnTo>
                <a:lnTo>
                  <a:pt x="155" y="2936"/>
                </a:lnTo>
                <a:lnTo>
                  <a:pt x="156" y="2885"/>
                </a:lnTo>
                <a:lnTo>
                  <a:pt x="158" y="2834"/>
                </a:lnTo>
                <a:lnTo>
                  <a:pt x="161" y="2784"/>
                </a:lnTo>
                <a:lnTo>
                  <a:pt x="164" y="2735"/>
                </a:lnTo>
                <a:lnTo>
                  <a:pt x="168" y="2686"/>
                </a:lnTo>
                <a:lnTo>
                  <a:pt x="172" y="2639"/>
                </a:lnTo>
                <a:lnTo>
                  <a:pt x="178" y="2592"/>
                </a:lnTo>
                <a:lnTo>
                  <a:pt x="184" y="2546"/>
                </a:lnTo>
                <a:lnTo>
                  <a:pt x="190" y="2501"/>
                </a:lnTo>
                <a:lnTo>
                  <a:pt x="198" y="2456"/>
                </a:lnTo>
                <a:lnTo>
                  <a:pt x="206" y="2412"/>
                </a:lnTo>
                <a:lnTo>
                  <a:pt x="215" y="2368"/>
                </a:lnTo>
                <a:lnTo>
                  <a:pt x="224" y="2326"/>
                </a:lnTo>
                <a:lnTo>
                  <a:pt x="234" y="2284"/>
                </a:lnTo>
                <a:lnTo>
                  <a:pt x="244" y="2243"/>
                </a:lnTo>
                <a:lnTo>
                  <a:pt x="256" y="2203"/>
                </a:lnTo>
                <a:lnTo>
                  <a:pt x="268" y="2164"/>
                </a:lnTo>
                <a:lnTo>
                  <a:pt x="280" y="2125"/>
                </a:lnTo>
                <a:lnTo>
                  <a:pt x="292" y="2087"/>
                </a:lnTo>
                <a:lnTo>
                  <a:pt x="307" y="2051"/>
                </a:lnTo>
                <a:lnTo>
                  <a:pt x="320" y="2014"/>
                </a:lnTo>
                <a:lnTo>
                  <a:pt x="335" y="1978"/>
                </a:lnTo>
                <a:lnTo>
                  <a:pt x="350" y="1944"/>
                </a:lnTo>
                <a:lnTo>
                  <a:pt x="366" y="1910"/>
                </a:lnTo>
                <a:lnTo>
                  <a:pt x="382" y="1876"/>
                </a:lnTo>
                <a:lnTo>
                  <a:pt x="398" y="1844"/>
                </a:lnTo>
                <a:lnTo>
                  <a:pt x="416" y="1812"/>
                </a:lnTo>
                <a:lnTo>
                  <a:pt x="434" y="1782"/>
                </a:lnTo>
                <a:lnTo>
                  <a:pt x="452" y="1752"/>
                </a:lnTo>
                <a:lnTo>
                  <a:pt x="471" y="1723"/>
                </a:lnTo>
                <a:lnTo>
                  <a:pt x="490" y="1694"/>
                </a:lnTo>
                <a:lnTo>
                  <a:pt x="509" y="1666"/>
                </a:lnTo>
                <a:lnTo>
                  <a:pt x="530" y="1640"/>
                </a:lnTo>
                <a:lnTo>
                  <a:pt x="550" y="1615"/>
                </a:lnTo>
                <a:lnTo>
                  <a:pt x="570" y="1589"/>
                </a:lnTo>
                <a:lnTo>
                  <a:pt x="592" y="1565"/>
                </a:lnTo>
                <a:lnTo>
                  <a:pt x="614" y="1541"/>
                </a:lnTo>
                <a:lnTo>
                  <a:pt x="637" y="1519"/>
                </a:lnTo>
                <a:lnTo>
                  <a:pt x="659" y="1497"/>
                </a:lnTo>
                <a:lnTo>
                  <a:pt x="681" y="1476"/>
                </a:lnTo>
                <a:lnTo>
                  <a:pt x="705" y="1457"/>
                </a:lnTo>
                <a:lnTo>
                  <a:pt x="729" y="1437"/>
                </a:lnTo>
                <a:lnTo>
                  <a:pt x="753" y="1419"/>
                </a:lnTo>
                <a:lnTo>
                  <a:pt x="778" y="1402"/>
                </a:lnTo>
                <a:lnTo>
                  <a:pt x="803" y="1385"/>
                </a:lnTo>
                <a:lnTo>
                  <a:pt x="828" y="1369"/>
                </a:lnTo>
                <a:lnTo>
                  <a:pt x="854" y="1355"/>
                </a:lnTo>
                <a:lnTo>
                  <a:pt x="879" y="1341"/>
                </a:lnTo>
                <a:lnTo>
                  <a:pt x="906" y="1327"/>
                </a:lnTo>
                <a:lnTo>
                  <a:pt x="932" y="1315"/>
                </a:lnTo>
                <a:lnTo>
                  <a:pt x="959" y="1304"/>
                </a:lnTo>
                <a:lnTo>
                  <a:pt x="985" y="1294"/>
                </a:lnTo>
                <a:lnTo>
                  <a:pt x="1013" y="1284"/>
                </a:lnTo>
                <a:lnTo>
                  <a:pt x="1040" y="1275"/>
                </a:lnTo>
                <a:lnTo>
                  <a:pt x="1068" y="1267"/>
                </a:lnTo>
                <a:lnTo>
                  <a:pt x="1096" y="1261"/>
                </a:lnTo>
                <a:lnTo>
                  <a:pt x="1125" y="1255"/>
                </a:lnTo>
                <a:lnTo>
                  <a:pt x="1153" y="1250"/>
                </a:lnTo>
                <a:lnTo>
                  <a:pt x="1182" y="1246"/>
                </a:lnTo>
                <a:lnTo>
                  <a:pt x="1210" y="1243"/>
                </a:lnTo>
                <a:lnTo>
                  <a:pt x="1240" y="1240"/>
                </a:lnTo>
                <a:lnTo>
                  <a:pt x="1269" y="1239"/>
                </a:lnTo>
                <a:lnTo>
                  <a:pt x="1299" y="1238"/>
                </a:lnTo>
                <a:lnTo>
                  <a:pt x="1328" y="1239"/>
                </a:lnTo>
                <a:lnTo>
                  <a:pt x="1358" y="1240"/>
                </a:lnTo>
                <a:lnTo>
                  <a:pt x="1386" y="1243"/>
                </a:lnTo>
                <a:lnTo>
                  <a:pt x="1416" y="1246"/>
                </a:lnTo>
                <a:lnTo>
                  <a:pt x="1444" y="1250"/>
                </a:lnTo>
                <a:lnTo>
                  <a:pt x="1473" y="1255"/>
                </a:lnTo>
                <a:lnTo>
                  <a:pt x="1500" y="1261"/>
                </a:lnTo>
                <a:lnTo>
                  <a:pt x="1529" y="1267"/>
                </a:lnTo>
                <a:lnTo>
                  <a:pt x="1557" y="1275"/>
                </a:lnTo>
                <a:lnTo>
                  <a:pt x="1584" y="1284"/>
                </a:lnTo>
                <a:lnTo>
                  <a:pt x="1612" y="1294"/>
                </a:lnTo>
                <a:lnTo>
                  <a:pt x="1639" y="1304"/>
                </a:lnTo>
                <a:lnTo>
                  <a:pt x="1666" y="1315"/>
                </a:lnTo>
                <a:lnTo>
                  <a:pt x="1692" y="1327"/>
                </a:lnTo>
                <a:lnTo>
                  <a:pt x="1717" y="1341"/>
                </a:lnTo>
                <a:lnTo>
                  <a:pt x="1744" y="1355"/>
                </a:lnTo>
                <a:lnTo>
                  <a:pt x="1769" y="1369"/>
                </a:lnTo>
                <a:lnTo>
                  <a:pt x="1795" y="1385"/>
                </a:lnTo>
                <a:lnTo>
                  <a:pt x="1819" y="1402"/>
                </a:lnTo>
                <a:lnTo>
                  <a:pt x="1844" y="1419"/>
                </a:lnTo>
                <a:lnTo>
                  <a:pt x="1868" y="1437"/>
                </a:lnTo>
                <a:lnTo>
                  <a:pt x="1892" y="1457"/>
                </a:lnTo>
                <a:lnTo>
                  <a:pt x="1915" y="1476"/>
                </a:lnTo>
                <a:lnTo>
                  <a:pt x="1939" y="1497"/>
                </a:lnTo>
                <a:lnTo>
                  <a:pt x="1961" y="1519"/>
                </a:lnTo>
                <a:lnTo>
                  <a:pt x="1983" y="1541"/>
                </a:lnTo>
                <a:lnTo>
                  <a:pt x="2005" y="1565"/>
                </a:lnTo>
                <a:lnTo>
                  <a:pt x="2026" y="1589"/>
                </a:lnTo>
                <a:lnTo>
                  <a:pt x="2048" y="1615"/>
                </a:lnTo>
                <a:lnTo>
                  <a:pt x="2068" y="1640"/>
                </a:lnTo>
                <a:lnTo>
                  <a:pt x="2087" y="1666"/>
                </a:lnTo>
                <a:lnTo>
                  <a:pt x="2108" y="1694"/>
                </a:lnTo>
                <a:lnTo>
                  <a:pt x="2127" y="1723"/>
                </a:lnTo>
                <a:lnTo>
                  <a:pt x="2145" y="1752"/>
                </a:lnTo>
                <a:lnTo>
                  <a:pt x="2164" y="1782"/>
                </a:lnTo>
                <a:lnTo>
                  <a:pt x="2181" y="1812"/>
                </a:lnTo>
                <a:lnTo>
                  <a:pt x="2198" y="1844"/>
                </a:lnTo>
                <a:lnTo>
                  <a:pt x="2216" y="1876"/>
                </a:lnTo>
                <a:lnTo>
                  <a:pt x="2232" y="1910"/>
                </a:lnTo>
                <a:lnTo>
                  <a:pt x="2247" y="1944"/>
                </a:lnTo>
                <a:lnTo>
                  <a:pt x="2262" y="1978"/>
                </a:lnTo>
                <a:lnTo>
                  <a:pt x="2277" y="2014"/>
                </a:lnTo>
                <a:lnTo>
                  <a:pt x="2291" y="2051"/>
                </a:lnTo>
                <a:lnTo>
                  <a:pt x="2304" y="2087"/>
                </a:lnTo>
                <a:lnTo>
                  <a:pt x="2317" y="2125"/>
                </a:lnTo>
                <a:lnTo>
                  <a:pt x="2330" y="2164"/>
                </a:lnTo>
                <a:lnTo>
                  <a:pt x="2341" y="2203"/>
                </a:lnTo>
                <a:lnTo>
                  <a:pt x="2352" y="2243"/>
                </a:lnTo>
                <a:lnTo>
                  <a:pt x="2363" y="2284"/>
                </a:lnTo>
                <a:lnTo>
                  <a:pt x="2374" y="2326"/>
                </a:lnTo>
                <a:lnTo>
                  <a:pt x="2383" y="2368"/>
                </a:lnTo>
                <a:lnTo>
                  <a:pt x="2391" y="2412"/>
                </a:lnTo>
                <a:lnTo>
                  <a:pt x="2399" y="2456"/>
                </a:lnTo>
                <a:lnTo>
                  <a:pt x="2406" y="2501"/>
                </a:lnTo>
                <a:lnTo>
                  <a:pt x="2413" y="2546"/>
                </a:lnTo>
                <a:lnTo>
                  <a:pt x="2419" y="2592"/>
                </a:lnTo>
                <a:lnTo>
                  <a:pt x="2424" y="2639"/>
                </a:lnTo>
                <a:lnTo>
                  <a:pt x="2430" y="2686"/>
                </a:lnTo>
                <a:lnTo>
                  <a:pt x="2434" y="2735"/>
                </a:lnTo>
                <a:lnTo>
                  <a:pt x="2437" y="2784"/>
                </a:lnTo>
                <a:lnTo>
                  <a:pt x="2439" y="2834"/>
                </a:lnTo>
                <a:lnTo>
                  <a:pt x="2441" y="2885"/>
                </a:lnTo>
                <a:lnTo>
                  <a:pt x="2442" y="2936"/>
                </a:lnTo>
                <a:lnTo>
                  <a:pt x="2443" y="2988"/>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2" name="TextBox 24"/>
          <p:cNvSpPr txBox="1"/>
          <p:nvPr/>
        </p:nvSpPr>
        <p:spPr>
          <a:xfrm>
            <a:off x="7406640" y="1925955"/>
            <a:ext cx="1974850" cy="338554"/>
          </a:xfrm>
          <a:prstGeom prst="rect">
            <a:avLst/>
          </a:prstGeom>
          <a:noFill/>
        </p:spPr>
        <p:txBody>
          <a:bodyPr wrap="square" rtlCol="0">
            <a:spAutoFit/>
          </a:bodyPr>
          <a:lstStyle/>
          <a:p>
            <a:pPr algn="dist"/>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9" name="手指"/>
          <p:cNvSpPr/>
          <p:nvPr/>
        </p:nvSpPr>
        <p:spPr bwMode="auto">
          <a:xfrm>
            <a:off x="6871335" y="2459990"/>
            <a:ext cx="314960" cy="475615"/>
          </a:xfrm>
          <a:custGeom>
            <a:avLst/>
            <a:gdLst>
              <a:gd name="T0" fmla="*/ 1437758 w 3678"/>
              <a:gd name="T1" fmla="*/ 791596 h 4570"/>
              <a:gd name="T2" fmla="*/ 1392268 w 3678"/>
              <a:gd name="T3" fmla="*/ 779508 h 4570"/>
              <a:gd name="T4" fmla="*/ 1360132 w 3678"/>
              <a:gd name="T5" fmla="*/ 782842 h 4570"/>
              <a:gd name="T6" fmla="*/ 1344690 w 3678"/>
              <a:gd name="T7" fmla="*/ 782426 h 4570"/>
              <a:gd name="T8" fmla="*/ 1354289 w 3678"/>
              <a:gd name="T9" fmla="*/ 716147 h 4570"/>
              <a:gd name="T10" fmla="*/ 1343021 w 3678"/>
              <a:gd name="T11" fmla="*/ 671544 h 4570"/>
              <a:gd name="T12" fmla="*/ 1317980 w 3678"/>
              <a:gd name="T13" fmla="*/ 640697 h 4570"/>
              <a:gd name="T14" fmla="*/ 1272906 w 3678"/>
              <a:gd name="T15" fmla="*/ 614852 h 4570"/>
              <a:gd name="T16" fmla="*/ 1216982 w 3678"/>
              <a:gd name="T17" fmla="*/ 599012 h 4570"/>
              <a:gd name="T18" fmla="*/ 1162727 w 3678"/>
              <a:gd name="T19" fmla="*/ 595260 h 4570"/>
              <a:gd name="T20" fmla="*/ 1107637 w 3678"/>
              <a:gd name="T21" fmla="*/ 613185 h 4570"/>
              <a:gd name="T22" fmla="*/ 1073415 w 3678"/>
              <a:gd name="T23" fmla="*/ 657371 h 4570"/>
              <a:gd name="T24" fmla="*/ 1060060 w 3678"/>
              <a:gd name="T25" fmla="*/ 611101 h 4570"/>
              <a:gd name="T26" fmla="*/ 1053800 w 3678"/>
              <a:gd name="T27" fmla="*/ 578586 h 4570"/>
              <a:gd name="T28" fmla="*/ 1026672 w 3678"/>
              <a:gd name="T29" fmla="*/ 537318 h 4570"/>
              <a:gd name="T30" fmla="*/ 996623 w 3678"/>
              <a:gd name="T31" fmla="*/ 518977 h 4570"/>
              <a:gd name="T32" fmla="*/ 951967 w 3678"/>
              <a:gd name="T33" fmla="*/ 508973 h 4570"/>
              <a:gd name="T34" fmla="*/ 906894 w 3678"/>
              <a:gd name="T35" fmla="*/ 508973 h 4570"/>
              <a:gd name="T36" fmla="*/ 846378 w 3678"/>
              <a:gd name="T37" fmla="*/ 521478 h 4570"/>
              <a:gd name="T38" fmla="*/ 806313 w 3678"/>
              <a:gd name="T39" fmla="*/ 542321 h 4570"/>
              <a:gd name="T40" fmla="*/ 781690 w 3678"/>
              <a:gd name="T41" fmla="*/ 569416 h 4570"/>
              <a:gd name="T42" fmla="*/ 767917 w 3678"/>
              <a:gd name="T43" fmla="*/ 616937 h 4570"/>
              <a:gd name="T44" fmla="*/ 764996 w 3678"/>
              <a:gd name="T45" fmla="*/ 655287 h 4570"/>
              <a:gd name="T46" fmla="*/ 754980 w 3678"/>
              <a:gd name="T47" fmla="*/ 669876 h 4570"/>
              <a:gd name="T48" fmla="*/ 751223 w 3678"/>
              <a:gd name="T49" fmla="*/ 125888 h 4570"/>
              <a:gd name="T50" fmla="*/ 739538 w 3678"/>
              <a:gd name="T51" fmla="*/ 85454 h 4570"/>
              <a:gd name="T52" fmla="*/ 717836 w 3678"/>
              <a:gd name="T53" fmla="*/ 50856 h 4570"/>
              <a:gd name="T54" fmla="*/ 686952 w 3678"/>
              <a:gd name="T55" fmla="*/ 23344 h 4570"/>
              <a:gd name="T56" fmla="*/ 648974 w 3678"/>
              <a:gd name="T57" fmla="*/ 5836 h 4570"/>
              <a:gd name="T58" fmla="*/ 605987 w 3678"/>
              <a:gd name="T59" fmla="*/ 0 h 4570"/>
              <a:gd name="T60" fmla="*/ 579277 w 3678"/>
              <a:gd name="T61" fmla="*/ 2501 h 4570"/>
              <a:gd name="T62" fmla="*/ 539212 w 3678"/>
              <a:gd name="T63" fmla="*/ 16257 h 4570"/>
              <a:gd name="T64" fmla="*/ 504154 w 3678"/>
              <a:gd name="T65" fmla="*/ 40851 h 4570"/>
              <a:gd name="T66" fmla="*/ 482035 w 3678"/>
              <a:gd name="T67" fmla="*/ 69197 h 4570"/>
              <a:gd name="T68" fmla="*/ 464924 w 3678"/>
              <a:gd name="T69" fmla="*/ 107964 h 4570"/>
              <a:gd name="T70" fmla="*/ 459916 w 3678"/>
              <a:gd name="T71" fmla="*/ 150482 h 4570"/>
              <a:gd name="T72" fmla="*/ 462420 w 3678"/>
              <a:gd name="T73" fmla="*/ 1016278 h 4570"/>
              <a:gd name="T74" fmla="*/ 449482 w 3678"/>
              <a:gd name="T75" fmla="*/ 1108402 h 4570"/>
              <a:gd name="T76" fmla="*/ 230375 w 3678"/>
              <a:gd name="T77" fmla="*/ 945414 h 4570"/>
              <a:gd name="T78" fmla="*/ 159426 w 3678"/>
              <a:gd name="T79" fmla="*/ 919569 h 4570"/>
              <a:gd name="T80" fmla="*/ 114770 w 3678"/>
              <a:gd name="T81" fmla="*/ 922487 h 4570"/>
              <a:gd name="T82" fmla="*/ 70949 w 3678"/>
              <a:gd name="T83" fmla="*/ 939995 h 4570"/>
              <a:gd name="T84" fmla="*/ 34640 w 3678"/>
              <a:gd name="T85" fmla="*/ 970841 h 4570"/>
              <a:gd name="T86" fmla="*/ 15024 w 3678"/>
              <a:gd name="T87" fmla="*/ 1001271 h 4570"/>
              <a:gd name="T88" fmla="*/ 2087 w 3678"/>
              <a:gd name="T89" fmla="*/ 1041706 h 4570"/>
              <a:gd name="T90" fmla="*/ 417 w 3678"/>
              <a:gd name="T91" fmla="*/ 1077555 h 4570"/>
              <a:gd name="T92" fmla="*/ 10434 w 3678"/>
              <a:gd name="T93" fmla="*/ 1119240 h 4570"/>
              <a:gd name="T94" fmla="*/ 31718 w 3678"/>
              <a:gd name="T95" fmla="*/ 1156756 h 4570"/>
              <a:gd name="T96" fmla="*/ 395644 w 3678"/>
              <a:gd name="T97" fmla="*/ 1467309 h 4570"/>
              <a:gd name="T98" fmla="*/ 487043 w 3678"/>
              <a:gd name="T99" fmla="*/ 1600283 h 4570"/>
              <a:gd name="T100" fmla="*/ 568008 w 3678"/>
              <a:gd name="T101" fmla="*/ 1681986 h 4570"/>
              <a:gd name="T102" fmla="*/ 1298365 w 3678"/>
              <a:gd name="T103" fmla="*/ 1905000 h 4570"/>
              <a:gd name="T104" fmla="*/ 1510794 w 3678"/>
              <a:gd name="T105" fmla="*/ 1041289 h 4570"/>
              <a:gd name="T106" fmla="*/ 1533331 w 3678"/>
              <a:gd name="T107" fmla="*/ 936660 h 4570"/>
              <a:gd name="T108" fmla="*/ 1531661 w 3678"/>
              <a:gd name="T109" fmla="*/ 880385 h 4570"/>
              <a:gd name="T110" fmla="*/ 1516637 w 3678"/>
              <a:gd name="T111" fmla="*/ 845787 h 4570"/>
              <a:gd name="T112" fmla="*/ 1485336 w 3678"/>
              <a:gd name="T113" fmla="*/ 817441 h 457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678" h="4570">
                <a:moveTo>
                  <a:pt x="3559" y="1961"/>
                </a:moveTo>
                <a:lnTo>
                  <a:pt x="3559" y="1961"/>
                </a:lnTo>
                <a:lnTo>
                  <a:pt x="3532" y="1945"/>
                </a:lnTo>
                <a:lnTo>
                  <a:pt x="3504" y="1928"/>
                </a:lnTo>
                <a:lnTo>
                  <a:pt x="3474" y="1913"/>
                </a:lnTo>
                <a:lnTo>
                  <a:pt x="3445" y="1899"/>
                </a:lnTo>
                <a:lnTo>
                  <a:pt x="3415" y="1887"/>
                </a:lnTo>
                <a:lnTo>
                  <a:pt x="3399" y="1881"/>
                </a:lnTo>
                <a:lnTo>
                  <a:pt x="3383" y="1878"/>
                </a:lnTo>
                <a:lnTo>
                  <a:pt x="3368" y="1874"/>
                </a:lnTo>
                <a:lnTo>
                  <a:pt x="3351" y="1872"/>
                </a:lnTo>
                <a:lnTo>
                  <a:pt x="3336" y="1870"/>
                </a:lnTo>
                <a:lnTo>
                  <a:pt x="3320" y="1870"/>
                </a:lnTo>
                <a:lnTo>
                  <a:pt x="3296" y="1871"/>
                </a:lnTo>
                <a:lnTo>
                  <a:pt x="3285" y="1872"/>
                </a:lnTo>
                <a:lnTo>
                  <a:pt x="3272" y="1874"/>
                </a:lnTo>
                <a:lnTo>
                  <a:pt x="3259" y="1878"/>
                </a:lnTo>
                <a:lnTo>
                  <a:pt x="3245" y="1883"/>
                </a:lnTo>
                <a:lnTo>
                  <a:pt x="3232" y="1888"/>
                </a:lnTo>
                <a:lnTo>
                  <a:pt x="3218" y="1894"/>
                </a:lnTo>
                <a:lnTo>
                  <a:pt x="3221" y="1880"/>
                </a:lnTo>
                <a:lnTo>
                  <a:pt x="3222" y="1877"/>
                </a:lnTo>
                <a:lnTo>
                  <a:pt x="3224" y="1872"/>
                </a:lnTo>
                <a:lnTo>
                  <a:pt x="3241" y="1773"/>
                </a:lnTo>
                <a:lnTo>
                  <a:pt x="3243" y="1757"/>
                </a:lnTo>
                <a:lnTo>
                  <a:pt x="3245" y="1738"/>
                </a:lnTo>
                <a:lnTo>
                  <a:pt x="3245" y="1718"/>
                </a:lnTo>
                <a:lnTo>
                  <a:pt x="3243" y="1695"/>
                </a:lnTo>
                <a:lnTo>
                  <a:pt x="3240" y="1672"/>
                </a:lnTo>
                <a:lnTo>
                  <a:pt x="3233" y="1648"/>
                </a:lnTo>
                <a:lnTo>
                  <a:pt x="3229" y="1635"/>
                </a:lnTo>
                <a:lnTo>
                  <a:pt x="3224" y="1622"/>
                </a:lnTo>
                <a:lnTo>
                  <a:pt x="3218" y="1611"/>
                </a:lnTo>
                <a:lnTo>
                  <a:pt x="3211" y="1598"/>
                </a:lnTo>
                <a:lnTo>
                  <a:pt x="3202" y="1585"/>
                </a:lnTo>
                <a:lnTo>
                  <a:pt x="3193" y="1573"/>
                </a:lnTo>
                <a:lnTo>
                  <a:pt x="3183" y="1560"/>
                </a:lnTo>
                <a:lnTo>
                  <a:pt x="3171" y="1548"/>
                </a:lnTo>
                <a:lnTo>
                  <a:pt x="3158" y="1537"/>
                </a:lnTo>
                <a:lnTo>
                  <a:pt x="3144" y="1525"/>
                </a:lnTo>
                <a:lnTo>
                  <a:pt x="3127" y="1514"/>
                </a:lnTo>
                <a:lnTo>
                  <a:pt x="3111" y="1504"/>
                </a:lnTo>
                <a:lnTo>
                  <a:pt x="3092" y="1493"/>
                </a:lnTo>
                <a:lnTo>
                  <a:pt x="3072" y="1484"/>
                </a:lnTo>
                <a:lnTo>
                  <a:pt x="3050" y="1475"/>
                </a:lnTo>
                <a:lnTo>
                  <a:pt x="3028" y="1465"/>
                </a:lnTo>
                <a:lnTo>
                  <a:pt x="3002" y="1458"/>
                </a:lnTo>
                <a:lnTo>
                  <a:pt x="2975" y="1450"/>
                </a:lnTo>
                <a:lnTo>
                  <a:pt x="2947" y="1443"/>
                </a:lnTo>
                <a:lnTo>
                  <a:pt x="2916" y="1437"/>
                </a:lnTo>
                <a:lnTo>
                  <a:pt x="2888" y="1432"/>
                </a:lnTo>
                <a:lnTo>
                  <a:pt x="2861" y="1430"/>
                </a:lnTo>
                <a:lnTo>
                  <a:pt x="2837" y="1428"/>
                </a:lnTo>
                <a:lnTo>
                  <a:pt x="2812" y="1428"/>
                </a:lnTo>
                <a:lnTo>
                  <a:pt x="2786" y="1428"/>
                </a:lnTo>
                <a:lnTo>
                  <a:pt x="2761" y="1431"/>
                </a:lnTo>
                <a:lnTo>
                  <a:pt x="2737" y="1436"/>
                </a:lnTo>
                <a:lnTo>
                  <a:pt x="2715" y="1442"/>
                </a:lnTo>
                <a:lnTo>
                  <a:pt x="2693" y="1450"/>
                </a:lnTo>
                <a:lnTo>
                  <a:pt x="2673" y="1461"/>
                </a:lnTo>
                <a:lnTo>
                  <a:pt x="2654" y="1471"/>
                </a:lnTo>
                <a:lnTo>
                  <a:pt x="2636" y="1485"/>
                </a:lnTo>
                <a:lnTo>
                  <a:pt x="2621" y="1500"/>
                </a:lnTo>
                <a:lnTo>
                  <a:pt x="2606" y="1517"/>
                </a:lnTo>
                <a:lnTo>
                  <a:pt x="2593" y="1536"/>
                </a:lnTo>
                <a:lnTo>
                  <a:pt x="2581" y="1555"/>
                </a:lnTo>
                <a:lnTo>
                  <a:pt x="2572" y="1577"/>
                </a:lnTo>
                <a:lnTo>
                  <a:pt x="2562" y="1600"/>
                </a:lnTo>
                <a:lnTo>
                  <a:pt x="2555" y="1625"/>
                </a:lnTo>
                <a:lnTo>
                  <a:pt x="2550" y="1650"/>
                </a:lnTo>
                <a:lnTo>
                  <a:pt x="2550" y="1653"/>
                </a:lnTo>
                <a:lnTo>
                  <a:pt x="2541" y="1469"/>
                </a:lnTo>
                <a:lnTo>
                  <a:pt x="2540" y="1466"/>
                </a:lnTo>
                <a:lnTo>
                  <a:pt x="2540" y="1465"/>
                </a:lnTo>
                <a:lnTo>
                  <a:pt x="2539" y="1446"/>
                </a:lnTo>
                <a:lnTo>
                  <a:pt x="2535" y="1428"/>
                </a:lnTo>
                <a:lnTo>
                  <a:pt x="2531" y="1408"/>
                </a:lnTo>
                <a:lnTo>
                  <a:pt x="2525" y="1388"/>
                </a:lnTo>
                <a:lnTo>
                  <a:pt x="2517" y="1367"/>
                </a:lnTo>
                <a:lnTo>
                  <a:pt x="2506" y="1347"/>
                </a:lnTo>
                <a:lnTo>
                  <a:pt x="2493" y="1327"/>
                </a:lnTo>
                <a:lnTo>
                  <a:pt x="2478" y="1307"/>
                </a:lnTo>
                <a:lnTo>
                  <a:pt x="2470" y="1299"/>
                </a:lnTo>
                <a:lnTo>
                  <a:pt x="2460" y="1289"/>
                </a:lnTo>
                <a:lnTo>
                  <a:pt x="2450" y="1281"/>
                </a:lnTo>
                <a:lnTo>
                  <a:pt x="2439" y="1273"/>
                </a:lnTo>
                <a:lnTo>
                  <a:pt x="2428" y="1265"/>
                </a:lnTo>
                <a:lnTo>
                  <a:pt x="2415" y="1258"/>
                </a:lnTo>
                <a:lnTo>
                  <a:pt x="2402" y="1251"/>
                </a:lnTo>
                <a:lnTo>
                  <a:pt x="2388" y="1245"/>
                </a:lnTo>
                <a:lnTo>
                  <a:pt x="2373" y="1239"/>
                </a:lnTo>
                <a:lnTo>
                  <a:pt x="2356" y="1234"/>
                </a:lnTo>
                <a:lnTo>
                  <a:pt x="2339" y="1230"/>
                </a:lnTo>
                <a:lnTo>
                  <a:pt x="2320" y="1226"/>
                </a:lnTo>
                <a:lnTo>
                  <a:pt x="2301" y="1223"/>
                </a:lnTo>
                <a:lnTo>
                  <a:pt x="2281" y="1221"/>
                </a:lnTo>
                <a:lnTo>
                  <a:pt x="2259" y="1219"/>
                </a:lnTo>
                <a:lnTo>
                  <a:pt x="2237" y="1219"/>
                </a:lnTo>
                <a:lnTo>
                  <a:pt x="2206" y="1220"/>
                </a:lnTo>
                <a:lnTo>
                  <a:pt x="2173" y="1221"/>
                </a:lnTo>
                <a:lnTo>
                  <a:pt x="2145" y="1225"/>
                </a:lnTo>
                <a:lnTo>
                  <a:pt x="2119" y="1228"/>
                </a:lnTo>
                <a:lnTo>
                  <a:pt x="2095" y="1233"/>
                </a:lnTo>
                <a:lnTo>
                  <a:pt x="2071" y="1238"/>
                </a:lnTo>
                <a:lnTo>
                  <a:pt x="2049" y="1244"/>
                </a:lnTo>
                <a:lnTo>
                  <a:pt x="2028" y="1251"/>
                </a:lnTo>
                <a:lnTo>
                  <a:pt x="2009" y="1258"/>
                </a:lnTo>
                <a:lnTo>
                  <a:pt x="1990" y="1265"/>
                </a:lnTo>
                <a:lnTo>
                  <a:pt x="1974" y="1273"/>
                </a:lnTo>
                <a:lnTo>
                  <a:pt x="1959" y="1282"/>
                </a:lnTo>
                <a:lnTo>
                  <a:pt x="1945" y="1292"/>
                </a:lnTo>
                <a:lnTo>
                  <a:pt x="1932" y="1301"/>
                </a:lnTo>
                <a:lnTo>
                  <a:pt x="1919" y="1310"/>
                </a:lnTo>
                <a:lnTo>
                  <a:pt x="1908" y="1321"/>
                </a:lnTo>
                <a:lnTo>
                  <a:pt x="1898" y="1332"/>
                </a:lnTo>
                <a:lnTo>
                  <a:pt x="1890" y="1343"/>
                </a:lnTo>
                <a:lnTo>
                  <a:pt x="1881" y="1354"/>
                </a:lnTo>
                <a:lnTo>
                  <a:pt x="1873" y="1366"/>
                </a:lnTo>
                <a:lnTo>
                  <a:pt x="1867" y="1377"/>
                </a:lnTo>
                <a:lnTo>
                  <a:pt x="1861" y="1388"/>
                </a:lnTo>
                <a:lnTo>
                  <a:pt x="1852" y="1411"/>
                </a:lnTo>
                <a:lnTo>
                  <a:pt x="1846" y="1435"/>
                </a:lnTo>
                <a:lnTo>
                  <a:pt x="1843" y="1458"/>
                </a:lnTo>
                <a:lnTo>
                  <a:pt x="1840" y="1480"/>
                </a:lnTo>
                <a:lnTo>
                  <a:pt x="1840" y="1502"/>
                </a:lnTo>
                <a:lnTo>
                  <a:pt x="1840" y="1521"/>
                </a:lnTo>
                <a:lnTo>
                  <a:pt x="1841" y="1545"/>
                </a:lnTo>
                <a:lnTo>
                  <a:pt x="1838" y="1560"/>
                </a:lnTo>
                <a:lnTo>
                  <a:pt x="1833" y="1572"/>
                </a:lnTo>
                <a:lnTo>
                  <a:pt x="1829" y="1581"/>
                </a:lnTo>
                <a:lnTo>
                  <a:pt x="1825" y="1589"/>
                </a:lnTo>
                <a:lnTo>
                  <a:pt x="1820" y="1595"/>
                </a:lnTo>
                <a:lnTo>
                  <a:pt x="1817" y="1600"/>
                </a:lnTo>
                <a:lnTo>
                  <a:pt x="1809" y="1607"/>
                </a:lnTo>
                <a:lnTo>
                  <a:pt x="1804" y="341"/>
                </a:lnTo>
                <a:lnTo>
                  <a:pt x="1804" y="340"/>
                </a:lnTo>
                <a:lnTo>
                  <a:pt x="1804" y="338"/>
                </a:lnTo>
                <a:lnTo>
                  <a:pt x="1803" y="320"/>
                </a:lnTo>
                <a:lnTo>
                  <a:pt x="1800" y="302"/>
                </a:lnTo>
                <a:lnTo>
                  <a:pt x="1798" y="286"/>
                </a:lnTo>
                <a:lnTo>
                  <a:pt x="1795" y="268"/>
                </a:lnTo>
                <a:lnTo>
                  <a:pt x="1790" y="252"/>
                </a:lnTo>
                <a:lnTo>
                  <a:pt x="1785" y="236"/>
                </a:lnTo>
                <a:lnTo>
                  <a:pt x="1779" y="220"/>
                </a:lnTo>
                <a:lnTo>
                  <a:pt x="1772" y="205"/>
                </a:lnTo>
                <a:lnTo>
                  <a:pt x="1765" y="190"/>
                </a:lnTo>
                <a:lnTo>
                  <a:pt x="1757" y="175"/>
                </a:lnTo>
                <a:lnTo>
                  <a:pt x="1749" y="161"/>
                </a:lnTo>
                <a:lnTo>
                  <a:pt x="1739" y="148"/>
                </a:lnTo>
                <a:lnTo>
                  <a:pt x="1730" y="134"/>
                </a:lnTo>
                <a:lnTo>
                  <a:pt x="1720" y="122"/>
                </a:lnTo>
                <a:lnTo>
                  <a:pt x="1708" y="109"/>
                </a:lnTo>
                <a:lnTo>
                  <a:pt x="1697" y="97"/>
                </a:lnTo>
                <a:lnTo>
                  <a:pt x="1684" y="87"/>
                </a:lnTo>
                <a:lnTo>
                  <a:pt x="1673" y="76"/>
                </a:lnTo>
                <a:lnTo>
                  <a:pt x="1659" y="66"/>
                </a:lnTo>
                <a:lnTo>
                  <a:pt x="1646" y="56"/>
                </a:lnTo>
                <a:lnTo>
                  <a:pt x="1632" y="48"/>
                </a:lnTo>
                <a:lnTo>
                  <a:pt x="1616" y="40"/>
                </a:lnTo>
                <a:lnTo>
                  <a:pt x="1602" y="33"/>
                </a:lnTo>
                <a:lnTo>
                  <a:pt x="1587" y="26"/>
                </a:lnTo>
                <a:lnTo>
                  <a:pt x="1571" y="20"/>
                </a:lnTo>
                <a:lnTo>
                  <a:pt x="1555" y="14"/>
                </a:lnTo>
                <a:lnTo>
                  <a:pt x="1539" y="9"/>
                </a:lnTo>
                <a:lnTo>
                  <a:pt x="1523" y="6"/>
                </a:lnTo>
                <a:lnTo>
                  <a:pt x="1505" y="3"/>
                </a:lnTo>
                <a:lnTo>
                  <a:pt x="1487" y="1"/>
                </a:lnTo>
                <a:lnTo>
                  <a:pt x="1471" y="0"/>
                </a:lnTo>
                <a:lnTo>
                  <a:pt x="1452" y="0"/>
                </a:lnTo>
                <a:lnTo>
                  <a:pt x="1441" y="0"/>
                </a:lnTo>
                <a:lnTo>
                  <a:pt x="1423" y="1"/>
                </a:lnTo>
                <a:lnTo>
                  <a:pt x="1405" y="2"/>
                </a:lnTo>
                <a:lnTo>
                  <a:pt x="1388" y="6"/>
                </a:lnTo>
                <a:lnTo>
                  <a:pt x="1371" y="9"/>
                </a:lnTo>
                <a:lnTo>
                  <a:pt x="1355" y="13"/>
                </a:lnTo>
                <a:lnTo>
                  <a:pt x="1339" y="19"/>
                </a:lnTo>
                <a:lnTo>
                  <a:pt x="1322" y="25"/>
                </a:lnTo>
                <a:lnTo>
                  <a:pt x="1307" y="30"/>
                </a:lnTo>
                <a:lnTo>
                  <a:pt x="1292" y="39"/>
                </a:lnTo>
                <a:lnTo>
                  <a:pt x="1276" y="47"/>
                </a:lnTo>
                <a:lnTo>
                  <a:pt x="1262" y="56"/>
                </a:lnTo>
                <a:lnTo>
                  <a:pt x="1248" y="66"/>
                </a:lnTo>
                <a:lnTo>
                  <a:pt x="1234" y="76"/>
                </a:lnTo>
                <a:lnTo>
                  <a:pt x="1221" y="87"/>
                </a:lnTo>
                <a:lnTo>
                  <a:pt x="1208" y="98"/>
                </a:lnTo>
                <a:lnTo>
                  <a:pt x="1196" y="111"/>
                </a:lnTo>
                <a:lnTo>
                  <a:pt x="1184" y="124"/>
                </a:lnTo>
                <a:lnTo>
                  <a:pt x="1173" y="138"/>
                </a:lnTo>
                <a:lnTo>
                  <a:pt x="1164" y="151"/>
                </a:lnTo>
                <a:lnTo>
                  <a:pt x="1155" y="166"/>
                </a:lnTo>
                <a:lnTo>
                  <a:pt x="1145" y="180"/>
                </a:lnTo>
                <a:lnTo>
                  <a:pt x="1138" y="196"/>
                </a:lnTo>
                <a:lnTo>
                  <a:pt x="1130" y="211"/>
                </a:lnTo>
                <a:lnTo>
                  <a:pt x="1124" y="227"/>
                </a:lnTo>
                <a:lnTo>
                  <a:pt x="1118" y="243"/>
                </a:lnTo>
                <a:lnTo>
                  <a:pt x="1114" y="259"/>
                </a:lnTo>
                <a:lnTo>
                  <a:pt x="1110" y="275"/>
                </a:lnTo>
                <a:lnTo>
                  <a:pt x="1106" y="292"/>
                </a:lnTo>
                <a:lnTo>
                  <a:pt x="1104" y="309"/>
                </a:lnTo>
                <a:lnTo>
                  <a:pt x="1103" y="326"/>
                </a:lnTo>
                <a:lnTo>
                  <a:pt x="1102" y="343"/>
                </a:lnTo>
                <a:lnTo>
                  <a:pt x="1102" y="361"/>
                </a:lnTo>
                <a:lnTo>
                  <a:pt x="1119" y="1965"/>
                </a:lnTo>
                <a:lnTo>
                  <a:pt x="1118" y="2105"/>
                </a:lnTo>
                <a:lnTo>
                  <a:pt x="1116" y="2231"/>
                </a:lnTo>
                <a:lnTo>
                  <a:pt x="1112" y="2342"/>
                </a:lnTo>
                <a:lnTo>
                  <a:pt x="1108" y="2438"/>
                </a:lnTo>
                <a:lnTo>
                  <a:pt x="1101" y="2519"/>
                </a:lnTo>
                <a:lnTo>
                  <a:pt x="1096" y="2554"/>
                </a:lnTo>
                <a:lnTo>
                  <a:pt x="1092" y="2586"/>
                </a:lnTo>
                <a:lnTo>
                  <a:pt x="1088" y="2614"/>
                </a:lnTo>
                <a:lnTo>
                  <a:pt x="1082" y="2637"/>
                </a:lnTo>
                <a:lnTo>
                  <a:pt x="1077" y="2659"/>
                </a:lnTo>
                <a:lnTo>
                  <a:pt x="1071" y="2675"/>
                </a:lnTo>
                <a:lnTo>
                  <a:pt x="1054" y="2662"/>
                </a:lnTo>
                <a:lnTo>
                  <a:pt x="577" y="2287"/>
                </a:lnTo>
                <a:lnTo>
                  <a:pt x="552" y="2268"/>
                </a:lnTo>
                <a:lnTo>
                  <a:pt x="526" y="2252"/>
                </a:lnTo>
                <a:lnTo>
                  <a:pt x="499" y="2238"/>
                </a:lnTo>
                <a:lnTo>
                  <a:pt x="471" y="2226"/>
                </a:lnTo>
                <a:lnTo>
                  <a:pt x="442" y="2217"/>
                </a:lnTo>
                <a:lnTo>
                  <a:pt x="413" y="2211"/>
                </a:lnTo>
                <a:lnTo>
                  <a:pt x="382" y="2206"/>
                </a:lnTo>
                <a:lnTo>
                  <a:pt x="352" y="2205"/>
                </a:lnTo>
                <a:lnTo>
                  <a:pt x="332" y="2205"/>
                </a:lnTo>
                <a:lnTo>
                  <a:pt x="313" y="2207"/>
                </a:lnTo>
                <a:lnTo>
                  <a:pt x="294" y="2210"/>
                </a:lnTo>
                <a:lnTo>
                  <a:pt x="275" y="2213"/>
                </a:lnTo>
                <a:lnTo>
                  <a:pt x="257" y="2218"/>
                </a:lnTo>
                <a:lnTo>
                  <a:pt x="239" y="2224"/>
                </a:lnTo>
                <a:lnTo>
                  <a:pt x="220" y="2229"/>
                </a:lnTo>
                <a:lnTo>
                  <a:pt x="204" y="2238"/>
                </a:lnTo>
                <a:lnTo>
                  <a:pt x="186" y="2246"/>
                </a:lnTo>
                <a:lnTo>
                  <a:pt x="170" y="2255"/>
                </a:lnTo>
                <a:lnTo>
                  <a:pt x="153" y="2266"/>
                </a:lnTo>
                <a:lnTo>
                  <a:pt x="138" y="2276"/>
                </a:lnTo>
                <a:lnTo>
                  <a:pt x="124" y="2288"/>
                </a:lnTo>
                <a:lnTo>
                  <a:pt x="109" y="2301"/>
                </a:lnTo>
                <a:lnTo>
                  <a:pt x="96" y="2315"/>
                </a:lnTo>
                <a:lnTo>
                  <a:pt x="83" y="2329"/>
                </a:lnTo>
                <a:lnTo>
                  <a:pt x="73" y="2343"/>
                </a:lnTo>
                <a:lnTo>
                  <a:pt x="62" y="2357"/>
                </a:lnTo>
                <a:lnTo>
                  <a:pt x="53" y="2371"/>
                </a:lnTo>
                <a:lnTo>
                  <a:pt x="43" y="2387"/>
                </a:lnTo>
                <a:lnTo>
                  <a:pt x="36" y="2402"/>
                </a:lnTo>
                <a:lnTo>
                  <a:pt x="28" y="2417"/>
                </a:lnTo>
                <a:lnTo>
                  <a:pt x="22" y="2432"/>
                </a:lnTo>
                <a:lnTo>
                  <a:pt x="16" y="2449"/>
                </a:lnTo>
                <a:lnTo>
                  <a:pt x="12" y="2465"/>
                </a:lnTo>
                <a:lnTo>
                  <a:pt x="8" y="2482"/>
                </a:lnTo>
                <a:lnTo>
                  <a:pt x="5" y="2499"/>
                </a:lnTo>
                <a:lnTo>
                  <a:pt x="2" y="2516"/>
                </a:lnTo>
                <a:lnTo>
                  <a:pt x="1" y="2533"/>
                </a:lnTo>
                <a:lnTo>
                  <a:pt x="0" y="2551"/>
                </a:lnTo>
                <a:lnTo>
                  <a:pt x="0" y="2567"/>
                </a:lnTo>
                <a:lnTo>
                  <a:pt x="1" y="2585"/>
                </a:lnTo>
                <a:lnTo>
                  <a:pt x="3" y="2602"/>
                </a:lnTo>
                <a:lnTo>
                  <a:pt x="6" y="2620"/>
                </a:lnTo>
                <a:lnTo>
                  <a:pt x="9" y="2636"/>
                </a:lnTo>
                <a:lnTo>
                  <a:pt x="14" y="2654"/>
                </a:lnTo>
                <a:lnTo>
                  <a:pt x="19" y="2670"/>
                </a:lnTo>
                <a:lnTo>
                  <a:pt x="25" y="2685"/>
                </a:lnTo>
                <a:lnTo>
                  <a:pt x="32" y="2702"/>
                </a:lnTo>
                <a:lnTo>
                  <a:pt x="39" y="2717"/>
                </a:lnTo>
                <a:lnTo>
                  <a:pt x="47" y="2732"/>
                </a:lnTo>
                <a:lnTo>
                  <a:pt x="56" y="2746"/>
                </a:lnTo>
                <a:lnTo>
                  <a:pt x="66" y="2760"/>
                </a:lnTo>
                <a:lnTo>
                  <a:pt x="76" y="2775"/>
                </a:lnTo>
                <a:lnTo>
                  <a:pt x="87" y="2787"/>
                </a:lnTo>
                <a:lnTo>
                  <a:pt x="98" y="2800"/>
                </a:lnTo>
                <a:lnTo>
                  <a:pt x="111" y="2812"/>
                </a:lnTo>
                <a:lnTo>
                  <a:pt x="124" y="2824"/>
                </a:lnTo>
                <a:lnTo>
                  <a:pt x="948" y="3520"/>
                </a:lnTo>
                <a:lnTo>
                  <a:pt x="985" y="3582"/>
                </a:lnTo>
                <a:lnTo>
                  <a:pt x="1021" y="3641"/>
                </a:lnTo>
                <a:lnTo>
                  <a:pt x="1058" y="3696"/>
                </a:lnTo>
                <a:lnTo>
                  <a:pt x="1095" y="3747"/>
                </a:lnTo>
                <a:lnTo>
                  <a:pt x="1131" y="3794"/>
                </a:lnTo>
                <a:lnTo>
                  <a:pt x="1167" y="3839"/>
                </a:lnTo>
                <a:lnTo>
                  <a:pt x="1203" y="3880"/>
                </a:lnTo>
                <a:lnTo>
                  <a:pt x="1237" y="3916"/>
                </a:lnTo>
                <a:lnTo>
                  <a:pt x="1271" y="3950"/>
                </a:lnTo>
                <a:lnTo>
                  <a:pt x="1302" y="3982"/>
                </a:lnTo>
                <a:lnTo>
                  <a:pt x="1332" y="4009"/>
                </a:lnTo>
                <a:lnTo>
                  <a:pt x="1361" y="4035"/>
                </a:lnTo>
                <a:lnTo>
                  <a:pt x="1387" y="4056"/>
                </a:lnTo>
                <a:lnTo>
                  <a:pt x="1411" y="4076"/>
                </a:lnTo>
                <a:lnTo>
                  <a:pt x="1452" y="4106"/>
                </a:lnTo>
                <a:lnTo>
                  <a:pt x="1456" y="4472"/>
                </a:lnTo>
                <a:lnTo>
                  <a:pt x="1457" y="4570"/>
                </a:lnTo>
                <a:lnTo>
                  <a:pt x="3111" y="4570"/>
                </a:lnTo>
                <a:lnTo>
                  <a:pt x="3112" y="4473"/>
                </a:lnTo>
                <a:lnTo>
                  <a:pt x="3119" y="4086"/>
                </a:lnTo>
                <a:lnTo>
                  <a:pt x="3606" y="2552"/>
                </a:lnTo>
                <a:lnTo>
                  <a:pt x="3607" y="2549"/>
                </a:lnTo>
                <a:lnTo>
                  <a:pt x="3607" y="2546"/>
                </a:lnTo>
                <a:lnTo>
                  <a:pt x="3620" y="2498"/>
                </a:lnTo>
                <a:lnTo>
                  <a:pt x="3642" y="2408"/>
                </a:lnTo>
                <a:lnTo>
                  <a:pt x="3653" y="2365"/>
                </a:lnTo>
                <a:lnTo>
                  <a:pt x="3662" y="2324"/>
                </a:lnTo>
                <a:lnTo>
                  <a:pt x="3669" y="2285"/>
                </a:lnTo>
                <a:lnTo>
                  <a:pt x="3674" y="2247"/>
                </a:lnTo>
                <a:lnTo>
                  <a:pt x="3677" y="2211"/>
                </a:lnTo>
                <a:lnTo>
                  <a:pt x="3678" y="2177"/>
                </a:lnTo>
                <a:lnTo>
                  <a:pt x="3677" y="2160"/>
                </a:lnTo>
                <a:lnTo>
                  <a:pt x="3676" y="2144"/>
                </a:lnTo>
                <a:lnTo>
                  <a:pt x="3674" y="2127"/>
                </a:lnTo>
                <a:lnTo>
                  <a:pt x="3670" y="2112"/>
                </a:lnTo>
                <a:lnTo>
                  <a:pt x="3667" y="2098"/>
                </a:lnTo>
                <a:lnTo>
                  <a:pt x="3662" y="2083"/>
                </a:lnTo>
                <a:lnTo>
                  <a:pt x="3656" y="2069"/>
                </a:lnTo>
                <a:lnTo>
                  <a:pt x="3650" y="2055"/>
                </a:lnTo>
                <a:lnTo>
                  <a:pt x="3642" y="2042"/>
                </a:lnTo>
                <a:lnTo>
                  <a:pt x="3634" y="2029"/>
                </a:lnTo>
                <a:lnTo>
                  <a:pt x="3624" y="2017"/>
                </a:lnTo>
                <a:lnTo>
                  <a:pt x="3614" y="2004"/>
                </a:lnTo>
                <a:lnTo>
                  <a:pt x="3601" y="1993"/>
                </a:lnTo>
                <a:lnTo>
                  <a:pt x="3588" y="1982"/>
                </a:lnTo>
                <a:lnTo>
                  <a:pt x="3574" y="1972"/>
                </a:lnTo>
                <a:lnTo>
                  <a:pt x="3559" y="1961"/>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10" name="TextBox 24"/>
          <p:cNvSpPr txBox="1"/>
          <p:nvPr/>
        </p:nvSpPr>
        <p:spPr>
          <a:xfrm>
            <a:off x="7407275" y="2583180"/>
            <a:ext cx="1973580" cy="338554"/>
          </a:xfrm>
          <a:prstGeom prst="rect">
            <a:avLst/>
          </a:prstGeom>
          <a:noFill/>
        </p:spPr>
        <p:txBody>
          <a:bodyPr wrap="square" rtlCol="0">
            <a:spAutoFit/>
          </a:bodyPr>
          <a:lstStyle/>
          <a:p>
            <a:pPr algn="dist"/>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1" name="男人"/>
          <p:cNvSpPr/>
          <p:nvPr/>
        </p:nvSpPr>
        <p:spPr bwMode="auto">
          <a:xfrm>
            <a:off x="1042035" y="2935605"/>
            <a:ext cx="3355340" cy="3355340"/>
          </a:xfrm>
          <a:custGeom>
            <a:avLst/>
            <a:gdLst>
              <a:gd name="T0" fmla="*/ 1573757 w 6167"/>
              <a:gd name="T1" fmla="*/ 352833 h 6398"/>
              <a:gd name="T2" fmla="*/ 1573459 w 6167"/>
              <a:gd name="T3" fmla="*/ 247132 h 6398"/>
              <a:gd name="T4" fmla="*/ 1526690 w 6167"/>
              <a:gd name="T5" fmla="*/ 139942 h 6398"/>
              <a:gd name="T6" fmla="*/ 1643761 w 6167"/>
              <a:gd name="T7" fmla="*/ 7741 h 6398"/>
              <a:gd name="T8" fmla="*/ 1592524 w 6167"/>
              <a:gd name="T9" fmla="*/ 136667 h 6398"/>
              <a:gd name="T10" fmla="*/ 1688742 w 6167"/>
              <a:gd name="T11" fmla="*/ 284053 h 6398"/>
              <a:gd name="T12" fmla="*/ 1635122 w 6167"/>
              <a:gd name="T13" fmla="*/ 369805 h 6398"/>
              <a:gd name="T14" fmla="*/ 1347658 w 6167"/>
              <a:gd name="T15" fmla="*/ 748839 h 6398"/>
              <a:gd name="T16" fmla="*/ 1368212 w 6167"/>
              <a:gd name="T17" fmla="*/ 924512 h 6398"/>
              <a:gd name="T18" fmla="*/ 1344977 w 6167"/>
              <a:gd name="T19" fmla="*/ 978702 h 6398"/>
              <a:gd name="T20" fmla="*/ 1320847 w 6167"/>
              <a:gd name="T21" fmla="*/ 1042718 h 6398"/>
              <a:gd name="T22" fmla="*/ 1350339 w 6167"/>
              <a:gd name="T23" fmla="*/ 1090060 h 6398"/>
              <a:gd name="T24" fmla="*/ 1456388 w 6167"/>
              <a:gd name="T25" fmla="*/ 1093335 h 6398"/>
              <a:gd name="T26" fmla="*/ 1534733 w 6167"/>
              <a:gd name="T27" fmla="*/ 1032297 h 6398"/>
              <a:gd name="T28" fmla="*/ 1564522 w 6167"/>
              <a:gd name="T29" fmla="*/ 939995 h 6398"/>
              <a:gd name="T30" fmla="*/ 1542776 w 6167"/>
              <a:gd name="T31" fmla="*/ 796777 h 6398"/>
              <a:gd name="T32" fmla="*/ 1479623 w 6167"/>
              <a:gd name="T33" fmla="*/ 732166 h 6398"/>
              <a:gd name="T34" fmla="*/ 1684572 w 6167"/>
              <a:gd name="T35" fmla="*/ 1607251 h 6398"/>
              <a:gd name="T36" fmla="*/ 1554989 w 6167"/>
              <a:gd name="T37" fmla="*/ 1514651 h 6398"/>
              <a:gd name="T38" fmla="*/ 1374170 w 6167"/>
              <a:gd name="T39" fmla="*/ 1469095 h 6398"/>
              <a:gd name="T40" fmla="*/ 1240417 w 6167"/>
              <a:gd name="T41" fmla="*/ 1375602 h 6398"/>
              <a:gd name="T42" fmla="*/ 1236544 w 6167"/>
              <a:gd name="T43" fmla="*/ 1318434 h 6398"/>
              <a:gd name="T44" fmla="*/ 1213607 w 6167"/>
              <a:gd name="T45" fmla="*/ 1299676 h 6398"/>
              <a:gd name="T46" fmla="*/ 1308336 w 6167"/>
              <a:gd name="T47" fmla="*/ 1262457 h 6398"/>
              <a:gd name="T48" fmla="*/ 1313698 w 6167"/>
              <a:gd name="T49" fmla="*/ 1155267 h 6398"/>
              <a:gd name="T50" fmla="*/ 1487070 w 6167"/>
              <a:gd name="T51" fmla="*/ 1182362 h 6398"/>
              <a:gd name="T52" fmla="*/ 1553798 w 6167"/>
              <a:gd name="T53" fmla="*/ 1075768 h 6398"/>
              <a:gd name="T54" fmla="*/ 1607418 w 6167"/>
              <a:gd name="T55" fmla="*/ 1080234 h 6398"/>
              <a:gd name="T56" fmla="*/ 1657762 w 6167"/>
              <a:gd name="T57" fmla="*/ 942377 h 6398"/>
              <a:gd name="T58" fmla="*/ 1644357 w 6167"/>
              <a:gd name="T59" fmla="*/ 883422 h 6398"/>
              <a:gd name="T60" fmla="*/ 1748618 w 6167"/>
              <a:gd name="T61" fmla="*/ 721447 h 6398"/>
              <a:gd name="T62" fmla="*/ 1691126 w 6167"/>
              <a:gd name="T63" fmla="*/ 580016 h 6398"/>
              <a:gd name="T64" fmla="*/ 1723298 w 6167"/>
              <a:gd name="T65" fmla="*/ 504983 h 6398"/>
              <a:gd name="T66" fmla="*/ 1741171 w 6167"/>
              <a:gd name="T67" fmla="*/ 371889 h 6398"/>
              <a:gd name="T68" fmla="*/ 1580906 w 6167"/>
              <a:gd name="T69" fmla="*/ 508854 h 6398"/>
              <a:gd name="T70" fmla="*/ 1502859 w 6167"/>
              <a:gd name="T71" fmla="*/ 587459 h 6398"/>
              <a:gd name="T72" fmla="*/ 757238 w 6167"/>
              <a:gd name="T73" fmla="*/ 485629 h 6398"/>
              <a:gd name="T74" fmla="*/ 1022063 w 6167"/>
              <a:gd name="T75" fmla="*/ 421613 h 6398"/>
              <a:gd name="T76" fmla="*/ 1312506 w 6167"/>
              <a:gd name="T77" fmla="*/ 483247 h 6398"/>
              <a:gd name="T78" fmla="*/ 1294633 w 6167"/>
              <a:gd name="T79" fmla="*/ 288817 h 6398"/>
              <a:gd name="T80" fmla="*/ 1196031 w 6167"/>
              <a:gd name="T81" fmla="*/ 139644 h 6398"/>
              <a:gd name="T82" fmla="*/ 826945 w 6167"/>
              <a:gd name="T83" fmla="*/ 119993 h 6398"/>
              <a:gd name="T84" fmla="*/ 619613 w 6167"/>
              <a:gd name="T85" fmla="*/ 191155 h 6398"/>
              <a:gd name="T86" fmla="*/ 603824 w 6167"/>
              <a:gd name="T87" fmla="*/ 375760 h 6398"/>
              <a:gd name="T88" fmla="*/ 498073 w 6167"/>
              <a:gd name="T89" fmla="*/ 488309 h 6398"/>
              <a:gd name="T90" fmla="*/ 258867 w 6167"/>
              <a:gd name="T91" fmla="*/ 577931 h 6398"/>
              <a:gd name="T92" fmla="*/ 339595 w 6167"/>
              <a:gd name="T93" fmla="*/ 657728 h 6398"/>
              <a:gd name="T94" fmla="*/ 542757 w 6167"/>
              <a:gd name="T95" fmla="*/ 662790 h 6398"/>
              <a:gd name="T96" fmla="*/ 539480 w 6167"/>
              <a:gd name="T97" fmla="*/ 844715 h 6398"/>
              <a:gd name="T98" fmla="*/ 633018 w 6167"/>
              <a:gd name="T99" fmla="*/ 1055521 h 6398"/>
              <a:gd name="T100" fmla="*/ 715236 w 6167"/>
              <a:gd name="T101" fmla="*/ 1238935 h 6398"/>
              <a:gd name="T102" fmla="*/ 1023552 w 6167"/>
              <a:gd name="T103" fmla="*/ 1312479 h 6398"/>
              <a:gd name="T104" fmla="*/ 1000913 w 6167"/>
              <a:gd name="T105" fmla="*/ 1387214 h 6398"/>
              <a:gd name="T106" fmla="*/ 1048873 w 6167"/>
              <a:gd name="T107" fmla="*/ 1485471 h 6398"/>
              <a:gd name="T108" fmla="*/ 1148964 w 6167"/>
              <a:gd name="T109" fmla="*/ 1878203 h 6398"/>
              <a:gd name="T110" fmla="*/ 952952 w 6167"/>
              <a:gd name="T111" fmla="*/ 1640896 h 6398"/>
              <a:gd name="T112" fmla="*/ 676808 w 6167"/>
              <a:gd name="T113" fmla="*/ 1340170 h 6398"/>
              <a:gd name="T114" fmla="*/ 537097 w 6167"/>
              <a:gd name="T115" fmla="*/ 1361608 h 6398"/>
              <a:gd name="T116" fmla="*/ 38726 w 6167"/>
              <a:gd name="T117" fmla="*/ 1696278 h 6398"/>
              <a:gd name="T118" fmla="*/ 1787 w 6167"/>
              <a:gd name="T119" fmla="*/ 1905000 h 6398"/>
              <a:gd name="T120" fmla="*/ 1237438 w 6167"/>
              <a:gd name="T121" fmla="*/ 1465522 h 6398"/>
              <a:gd name="T122" fmla="*/ 1347658 w 6167"/>
              <a:gd name="T123" fmla="*/ 1905000 h 639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167" h="6398">
                <a:moveTo>
                  <a:pt x="5333" y="1439"/>
                </a:moveTo>
                <a:lnTo>
                  <a:pt x="5333" y="1439"/>
                </a:lnTo>
                <a:lnTo>
                  <a:pt x="5318" y="1425"/>
                </a:lnTo>
                <a:lnTo>
                  <a:pt x="5303" y="1410"/>
                </a:lnTo>
                <a:lnTo>
                  <a:pt x="5291" y="1396"/>
                </a:lnTo>
                <a:lnTo>
                  <a:pt x="5281" y="1382"/>
                </a:lnTo>
                <a:lnTo>
                  <a:pt x="5271" y="1369"/>
                </a:lnTo>
                <a:lnTo>
                  <a:pt x="5262" y="1355"/>
                </a:lnTo>
                <a:lnTo>
                  <a:pt x="5255" y="1342"/>
                </a:lnTo>
                <a:lnTo>
                  <a:pt x="5250" y="1328"/>
                </a:lnTo>
                <a:lnTo>
                  <a:pt x="5246" y="1316"/>
                </a:lnTo>
                <a:lnTo>
                  <a:pt x="5243" y="1303"/>
                </a:lnTo>
                <a:lnTo>
                  <a:pt x="5242" y="1291"/>
                </a:lnTo>
                <a:lnTo>
                  <a:pt x="5242" y="1279"/>
                </a:lnTo>
                <a:lnTo>
                  <a:pt x="5244" y="1267"/>
                </a:lnTo>
                <a:lnTo>
                  <a:pt x="5248" y="1255"/>
                </a:lnTo>
                <a:lnTo>
                  <a:pt x="5252" y="1244"/>
                </a:lnTo>
                <a:lnTo>
                  <a:pt x="5258" y="1232"/>
                </a:lnTo>
                <a:lnTo>
                  <a:pt x="5271" y="1209"/>
                </a:lnTo>
                <a:lnTo>
                  <a:pt x="5283" y="1185"/>
                </a:lnTo>
                <a:lnTo>
                  <a:pt x="5294" y="1159"/>
                </a:lnTo>
                <a:lnTo>
                  <a:pt x="5303" y="1132"/>
                </a:lnTo>
                <a:lnTo>
                  <a:pt x="5312" y="1102"/>
                </a:lnTo>
                <a:lnTo>
                  <a:pt x="5321" y="1072"/>
                </a:lnTo>
                <a:lnTo>
                  <a:pt x="5327" y="1040"/>
                </a:lnTo>
                <a:lnTo>
                  <a:pt x="5333" y="1006"/>
                </a:lnTo>
                <a:lnTo>
                  <a:pt x="5336" y="992"/>
                </a:lnTo>
                <a:lnTo>
                  <a:pt x="5338" y="979"/>
                </a:lnTo>
                <a:lnTo>
                  <a:pt x="5338" y="965"/>
                </a:lnTo>
                <a:lnTo>
                  <a:pt x="5338" y="952"/>
                </a:lnTo>
                <a:lnTo>
                  <a:pt x="5337" y="939"/>
                </a:lnTo>
                <a:lnTo>
                  <a:pt x="5335" y="925"/>
                </a:lnTo>
                <a:lnTo>
                  <a:pt x="5332" y="912"/>
                </a:lnTo>
                <a:lnTo>
                  <a:pt x="5327" y="900"/>
                </a:lnTo>
                <a:lnTo>
                  <a:pt x="5323" y="887"/>
                </a:lnTo>
                <a:lnTo>
                  <a:pt x="5317" y="875"/>
                </a:lnTo>
                <a:lnTo>
                  <a:pt x="5309" y="864"/>
                </a:lnTo>
                <a:lnTo>
                  <a:pt x="5301" y="852"/>
                </a:lnTo>
                <a:lnTo>
                  <a:pt x="5291" y="841"/>
                </a:lnTo>
                <a:lnTo>
                  <a:pt x="5282" y="830"/>
                </a:lnTo>
                <a:lnTo>
                  <a:pt x="5271" y="819"/>
                </a:lnTo>
                <a:lnTo>
                  <a:pt x="5258" y="810"/>
                </a:lnTo>
                <a:lnTo>
                  <a:pt x="5234" y="789"/>
                </a:lnTo>
                <a:lnTo>
                  <a:pt x="5212" y="767"/>
                </a:lnTo>
                <a:lnTo>
                  <a:pt x="5192" y="745"/>
                </a:lnTo>
                <a:lnTo>
                  <a:pt x="5176" y="723"/>
                </a:lnTo>
                <a:lnTo>
                  <a:pt x="5163" y="700"/>
                </a:lnTo>
                <a:lnTo>
                  <a:pt x="5156" y="688"/>
                </a:lnTo>
                <a:lnTo>
                  <a:pt x="5152" y="676"/>
                </a:lnTo>
                <a:lnTo>
                  <a:pt x="5147" y="665"/>
                </a:lnTo>
                <a:lnTo>
                  <a:pt x="5143" y="653"/>
                </a:lnTo>
                <a:lnTo>
                  <a:pt x="5140" y="641"/>
                </a:lnTo>
                <a:lnTo>
                  <a:pt x="5137" y="628"/>
                </a:lnTo>
                <a:lnTo>
                  <a:pt x="5131" y="600"/>
                </a:lnTo>
                <a:lnTo>
                  <a:pt x="5127" y="571"/>
                </a:lnTo>
                <a:lnTo>
                  <a:pt x="5124" y="545"/>
                </a:lnTo>
                <a:lnTo>
                  <a:pt x="5123" y="519"/>
                </a:lnTo>
                <a:lnTo>
                  <a:pt x="5123" y="494"/>
                </a:lnTo>
                <a:lnTo>
                  <a:pt x="5125" y="470"/>
                </a:lnTo>
                <a:lnTo>
                  <a:pt x="5130" y="448"/>
                </a:lnTo>
                <a:lnTo>
                  <a:pt x="5135" y="426"/>
                </a:lnTo>
                <a:lnTo>
                  <a:pt x="5142" y="404"/>
                </a:lnTo>
                <a:lnTo>
                  <a:pt x="5151" y="385"/>
                </a:lnTo>
                <a:lnTo>
                  <a:pt x="5160" y="366"/>
                </a:lnTo>
                <a:lnTo>
                  <a:pt x="5172" y="349"/>
                </a:lnTo>
                <a:lnTo>
                  <a:pt x="5185" y="331"/>
                </a:lnTo>
                <a:lnTo>
                  <a:pt x="5201" y="315"/>
                </a:lnTo>
                <a:lnTo>
                  <a:pt x="5217" y="301"/>
                </a:lnTo>
                <a:lnTo>
                  <a:pt x="5236" y="286"/>
                </a:lnTo>
                <a:lnTo>
                  <a:pt x="5273" y="259"/>
                </a:lnTo>
                <a:lnTo>
                  <a:pt x="5309" y="228"/>
                </a:lnTo>
                <a:lnTo>
                  <a:pt x="5345" y="197"/>
                </a:lnTo>
                <a:lnTo>
                  <a:pt x="5381" y="162"/>
                </a:lnTo>
                <a:lnTo>
                  <a:pt x="5415" y="125"/>
                </a:lnTo>
                <a:lnTo>
                  <a:pt x="5449" y="85"/>
                </a:lnTo>
                <a:lnTo>
                  <a:pt x="5483" y="44"/>
                </a:lnTo>
                <a:lnTo>
                  <a:pt x="5515" y="0"/>
                </a:lnTo>
                <a:lnTo>
                  <a:pt x="5518" y="26"/>
                </a:lnTo>
                <a:lnTo>
                  <a:pt x="5519" y="53"/>
                </a:lnTo>
                <a:lnTo>
                  <a:pt x="5519" y="78"/>
                </a:lnTo>
                <a:lnTo>
                  <a:pt x="5518" y="102"/>
                </a:lnTo>
                <a:lnTo>
                  <a:pt x="5514" y="126"/>
                </a:lnTo>
                <a:lnTo>
                  <a:pt x="5510" y="150"/>
                </a:lnTo>
                <a:lnTo>
                  <a:pt x="5504" y="172"/>
                </a:lnTo>
                <a:lnTo>
                  <a:pt x="5498" y="195"/>
                </a:lnTo>
                <a:lnTo>
                  <a:pt x="5490" y="216"/>
                </a:lnTo>
                <a:lnTo>
                  <a:pt x="5480" y="237"/>
                </a:lnTo>
                <a:lnTo>
                  <a:pt x="5471" y="258"/>
                </a:lnTo>
                <a:lnTo>
                  <a:pt x="5459" y="279"/>
                </a:lnTo>
                <a:lnTo>
                  <a:pt x="5444" y="298"/>
                </a:lnTo>
                <a:lnTo>
                  <a:pt x="5430" y="318"/>
                </a:lnTo>
                <a:lnTo>
                  <a:pt x="5414" y="337"/>
                </a:lnTo>
                <a:lnTo>
                  <a:pt x="5396" y="354"/>
                </a:lnTo>
                <a:lnTo>
                  <a:pt x="5382" y="376"/>
                </a:lnTo>
                <a:lnTo>
                  <a:pt x="5370" y="397"/>
                </a:lnTo>
                <a:lnTo>
                  <a:pt x="5359" y="417"/>
                </a:lnTo>
                <a:lnTo>
                  <a:pt x="5352" y="438"/>
                </a:lnTo>
                <a:lnTo>
                  <a:pt x="5346" y="459"/>
                </a:lnTo>
                <a:lnTo>
                  <a:pt x="5343" y="480"/>
                </a:lnTo>
                <a:lnTo>
                  <a:pt x="5343" y="500"/>
                </a:lnTo>
                <a:lnTo>
                  <a:pt x="5344" y="520"/>
                </a:lnTo>
                <a:lnTo>
                  <a:pt x="5348" y="541"/>
                </a:lnTo>
                <a:lnTo>
                  <a:pt x="5354" y="562"/>
                </a:lnTo>
                <a:lnTo>
                  <a:pt x="5362" y="581"/>
                </a:lnTo>
                <a:lnTo>
                  <a:pt x="5373" y="602"/>
                </a:lnTo>
                <a:lnTo>
                  <a:pt x="5386" y="622"/>
                </a:lnTo>
                <a:lnTo>
                  <a:pt x="5402" y="641"/>
                </a:lnTo>
                <a:lnTo>
                  <a:pt x="5419" y="661"/>
                </a:lnTo>
                <a:lnTo>
                  <a:pt x="5440" y="682"/>
                </a:lnTo>
                <a:lnTo>
                  <a:pt x="5480" y="720"/>
                </a:lnTo>
                <a:lnTo>
                  <a:pt x="5519" y="757"/>
                </a:lnTo>
                <a:lnTo>
                  <a:pt x="5553" y="793"/>
                </a:lnTo>
                <a:lnTo>
                  <a:pt x="5583" y="828"/>
                </a:lnTo>
                <a:lnTo>
                  <a:pt x="5609" y="862"/>
                </a:lnTo>
                <a:lnTo>
                  <a:pt x="5633" y="894"/>
                </a:lnTo>
                <a:lnTo>
                  <a:pt x="5653" y="924"/>
                </a:lnTo>
                <a:lnTo>
                  <a:pt x="5669" y="954"/>
                </a:lnTo>
                <a:lnTo>
                  <a:pt x="5679" y="976"/>
                </a:lnTo>
                <a:lnTo>
                  <a:pt x="5687" y="998"/>
                </a:lnTo>
                <a:lnTo>
                  <a:pt x="5693" y="1017"/>
                </a:lnTo>
                <a:lnTo>
                  <a:pt x="5697" y="1037"/>
                </a:lnTo>
                <a:lnTo>
                  <a:pt x="5698" y="1055"/>
                </a:lnTo>
                <a:lnTo>
                  <a:pt x="5697" y="1073"/>
                </a:lnTo>
                <a:lnTo>
                  <a:pt x="5695" y="1090"/>
                </a:lnTo>
                <a:lnTo>
                  <a:pt x="5689" y="1106"/>
                </a:lnTo>
                <a:lnTo>
                  <a:pt x="5682" y="1121"/>
                </a:lnTo>
                <a:lnTo>
                  <a:pt x="5673" y="1135"/>
                </a:lnTo>
                <a:lnTo>
                  <a:pt x="5662" y="1148"/>
                </a:lnTo>
                <a:lnTo>
                  <a:pt x="5649" y="1160"/>
                </a:lnTo>
                <a:lnTo>
                  <a:pt x="5633" y="1172"/>
                </a:lnTo>
                <a:lnTo>
                  <a:pt x="5616" y="1183"/>
                </a:lnTo>
                <a:lnTo>
                  <a:pt x="5595" y="1193"/>
                </a:lnTo>
                <a:lnTo>
                  <a:pt x="5573" y="1202"/>
                </a:lnTo>
                <a:lnTo>
                  <a:pt x="5551" y="1211"/>
                </a:lnTo>
                <a:lnTo>
                  <a:pt x="5530" y="1220"/>
                </a:lnTo>
                <a:lnTo>
                  <a:pt x="5509" y="1231"/>
                </a:lnTo>
                <a:lnTo>
                  <a:pt x="5489" y="1242"/>
                </a:lnTo>
                <a:lnTo>
                  <a:pt x="5471" y="1254"/>
                </a:lnTo>
                <a:lnTo>
                  <a:pt x="5453" y="1267"/>
                </a:lnTo>
                <a:lnTo>
                  <a:pt x="5437" y="1280"/>
                </a:lnTo>
                <a:lnTo>
                  <a:pt x="5421" y="1295"/>
                </a:lnTo>
                <a:lnTo>
                  <a:pt x="5407" y="1310"/>
                </a:lnTo>
                <a:lnTo>
                  <a:pt x="5393" y="1326"/>
                </a:lnTo>
                <a:lnTo>
                  <a:pt x="5381" y="1343"/>
                </a:lnTo>
                <a:lnTo>
                  <a:pt x="5369" y="1360"/>
                </a:lnTo>
                <a:lnTo>
                  <a:pt x="5359" y="1379"/>
                </a:lnTo>
                <a:lnTo>
                  <a:pt x="5349" y="1398"/>
                </a:lnTo>
                <a:lnTo>
                  <a:pt x="5341" y="1418"/>
                </a:lnTo>
                <a:lnTo>
                  <a:pt x="5333" y="1439"/>
                </a:lnTo>
                <a:close/>
                <a:moveTo>
                  <a:pt x="4601" y="2483"/>
                </a:moveTo>
                <a:lnTo>
                  <a:pt x="4601" y="2483"/>
                </a:lnTo>
                <a:lnTo>
                  <a:pt x="4588" y="2485"/>
                </a:lnTo>
                <a:lnTo>
                  <a:pt x="4575" y="2489"/>
                </a:lnTo>
                <a:lnTo>
                  <a:pt x="4562" y="2493"/>
                </a:lnTo>
                <a:lnTo>
                  <a:pt x="4549" y="2500"/>
                </a:lnTo>
                <a:lnTo>
                  <a:pt x="4537" y="2506"/>
                </a:lnTo>
                <a:lnTo>
                  <a:pt x="4524" y="2515"/>
                </a:lnTo>
                <a:lnTo>
                  <a:pt x="4512" y="2526"/>
                </a:lnTo>
                <a:lnTo>
                  <a:pt x="4498" y="2537"/>
                </a:lnTo>
                <a:lnTo>
                  <a:pt x="4486" y="2549"/>
                </a:lnTo>
                <a:lnTo>
                  <a:pt x="4474" y="2563"/>
                </a:lnTo>
                <a:lnTo>
                  <a:pt x="4462" y="2578"/>
                </a:lnTo>
                <a:lnTo>
                  <a:pt x="4450" y="2596"/>
                </a:lnTo>
                <a:lnTo>
                  <a:pt x="4438" y="2613"/>
                </a:lnTo>
                <a:lnTo>
                  <a:pt x="4426" y="2633"/>
                </a:lnTo>
                <a:lnTo>
                  <a:pt x="4415" y="2654"/>
                </a:lnTo>
                <a:lnTo>
                  <a:pt x="4403" y="2676"/>
                </a:lnTo>
                <a:lnTo>
                  <a:pt x="4419" y="2703"/>
                </a:lnTo>
                <a:lnTo>
                  <a:pt x="4434" y="2731"/>
                </a:lnTo>
                <a:lnTo>
                  <a:pt x="4466" y="2796"/>
                </a:lnTo>
                <a:lnTo>
                  <a:pt x="4501" y="2870"/>
                </a:lnTo>
                <a:lnTo>
                  <a:pt x="4539" y="2952"/>
                </a:lnTo>
                <a:lnTo>
                  <a:pt x="4557" y="2994"/>
                </a:lnTo>
                <a:lnTo>
                  <a:pt x="4573" y="3035"/>
                </a:lnTo>
                <a:lnTo>
                  <a:pt x="4585" y="3071"/>
                </a:lnTo>
                <a:lnTo>
                  <a:pt x="4593" y="3105"/>
                </a:lnTo>
                <a:lnTo>
                  <a:pt x="4600" y="3136"/>
                </a:lnTo>
                <a:lnTo>
                  <a:pt x="4603" y="3164"/>
                </a:lnTo>
                <a:lnTo>
                  <a:pt x="4604" y="3177"/>
                </a:lnTo>
                <a:lnTo>
                  <a:pt x="4603" y="3190"/>
                </a:lnTo>
                <a:lnTo>
                  <a:pt x="4603" y="3201"/>
                </a:lnTo>
                <a:lnTo>
                  <a:pt x="4601" y="3212"/>
                </a:lnTo>
                <a:lnTo>
                  <a:pt x="4601" y="3219"/>
                </a:lnTo>
                <a:lnTo>
                  <a:pt x="4600" y="3226"/>
                </a:lnTo>
                <a:lnTo>
                  <a:pt x="4598" y="3233"/>
                </a:lnTo>
                <a:lnTo>
                  <a:pt x="4596" y="3239"/>
                </a:lnTo>
                <a:lnTo>
                  <a:pt x="4592" y="3245"/>
                </a:lnTo>
                <a:lnTo>
                  <a:pt x="4589" y="3250"/>
                </a:lnTo>
                <a:lnTo>
                  <a:pt x="4585" y="3255"/>
                </a:lnTo>
                <a:lnTo>
                  <a:pt x="4579" y="3260"/>
                </a:lnTo>
                <a:lnTo>
                  <a:pt x="4574" y="3265"/>
                </a:lnTo>
                <a:lnTo>
                  <a:pt x="4567" y="3269"/>
                </a:lnTo>
                <a:lnTo>
                  <a:pt x="4553" y="3276"/>
                </a:lnTo>
                <a:lnTo>
                  <a:pt x="4536" y="3283"/>
                </a:lnTo>
                <a:lnTo>
                  <a:pt x="4515" y="3287"/>
                </a:lnTo>
                <a:lnTo>
                  <a:pt x="4495" y="3292"/>
                </a:lnTo>
                <a:lnTo>
                  <a:pt x="4477" y="3297"/>
                </a:lnTo>
                <a:lnTo>
                  <a:pt x="4461" y="3302"/>
                </a:lnTo>
                <a:lnTo>
                  <a:pt x="4448" y="3309"/>
                </a:lnTo>
                <a:lnTo>
                  <a:pt x="4437" y="3316"/>
                </a:lnTo>
                <a:lnTo>
                  <a:pt x="4429" y="3323"/>
                </a:lnTo>
                <a:lnTo>
                  <a:pt x="4422" y="3332"/>
                </a:lnTo>
                <a:lnTo>
                  <a:pt x="4419" y="3341"/>
                </a:lnTo>
                <a:lnTo>
                  <a:pt x="4411" y="3359"/>
                </a:lnTo>
                <a:lnTo>
                  <a:pt x="4407" y="3376"/>
                </a:lnTo>
                <a:lnTo>
                  <a:pt x="4403" y="3393"/>
                </a:lnTo>
                <a:lnTo>
                  <a:pt x="4401" y="3408"/>
                </a:lnTo>
                <a:lnTo>
                  <a:pt x="4401" y="3424"/>
                </a:lnTo>
                <a:lnTo>
                  <a:pt x="4403" y="3439"/>
                </a:lnTo>
                <a:lnTo>
                  <a:pt x="4408" y="3454"/>
                </a:lnTo>
                <a:lnTo>
                  <a:pt x="4413" y="3468"/>
                </a:lnTo>
                <a:lnTo>
                  <a:pt x="4420" y="3482"/>
                </a:lnTo>
                <a:lnTo>
                  <a:pt x="4426" y="3493"/>
                </a:lnTo>
                <a:lnTo>
                  <a:pt x="4434" y="3502"/>
                </a:lnTo>
                <a:lnTo>
                  <a:pt x="4441" y="3510"/>
                </a:lnTo>
                <a:lnTo>
                  <a:pt x="4448" y="3517"/>
                </a:lnTo>
                <a:lnTo>
                  <a:pt x="4456" y="3521"/>
                </a:lnTo>
                <a:lnTo>
                  <a:pt x="4463" y="3523"/>
                </a:lnTo>
                <a:lnTo>
                  <a:pt x="4471" y="3524"/>
                </a:lnTo>
                <a:lnTo>
                  <a:pt x="4472" y="3525"/>
                </a:lnTo>
                <a:lnTo>
                  <a:pt x="4474" y="3529"/>
                </a:lnTo>
                <a:lnTo>
                  <a:pt x="4477" y="3541"/>
                </a:lnTo>
                <a:lnTo>
                  <a:pt x="4480" y="3561"/>
                </a:lnTo>
                <a:lnTo>
                  <a:pt x="4481" y="3590"/>
                </a:lnTo>
                <a:lnTo>
                  <a:pt x="4484" y="3619"/>
                </a:lnTo>
                <a:lnTo>
                  <a:pt x="4486" y="3641"/>
                </a:lnTo>
                <a:lnTo>
                  <a:pt x="4489" y="3648"/>
                </a:lnTo>
                <a:lnTo>
                  <a:pt x="4491" y="3653"/>
                </a:lnTo>
                <a:lnTo>
                  <a:pt x="4493" y="3656"/>
                </a:lnTo>
                <a:lnTo>
                  <a:pt x="4495" y="3657"/>
                </a:lnTo>
                <a:lnTo>
                  <a:pt x="4513" y="3657"/>
                </a:lnTo>
                <a:lnTo>
                  <a:pt x="4533" y="3661"/>
                </a:lnTo>
                <a:lnTo>
                  <a:pt x="4559" y="3665"/>
                </a:lnTo>
                <a:lnTo>
                  <a:pt x="4587" y="3671"/>
                </a:lnTo>
                <a:lnTo>
                  <a:pt x="4658" y="3687"/>
                </a:lnTo>
                <a:lnTo>
                  <a:pt x="4745" y="3710"/>
                </a:lnTo>
                <a:lnTo>
                  <a:pt x="4789" y="3721"/>
                </a:lnTo>
                <a:lnTo>
                  <a:pt x="4826" y="3730"/>
                </a:lnTo>
                <a:lnTo>
                  <a:pt x="4857" y="3736"/>
                </a:lnTo>
                <a:lnTo>
                  <a:pt x="4881" y="3738"/>
                </a:lnTo>
                <a:lnTo>
                  <a:pt x="4891" y="3738"/>
                </a:lnTo>
                <a:lnTo>
                  <a:pt x="4898" y="3738"/>
                </a:lnTo>
                <a:lnTo>
                  <a:pt x="4905" y="3737"/>
                </a:lnTo>
                <a:lnTo>
                  <a:pt x="4909" y="3735"/>
                </a:lnTo>
                <a:lnTo>
                  <a:pt x="4912" y="3733"/>
                </a:lnTo>
                <a:lnTo>
                  <a:pt x="4915" y="3730"/>
                </a:lnTo>
                <a:lnTo>
                  <a:pt x="4914" y="3725"/>
                </a:lnTo>
                <a:lnTo>
                  <a:pt x="4912" y="3721"/>
                </a:lnTo>
                <a:lnTo>
                  <a:pt x="4904" y="3703"/>
                </a:lnTo>
                <a:lnTo>
                  <a:pt x="4896" y="3687"/>
                </a:lnTo>
                <a:lnTo>
                  <a:pt x="4889" y="3672"/>
                </a:lnTo>
                <a:lnTo>
                  <a:pt x="4885" y="3657"/>
                </a:lnTo>
                <a:lnTo>
                  <a:pt x="4881" y="3643"/>
                </a:lnTo>
                <a:lnTo>
                  <a:pt x="4879" y="3630"/>
                </a:lnTo>
                <a:lnTo>
                  <a:pt x="4877" y="3618"/>
                </a:lnTo>
                <a:lnTo>
                  <a:pt x="4877" y="3606"/>
                </a:lnTo>
                <a:lnTo>
                  <a:pt x="4879" y="3596"/>
                </a:lnTo>
                <a:lnTo>
                  <a:pt x="4880" y="3586"/>
                </a:lnTo>
                <a:lnTo>
                  <a:pt x="4884" y="3578"/>
                </a:lnTo>
                <a:lnTo>
                  <a:pt x="4888" y="3569"/>
                </a:lnTo>
                <a:lnTo>
                  <a:pt x="4894" y="3561"/>
                </a:lnTo>
                <a:lnTo>
                  <a:pt x="4900" y="3555"/>
                </a:lnTo>
                <a:lnTo>
                  <a:pt x="4909" y="3549"/>
                </a:lnTo>
                <a:lnTo>
                  <a:pt x="4918" y="3545"/>
                </a:lnTo>
                <a:lnTo>
                  <a:pt x="4959" y="3527"/>
                </a:lnTo>
                <a:lnTo>
                  <a:pt x="5003" y="3512"/>
                </a:lnTo>
                <a:lnTo>
                  <a:pt x="5051" y="3498"/>
                </a:lnTo>
                <a:lnTo>
                  <a:pt x="5101" y="3484"/>
                </a:lnTo>
                <a:lnTo>
                  <a:pt x="5127" y="3476"/>
                </a:lnTo>
                <a:lnTo>
                  <a:pt x="5152" y="3467"/>
                </a:lnTo>
                <a:lnTo>
                  <a:pt x="5175" y="3458"/>
                </a:lnTo>
                <a:lnTo>
                  <a:pt x="5196" y="3447"/>
                </a:lnTo>
                <a:lnTo>
                  <a:pt x="5217" y="3434"/>
                </a:lnTo>
                <a:lnTo>
                  <a:pt x="5236" y="3420"/>
                </a:lnTo>
                <a:lnTo>
                  <a:pt x="5253" y="3405"/>
                </a:lnTo>
                <a:lnTo>
                  <a:pt x="5270" y="3388"/>
                </a:lnTo>
                <a:lnTo>
                  <a:pt x="5277" y="3378"/>
                </a:lnTo>
                <a:lnTo>
                  <a:pt x="5283" y="3368"/>
                </a:lnTo>
                <a:lnTo>
                  <a:pt x="5288" y="3356"/>
                </a:lnTo>
                <a:lnTo>
                  <a:pt x="5291" y="3343"/>
                </a:lnTo>
                <a:lnTo>
                  <a:pt x="5293" y="3330"/>
                </a:lnTo>
                <a:lnTo>
                  <a:pt x="5294" y="3314"/>
                </a:lnTo>
                <a:lnTo>
                  <a:pt x="5294" y="3299"/>
                </a:lnTo>
                <a:lnTo>
                  <a:pt x="5291" y="3282"/>
                </a:lnTo>
                <a:lnTo>
                  <a:pt x="5288" y="3263"/>
                </a:lnTo>
                <a:lnTo>
                  <a:pt x="5284" y="3245"/>
                </a:lnTo>
                <a:lnTo>
                  <a:pt x="5277" y="3224"/>
                </a:lnTo>
                <a:lnTo>
                  <a:pt x="5271" y="3203"/>
                </a:lnTo>
                <a:lnTo>
                  <a:pt x="5262" y="3180"/>
                </a:lnTo>
                <a:lnTo>
                  <a:pt x="5252" y="3157"/>
                </a:lnTo>
                <a:lnTo>
                  <a:pt x="5241" y="3132"/>
                </a:lnTo>
                <a:lnTo>
                  <a:pt x="5228" y="3107"/>
                </a:lnTo>
                <a:lnTo>
                  <a:pt x="5216" y="3081"/>
                </a:lnTo>
                <a:lnTo>
                  <a:pt x="5205" y="3054"/>
                </a:lnTo>
                <a:lnTo>
                  <a:pt x="5195" y="3029"/>
                </a:lnTo>
                <a:lnTo>
                  <a:pt x="5187" y="3003"/>
                </a:lnTo>
                <a:lnTo>
                  <a:pt x="5179" y="2979"/>
                </a:lnTo>
                <a:lnTo>
                  <a:pt x="5172" y="2954"/>
                </a:lnTo>
                <a:lnTo>
                  <a:pt x="5167" y="2929"/>
                </a:lnTo>
                <a:lnTo>
                  <a:pt x="5163" y="2905"/>
                </a:lnTo>
                <a:lnTo>
                  <a:pt x="5159" y="2881"/>
                </a:lnTo>
                <a:lnTo>
                  <a:pt x="5157" y="2857"/>
                </a:lnTo>
                <a:lnTo>
                  <a:pt x="5156" y="2834"/>
                </a:lnTo>
                <a:lnTo>
                  <a:pt x="5156" y="2811"/>
                </a:lnTo>
                <a:lnTo>
                  <a:pt x="5157" y="2788"/>
                </a:lnTo>
                <a:lnTo>
                  <a:pt x="5159" y="2765"/>
                </a:lnTo>
                <a:lnTo>
                  <a:pt x="5163" y="2742"/>
                </a:lnTo>
                <a:lnTo>
                  <a:pt x="5167" y="2720"/>
                </a:lnTo>
                <a:lnTo>
                  <a:pt x="5172" y="2698"/>
                </a:lnTo>
                <a:lnTo>
                  <a:pt x="5179" y="2676"/>
                </a:lnTo>
                <a:lnTo>
                  <a:pt x="5187" y="2656"/>
                </a:lnTo>
                <a:lnTo>
                  <a:pt x="5195" y="2634"/>
                </a:lnTo>
                <a:lnTo>
                  <a:pt x="5205" y="2613"/>
                </a:lnTo>
                <a:lnTo>
                  <a:pt x="5215" y="2592"/>
                </a:lnTo>
                <a:lnTo>
                  <a:pt x="5227" y="2573"/>
                </a:lnTo>
                <a:lnTo>
                  <a:pt x="5240" y="2552"/>
                </a:lnTo>
                <a:lnTo>
                  <a:pt x="5254" y="2532"/>
                </a:lnTo>
                <a:lnTo>
                  <a:pt x="5270" y="2513"/>
                </a:lnTo>
                <a:lnTo>
                  <a:pt x="5285" y="2494"/>
                </a:lnTo>
                <a:lnTo>
                  <a:pt x="5302" y="2474"/>
                </a:lnTo>
                <a:lnTo>
                  <a:pt x="5321" y="2456"/>
                </a:lnTo>
                <a:lnTo>
                  <a:pt x="5341" y="2437"/>
                </a:lnTo>
                <a:lnTo>
                  <a:pt x="5361" y="2420"/>
                </a:lnTo>
                <a:lnTo>
                  <a:pt x="5382" y="2402"/>
                </a:lnTo>
                <a:lnTo>
                  <a:pt x="5352" y="2409"/>
                </a:lnTo>
                <a:lnTo>
                  <a:pt x="5319" y="2414"/>
                </a:lnTo>
                <a:lnTo>
                  <a:pt x="5246" y="2427"/>
                </a:lnTo>
                <a:lnTo>
                  <a:pt x="5163" y="2438"/>
                </a:lnTo>
                <a:lnTo>
                  <a:pt x="5070" y="2449"/>
                </a:lnTo>
                <a:lnTo>
                  <a:pt x="4967" y="2459"/>
                </a:lnTo>
                <a:lnTo>
                  <a:pt x="4855" y="2468"/>
                </a:lnTo>
                <a:lnTo>
                  <a:pt x="4732" y="2475"/>
                </a:lnTo>
                <a:lnTo>
                  <a:pt x="4601" y="2483"/>
                </a:lnTo>
                <a:close/>
                <a:moveTo>
                  <a:pt x="4524" y="6398"/>
                </a:moveTo>
                <a:lnTo>
                  <a:pt x="6167" y="6398"/>
                </a:lnTo>
                <a:lnTo>
                  <a:pt x="6129" y="6304"/>
                </a:lnTo>
                <a:lnTo>
                  <a:pt x="6088" y="6208"/>
                </a:lnTo>
                <a:lnTo>
                  <a:pt x="6043" y="6109"/>
                </a:lnTo>
                <a:lnTo>
                  <a:pt x="5995" y="6007"/>
                </a:lnTo>
                <a:lnTo>
                  <a:pt x="5944" y="5903"/>
                </a:lnTo>
                <a:lnTo>
                  <a:pt x="5890" y="5796"/>
                </a:lnTo>
                <a:lnTo>
                  <a:pt x="5832" y="5688"/>
                </a:lnTo>
                <a:lnTo>
                  <a:pt x="5771" y="5577"/>
                </a:lnTo>
                <a:lnTo>
                  <a:pt x="5739" y="5521"/>
                </a:lnTo>
                <a:lnTo>
                  <a:pt x="5707" y="5470"/>
                </a:lnTo>
                <a:lnTo>
                  <a:pt x="5690" y="5445"/>
                </a:lnTo>
                <a:lnTo>
                  <a:pt x="5673" y="5422"/>
                </a:lnTo>
                <a:lnTo>
                  <a:pt x="5655" y="5398"/>
                </a:lnTo>
                <a:lnTo>
                  <a:pt x="5638" y="5376"/>
                </a:lnTo>
                <a:lnTo>
                  <a:pt x="5619" y="5354"/>
                </a:lnTo>
                <a:lnTo>
                  <a:pt x="5601" y="5333"/>
                </a:lnTo>
                <a:lnTo>
                  <a:pt x="5582" y="5312"/>
                </a:lnTo>
                <a:lnTo>
                  <a:pt x="5563" y="5294"/>
                </a:lnTo>
                <a:lnTo>
                  <a:pt x="5544" y="5275"/>
                </a:lnTo>
                <a:lnTo>
                  <a:pt x="5525" y="5257"/>
                </a:lnTo>
                <a:lnTo>
                  <a:pt x="5504" y="5240"/>
                </a:lnTo>
                <a:lnTo>
                  <a:pt x="5485" y="5224"/>
                </a:lnTo>
                <a:lnTo>
                  <a:pt x="5464" y="5209"/>
                </a:lnTo>
                <a:lnTo>
                  <a:pt x="5443" y="5193"/>
                </a:lnTo>
                <a:lnTo>
                  <a:pt x="5423" y="5179"/>
                </a:lnTo>
                <a:lnTo>
                  <a:pt x="5402" y="5166"/>
                </a:lnTo>
                <a:lnTo>
                  <a:pt x="5380" y="5154"/>
                </a:lnTo>
                <a:lnTo>
                  <a:pt x="5358" y="5142"/>
                </a:lnTo>
                <a:lnTo>
                  <a:pt x="5336" y="5131"/>
                </a:lnTo>
                <a:lnTo>
                  <a:pt x="5313" y="5120"/>
                </a:lnTo>
                <a:lnTo>
                  <a:pt x="5290" y="5111"/>
                </a:lnTo>
                <a:lnTo>
                  <a:pt x="5267" y="5103"/>
                </a:lnTo>
                <a:lnTo>
                  <a:pt x="5244" y="5095"/>
                </a:lnTo>
                <a:lnTo>
                  <a:pt x="5220" y="5087"/>
                </a:lnTo>
                <a:lnTo>
                  <a:pt x="5196" y="5081"/>
                </a:lnTo>
                <a:lnTo>
                  <a:pt x="5172" y="5075"/>
                </a:lnTo>
                <a:lnTo>
                  <a:pt x="5147" y="5071"/>
                </a:lnTo>
                <a:lnTo>
                  <a:pt x="5123" y="5067"/>
                </a:lnTo>
                <a:lnTo>
                  <a:pt x="5033" y="5056"/>
                </a:lnTo>
                <a:lnTo>
                  <a:pt x="4991" y="5050"/>
                </a:lnTo>
                <a:lnTo>
                  <a:pt x="4951" y="5044"/>
                </a:lnTo>
                <a:lnTo>
                  <a:pt x="4911" y="5037"/>
                </a:lnTo>
                <a:lnTo>
                  <a:pt x="4875" y="5029"/>
                </a:lnTo>
                <a:lnTo>
                  <a:pt x="4840" y="5022"/>
                </a:lnTo>
                <a:lnTo>
                  <a:pt x="4808" y="5014"/>
                </a:lnTo>
                <a:lnTo>
                  <a:pt x="4777" y="5005"/>
                </a:lnTo>
                <a:lnTo>
                  <a:pt x="4747" y="4997"/>
                </a:lnTo>
                <a:lnTo>
                  <a:pt x="4720" y="4988"/>
                </a:lnTo>
                <a:lnTo>
                  <a:pt x="4695" y="4978"/>
                </a:lnTo>
                <a:lnTo>
                  <a:pt x="4672" y="4968"/>
                </a:lnTo>
                <a:lnTo>
                  <a:pt x="4650" y="4957"/>
                </a:lnTo>
                <a:lnTo>
                  <a:pt x="4631" y="4946"/>
                </a:lnTo>
                <a:lnTo>
                  <a:pt x="4613" y="4934"/>
                </a:lnTo>
                <a:lnTo>
                  <a:pt x="4577" y="4912"/>
                </a:lnTo>
                <a:lnTo>
                  <a:pt x="4536" y="4886"/>
                </a:lnTo>
                <a:lnTo>
                  <a:pt x="4490" y="4860"/>
                </a:lnTo>
                <a:lnTo>
                  <a:pt x="4438" y="4833"/>
                </a:lnTo>
                <a:lnTo>
                  <a:pt x="4382" y="4804"/>
                </a:lnTo>
                <a:lnTo>
                  <a:pt x="4320" y="4775"/>
                </a:lnTo>
                <a:lnTo>
                  <a:pt x="4255" y="4744"/>
                </a:lnTo>
                <a:lnTo>
                  <a:pt x="4184" y="4713"/>
                </a:lnTo>
                <a:lnTo>
                  <a:pt x="4176" y="4708"/>
                </a:lnTo>
                <a:lnTo>
                  <a:pt x="4170" y="4704"/>
                </a:lnTo>
                <a:lnTo>
                  <a:pt x="4164" y="4698"/>
                </a:lnTo>
                <a:lnTo>
                  <a:pt x="4161" y="4693"/>
                </a:lnTo>
                <a:lnTo>
                  <a:pt x="4158" y="4685"/>
                </a:lnTo>
                <a:lnTo>
                  <a:pt x="4155" y="4679"/>
                </a:lnTo>
                <a:lnTo>
                  <a:pt x="4154" y="4670"/>
                </a:lnTo>
                <a:lnTo>
                  <a:pt x="4154" y="4661"/>
                </a:lnTo>
                <a:lnTo>
                  <a:pt x="4155" y="4653"/>
                </a:lnTo>
                <a:lnTo>
                  <a:pt x="4158" y="4642"/>
                </a:lnTo>
                <a:lnTo>
                  <a:pt x="4160" y="4632"/>
                </a:lnTo>
                <a:lnTo>
                  <a:pt x="4164" y="4620"/>
                </a:lnTo>
                <a:lnTo>
                  <a:pt x="4170" y="4608"/>
                </a:lnTo>
                <a:lnTo>
                  <a:pt x="4176" y="4595"/>
                </a:lnTo>
                <a:lnTo>
                  <a:pt x="4192" y="4566"/>
                </a:lnTo>
                <a:lnTo>
                  <a:pt x="4208" y="4539"/>
                </a:lnTo>
                <a:lnTo>
                  <a:pt x="4219" y="4515"/>
                </a:lnTo>
                <a:lnTo>
                  <a:pt x="4223" y="4504"/>
                </a:lnTo>
                <a:lnTo>
                  <a:pt x="4226" y="4493"/>
                </a:lnTo>
                <a:lnTo>
                  <a:pt x="4229" y="4484"/>
                </a:lnTo>
                <a:lnTo>
                  <a:pt x="4230" y="4476"/>
                </a:lnTo>
                <a:lnTo>
                  <a:pt x="4230" y="4468"/>
                </a:lnTo>
                <a:lnTo>
                  <a:pt x="4229" y="4461"/>
                </a:lnTo>
                <a:lnTo>
                  <a:pt x="4225" y="4456"/>
                </a:lnTo>
                <a:lnTo>
                  <a:pt x="4222" y="4451"/>
                </a:lnTo>
                <a:lnTo>
                  <a:pt x="4218" y="4446"/>
                </a:lnTo>
                <a:lnTo>
                  <a:pt x="4212" y="4443"/>
                </a:lnTo>
                <a:lnTo>
                  <a:pt x="4206" y="4441"/>
                </a:lnTo>
                <a:lnTo>
                  <a:pt x="4198" y="4439"/>
                </a:lnTo>
                <a:lnTo>
                  <a:pt x="4175" y="4434"/>
                </a:lnTo>
                <a:lnTo>
                  <a:pt x="4151" y="4428"/>
                </a:lnTo>
                <a:lnTo>
                  <a:pt x="4126" y="4421"/>
                </a:lnTo>
                <a:lnTo>
                  <a:pt x="4100" y="4412"/>
                </a:lnTo>
                <a:lnTo>
                  <a:pt x="4074" y="4404"/>
                </a:lnTo>
                <a:lnTo>
                  <a:pt x="4047" y="4393"/>
                </a:lnTo>
                <a:lnTo>
                  <a:pt x="4019" y="4382"/>
                </a:lnTo>
                <a:lnTo>
                  <a:pt x="3991" y="4369"/>
                </a:lnTo>
                <a:lnTo>
                  <a:pt x="3944" y="4347"/>
                </a:lnTo>
                <a:lnTo>
                  <a:pt x="3918" y="4334"/>
                </a:lnTo>
                <a:lnTo>
                  <a:pt x="3914" y="4331"/>
                </a:lnTo>
                <a:lnTo>
                  <a:pt x="3914" y="4330"/>
                </a:lnTo>
                <a:lnTo>
                  <a:pt x="3916" y="4330"/>
                </a:lnTo>
                <a:lnTo>
                  <a:pt x="3923" y="4331"/>
                </a:lnTo>
                <a:lnTo>
                  <a:pt x="3935" y="4335"/>
                </a:lnTo>
                <a:lnTo>
                  <a:pt x="3958" y="4342"/>
                </a:lnTo>
                <a:lnTo>
                  <a:pt x="3981" y="4349"/>
                </a:lnTo>
                <a:lnTo>
                  <a:pt x="4004" y="4355"/>
                </a:lnTo>
                <a:lnTo>
                  <a:pt x="4027" y="4360"/>
                </a:lnTo>
                <a:lnTo>
                  <a:pt x="4051" y="4363"/>
                </a:lnTo>
                <a:lnTo>
                  <a:pt x="4074" y="4365"/>
                </a:lnTo>
                <a:lnTo>
                  <a:pt x="4096" y="4366"/>
                </a:lnTo>
                <a:lnTo>
                  <a:pt x="4119" y="4365"/>
                </a:lnTo>
                <a:lnTo>
                  <a:pt x="4142" y="4364"/>
                </a:lnTo>
                <a:lnTo>
                  <a:pt x="4165" y="4362"/>
                </a:lnTo>
                <a:lnTo>
                  <a:pt x="4189" y="4358"/>
                </a:lnTo>
                <a:lnTo>
                  <a:pt x="4212" y="4353"/>
                </a:lnTo>
                <a:lnTo>
                  <a:pt x="4235" y="4347"/>
                </a:lnTo>
                <a:lnTo>
                  <a:pt x="4258" y="4339"/>
                </a:lnTo>
                <a:lnTo>
                  <a:pt x="4281" y="4330"/>
                </a:lnTo>
                <a:lnTo>
                  <a:pt x="4304" y="4322"/>
                </a:lnTo>
                <a:lnTo>
                  <a:pt x="4326" y="4310"/>
                </a:lnTo>
                <a:lnTo>
                  <a:pt x="4336" y="4304"/>
                </a:lnTo>
                <a:lnTo>
                  <a:pt x="4346" y="4298"/>
                </a:lnTo>
                <a:lnTo>
                  <a:pt x="4354" y="4290"/>
                </a:lnTo>
                <a:lnTo>
                  <a:pt x="4362" y="4282"/>
                </a:lnTo>
                <a:lnTo>
                  <a:pt x="4370" y="4275"/>
                </a:lnTo>
                <a:lnTo>
                  <a:pt x="4376" y="4267"/>
                </a:lnTo>
                <a:lnTo>
                  <a:pt x="4383" y="4258"/>
                </a:lnTo>
                <a:lnTo>
                  <a:pt x="4388" y="4248"/>
                </a:lnTo>
                <a:lnTo>
                  <a:pt x="4392" y="4240"/>
                </a:lnTo>
                <a:lnTo>
                  <a:pt x="4397" y="4230"/>
                </a:lnTo>
                <a:lnTo>
                  <a:pt x="4401" y="4219"/>
                </a:lnTo>
                <a:lnTo>
                  <a:pt x="4403" y="4208"/>
                </a:lnTo>
                <a:lnTo>
                  <a:pt x="4407" y="4197"/>
                </a:lnTo>
                <a:lnTo>
                  <a:pt x="4408" y="4186"/>
                </a:lnTo>
                <a:lnTo>
                  <a:pt x="4410" y="4161"/>
                </a:lnTo>
                <a:lnTo>
                  <a:pt x="4409" y="4135"/>
                </a:lnTo>
                <a:lnTo>
                  <a:pt x="4406" y="4108"/>
                </a:lnTo>
                <a:lnTo>
                  <a:pt x="4400" y="4078"/>
                </a:lnTo>
                <a:lnTo>
                  <a:pt x="4392" y="4047"/>
                </a:lnTo>
                <a:lnTo>
                  <a:pt x="4382" y="4015"/>
                </a:lnTo>
                <a:lnTo>
                  <a:pt x="4368" y="3980"/>
                </a:lnTo>
                <a:lnTo>
                  <a:pt x="4352" y="3945"/>
                </a:lnTo>
                <a:lnTo>
                  <a:pt x="4353" y="3941"/>
                </a:lnTo>
                <a:lnTo>
                  <a:pt x="4354" y="3937"/>
                </a:lnTo>
                <a:lnTo>
                  <a:pt x="4362" y="3927"/>
                </a:lnTo>
                <a:lnTo>
                  <a:pt x="4374" y="3914"/>
                </a:lnTo>
                <a:lnTo>
                  <a:pt x="4391" y="3898"/>
                </a:lnTo>
                <a:lnTo>
                  <a:pt x="4410" y="3880"/>
                </a:lnTo>
                <a:lnTo>
                  <a:pt x="4417" y="3872"/>
                </a:lnTo>
                <a:lnTo>
                  <a:pt x="4422" y="3864"/>
                </a:lnTo>
                <a:lnTo>
                  <a:pt x="4426" y="3857"/>
                </a:lnTo>
                <a:lnTo>
                  <a:pt x="4430" y="3851"/>
                </a:lnTo>
                <a:lnTo>
                  <a:pt x="4432" y="3844"/>
                </a:lnTo>
                <a:lnTo>
                  <a:pt x="4433" y="3839"/>
                </a:lnTo>
                <a:lnTo>
                  <a:pt x="4509" y="3863"/>
                </a:lnTo>
                <a:lnTo>
                  <a:pt x="4596" y="3890"/>
                </a:lnTo>
                <a:lnTo>
                  <a:pt x="4692" y="3922"/>
                </a:lnTo>
                <a:lnTo>
                  <a:pt x="4798" y="3959"/>
                </a:lnTo>
                <a:lnTo>
                  <a:pt x="4824" y="3968"/>
                </a:lnTo>
                <a:lnTo>
                  <a:pt x="4850" y="3974"/>
                </a:lnTo>
                <a:lnTo>
                  <a:pt x="4874" y="3980"/>
                </a:lnTo>
                <a:lnTo>
                  <a:pt x="4897" y="3983"/>
                </a:lnTo>
                <a:lnTo>
                  <a:pt x="4919" y="3984"/>
                </a:lnTo>
                <a:lnTo>
                  <a:pt x="4939" y="3984"/>
                </a:lnTo>
                <a:lnTo>
                  <a:pt x="4958" y="3982"/>
                </a:lnTo>
                <a:lnTo>
                  <a:pt x="4976" y="3978"/>
                </a:lnTo>
                <a:lnTo>
                  <a:pt x="4992" y="3971"/>
                </a:lnTo>
                <a:lnTo>
                  <a:pt x="5007" y="3963"/>
                </a:lnTo>
                <a:lnTo>
                  <a:pt x="5022" y="3955"/>
                </a:lnTo>
                <a:lnTo>
                  <a:pt x="5034" y="3943"/>
                </a:lnTo>
                <a:lnTo>
                  <a:pt x="5045" y="3929"/>
                </a:lnTo>
                <a:lnTo>
                  <a:pt x="5054" y="3914"/>
                </a:lnTo>
                <a:lnTo>
                  <a:pt x="5063" y="3897"/>
                </a:lnTo>
                <a:lnTo>
                  <a:pt x="5071" y="3878"/>
                </a:lnTo>
                <a:lnTo>
                  <a:pt x="5082" y="3839"/>
                </a:lnTo>
                <a:lnTo>
                  <a:pt x="5093" y="3802"/>
                </a:lnTo>
                <a:lnTo>
                  <a:pt x="5105" y="3768"/>
                </a:lnTo>
                <a:lnTo>
                  <a:pt x="5118" y="3737"/>
                </a:lnTo>
                <a:lnTo>
                  <a:pt x="5130" y="3710"/>
                </a:lnTo>
                <a:lnTo>
                  <a:pt x="5143" y="3686"/>
                </a:lnTo>
                <a:lnTo>
                  <a:pt x="5157" y="3665"/>
                </a:lnTo>
                <a:lnTo>
                  <a:pt x="5171" y="3647"/>
                </a:lnTo>
                <a:lnTo>
                  <a:pt x="5185" y="3632"/>
                </a:lnTo>
                <a:lnTo>
                  <a:pt x="5193" y="3626"/>
                </a:lnTo>
                <a:lnTo>
                  <a:pt x="5201" y="3621"/>
                </a:lnTo>
                <a:lnTo>
                  <a:pt x="5208" y="3616"/>
                </a:lnTo>
                <a:lnTo>
                  <a:pt x="5216" y="3613"/>
                </a:lnTo>
                <a:lnTo>
                  <a:pt x="5224" y="3609"/>
                </a:lnTo>
                <a:lnTo>
                  <a:pt x="5231" y="3608"/>
                </a:lnTo>
                <a:lnTo>
                  <a:pt x="5239" y="3606"/>
                </a:lnTo>
                <a:lnTo>
                  <a:pt x="5248" y="3606"/>
                </a:lnTo>
                <a:lnTo>
                  <a:pt x="5255" y="3606"/>
                </a:lnTo>
                <a:lnTo>
                  <a:pt x="5264" y="3607"/>
                </a:lnTo>
                <a:lnTo>
                  <a:pt x="5273" y="3609"/>
                </a:lnTo>
                <a:lnTo>
                  <a:pt x="5282" y="3613"/>
                </a:lnTo>
                <a:lnTo>
                  <a:pt x="5290" y="3616"/>
                </a:lnTo>
                <a:lnTo>
                  <a:pt x="5299" y="3620"/>
                </a:lnTo>
                <a:lnTo>
                  <a:pt x="5317" y="3628"/>
                </a:lnTo>
                <a:lnTo>
                  <a:pt x="5333" y="3633"/>
                </a:lnTo>
                <a:lnTo>
                  <a:pt x="5342" y="3635"/>
                </a:lnTo>
                <a:lnTo>
                  <a:pt x="5349" y="3636"/>
                </a:lnTo>
                <a:lnTo>
                  <a:pt x="5357" y="3637"/>
                </a:lnTo>
                <a:lnTo>
                  <a:pt x="5366" y="3636"/>
                </a:lnTo>
                <a:lnTo>
                  <a:pt x="5373" y="3635"/>
                </a:lnTo>
                <a:lnTo>
                  <a:pt x="5381" y="3633"/>
                </a:lnTo>
                <a:lnTo>
                  <a:pt x="5389" y="3630"/>
                </a:lnTo>
                <a:lnTo>
                  <a:pt x="5396" y="3628"/>
                </a:lnTo>
                <a:lnTo>
                  <a:pt x="5411" y="3619"/>
                </a:lnTo>
                <a:lnTo>
                  <a:pt x="5426" y="3608"/>
                </a:lnTo>
                <a:lnTo>
                  <a:pt x="5439" y="3594"/>
                </a:lnTo>
                <a:lnTo>
                  <a:pt x="5453" y="3578"/>
                </a:lnTo>
                <a:lnTo>
                  <a:pt x="5466" y="3559"/>
                </a:lnTo>
                <a:lnTo>
                  <a:pt x="5479" y="3537"/>
                </a:lnTo>
                <a:lnTo>
                  <a:pt x="5491" y="3512"/>
                </a:lnTo>
                <a:lnTo>
                  <a:pt x="5503" y="3485"/>
                </a:lnTo>
                <a:lnTo>
                  <a:pt x="5514" y="3455"/>
                </a:lnTo>
                <a:lnTo>
                  <a:pt x="5526" y="3423"/>
                </a:lnTo>
                <a:lnTo>
                  <a:pt x="5536" y="3389"/>
                </a:lnTo>
                <a:lnTo>
                  <a:pt x="5545" y="3357"/>
                </a:lnTo>
                <a:lnTo>
                  <a:pt x="5553" y="3328"/>
                </a:lnTo>
                <a:lnTo>
                  <a:pt x="5559" y="3299"/>
                </a:lnTo>
                <a:lnTo>
                  <a:pt x="5563" y="3272"/>
                </a:lnTo>
                <a:lnTo>
                  <a:pt x="5567" y="3248"/>
                </a:lnTo>
                <a:lnTo>
                  <a:pt x="5568" y="3224"/>
                </a:lnTo>
                <a:lnTo>
                  <a:pt x="5568" y="3202"/>
                </a:lnTo>
                <a:lnTo>
                  <a:pt x="5567" y="3182"/>
                </a:lnTo>
                <a:lnTo>
                  <a:pt x="5565" y="3165"/>
                </a:lnTo>
                <a:lnTo>
                  <a:pt x="5560" y="3147"/>
                </a:lnTo>
                <a:lnTo>
                  <a:pt x="5555" y="3133"/>
                </a:lnTo>
                <a:lnTo>
                  <a:pt x="5548" y="3120"/>
                </a:lnTo>
                <a:lnTo>
                  <a:pt x="5539" y="3108"/>
                </a:lnTo>
                <a:lnTo>
                  <a:pt x="5530" y="3098"/>
                </a:lnTo>
                <a:lnTo>
                  <a:pt x="5519" y="3091"/>
                </a:lnTo>
                <a:lnTo>
                  <a:pt x="5513" y="3086"/>
                </a:lnTo>
                <a:lnTo>
                  <a:pt x="5508" y="3082"/>
                </a:lnTo>
                <a:lnTo>
                  <a:pt x="5504" y="3077"/>
                </a:lnTo>
                <a:lnTo>
                  <a:pt x="5500" y="3072"/>
                </a:lnTo>
                <a:lnTo>
                  <a:pt x="5498" y="3066"/>
                </a:lnTo>
                <a:lnTo>
                  <a:pt x="5495" y="3061"/>
                </a:lnTo>
                <a:lnTo>
                  <a:pt x="5494" y="3054"/>
                </a:lnTo>
                <a:lnTo>
                  <a:pt x="5492" y="3049"/>
                </a:lnTo>
                <a:lnTo>
                  <a:pt x="5492" y="3042"/>
                </a:lnTo>
                <a:lnTo>
                  <a:pt x="5492" y="3035"/>
                </a:lnTo>
                <a:lnTo>
                  <a:pt x="5496" y="3020"/>
                </a:lnTo>
                <a:lnTo>
                  <a:pt x="5501" y="3003"/>
                </a:lnTo>
                <a:lnTo>
                  <a:pt x="5509" y="2986"/>
                </a:lnTo>
                <a:lnTo>
                  <a:pt x="5520" y="2967"/>
                </a:lnTo>
                <a:lnTo>
                  <a:pt x="5533" y="2946"/>
                </a:lnTo>
                <a:lnTo>
                  <a:pt x="5549" y="2924"/>
                </a:lnTo>
                <a:lnTo>
                  <a:pt x="5568" y="2900"/>
                </a:lnTo>
                <a:lnTo>
                  <a:pt x="5590" y="2876"/>
                </a:lnTo>
                <a:lnTo>
                  <a:pt x="5614" y="2850"/>
                </a:lnTo>
                <a:lnTo>
                  <a:pt x="5640" y="2823"/>
                </a:lnTo>
                <a:lnTo>
                  <a:pt x="5669" y="2794"/>
                </a:lnTo>
                <a:lnTo>
                  <a:pt x="5695" y="2764"/>
                </a:lnTo>
                <a:lnTo>
                  <a:pt x="5717" y="2734"/>
                </a:lnTo>
                <a:lnTo>
                  <a:pt x="5739" y="2705"/>
                </a:lnTo>
                <a:lnTo>
                  <a:pt x="5759" y="2675"/>
                </a:lnTo>
                <a:lnTo>
                  <a:pt x="5778" y="2646"/>
                </a:lnTo>
                <a:lnTo>
                  <a:pt x="5795" y="2618"/>
                </a:lnTo>
                <a:lnTo>
                  <a:pt x="5810" y="2589"/>
                </a:lnTo>
                <a:lnTo>
                  <a:pt x="5824" y="2561"/>
                </a:lnTo>
                <a:lnTo>
                  <a:pt x="5837" y="2532"/>
                </a:lnTo>
                <a:lnTo>
                  <a:pt x="5847" y="2505"/>
                </a:lnTo>
                <a:lnTo>
                  <a:pt x="5856" y="2478"/>
                </a:lnTo>
                <a:lnTo>
                  <a:pt x="5864" y="2450"/>
                </a:lnTo>
                <a:lnTo>
                  <a:pt x="5870" y="2423"/>
                </a:lnTo>
                <a:lnTo>
                  <a:pt x="5875" y="2397"/>
                </a:lnTo>
                <a:lnTo>
                  <a:pt x="5878" y="2371"/>
                </a:lnTo>
                <a:lnTo>
                  <a:pt x="5880" y="2346"/>
                </a:lnTo>
                <a:lnTo>
                  <a:pt x="5880" y="2319"/>
                </a:lnTo>
                <a:lnTo>
                  <a:pt x="5879" y="2294"/>
                </a:lnTo>
                <a:lnTo>
                  <a:pt x="5876" y="2269"/>
                </a:lnTo>
                <a:lnTo>
                  <a:pt x="5871" y="2244"/>
                </a:lnTo>
                <a:lnTo>
                  <a:pt x="5865" y="2220"/>
                </a:lnTo>
                <a:lnTo>
                  <a:pt x="5857" y="2196"/>
                </a:lnTo>
                <a:lnTo>
                  <a:pt x="5849" y="2172"/>
                </a:lnTo>
                <a:lnTo>
                  <a:pt x="5838" y="2149"/>
                </a:lnTo>
                <a:lnTo>
                  <a:pt x="5826" y="2125"/>
                </a:lnTo>
                <a:lnTo>
                  <a:pt x="5812" y="2102"/>
                </a:lnTo>
                <a:lnTo>
                  <a:pt x="5797" y="2080"/>
                </a:lnTo>
                <a:lnTo>
                  <a:pt x="5781" y="2057"/>
                </a:lnTo>
                <a:lnTo>
                  <a:pt x="5762" y="2035"/>
                </a:lnTo>
                <a:lnTo>
                  <a:pt x="5743" y="2013"/>
                </a:lnTo>
                <a:lnTo>
                  <a:pt x="5721" y="1993"/>
                </a:lnTo>
                <a:lnTo>
                  <a:pt x="5698" y="1971"/>
                </a:lnTo>
                <a:lnTo>
                  <a:pt x="5677" y="1948"/>
                </a:lnTo>
                <a:lnTo>
                  <a:pt x="5660" y="1927"/>
                </a:lnTo>
                <a:lnTo>
                  <a:pt x="5652" y="1917"/>
                </a:lnTo>
                <a:lnTo>
                  <a:pt x="5646" y="1907"/>
                </a:lnTo>
                <a:lnTo>
                  <a:pt x="5641" y="1898"/>
                </a:lnTo>
                <a:lnTo>
                  <a:pt x="5637" y="1889"/>
                </a:lnTo>
                <a:lnTo>
                  <a:pt x="5634" y="1881"/>
                </a:lnTo>
                <a:lnTo>
                  <a:pt x="5632" y="1873"/>
                </a:lnTo>
                <a:lnTo>
                  <a:pt x="5631" y="1865"/>
                </a:lnTo>
                <a:lnTo>
                  <a:pt x="5632" y="1857"/>
                </a:lnTo>
                <a:lnTo>
                  <a:pt x="5633" y="1851"/>
                </a:lnTo>
                <a:lnTo>
                  <a:pt x="5636" y="1844"/>
                </a:lnTo>
                <a:lnTo>
                  <a:pt x="5639" y="1839"/>
                </a:lnTo>
                <a:lnTo>
                  <a:pt x="5643" y="1832"/>
                </a:lnTo>
                <a:lnTo>
                  <a:pt x="5665" y="1809"/>
                </a:lnTo>
                <a:lnTo>
                  <a:pt x="5691" y="1785"/>
                </a:lnTo>
                <a:lnTo>
                  <a:pt x="5720" y="1758"/>
                </a:lnTo>
                <a:lnTo>
                  <a:pt x="5752" y="1729"/>
                </a:lnTo>
                <a:lnTo>
                  <a:pt x="5769" y="1714"/>
                </a:lnTo>
                <a:lnTo>
                  <a:pt x="5785" y="1696"/>
                </a:lnTo>
                <a:lnTo>
                  <a:pt x="5799" y="1677"/>
                </a:lnTo>
                <a:lnTo>
                  <a:pt x="5815" y="1655"/>
                </a:lnTo>
                <a:lnTo>
                  <a:pt x="5828" y="1632"/>
                </a:lnTo>
                <a:lnTo>
                  <a:pt x="5841" y="1607"/>
                </a:lnTo>
                <a:lnTo>
                  <a:pt x="5853" y="1581"/>
                </a:lnTo>
                <a:lnTo>
                  <a:pt x="5865" y="1552"/>
                </a:lnTo>
                <a:lnTo>
                  <a:pt x="5869" y="1537"/>
                </a:lnTo>
                <a:lnTo>
                  <a:pt x="5874" y="1521"/>
                </a:lnTo>
                <a:lnTo>
                  <a:pt x="5877" y="1503"/>
                </a:lnTo>
                <a:lnTo>
                  <a:pt x="5878" y="1486"/>
                </a:lnTo>
                <a:lnTo>
                  <a:pt x="5879" y="1466"/>
                </a:lnTo>
                <a:lnTo>
                  <a:pt x="5879" y="1445"/>
                </a:lnTo>
                <a:lnTo>
                  <a:pt x="5879" y="1425"/>
                </a:lnTo>
                <a:lnTo>
                  <a:pt x="5877" y="1403"/>
                </a:lnTo>
                <a:lnTo>
                  <a:pt x="5875" y="1380"/>
                </a:lnTo>
                <a:lnTo>
                  <a:pt x="5870" y="1355"/>
                </a:lnTo>
                <a:lnTo>
                  <a:pt x="5866" y="1330"/>
                </a:lnTo>
                <a:lnTo>
                  <a:pt x="5861" y="1304"/>
                </a:lnTo>
                <a:lnTo>
                  <a:pt x="5853" y="1277"/>
                </a:lnTo>
                <a:lnTo>
                  <a:pt x="5845" y="1249"/>
                </a:lnTo>
                <a:lnTo>
                  <a:pt x="5828" y="1190"/>
                </a:lnTo>
                <a:lnTo>
                  <a:pt x="5784" y="1216"/>
                </a:lnTo>
                <a:lnTo>
                  <a:pt x="5741" y="1243"/>
                </a:lnTo>
                <a:lnTo>
                  <a:pt x="5701" y="1271"/>
                </a:lnTo>
                <a:lnTo>
                  <a:pt x="5663" y="1297"/>
                </a:lnTo>
                <a:lnTo>
                  <a:pt x="5626" y="1324"/>
                </a:lnTo>
                <a:lnTo>
                  <a:pt x="5592" y="1351"/>
                </a:lnTo>
                <a:lnTo>
                  <a:pt x="5558" y="1378"/>
                </a:lnTo>
                <a:lnTo>
                  <a:pt x="5527" y="1405"/>
                </a:lnTo>
                <a:lnTo>
                  <a:pt x="5498" y="1432"/>
                </a:lnTo>
                <a:lnTo>
                  <a:pt x="5471" y="1460"/>
                </a:lnTo>
                <a:lnTo>
                  <a:pt x="5445" y="1487"/>
                </a:lnTo>
                <a:lnTo>
                  <a:pt x="5421" y="1514"/>
                </a:lnTo>
                <a:lnTo>
                  <a:pt x="5400" y="1543"/>
                </a:lnTo>
                <a:lnTo>
                  <a:pt x="5380" y="1570"/>
                </a:lnTo>
                <a:lnTo>
                  <a:pt x="5361" y="1597"/>
                </a:lnTo>
                <a:lnTo>
                  <a:pt x="5345" y="1625"/>
                </a:lnTo>
                <a:lnTo>
                  <a:pt x="5331" y="1653"/>
                </a:lnTo>
                <a:lnTo>
                  <a:pt x="5318" y="1680"/>
                </a:lnTo>
                <a:lnTo>
                  <a:pt x="5307" y="1709"/>
                </a:lnTo>
                <a:lnTo>
                  <a:pt x="5298" y="1736"/>
                </a:lnTo>
                <a:lnTo>
                  <a:pt x="5290" y="1764"/>
                </a:lnTo>
                <a:lnTo>
                  <a:pt x="5285" y="1793"/>
                </a:lnTo>
                <a:lnTo>
                  <a:pt x="5282" y="1820"/>
                </a:lnTo>
                <a:lnTo>
                  <a:pt x="5281" y="1848"/>
                </a:lnTo>
                <a:lnTo>
                  <a:pt x="5281" y="1877"/>
                </a:lnTo>
                <a:lnTo>
                  <a:pt x="5283" y="1905"/>
                </a:lnTo>
                <a:lnTo>
                  <a:pt x="5286" y="1934"/>
                </a:lnTo>
                <a:lnTo>
                  <a:pt x="5293" y="1962"/>
                </a:lnTo>
                <a:lnTo>
                  <a:pt x="5299" y="1990"/>
                </a:lnTo>
                <a:lnTo>
                  <a:pt x="5309" y="2019"/>
                </a:lnTo>
                <a:lnTo>
                  <a:pt x="5320" y="2047"/>
                </a:lnTo>
                <a:lnTo>
                  <a:pt x="5333" y="2077"/>
                </a:lnTo>
                <a:lnTo>
                  <a:pt x="5288" y="2057"/>
                </a:lnTo>
                <a:lnTo>
                  <a:pt x="5247" y="2041"/>
                </a:lnTo>
                <a:lnTo>
                  <a:pt x="5168" y="2009"/>
                </a:lnTo>
                <a:lnTo>
                  <a:pt x="5147" y="2002"/>
                </a:lnTo>
                <a:lnTo>
                  <a:pt x="5119" y="1994"/>
                </a:lnTo>
                <a:lnTo>
                  <a:pt x="5045" y="1973"/>
                </a:lnTo>
                <a:lnTo>
                  <a:pt x="4945" y="1948"/>
                </a:lnTo>
                <a:lnTo>
                  <a:pt x="4821" y="1918"/>
                </a:lnTo>
                <a:lnTo>
                  <a:pt x="4662" y="1886"/>
                </a:lnTo>
                <a:lnTo>
                  <a:pt x="4502" y="1854"/>
                </a:lnTo>
                <a:lnTo>
                  <a:pt x="4338" y="1823"/>
                </a:lnTo>
                <a:lnTo>
                  <a:pt x="4171" y="1795"/>
                </a:lnTo>
                <a:lnTo>
                  <a:pt x="4000" y="1768"/>
                </a:lnTo>
                <a:lnTo>
                  <a:pt x="3828" y="1743"/>
                </a:lnTo>
                <a:lnTo>
                  <a:pt x="3652" y="1720"/>
                </a:lnTo>
                <a:lnTo>
                  <a:pt x="3474" y="1697"/>
                </a:lnTo>
                <a:lnTo>
                  <a:pt x="3299" y="1678"/>
                </a:lnTo>
                <a:lnTo>
                  <a:pt x="3136" y="1662"/>
                </a:lnTo>
                <a:lnTo>
                  <a:pt x="2985" y="1650"/>
                </a:lnTo>
                <a:lnTo>
                  <a:pt x="2844" y="1640"/>
                </a:lnTo>
                <a:lnTo>
                  <a:pt x="2778" y="1637"/>
                </a:lnTo>
                <a:lnTo>
                  <a:pt x="2715" y="1633"/>
                </a:lnTo>
                <a:lnTo>
                  <a:pt x="2655" y="1632"/>
                </a:lnTo>
                <a:lnTo>
                  <a:pt x="2597" y="1631"/>
                </a:lnTo>
                <a:lnTo>
                  <a:pt x="2542" y="1631"/>
                </a:lnTo>
                <a:lnTo>
                  <a:pt x="2491" y="1631"/>
                </a:lnTo>
                <a:lnTo>
                  <a:pt x="2442" y="1632"/>
                </a:lnTo>
                <a:lnTo>
                  <a:pt x="2396" y="1635"/>
                </a:lnTo>
                <a:lnTo>
                  <a:pt x="2396" y="1410"/>
                </a:lnTo>
                <a:lnTo>
                  <a:pt x="2438" y="1401"/>
                </a:lnTo>
                <a:lnTo>
                  <a:pt x="2484" y="1392"/>
                </a:lnTo>
                <a:lnTo>
                  <a:pt x="2532" y="1384"/>
                </a:lnTo>
                <a:lnTo>
                  <a:pt x="2584" y="1379"/>
                </a:lnTo>
                <a:lnTo>
                  <a:pt x="2638" y="1374"/>
                </a:lnTo>
                <a:lnTo>
                  <a:pt x="2696" y="1371"/>
                </a:lnTo>
                <a:lnTo>
                  <a:pt x="2756" y="1370"/>
                </a:lnTo>
                <a:lnTo>
                  <a:pt x="2820" y="1370"/>
                </a:lnTo>
                <a:lnTo>
                  <a:pt x="2885" y="1370"/>
                </a:lnTo>
                <a:lnTo>
                  <a:pt x="2955" y="1373"/>
                </a:lnTo>
                <a:lnTo>
                  <a:pt x="3027" y="1377"/>
                </a:lnTo>
                <a:lnTo>
                  <a:pt x="3101" y="1382"/>
                </a:lnTo>
                <a:lnTo>
                  <a:pt x="3180" y="1389"/>
                </a:lnTo>
                <a:lnTo>
                  <a:pt x="3261" y="1396"/>
                </a:lnTo>
                <a:lnTo>
                  <a:pt x="3344" y="1405"/>
                </a:lnTo>
                <a:lnTo>
                  <a:pt x="3431" y="1416"/>
                </a:lnTo>
                <a:lnTo>
                  <a:pt x="3518" y="1427"/>
                </a:lnTo>
                <a:lnTo>
                  <a:pt x="3601" y="1439"/>
                </a:lnTo>
                <a:lnTo>
                  <a:pt x="3680" y="1450"/>
                </a:lnTo>
                <a:lnTo>
                  <a:pt x="3756" y="1462"/>
                </a:lnTo>
                <a:lnTo>
                  <a:pt x="3829" y="1474"/>
                </a:lnTo>
                <a:lnTo>
                  <a:pt x="3898" y="1486"/>
                </a:lnTo>
                <a:lnTo>
                  <a:pt x="3962" y="1499"/>
                </a:lnTo>
                <a:lnTo>
                  <a:pt x="4024" y="1512"/>
                </a:lnTo>
                <a:lnTo>
                  <a:pt x="4082" y="1524"/>
                </a:lnTo>
                <a:lnTo>
                  <a:pt x="4137" y="1537"/>
                </a:lnTo>
                <a:lnTo>
                  <a:pt x="4188" y="1551"/>
                </a:lnTo>
                <a:lnTo>
                  <a:pt x="4236" y="1564"/>
                </a:lnTo>
                <a:lnTo>
                  <a:pt x="4280" y="1579"/>
                </a:lnTo>
                <a:lnTo>
                  <a:pt x="4320" y="1592"/>
                </a:lnTo>
                <a:lnTo>
                  <a:pt x="4358" y="1606"/>
                </a:lnTo>
                <a:lnTo>
                  <a:pt x="4390" y="1620"/>
                </a:lnTo>
                <a:lnTo>
                  <a:pt x="4396" y="1622"/>
                </a:lnTo>
                <a:lnTo>
                  <a:pt x="4401" y="1623"/>
                </a:lnTo>
                <a:lnTo>
                  <a:pt x="4406" y="1623"/>
                </a:lnTo>
                <a:lnTo>
                  <a:pt x="4410" y="1622"/>
                </a:lnTo>
                <a:lnTo>
                  <a:pt x="4413" y="1620"/>
                </a:lnTo>
                <a:lnTo>
                  <a:pt x="4418" y="1617"/>
                </a:lnTo>
                <a:lnTo>
                  <a:pt x="4420" y="1613"/>
                </a:lnTo>
                <a:lnTo>
                  <a:pt x="4423" y="1607"/>
                </a:lnTo>
                <a:lnTo>
                  <a:pt x="4425" y="1600"/>
                </a:lnTo>
                <a:lnTo>
                  <a:pt x="4427" y="1593"/>
                </a:lnTo>
                <a:lnTo>
                  <a:pt x="4431" y="1573"/>
                </a:lnTo>
                <a:lnTo>
                  <a:pt x="4433" y="1550"/>
                </a:lnTo>
                <a:lnTo>
                  <a:pt x="4433" y="1523"/>
                </a:lnTo>
                <a:lnTo>
                  <a:pt x="4432" y="1492"/>
                </a:lnTo>
                <a:lnTo>
                  <a:pt x="4430" y="1456"/>
                </a:lnTo>
                <a:lnTo>
                  <a:pt x="4425" y="1416"/>
                </a:lnTo>
                <a:lnTo>
                  <a:pt x="4420" y="1371"/>
                </a:lnTo>
                <a:lnTo>
                  <a:pt x="4413" y="1322"/>
                </a:lnTo>
                <a:lnTo>
                  <a:pt x="4406" y="1268"/>
                </a:lnTo>
                <a:lnTo>
                  <a:pt x="4385" y="1149"/>
                </a:lnTo>
                <a:lnTo>
                  <a:pt x="4373" y="1087"/>
                </a:lnTo>
                <a:lnTo>
                  <a:pt x="4360" y="1027"/>
                </a:lnTo>
                <a:lnTo>
                  <a:pt x="4346" y="970"/>
                </a:lnTo>
                <a:lnTo>
                  <a:pt x="4331" y="916"/>
                </a:lnTo>
                <a:lnTo>
                  <a:pt x="4315" y="865"/>
                </a:lnTo>
                <a:lnTo>
                  <a:pt x="4299" y="817"/>
                </a:lnTo>
                <a:lnTo>
                  <a:pt x="4281" y="772"/>
                </a:lnTo>
                <a:lnTo>
                  <a:pt x="4261" y="730"/>
                </a:lnTo>
                <a:lnTo>
                  <a:pt x="4242" y="691"/>
                </a:lnTo>
                <a:lnTo>
                  <a:pt x="4222" y="654"/>
                </a:lnTo>
                <a:lnTo>
                  <a:pt x="4200" y="621"/>
                </a:lnTo>
                <a:lnTo>
                  <a:pt x="4177" y="591"/>
                </a:lnTo>
                <a:lnTo>
                  <a:pt x="4154" y="563"/>
                </a:lnTo>
                <a:lnTo>
                  <a:pt x="4142" y="551"/>
                </a:lnTo>
                <a:lnTo>
                  <a:pt x="4129" y="539"/>
                </a:lnTo>
                <a:lnTo>
                  <a:pt x="4117" y="528"/>
                </a:lnTo>
                <a:lnTo>
                  <a:pt x="4104" y="517"/>
                </a:lnTo>
                <a:lnTo>
                  <a:pt x="4091" y="507"/>
                </a:lnTo>
                <a:lnTo>
                  <a:pt x="4078" y="498"/>
                </a:lnTo>
                <a:lnTo>
                  <a:pt x="4065" y="491"/>
                </a:lnTo>
                <a:lnTo>
                  <a:pt x="4050" y="483"/>
                </a:lnTo>
                <a:lnTo>
                  <a:pt x="4032" y="475"/>
                </a:lnTo>
                <a:lnTo>
                  <a:pt x="4015" y="469"/>
                </a:lnTo>
                <a:lnTo>
                  <a:pt x="3995" y="462"/>
                </a:lnTo>
                <a:lnTo>
                  <a:pt x="3974" y="455"/>
                </a:lnTo>
                <a:lnTo>
                  <a:pt x="3928" y="443"/>
                </a:lnTo>
                <a:lnTo>
                  <a:pt x="3877" y="432"/>
                </a:lnTo>
                <a:lnTo>
                  <a:pt x="3820" y="421"/>
                </a:lnTo>
                <a:lnTo>
                  <a:pt x="3758" y="411"/>
                </a:lnTo>
                <a:lnTo>
                  <a:pt x="3690" y="402"/>
                </a:lnTo>
                <a:lnTo>
                  <a:pt x="3619" y="395"/>
                </a:lnTo>
                <a:lnTo>
                  <a:pt x="3547" y="388"/>
                </a:lnTo>
                <a:lnTo>
                  <a:pt x="3474" y="384"/>
                </a:lnTo>
                <a:lnTo>
                  <a:pt x="3399" y="380"/>
                </a:lnTo>
                <a:lnTo>
                  <a:pt x="3323" y="378"/>
                </a:lnTo>
                <a:lnTo>
                  <a:pt x="3246" y="377"/>
                </a:lnTo>
                <a:lnTo>
                  <a:pt x="3167" y="378"/>
                </a:lnTo>
                <a:lnTo>
                  <a:pt x="3087" y="380"/>
                </a:lnTo>
                <a:lnTo>
                  <a:pt x="3009" y="384"/>
                </a:lnTo>
                <a:lnTo>
                  <a:pt x="2930" y="388"/>
                </a:lnTo>
                <a:lnTo>
                  <a:pt x="2852" y="395"/>
                </a:lnTo>
                <a:lnTo>
                  <a:pt x="2776" y="403"/>
                </a:lnTo>
                <a:lnTo>
                  <a:pt x="2701" y="413"/>
                </a:lnTo>
                <a:lnTo>
                  <a:pt x="2626" y="425"/>
                </a:lnTo>
                <a:lnTo>
                  <a:pt x="2552" y="438"/>
                </a:lnTo>
                <a:lnTo>
                  <a:pt x="2480" y="452"/>
                </a:lnTo>
                <a:lnTo>
                  <a:pt x="2445" y="461"/>
                </a:lnTo>
                <a:lnTo>
                  <a:pt x="2411" y="470"/>
                </a:lnTo>
                <a:lnTo>
                  <a:pt x="2378" y="479"/>
                </a:lnTo>
                <a:lnTo>
                  <a:pt x="2348" y="488"/>
                </a:lnTo>
                <a:lnTo>
                  <a:pt x="2317" y="498"/>
                </a:lnTo>
                <a:lnTo>
                  <a:pt x="2289" y="509"/>
                </a:lnTo>
                <a:lnTo>
                  <a:pt x="2263" y="520"/>
                </a:lnTo>
                <a:lnTo>
                  <a:pt x="2236" y="532"/>
                </a:lnTo>
                <a:lnTo>
                  <a:pt x="2212" y="544"/>
                </a:lnTo>
                <a:lnTo>
                  <a:pt x="2189" y="556"/>
                </a:lnTo>
                <a:lnTo>
                  <a:pt x="2167" y="569"/>
                </a:lnTo>
                <a:lnTo>
                  <a:pt x="2148" y="583"/>
                </a:lnTo>
                <a:lnTo>
                  <a:pt x="2128" y="598"/>
                </a:lnTo>
                <a:lnTo>
                  <a:pt x="2111" y="612"/>
                </a:lnTo>
                <a:lnTo>
                  <a:pt x="2095" y="627"/>
                </a:lnTo>
                <a:lnTo>
                  <a:pt x="2080" y="642"/>
                </a:lnTo>
                <a:lnTo>
                  <a:pt x="2064" y="662"/>
                </a:lnTo>
                <a:lnTo>
                  <a:pt x="2050" y="683"/>
                </a:lnTo>
                <a:lnTo>
                  <a:pt x="2035" y="705"/>
                </a:lnTo>
                <a:lnTo>
                  <a:pt x="2024" y="728"/>
                </a:lnTo>
                <a:lnTo>
                  <a:pt x="2013" y="752"/>
                </a:lnTo>
                <a:lnTo>
                  <a:pt x="2006" y="778"/>
                </a:lnTo>
                <a:lnTo>
                  <a:pt x="1998" y="805"/>
                </a:lnTo>
                <a:lnTo>
                  <a:pt x="1993" y="834"/>
                </a:lnTo>
                <a:lnTo>
                  <a:pt x="1988" y="863"/>
                </a:lnTo>
                <a:lnTo>
                  <a:pt x="1986" y="895"/>
                </a:lnTo>
                <a:lnTo>
                  <a:pt x="1985" y="928"/>
                </a:lnTo>
                <a:lnTo>
                  <a:pt x="1986" y="961"/>
                </a:lnTo>
                <a:lnTo>
                  <a:pt x="1988" y="996"/>
                </a:lnTo>
                <a:lnTo>
                  <a:pt x="1992" y="1034"/>
                </a:lnTo>
                <a:lnTo>
                  <a:pt x="1997" y="1072"/>
                </a:lnTo>
                <a:lnTo>
                  <a:pt x="2004" y="1111"/>
                </a:lnTo>
                <a:lnTo>
                  <a:pt x="2017" y="1189"/>
                </a:lnTo>
                <a:lnTo>
                  <a:pt x="2022" y="1226"/>
                </a:lnTo>
                <a:lnTo>
                  <a:pt x="2027" y="1262"/>
                </a:lnTo>
                <a:lnTo>
                  <a:pt x="2031" y="1297"/>
                </a:lnTo>
                <a:lnTo>
                  <a:pt x="2033" y="1331"/>
                </a:lnTo>
                <a:lnTo>
                  <a:pt x="2035" y="1363"/>
                </a:lnTo>
                <a:lnTo>
                  <a:pt x="2036" y="1395"/>
                </a:lnTo>
                <a:lnTo>
                  <a:pt x="2038" y="1426"/>
                </a:lnTo>
                <a:lnTo>
                  <a:pt x="2036" y="1454"/>
                </a:lnTo>
                <a:lnTo>
                  <a:pt x="2035" y="1483"/>
                </a:lnTo>
                <a:lnTo>
                  <a:pt x="2033" y="1510"/>
                </a:lnTo>
                <a:lnTo>
                  <a:pt x="2031" y="1536"/>
                </a:lnTo>
                <a:lnTo>
                  <a:pt x="2027" y="1560"/>
                </a:lnTo>
                <a:lnTo>
                  <a:pt x="2022" y="1584"/>
                </a:lnTo>
                <a:lnTo>
                  <a:pt x="2017" y="1606"/>
                </a:lnTo>
                <a:lnTo>
                  <a:pt x="2000" y="1605"/>
                </a:lnTo>
                <a:lnTo>
                  <a:pt x="1979" y="1605"/>
                </a:lnTo>
                <a:lnTo>
                  <a:pt x="1950" y="1606"/>
                </a:lnTo>
                <a:lnTo>
                  <a:pt x="1917" y="1609"/>
                </a:lnTo>
                <a:lnTo>
                  <a:pt x="1834" y="1618"/>
                </a:lnTo>
                <a:lnTo>
                  <a:pt x="1729" y="1631"/>
                </a:lnTo>
                <a:lnTo>
                  <a:pt x="1672" y="1640"/>
                </a:lnTo>
                <a:lnTo>
                  <a:pt x="1615" y="1649"/>
                </a:lnTo>
                <a:lnTo>
                  <a:pt x="1557" y="1659"/>
                </a:lnTo>
                <a:lnTo>
                  <a:pt x="1500" y="1670"/>
                </a:lnTo>
                <a:lnTo>
                  <a:pt x="1443" y="1684"/>
                </a:lnTo>
                <a:lnTo>
                  <a:pt x="1385" y="1697"/>
                </a:lnTo>
                <a:lnTo>
                  <a:pt x="1330" y="1711"/>
                </a:lnTo>
                <a:lnTo>
                  <a:pt x="1273" y="1727"/>
                </a:lnTo>
                <a:lnTo>
                  <a:pt x="1217" y="1744"/>
                </a:lnTo>
                <a:lnTo>
                  <a:pt x="1166" y="1761"/>
                </a:lnTo>
                <a:lnTo>
                  <a:pt x="1117" y="1781"/>
                </a:lnTo>
                <a:lnTo>
                  <a:pt x="1071" y="1800"/>
                </a:lnTo>
                <a:lnTo>
                  <a:pt x="1027" y="1821"/>
                </a:lnTo>
                <a:lnTo>
                  <a:pt x="988" y="1844"/>
                </a:lnTo>
                <a:lnTo>
                  <a:pt x="951" y="1867"/>
                </a:lnTo>
                <a:lnTo>
                  <a:pt x="916" y="1891"/>
                </a:lnTo>
                <a:lnTo>
                  <a:pt x="902" y="1903"/>
                </a:lnTo>
                <a:lnTo>
                  <a:pt x="888" y="1916"/>
                </a:lnTo>
                <a:lnTo>
                  <a:pt x="877" y="1928"/>
                </a:lnTo>
                <a:lnTo>
                  <a:pt x="869" y="1941"/>
                </a:lnTo>
                <a:lnTo>
                  <a:pt x="862" y="1954"/>
                </a:lnTo>
                <a:lnTo>
                  <a:pt x="858" y="1968"/>
                </a:lnTo>
                <a:lnTo>
                  <a:pt x="856" y="1982"/>
                </a:lnTo>
                <a:lnTo>
                  <a:pt x="856" y="1996"/>
                </a:lnTo>
                <a:lnTo>
                  <a:pt x="858" y="2010"/>
                </a:lnTo>
                <a:lnTo>
                  <a:pt x="862" y="2024"/>
                </a:lnTo>
                <a:lnTo>
                  <a:pt x="869" y="2039"/>
                </a:lnTo>
                <a:lnTo>
                  <a:pt x="877" y="2054"/>
                </a:lnTo>
                <a:lnTo>
                  <a:pt x="888" y="2068"/>
                </a:lnTo>
                <a:lnTo>
                  <a:pt x="902" y="2083"/>
                </a:lnTo>
                <a:lnTo>
                  <a:pt x="917" y="2099"/>
                </a:lnTo>
                <a:lnTo>
                  <a:pt x="934" y="2115"/>
                </a:lnTo>
                <a:lnTo>
                  <a:pt x="955" y="2131"/>
                </a:lnTo>
                <a:lnTo>
                  <a:pt x="978" y="2147"/>
                </a:lnTo>
                <a:lnTo>
                  <a:pt x="1002" y="2160"/>
                </a:lnTo>
                <a:lnTo>
                  <a:pt x="1027" y="2172"/>
                </a:lnTo>
                <a:lnTo>
                  <a:pt x="1053" y="2184"/>
                </a:lnTo>
                <a:lnTo>
                  <a:pt x="1081" y="2194"/>
                </a:lnTo>
                <a:lnTo>
                  <a:pt x="1110" y="2201"/>
                </a:lnTo>
                <a:lnTo>
                  <a:pt x="1140" y="2209"/>
                </a:lnTo>
                <a:lnTo>
                  <a:pt x="1171" y="2214"/>
                </a:lnTo>
                <a:lnTo>
                  <a:pt x="1204" y="2219"/>
                </a:lnTo>
                <a:lnTo>
                  <a:pt x="1238" y="2222"/>
                </a:lnTo>
                <a:lnTo>
                  <a:pt x="1273" y="2223"/>
                </a:lnTo>
                <a:lnTo>
                  <a:pt x="1310" y="2224"/>
                </a:lnTo>
                <a:lnTo>
                  <a:pt x="1347" y="2223"/>
                </a:lnTo>
                <a:lnTo>
                  <a:pt x="1387" y="2220"/>
                </a:lnTo>
                <a:lnTo>
                  <a:pt x="1427" y="2217"/>
                </a:lnTo>
                <a:lnTo>
                  <a:pt x="1467" y="2212"/>
                </a:lnTo>
                <a:lnTo>
                  <a:pt x="1506" y="2209"/>
                </a:lnTo>
                <a:lnTo>
                  <a:pt x="1544" y="2207"/>
                </a:lnTo>
                <a:lnTo>
                  <a:pt x="1580" y="2206"/>
                </a:lnTo>
                <a:lnTo>
                  <a:pt x="1615" y="2206"/>
                </a:lnTo>
                <a:lnTo>
                  <a:pt x="1649" y="2206"/>
                </a:lnTo>
                <a:lnTo>
                  <a:pt x="1681" y="2207"/>
                </a:lnTo>
                <a:lnTo>
                  <a:pt x="1712" y="2209"/>
                </a:lnTo>
                <a:lnTo>
                  <a:pt x="1742" y="2212"/>
                </a:lnTo>
                <a:lnTo>
                  <a:pt x="1770" y="2217"/>
                </a:lnTo>
                <a:lnTo>
                  <a:pt x="1797" y="2221"/>
                </a:lnTo>
                <a:lnTo>
                  <a:pt x="1822" y="2226"/>
                </a:lnTo>
                <a:lnTo>
                  <a:pt x="1847" y="2233"/>
                </a:lnTo>
                <a:lnTo>
                  <a:pt x="1870" y="2241"/>
                </a:lnTo>
                <a:lnTo>
                  <a:pt x="1891" y="2249"/>
                </a:lnTo>
                <a:lnTo>
                  <a:pt x="1912" y="2258"/>
                </a:lnTo>
                <a:lnTo>
                  <a:pt x="1890" y="2292"/>
                </a:lnTo>
                <a:lnTo>
                  <a:pt x="1871" y="2326"/>
                </a:lnTo>
                <a:lnTo>
                  <a:pt x="1855" y="2360"/>
                </a:lnTo>
                <a:lnTo>
                  <a:pt x="1842" y="2394"/>
                </a:lnTo>
                <a:lnTo>
                  <a:pt x="1831" y="2426"/>
                </a:lnTo>
                <a:lnTo>
                  <a:pt x="1822" y="2460"/>
                </a:lnTo>
                <a:lnTo>
                  <a:pt x="1817" y="2493"/>
                </a:lnTo>
                <a:lnTo>
                  <a:pt x="1815" y="2509"/>
                </a:lnTo>
                <a:lnTo>
                  <a:pt x="1814" y="2525"/>
                </a:lnTo>
                <a:lnTo>
                  <a:pt x="1809" y="2654"/>
                </a:lnTo>
                <a:lnTo>
                  <a:pt x="1808" y="2717"/>
                </a:lnTo>
                <a:lnTo>
                  <a:pt x="1807" y="2781"/>
                </a:lnTo>
                <a:lnTo>
                  <a:pt x="1809" y="2810"/>
                </a:lnTo>
                <a:lnTo>
                  <a:pt x="1811" y="2837"/>
                </a:lnTo>
                <a:lnTo>
                  <a:pt x="1814" y="2863"/>
                </a:lnTo>
                <a:lnTo>
                  <a:pt x="1817" y="2891"/>
                </a:lnTo>
                <a:lnTo>
                  <a:pt x="1821" y="2916"/>
                </a:lnTo>
                <a:lnTo>
                  <a:pt x="1826" y="2941"/>
                </a:lnTo>
                <a:lnTo>
                  <a:pt x="1831" y="2965"/>
                </a:lnTo>
                <a:lnTo>
                  <a:pt x="1837" y="2989"/>
                </a:lnTo>
                <a:lnTo>
                  <a:pt x="1843" y="3012"/>
                </a:lnTo>
                <a:lnTo>
                  <a:pt x="1851" y="3034"/>
                </a:lnTo>
                <a:lnTo>
                  <a:pt x="1858" y="3056"/>
                </a:lnTo>
                <a:lnTo>
                  <a:pt x="1867" y="3077"/>
                </a:lnTo>
                <a:lnTo>
                  <a:pt x="1876" y="3098"/>
                </a:lnTo>
                <a:lnTo>
                  <a:pt x="1886" y="3118"/>
                </a:lnTo>
                <a:lnTo>
                  <a:pt x="1896" y="3137"/>
                </a:lnTo>
                <a:lnTo>
                  <a:pt x="1906" y="3156"/>
                </a:lnTo>
                <a:lnTo>
                  <a:pt x="1952" y="3231"/>
                </a:lnTo>
                <a:lnTo>
                  <a:pt x="1998" y="3312"/>
                </a:lnTo>
                <a:lnTo>
                  <a:pt x="2046" y="3396"/>
                </a:lnTo>
                <a:lnTo>
                  <a:pt x="2094" y="3486"/>
                </a:lnTo>
                <a:lnTo>
                  <a:pt x="2125" y="3545"/>
                </a:lnTo>
                <a:lnTo>
                  <a:pt x="2151" y="3598"/>
                </a:lnTo>
                <a:lnTo>
                  <a:pt x="2174" y="3648"/>
                </a:lnTo>
                <a:lnTo>
                  <a:pt x="2194" y="3691"/>
                </a:lnTo>
                <a:lnTo>
                  <a:pt x="2210" y="3731"/>
                </a:lnTo>
                <a:lnTo>
                  <a:pt x="2222" y="3765"/>
                </a:lnTo>
                <a:lnTo>
                  <a:pt x="2232" y="3794"/>
                </a:lnTo>
                <a:lnTo>
                  <a:pt x="2238" y="3819"/>
                </a:lnTo>
                <a:lnTo>
                  <a:pt x="2249" y="3869"/>
                </a:lnTo>
                <a:lnTo>
                  <a:pt x="2266" y="3933"/>
                </a:lnTo>
                <a:lnTo>
                  <a:pt x="2288" y="4009"/>
                </a:lnTo>
                <a:lnTo>
                  <a:pt x="2315" y="4099"/>
                </a:lnTo>
                <a:lnTo>
                  <a:pt x="2317" y="4103"/>
                </a:lnTo>
                <a:lnTo>
                  <a:pt x="2319" y="4109"/>
                </a:lnTo>
                <a:lnTo>
                  <a:pt x="2324" y="4114"/>
                </a:lnTo>
                <a:lnTo>
                  <a:pt x="2328" y="4118"/>
                </a:lnTo>
                <a:lnTo>
                  <a:pt x="2340" y="4129"/>
                </a:lnTo>
                <a:lnTo>
                  <a:pt x="2356" y="4139"/>
                </a:lnTo>
                <a:lnTo>
                  <a:pt x="2377" y="4150"/>
                </a:lnTo>
                <a:lnTo>
                  <a:pt x="2401" y="4161"/>
                </a:lnTo>
                <a:lnTo>
                  <a:pt x="2430" y="4171"/>
                </a:lnTo>
                <a:lnTo>
                  <a:pt x="2461" y="4182"/>
                </a:lnTo>
                <a:lnTo>
                  <a:pt x="2497" y="4193"/>
                </a:lnTo>
                <a:lnTo>
                  <a:pt x="2537" y="4204"/>
                </a:lnTo>
                <a:lnTo>
                  <a:pt x="2580" y="4213"/>
                </a:lnTo>
                <a:lnTo>
                  <a:pt x="2627" y="4224"/>
                </a:lnTo>
                <a:lnTo>
                  <a:pt x="2679" y="4235"/>
                </a:lnTo>
                <a:lnTo>
                  <a:pt x="2734" y="4246"/>
                </a:lnTo>
                <a:lnTo>
                  <a:pt x="2793" y="4257"/>
                </a:lnTo>
                <a:lnTo>
                  <a:pt x="2857" y="4268"/>
                </a:lnTo>
                <a:lnTo>
                  <a:pt x="2980" y="4291"/>
                </a:lnTo>
                <a:lnTo>
                  <a:pt x="3089" y="4312"/>
                </a:lnTo>
                <a:lnTo>
                  <a:pt x="3186" y="4333"/>
                </a:lnTo>
                <a:lnTo>
                  <a:pt x="3269" y="4352"/>
                </a:lnTo>
                <a:lnTo>
                  <a:pt x="3305" y="4362"/>
                </a:lnTo>
                <a:lnTo>
                  <a:pt x="3338" y="4372"/>
                </a:lnTo>
                <a:lnTo>
                  <a:pt x="3368" y="4382"/>
                </a:lnTo>
                <a:lnTo>
                  <a:pt x="3393" y="4390"/>
                </a:lnTo>
                <a:lnTo>
                  <a:pt x="3416" y="4399"/>
                </a:lnTo>
                <a:lnTo>
                  <a:pt x="3436" y="4408"/>
                </a:lnTo>
                <a:lnTo>
                  <a:pt x="3452" y="4417"/>
                </a:lnTo>
                <a:lnTo>
                  <a:pt x="3464" y="4425"/>
                </a:lnTo>
                <a:lnTo>
                  <a:pt x="3467" y="4431"/>
                </a:lnTo>
                <a:lnTo>
                  <a:pt x="3471" y="4436"/>
                </a:lnTo>
                <a:lnTo>
                  <a:pt x="3472" y="4443"/>
                </a:lnTo>
                <a:lnTo>
                  <a:pt x="3473" y="4449"/>
                </a:lnTo>
                <a:lnTo>
                  <a:pt x="3473" y="4456"/>
                </a:lnTo>
                <a:lnTo>
                  <a:pt x="3472" y="4464"/>
                </a:lnTo>
                <a:lnTo>
                  <a:pt x="3471" y="4471"/>
                </a:lnTo>
                <a:lnTo>
                  <a:pt x="3468" y="4479"/>
                </a:lnTo>
                <a:lnTo>
                  <a:pt x="3461" y="4496"/>
                </a:lnTo>
                <a:lnTo>
                  <a:pt x="3451" y="4515"/>
                </a:lnTo>
                <a:lnTo>
                  <a:pt x="3438" y="4535"/>
                </a:lnTo>
                <a:lnTo>
                  <a:pt x="3421" y="4556"/>
                </a:lnTo>
                <a:lnTo>
                  <a:pt x="3405" y="4578"/>
                </a:lnTo>
                <a:lnTo>
                  <a:pt x="3390" y="4599"/>
                </a:lnTo>
                <a:lnTo>
                  <a:pt x="3378" y="4620"/>
                </a:lnTo>
                <a:lnTo>
                  <a:pt x="3368" y="4640"/>
                </a:lnTo>
                <a:lnTo>
                  <a:pt x="3360" y="4659"/>
                </a:lnTo>
                <a:lnTo>
                  <a:pt x="3354" y="4678"/>
                </a:lnTo>
                <a:lnTo>
                  <a:pt x="3350" y="4695"/>
                </a:lnTo>
                <a:lnTo>
                  <a:pt x="3349" y="4713"/>
                </a:lnTo>
                <a:lnTo>
                  <a:pt x="3350" y="4726"/>
                </a:lnTo>
                <a:lnTo>
                  <a:pt x="3353" y="4740"/>
                </a:lnTo>
                <a:lnTo>
                  <a:pt x="3356" y="4753"/>
                </a:lnTo>
                <a:lnTo>
                  <a:pt x="3359" y="4766"/>
                </a:lnTo>
                <a:lnTo>
                  <a:pt x="3364" y="4779"/>
                </a:lnTo>
                <a:lnTo>
                  <a:pt x="3368" y="4792"/>
                </a:lnTo>
                <a:lnTo>
                  <a:pt x="3373" y="4806"/>
                </a:lnTo>
                <a:lnTo>
                  <a:pt x="3380" y="4819"/>
                </a:lnTo>
                <a:lnTo>
                  <a:pt x="3388" y="4832"/>
                </a:lnTo>
                <a:lnTo>
                  <a:pt x="3395" y="4844"/>
                </a:lnTo>
                <a:lnTo>
                  <a:pt x="3413" y="4870"/>
                </a:lnTo>
                <a:lnTo>
                  <a:pt x="3433" y="4894"/>
                </a:lnTo>
                <a:lnTo>
                  <a:pt x="3457" y="4919"/>
                </a:lnTo>
                <a:lnTo>
                  <a:pt x="3482" y="4943"/>
                </a:lnTo>
                <a:lnTo>
                  <a:pt x="3502" y="4966"/>
                </a:lnTo>
                <a:lnTo>
                  <a:pt x="3521" y="4989"/>
                </a:lnTo>
                <a:lnTo>
                  <a:pt x="3536" y="5011"/>
                </a:lnTo>
                <a:lnTo>
                  <a:pt x="3549" y="5032"/>
                </a:lnTo>
                <a:lnTo>
                  <a:pt x="3559" y="5052"/>
                </a:lnTo>
                <a:lnTo>
                  <a:pt x="3566" y="5072"/>
                </a:lnTo>
                <a:lnTo>
                  <a:pt x="3570" y="5091"/>
                </a:lnTo>
                <a:lnTo>
                  <a:pt x="3573" y="5106"/>
                </a:lnTo>
                <a:lnTo>
                  <a:pt x="3581" y="5143"/>
                </a:lnTo>
                <a:lnTo>
                  <a:pt x="3615" y="5282"/>
                </a:lnTo>
                <a:lnTo>
                  <a:pt x="3663" y="5472"/>
                </a:lnTo>
                <a:lnTo>
                  <a:pt x="3715" y="5682"/>
                </a:lnTo>
                <a:lnTo>
                  <a:pt x="3816" y="6089"/>
                </a:lnTo>
                <a:lnTo>
                  <a:pt x="3835" y="6174"/>
                </a:lnTo>
                <a:lnTo>
                  <a:pt x="3849" y="6239"/>
                </a:lnTo>
                <a:lnTo>
                  <a:pt x="3853" y="6264"/>
                </a:lnTo>
                <a:lnTo>
                  <a:pt x="3856" y="6284"/>
                </a:lnTo>
                <a:lnTo>
                  <a:pt x="3857" y="6298"/>
                </a:lnTo>
                <a:lnTo>
                  <a:pt x="3857" y="6308"/>
                </a:lnTo>
                <a:lnTo>
                  <a:pt x="3855" y="6316"/>
                </a:lnTo>
                <a:lnTo>
                  <a:pt x="3853" y="6323"/>
                </a:lnTo>
                <a:lnTo>
                  <a:pt x="3851" y="6325"/>
                </a:lnTo>
                <a:lnTo>
                  <a:pt x="3849" y="6327"/>
                </a:lnTo>
                <a:lnTo>
                  <a:pt x="3845" y="6328"/>
                </a:lnTo>
                <a:lnTo>
                  <a:pt x="3842" y="6328"/>
                </a:lnTo>
                <a:lnTo>
                  <a:pt x="3835" y="6326"/>
                </a:lnTo>
                <a:lnTo>
                  <a:pt x="3827" y="6322"/>
                </a:lnTo>
                <a:lnTo>
                  <a:pt x="3816" y="6315"/>
                </a:lnTo>
                <a:lnTo>
                  <a:pt x="3805" y="6305"/>
                </a:lnTo>
                <a:lnTo>
                  <a:pt x="3792" y="6293"/>
                </a:lnTo>
                <a:lnTo>
                  <a:pt x="3776" y="6278"/>
                </a:lnTo>
                <a:lnTo>
                  <a:pt x="3761" y="6261"/>
                </a:lnTo>
                <a:lnTo>
                  <a:pt x="3744" y="6240"/>
                </a:lnTo>
                <a:lnTo>
                  <a:pt x="3704" y="6191"/>
                </a:lnTo>
                <a:lnTo>
                  <a:pt x="3660" y="6131"/>
                </a:lnTo>
                <a:lnTo>
                  <a:pt x="3449" y="5845"/>
                </a:lnTo>
                <a:lnTo>
                  <a:pt x="3329" y="5685"/>
                </a:lnTo>
                <a:lnTo>
                  <a:pt x="3199" y="5511"/>
                </a:lnTo>
                <a:lnTo>
                  <a:pt x="3131" y="5423"/>
                </a:lnTo>
                <a:lnTo>
                  <a:pt x="3062" y="5334"/>
                </a:lnTo>
                <a:lnTo>
                  <a:pt x="2993" y="5248"/>
                </a:lnTo>
                <a:lnTo>
                  <a:pt x="2923" y="5161"/>
                </a:lnTo>
                <a:lnTo>
                  <a:pt x="2852" y="5075"/>
                </a:lnTo>
                <a:lnTo>
                  <a:pt x="2780" y="4991"/>
                </a:lnTo>
                <a:lnTo>
                  <a:pt x="2708" y="4907"/>
                </a:lnTo>
                <a:lnTo>
                  <a:pt x="2635" y="4825"/>
                </a:lnTo>
                <a:lnTo>
                  <a:pt x="2599" y="4785"/>
                </a:lnTo>
                <a:lnTo>
                  <a:pt x="2564" y="4747"/>
                </a:lnTo>
                <a:lnTo>
                  <a:pt x="2529" y="4711"/>
                </a:lnTo>
                <a:lnTo>
                  <a:pt x="2494" y="4677"/>
                </a:lnTo>
                <a:lnTo>
                  <a:pt x="2460" y="4645"/>
                </a:lnTo>
                <a:lnTo>
                  <a:pt x="2427" y="4615"/>
                </a:lnTo>
                <a:lnTo>
                  <a:pt x="2396" y="4588"/>
                </a:lnTo>
                <a:lnTo>
                  <a:pt x="2363" y="4563"/>
                </a:lnTo>
                <a:lnTo>
                  <a:pt x="2332" y="4540"/>
                </a:lnTo>
                <a:lnTo>
                  <a:pt x="2302" y="4519"/>
                </a:lnTo>
                <a:lnTo>
                  <a:pt x="2272" y="4501"/>
                </a:lnTo>
                <a:lnTo>
                  <a:pt x="2243" y="4484"/>
                </a:lnTo>
                <a:lnTo>
                  <a:pt x="2214" y="4469"/>
                </a:lnTo>
                <a:lnTo>
                  <a:pt x="2187" y="4457"/>
                </a:lnTo>
                <a:lnTo>
                  <a:pt x="2160" y="4446"/>
                </a:lnTo>
                <a:lnTo>
                  <a:pt x="2133" y="4439"/>
                </a:lnTo>
                <a:lnTo>
                  <a:pt x="2117" y="4436"/>
                </a:lnTo>
                <a:lnTo>
                  <a:pt x="2100" y="4435"/>
                </a:lnTo>
                <a:lnTo>
                  <a:pt x="2082" y="4435"/>
                </a:lnTo>
                <a:lnTo>
                  <a:pt x="2064" y="4439"/>
                </a:lnTo>
                <a:lnTo>
                  <a:pt x="2044" y="4442"/>
                </a:lnTo>
                <a:lnTo>
                  <a:pt x="2023" y="4447"/>
                </a:lnTo>
                <a:lnTo>
                  <a:pt x="2003" y="4455"/>
                </a:lnTo>
                <a:lnTo>
                  <a:pt x="1981" y="4464"/>
                </a:lnTo>
                <a:lnTo>
                  <a:pt x="1958" y="4475"/>
                </a:lnTo>
                <a:lnTo>
                  <a:pt x="1934" y="4487"/>
                </a:lnTo>
                <a:lnTo>
                  <a:pt x="1910" y="4501"/>
                </a:lnTo>
                <a:lnTo>
                  <a:pt x="1883" y="4516"/>
                </a:lnTo>
                <a:lnTo>
                  <a:pt x="1857" y="4534"/>
                </a:lnTo>
                <a:lnTo>
                  <a:pt x="1831" y="4552"/>
                </a:lnTo>
                <a:lnTo>
                  <a:pt x="1803" y="4573"/>
                </a:lnTo>
                <a:lnTo>
                  <a:pt x="1774" y="4595"/>
                </a:lnTo>
                <a:lnTo>
                  <a:pt x="1711" y="4644"/>
                </a:lnTo>
                <a:lnTo>
                  <a:pt x="1637" y="4697"/>
                </a:lnTo>
                <a:lnTo>
                  <a:pt x="1553" y="4756"/>
                </a:lnTo>
                <a:lnTo>
                  <a:pt x="1458" y="4821"/>
                </a:lnTo>
                <a:lnTo>
                  <a:pt x="1352" y="4890"/>
                </a:lnTo>
                <a:lnTo>
                  <a:pt x="1236" y="4965"/>
                </a:lnTo>
                <a:lnTo>
                  <a:pt x="1109" y="5045"/>
                </a:lnTo>
                <a:lnTo>
                  <a:pt x="973" y="5130"/>
                </a:lnTo>
                <a:lnTo>
                  <a:pt x="809" y="5232"/>
                </a:lnTo>
                <a:lnTo>
                  <a:pt x="662" y="5324"/>
                </a:lnTo>
                <a:lnTo>
                  <a:pt x="532" y="5409"/>
                </a:lnTo>
                <a:lnTo>
                  <a:pt x="419" y="5484"/>
                </a:lnTo>
                <a:lnTo>
                  <a:pt x="322" y="5551"/>
                </a:lnTo>
                <a:lnTo>
                  <a:pt x="241" y="5607"/>
                </a:lnTo>
                <a:lnTo>
                  <a:pt x="207" y="5634"/>
                </a:lnTo>
                <a:lnTo>
                  <a:pt x="177" y="5657"/>
                </a:lnTo>
                <a:lnTo>
                  <a:pt x="151" y="5678"/>
                </a:lnTo>
                <a:lnTo>
                  <a:pt x="130" y="5697"/>
                </a:lnTo>
                <a:lnTo>
                  <a:pt x="121" y="5707"/>
                </a:lnTo>
                <a:lnTo>
                  <a:pt x="111" y="5717"/>
                </a:lnTo>
                <a:lnTo>
                  <a:pt x="102" y="5728"/>
                </a:lnTo>
                <a:lnTo>
                  <a:pt x="94" y="5740"/>
                </a:lnTo>
                <a:lnTo>
                  <a:pt x="86" y="5753"/>
                </a:lnTo>
                <a:lnTo>
                  <a:pt x="78" y="5766"/>
                </a:lnTo>
                <a:lnTo>
                  <a:pt x="70" y="5780"/>
                </a:lnTo>
                <a:lnTo>
                  <a:pt x="64" y="5795"/>
                </a:lnTo>
                <a:lnTo>
                  <a:pt x="51" y="5828"/>
                </a:lnTo>
                <a:lnTo>
                  <a:pt x="40" y="5863"/>
                </a:lnTo>
                <a:lnTo>
                  <a:pt x="29" y="5902"/>
                </a:lnTo>
                <a:lnTo>
                  <a:pt x="21" y="5945"/>
                </a:lnTo>
                <a:lnTo>
                  <a:pt x="13" y="5990"/>
                </a:lnTo>
                <a:lnTo>
                  <a:pt x="8" y="6039"/>
                </a:lnTo>
                <a:lnTo>
                  <a:pt x="4" y="6090"/>
                </a:lnTo>
                <a:lnTo>
                  <a:pt x="1" y="6146"/>
                </a:lnTo>
                <a:lnTo>
                  <a:pt x="0" y="6204"/>
                </a:lnTo>
                <a:lnTo>
                  <a:pt x="0" y="6266"/>
                </a:lnTo>
                <a:lnTo>
                  <a:pt x="3" y="6331"/>
                </a:lnTo>
                <a:lnTo>
                  <a:pt x="6" y="6398"/>
                </a:lnTo>
                <a:lnTo>
                  <a:pt x="4433" y="6398"/>
                </a:lnTo>
                <a:lnTo>
                  <a:pt x="4431" y="6359"/>
                </a:lnTo>
                <a:lnTo>
                  <a:pt x="4427" y="6318"/>
                </a:lnTo>
                <a:lnTo>
                  <a:pt x="4424" y="6276"/>
                </a:lnTo>
                <a:lnTo>
                  <a:pt x="4420" y="6232"/>
                </a:lnTo>
                <a:lnTo>
                  <a:pt x="4414" y="6185"/>
                </a:lnTo>
                <a:lnTo>
                  <a:pt x="4408" y="6138"/>
                </a:lnTo>
                <a:lnTo>
                  <a:pt x="4392" y="6037"/>
                </a:lnTo>
                <a:lnTo>
                  <a:pt x="4373" y="5929"/>
                </a:lnTo>
                <a:lnTo>
                  <a:pt x="4350" y="5814"/>
                </a:lnTo>
                <a:lnTo>
                  <a:pt x="4324" y="5691"/>
                </a:lnTo>
                <a:lnTo>
                  <a:pt x="4294" y="5561"/>
                </a:lnTo>
                <a:lnTo>
                  <a:pt x="4237" y="5323"/>
                </a:lnTo>
                <a:lnTo>
                  <a:pt x="4195" y="5137"/>
                </a:lnTo>
                <a:lnTo>
                  <a:pt x="4179" y="5063"/>
                </a:lnTo>
                <a:lnTo>
                  <a:pt x="4167" y="5003"/>
                </a:lnTo>
                <a:lnTo>
                  <a:pt x="4160" y="4956"/>
                </a:lnTo>
                <a:lnTo>
                  <a:pt x="4154" y="4922"/>
                </a:lnTo>
                <a:lnTo>
                  <a:pt x="4174" y="4944"/>
                </a:lnTo>
                <a:lnTo>
                  <a:pt x="4193" y="4968"/>
                </a:lnTo>
                <a:lnTo>
                  <a:pt x="4211" y="4995"/>
                </a:lnTo>
                <a:lnTo>
                  <a:pt x="4229" y="5024"/>
                </a:lnTo>
                <a:lnTo>
                  <a:pt x="4246" y="5057"/>
                </a:lnTo>
                <a:lnTo>
                  <a:pt x="4263" y="5092"/>
                </a:lnTo>
                <a:lnTo>
                  <a:pt x="4278" y="5130"/>
                </a:lnTo>
                <a:lnTo>
                  <a:pt x="4293" y="5170"/>
                </a:lnTo>
                <a:lnTo>
                  <a:pt x="4307" y="5214"/>
                </a:lnTo>
                <a:lnTo>
                  <a:pt x="4321" y="5261"/>
                </a:lnTo>
                <a:lnTo>
                  <a:pt x="4335" y="5310"/>
                </a:lnTo>
                <a:lnTo>
                  <a:pt x="4348" y="5362"/>
                </a:lnTo>
                <a:lnTo>
                  <a:pt x="4360" y="5416"/>
                </a:lnTo>
                <a:lnTo>
                  <a:pt x="4371" y="5474"/>
                </a:lnTo>
                <a:lnTo>
                  <a:pt x="4382" y="5534"/>
                </a:lnTo>
                <a:lnTo>
                  <a:pt x="4391" y="5598"/>
                </a:lnTo>
                <a:lnTo>
                  <a:pt x="4430" y="5841"/>
                </a:lnTo>
                <a:lnTo>
                  <a:pt x="4465" y="6056"/>
                </a:lnTo>
                <a:lnTo>
                  <a:pt x="4495" y="6242"/>
                </a:lnTo>
                <a:lnTo>
                  <a:pt x="4524" y="6398"/>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1000" fill="hold"/>
                                        <p:tgtEl>
                                          <p:spTgt spid="11"/>
                                        </p:tgtEl>
                                        <p:attrNameLst>
                                          <p:attrName>ppt_w</p:attrName>
                                        </p:attrNameLst>
                                      </p:cBhvr>
                                      <p:tavLst>
                                        <p:tav tm="0">
                                          <p:val>
                                            <p:fltVal val="0"/>
                                          </p:val>
                                        </p:tav>
                                        <p:tav tm="100000">
                                          <p:val>
                                            <p:strVal val="#ppt_w"/>
                                          </p:val>
                                        </p:tav>
                                      </p:tavLst>
                                    </p:anim>
                                    <p:anim calcmode="lin" valueType="num">
                                      <p:cBhvr>
                                        <p:cTn id="21" dur="1000" fill="hold"/>
                                        <p:tgtEl>
                                          <p:spTgt spid="11"/>
                                        </p:tgtEl>
                                        <p:attrNameLst>
                                          <p:attrName>ppt_h</p:attrName>
                                        </p:attrNameLst>
                                      </p:cBhvr>
                                      <p:tavLst>
                                        <p:tav tm="0">
                                          <p:val>
                                            <p:fltVal val="0"/>
                                          </p:val>
                                        </p:tav>
                                        <p:tav tm="100000">
                                          <p:val>
                                            <p:strVal val="#ppt_h"/>
                                          </p:val>
                                        </p:tav>
                                      </p:tavLst>
                                    </p:anim>
                                    <p:anim calcmode="lin" valueType="num">
                                      <p:cBhvr>
                                        <p:cTn id="22"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2000"/>
                            </p:stCondLst>
                            <p:childTnLst>
                              <p:par>
                                <p:cTn id="25" presetID="21" presetClass="entr" presetSubtype="1"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1)">
                                      <p:cBhvr>
                                        <p:cTn id="27" dur="1000"/>
                                        <p:tgtEl>
                                          <p:spTgt spid="7"/>
                                        </p:tgtEl>
                                      </p:cBhvr>
                                    </p:animEffect>
                                  </p:childTnLst>
                                </p:cTn>
                              </p:par>
                            </p:childTnLst>
                          </p:cTn>
                        </p:par>
                        <p:par>
                          <p:cTn id="28" fill="hold">
                            <p:stCondLst>
                              <p:cond delay="3000"/>
                            </p:stCondLst>
                            <p:childTnLst>
                              <p:par>
                                <p:cTn id="29" presetID="5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Scale>
                                      <p:cBhvr>
                                        <p:cTn id="31"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8"/>
                                        </p:tgtEl>
                                        <p:attrNameLst>
                                          <p:attrName>ppt_x</p:attrName>
                                          <p:attrName>ppt_y</p:attrName>
                                        </p:attrNameLst>
                                      </p:cBhvr>
                                    </p:animMotion>
                                    <p:animEffect transition="in" filter="fade">
                                      <p:cBhvr>
                                        <p:cTn id="33" dur="1000"/>
                                        <p:tgtEl>
                                          <p:spTgt spid="8"/>
                                        </p:tgtEl>
                                      </p:cBhvr>
                                    </p:animEffect>
                                  </p:childTnLst>
                                </p:cTn>
                              </p:par>
                              <p:par>
                                <p:cTn id="34" presetID="42" presetClass="entr" presetSubtype="0"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5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Scale>
                                      <p:cBhvr>
                                        <p:cTn id="42"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9"/>
                                        </p:tgtEl>
                                        <p:attrNameLst>
                                          <p:attrName>ppt_x</p:attrName>
                                          <p:attrName>ppt_y</p:attrName>
                                        </p:attrNameLst>
                                      </p:cBhvr>
                                    </p:animMotion>
                                    <p:animEffect transition="in" filter="fade">
                                      <p:cBhvr>
                                        <p:cTn id="44" dur="1000"/>
                                        <p:tgtEl>
                                          <p:spTgt spid="9"/>
                                        </p:tgtEl>
                                      </p:cBhvr>
                                    </p:animEffect>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1000"/>
                                        <p:tgtEl>
                                          <p:spTgt spid="21"/>
                                        </p:tgtEl>
                                      </p:cBhvr>
                                    </p:animEffect>
                                    <p:anim calcmode="lin" valueType="num">
                                      <p:cBhvr>
                                        <p:cTn id="54" dur="1000" fill="hold"/>
                                        <p:tgtEl>
                                          <p:spTgt spid="21"/>
                                        </p:tgtEl>
                                        <p:attrNameLst>
                                          <p:attrName>ppt_x</p:attrName>
                                        </p:attrNameLst>
                                      </p:cBhvr>
                                      <p:tavLst>
                                        <p:tav tm="0">
                                          <p:val>
                                            <p:strVal val="#ppt_x"/>
                                          </p:val>
                                        </p:tav>
                                        <p:tav tm="100000">
                                          <p:val>
                                            <p:strVal val="#ppt_x"/>
                                          </p:val>
                                        </p:tav>
                                      </p:tavLst>
                                    </p:anim>
                                    <p:anim calcmode="lin" valueType="num">
                                      <p:cBhvr>
                                        <p:cTn id="5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21" grpId="0"/>
      <p:bldP spid="8" grpId="0" animBg="1"/>
      <p:bldP spid="22" grpId="0"/>
      <p:bldP spid="9" grpId="0" animBg="1"/>
      <p:bldP spid="10" grpId="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2050" name="中国"/>
          <p:cNvGrpSpPr/>
          <p:nvPr/>
        </p:nvGrpSpPr>
        <p:grpSpPr bwMode="auto">
          <a:xfrm>
            <a:off x="1051560" y="2047875"/>
            <a:ext cx="5071110" cy="3299460"/>
            <a:chOff x="1595438" y="968375"/>
            <a:chExt cx="5953125" cy="4921250"/>
          </a:xfrm>
          <a:solidFill>
            <a:schemeClr val="bg1">
              <a:alpha val="70000"/>
            </a:schemeClr>
          </a:solidFill>
        </p:grpSpPr>
        <p:sp>
          <p:nvSpPr>
            <p:cNvPr id="2051" name="内蒙古"/>
            <p:cNvSpPr/>
            <p:nvPr/>
          </p:nvSpPr>
          <p:spPr bwMode="auto">
            <a:xfrm>
              <a:off x="4095750" y="1023938"/>
              <a:ext cx="2608263" cy="2225675"/>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2" name="甘肃"/>
            <p:cNvSpPr/>
            <p:nvPr/>
          </p:nvSpPr>
          <p:spPr bwMode="auto">
            <a:xfrm>
              <a:off x="3594100" y="2528888"/>
              <a:ext cx="1666875" cy="1411287"/>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3" name="宁夏"/>
            <p:cNvSpPr/>
            <p:nvPr/>
          </p:nvSpPr>
          <p:spPr bwMode="auto">
            <a:xfrm>
              <a:off x="4778375" y="3019425"/>
              <a:ext cx="336550" cy="555625"/>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4" name="新疆"/>
            <p:cNvSpPr/>
            <p:nvPr/>
          </p:nvSpPr>
          <p:spPr bwMode="auto">
            <a:xfrm>
              <a:off x="1595438" y="1557338"/>
              <a:ext cx="2382837" cy="1801812"/>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5" name="青海"/>
            <p:cNvSpPr/>
            <p:nvPr/>
          </p:nvSpPr>
          <p:spPr bwMode="auto">
            <a:xfrm>
              <a:off x="3141663" y="2971800"/>
              <a:ext cx="1482725" cy="1063625"/>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chemeClr val="accent5">
                <a:alpha val="70000"/>
              </a:scheme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6" name="四川"/>
            <p:cNvSpPr/>
            <p:nvPr/>
          </p:nvSpPr>
          <p:spPr bwMode="auto">
            <a:xfrm>
              <a:off x="3992563" y="3717925"/>
              <a:ext cx="1282700" cy="1125538"/>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7" name="西藏"/>
            <p:cNvSpPr/>
            <p:nvPr/>
          </p:nvSpPr>
          <p:spPr bwMode="auto">
            <a:xfrm>
              <a:off x="1862138" y="3260725"/>
              <a:ext cx="2295525" cy="1397000"/>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8" name="云南"/>
            <p:cNvSpPr/>
            <p:nvPr/>
          </p:nvSpPr>
          <p:spPr bwMode="auto">
            <a:xfrm>
              <a:off x="3952875" y="4422775"/>
              <a:ext cx="1038225" cy="1082675"/>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59" name="贵州"/>
            <p:cNvSpPr/>
            <p:nvPr/>
          </p:nvSpPr>
          <p:spPr bwMode="auto">
            <a:xfrm>
              <a:off x="4697413" y="4408488"/>
              <a:ext cx="701675" cy="608012"/>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0" name="广西"/>
            <p:cNvSpPr/>
            <p:nvPr/>
          </p:nvSpPr>
          <p:spPr bwMode="auto">
            <a:xfrm>
              <a:off x="4811713" y="4781550"/>
              <a:ext cx="917575" cy="698500"/>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1" name="重庆"/>
            <p:cNvSpPr/>
            <p:nvPr/>
          </p:nvSpPr>
          <p:spPr bwMode="auto">
            <a:xfrm>
              <a:off x="4938713" y="4013200"/>
              <a:ext cx="519112" cy="527050"/>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2" name="陕西"/>
            <p:cNvSpPr/>
            <p:nvPr/>
          </p:nvSpPr>
          <p:spPr bwMode="auto">
            <a:xfrm>
              <a:off x="4938713" y="2990850"/>
              <a:ext cx="592137" cy="1055688"/>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solidFill>
              <a:schemeClr val="accent5">
                <a:alpha val="70000"/>
              </a:scheme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3" name="山西"/>
            <p:cNvSpPr/>
            <p:nvPr/>
          </p:nvSpPr>
          <p:spPr bwMode="auto">
            <a:xfrm>
              <a:off x="5451475" y="2792413"/>
              <a:ext cx="393700" cy="866775"/>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4" name="湖南"/>
            <p:cNvSpPr/>
            <p:nvPr/>
          </p:nvSpPr>
          <p:spPr bwMode="auto">
            <a:xfrm>
              <a:off x="5348288" y="4270375"/>
              <a:ext cx="628650" cy="730250"/>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5" name="湖北"/>
            <p:cNvSpPr/>
            <p:nvPr/>
          </p:nvSpPr>
          <p:spPr bwMode="auto">
            <a:xfrm>
              <a:off x="5275263" y="3849688"/>
              <a:ext cx="892175" cy="558800"/>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6" name="广东"/>
            <p:cNvSpPr/>
            <p:nvPr/>
          </p:nvSpPr>
          <p:spPr bwMode="auto">
            <a:xfrm>
              <a:off x="5472113" y="4876800"/>
              <a:ext cx="928687" cy="735013"/>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7" name="江西"/>
            <p:cNvSpPr/>
            <p:nvPr/>
          </p:nvSpPr>
          <p:spPr bwMode="auto">
            <a:xfrm>
              <a:off x="5911850" y="4240213"/>
              <a:ext cx="555625" cy="757237"/>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8" name="福建"/>
            <p:cNvSpPr/>
            <p:nvPr/>
          </p:nvSpPr>
          <p:spPr bwMode="auto">
            <a:xfrm>
              <a:off x="6200775" y="4441825"/>
              <a:ext cx="514350" cy="628650"/>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69" name="浙江"/>
            <p:cNvSpPr/>
            <p:nvPr/>
          </p:nvSpPr>
          <p:spPr bwMode="auto">
            <a:xfrm>
              <a:off x="6430963" y="4043363"/>
              <a:ext cx="441325" cy="511175"/>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0" name="安徽"/>
            <p:cNvSpPr/>
            <p:nvPr/>
          </p:nvSpPr>
          <p:spPr bwMode="auto">
            <a:xfrm>
              <a:off x="5999163" y="3600450"/>
              <a:ext cx="558800" cy="684213"/>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1" name="天津"/>
            <p:cNvSpPr/>
            <p:nvPr/>
          </p:nvSpPr>
          <p:spPr bwMode="auto">
            <a:xfrm>
              <a:off x="6108700" y="2811463"/>
              <a:ext cx="146050" cy="211137"/>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2" name="北京"/>
            <p:cNvSpPr/>
            <p:nvPr/>
          </p:nvSpPr>
          <p:spPr bwMode="auto">
            <a:xfrm>
              <a:off x="5962650" y="2716213"/>
              <a:ext cx="193675" cy="207962"/>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3" name="辽宁"/>
            <p:cNvSpPr/>
            <p:nvPr/>
          </p:nvSpPr>
          <p:spPr bwMode="auto">
            <a:xfrm>
              <a:off x="6291263" y="2303463"/>
              <a:ext cx="687387" cy="654050"/>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4" name="吉林"/>
            <p:cNvSpPr/>
            <p:nvPr/>
          </p:nvSpPr>
          <p:spPr bwMode="auto">
            <a:xfrm>
              <a:off x="6445250" y="1908175"/>
              <a:ext cx="979488" cy="665163"/>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5" name="黑龙江"/>
            <p:cNvSpPr/>
            <p:nvPr/>
          </p:nvSpPr>
          <p:spPr bwMode="auto">
            <a:xfrm>
              <a:off x="6237288" y="968375"/>
              <a:ext cx="1311275" cy="1192213"/>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6" name="山东"/>
            <p:cNvSpPr/>
            <p:nvPr/>
          </p:nvSpPr>
          <p:spPr bwMode="auto">
            <a:xfrm>
              <a:off x="5976938" y="3106738"/>
              <a:ext cx="793750" cy="498475"/>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7" name="上海"/>
            <p:cNvSpPr/>
            <p:nvPr/>
          </p:nvSpPr>
          <p:spPr bwMode="auto">
            <a:xfrm>
              <a:off x="6718300" y="3933825"/>
              <a:ext cx="125413" cy="109538"/>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8" name="江苏"/>
            <p:cNvSpPr/>
            <p:nvPr/>
          </p:nvSpPr>
          <p:spPr bwMode="auto">
            <a:xfrm>
              <a:off x="6137275" y="3513138"/>
              <a:ext cx="692150" cy="533400"/>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79" name="河北"/>
            <p:cNvSpPr/>
            <p:nvPr/>
          </p:nvSpPr>
          <p:spPr bwMode="auto">
            <a:xfrm>
              <a:off x="5776913" y="2492375"/>
              <a:ext cx="642937" cy="917575"/>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80" name="河南"/>
            <p:cNvSpPr/>
            <p:nvPr/>
          </p:nvSpPr>
          <p:spPr bwMode="auto">
            <a:xfrm>
              <a:off x="5483225" y="3373438"/>
              <a:ext cx="676275" cy="669925"/>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81" name="台湾"/>
            <p:cNvSpPr/>
            <p:nvPr/>
          </p:nvSpPr>
          <p:spPr bwMode="auto">
            <a:xfrm>
              <a:off x="6754813" y="4803775"/>
              <a:ext cx="193675" cy="468313"/>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082" name="海南"/>
            <p:cNvSpPr/>
            <p:nvPr/>
          </p:nvSpPr>
          <p:spPr bwMode="auto">
            <a:xfrm>
              <a:off x="5330825" y="5634038"/>
              <a:ext cx="292100" cy="255587"/>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sp>
        <p:nvSpPr>
          <p:cNvPr id="290" name="定位"/>
          <p:cNvSpPr/>
          <p:nvPr/>
        </p:nvSpPr>
        <p:spPr>
          <a:xfrm>
            <a:off x="2817495" y="3219450"/>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ltLang="zh-CN" dirty="0">
              <a:solidFill>
                <a:srgbClr val="FFFFFF"/>
              </a:solidFill>
              <a:cs typeface="+mn-ea"/>
              <a:sym typeface="+mn-lt"/>
            </a:endParaRPr>
          </a:p>
        </p:txBody>
      </p:sp>
      <p:sp>
        <p:nvSpPr>
          <p:cNvPr id="4" name="定位"/>
          <p:cNvSpPr/>
          <p:nvPr/>
        </p:nvSpPr>
        <p:spPr>
          <a:xfrm>
            <a:off x="5280025" y="2677795"/>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5" name="定位"/>
          <p:cNvSpPr/>
          <p:nvPr/>
        </p:nvSpPr>
        <p:spPr>
          <a:xfrm>
            <a:off x="4111625" y="3382010"/>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7" name="定位"/>
          <p:cNvSpPr/>
          <p:nvPr/>
        </p:nvSpPr>
        <p:spPr>
          <a:xfrm>
            <a:off x="4937125" y="3638550"/>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8" name="定位"/>
          <p:cNvSpPr/>
          <p:nvPr/>
        </p:nvSpPr>
        <p:spPr>
          <a:xfrm>
            <a:off x="6462395" y="4396740"/>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9" name="定位"/>
          <p:cNvSpPr/>
          <p:nvPr/>
        </p:nvSpPr>
        <p:spPr>
          <a:xfrm>
            <a:off x="6462395" y="5102225"/>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10" name="定位"/>
          <p:cNvSpPr/>
          <p:nvPr/>
        </p:nvSpPr>
        <p:spPr>
          <a:xfrm>
            <a:off x="8854440" y="4359275"/>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11" name="定位"/>
          <p:cNvSpPr/>
          <p:nvPr/>
        </p:nvSpPr>
        <p:spPr>
          <a:xfrm>
            <a:off x="8854440" y="5102225"/>
            <a:ext cx="241935" cy="49276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22" name="TextBox 24"/>
          <p:cNvSpPr txBox="1"/>
          <p:nvPr/>
        </p:nvSpPr>
        <p:spPr>
          <a:xfrm>
            <a:off x="6824345" y="4455795"/>
            <a:ext cx="1626870" cy="319405"/>
          </a:xfrm>
          <a:prstGeom prst="rect">
            <a:avLst/>
          </a:prstGeom>
          <a:noFill/>
        </p:spPr>
        <p:txBody>
          <a:bodyPr wrap="square" rtlCol="0">
            <a:spAutoFit/>
          </a:bodyPr>
          <a:lstStyle/>
          <a:p>
            <a:pPr algn="dist"/>
            <a:r>
              <a:rPr lang="zh-CN" altLang="en-US" sz="1400" b="1" dirty="0">
                <a:solidFill>
                  <a:schemeClr val="bg1"/>
                </a:solidFill>
                <a:cs typeface="+mn-ea"/>
                <a:sym typeface="+mn-lt"/>
              </a:rPr>
              <a:t>单击此处输入文本</a:t>
            </a:r>
          </a:p>
        </p:txBody>
      </p:sp>
      <p:sp>
        <p:nvSpPr>
          <p:cNvPr id="12" name="TextBox 24"/>
          <p:cNvSpPr txBox="1"/>
          <p:nvPr/>
        </p:nvSpPr>
        <p:spPr>
          <a:xfrm>
            <a:off x="6824345" y="5200650"/>
            <a:ext cx="1626870" cy="319405"/>
          </a:xfrm>
          <a:prstGeom prst="rect">
            <a:avLst/>
          </a:prstGeom>
          <a:noFill/>
        </p:spPr>
        <p:txBody>
          <a:bodyPr wrap="square" rtlCol="0">
            <a:spAutoFit/>
          </a:bodyPr>
          <a:lstStyle/>
          <a:p>
            <a:pPr algn="dist"/>
            <a:r>
              <a:rPr lang="zh-CN" altLang="en-US" sz="1400" b="1" dirty="0">
                <a:solidFill>
                  <a:schemeClr val="bg1"/>
                </a:solidFill>
                <a:cs typeface="+mn-ea"/>
                <a:sym typeface="+mn-lt"/>
              </a:rPr>
              <a:t>单击此处输入文本</a:t>
            </a:r>
          </a:p>
        </p:txBody>
      </p:sp>
      <p:sp>
        <p:nvSpPr>
          <p:cNvPr id="13" name="TextBox 24"/>
          <p:cNvSpPr txBox="1"/>
          <p:nvPr/>
        </p:nvSpPr>
        <p:spPr>
          <a:xfrm>
            <a:off x="9258300" y="4474210"/>
            <a:ext cx="1626870" cy="319405"/>
          </a:xfrm>
          <a:prstGeom prst="rect">
            <a:avLst/>
          </a:prstGeom>
          <a:noFill/>
        </p:spPr>
        <p:txBody>
          <a:bodyPr wrap="square" rtlCol="0">
            <a:spAutoFit/>
          </a:bodyPr>
          <a:lstStyle/>
          <a:p>
            <a:pPr algn="dist"/>
            <a:r>
              <a:rPr lang="zh-CN" altLang="en-US" sz="1400" b="1" dirty="0">
                <a:solidFill>
                  <a:schemeClr val="bg1"/>
                </a:solidFill>
                <a:cs typeface="+mn-ea"/>
                <a:sym typeface="+mn-lt"/>
              </a:rPr>
              <a:t>单击此处输入文本</a:t>
            </a:r>
          </a:p>
        </p:txBody>
      </p:sp>
      <p:sp>
        <p:nvSpPr>
          <p:cNvPr id="14" name="TextBox 24"/>
          <p:cNvSpPr txBox="1"/>
          <p:nvPr/>
        </p:nvSpPr>
        <p:spPr>
          <a:xfrm>
            <a:off x="9258300" y="5226685"/>
            <a:ext cx="1626870" cy="319405"/>
          </a:xfrm>
          <a:prstGeom prst="rect">
            <a:avLst/>
          </a:prstGeom>
          <a:noFill/>
        </p:spPr>
        <p:txBody>
          <a:bodyPr wrap="square" rtlCol="0">
            <a:spAutoFit/>
          </a:bodyPr>
          <a:lstStyle/>
          <a:p>
            <a:pPr algn="dist"/>
            <a:r>
              <a:rPr lang="zh-CN" altLang="en-US" sz="1400" b="1" dirty="0">
                <a:solidFill>
                  <a:schemeClr val="bg1"/>
                </a:solidFill>
                <a:cs typeface="+mn-ea"/>
                <a:sym typeface="+mn-lt"/>
              </a:rPr>
              <a:t>单击此处输入文本</a:t>
            </a:r>
          </a:p>
        </p:txBody>
      </p:sp>
      <p:sp>
        <p:nvSpPr>
          <p:cNvPr id="21" name="TextBox 23"/>
          <p:cNvSpPr txBox="1"/>
          <p:nvPr/>
        </p:nvSpPr>
        <p:spPr>
          <a:xfrm>
            <a:off x="6462395" y="1840230"/>
            <a:ext cx="4658360" cy="1166153"/>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p>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1" presetClass="entr" presetSubtype="1" fill="hold" nodeType="afterEffect">
                                  <p:stCondLst>
                                    <p:cond delay="0"/>
                                  </p:stCondLst>
                                  <p:childTnLst>
                                    <p:set>
                                      <p:cBhvr>
                                        <p:cTn id="19" dur="1" fill="hold">
                                          <p:stCondLst>
                                            <p:cond delay="0"/>
                                          </p:stCondLst>
                                        </p:cTn>
                                        <p:tgtEl>
                                          <p:spTgt spid="2050"/>
                                        </p:tgtEl>
                                        <p:attrNameLst>
                                          <p:attrName>style.visibility</p:attrName>
                                        </p:attrNameLst>
                                      </p:cBhvr>
                                      <p:to>
                                        <p:strVal val="visible"/>
                                      </p:to>
                                    </p:set>
                                    <p:animEffect transition="in" filter="wheel(1)">
                                      <p:cBhvr>
                                        <p:cTn id="20" dur="1000"/>
                                        <p:tgtEl>
                                          <p:spTgt spid="2050"/>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19" presetClass="entr" presetSubtype="10" fill="hold" grpId="3" nodeType="afterEffect">
                                  <p:stCondLst>
                                    <p:cond delay="0"/>
                                  </p:stCondLst>
                                  <p:childTnLst>
                                    <p:set>
                                      <p:cBhvr>
                                        <p:cTn id="29" dur="1" fill="hold">
                                          <p:stCondLst>
                                            <p:cond delay="0"/>
                                          </p:stCondLst>
                                        </p:cTn>
                                        <p:tgtEl>
                                          <p:spTgt spid="290"/>
                                        </p:tgtEl>
                                        <p:attrNameLst>
                                          <p:attrName>style.visibility</p:attrName>
                                        </p:attrNameLst>
                                      </p:cBhvr>
                                      <p:to>
                                        <p:strVal val="visible"/>
                                      </p:to>
                                    </p:set>
                                    <p:anim calcmode="lin" valueType="num">
                                      <p:cBhvr>
                                        <p:cTn id="30" dur="1000" fill="hold"/>
                                        <p:tgtEl>
                                          <p:spTgt spid="290"/>
                                        </p:tgtEl>
                                        <p:attrNameLst>
                                          <p:attrName>ppt_w</p:attrName>
                                        </p:attrNameLst>
                                      </p:cBhvr>
                                      <p:tavLst>
                                        <p:tav tm="0" fmla="#ppt_w*sin(2.5*pi*$)">
                                          <p:val>
                                            <p:fltVal val="0"/>
                                          </p:val>
                                        </p:tav>
                                        <p:tav tm="100000">
                                          <p:val>
                                            <p:fltVal val="1"/>
                                          </p:val>
                                        </p:tav>
                                      </p:tavLst>
                                    </p:anim>
                                    <p:anim calcmode="lin" valueType="num">
                                      <p:cBhvr>
                                        <p:cTn id="31" dur="1000" fill="hold"/>
                                        <p:tgtEl>
                                          <p:spTgt spid="290"/>
                                        </p:tgtEl>
                                        <p:attrNameLst>
                                          <p:attrName>ppt_h</p:attrName>
                                        </p:attrNameLst>
                                      </p:cBhvr>
                                      <p:tavLst>
                                        <p:tav tm="0">
                                          <p:val>
                                            <p:strVal val="#ppt_h"/>
                                          </p:val>
                                        </p:tav>
                                        <p:tav tm="100000">
                                          <p:val>
                                            <p:strVal val="#ppt_h"/>
                                          </p:val>
                                        </p:tav>
                                      </p:tavLst>
                                    </p:anim>
                                  </p:childTnLst>
                                </p:cTn>
                              </p:par>
                              <p:par>
                                <p:cTn id="32" presetID="42" presetClass="entr" presetSubtype="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19" presetClass="entr" presetSubtype="10" fill="hold" grpId="3"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1000" fill="hold"/>
                                        <p:tgtEl>
                                          <p:spTgt spid="5"/>
                                        </p:tgtEl>
                                        <p:attrNameLst>
                                          <p:attrName>ppt_w</p:attrName>
                                        </p:attrNameLst>
                                      </p:cBhvr>
                                      <p:tavLst>
                                        <p:tav tm="0" fmla="#ppt_w*sin(2.5*pi*$)">
                                          <p:val>
                                            <p:fltVal val="0"/>
                                          </p:val>
                                        </p:tav>
                                        <p:tav tm="100000">
                                          <p:val>
                                            <p:fltVal val="1"/>
                                          </p:val>
                                        </p:tav>
                                      </p:tavLst>
                                    </p:anim>
                                    <p:anim calcmode="lin" valueType="num">
                                      <p:cBhvr>
                                        <p:cTn id="46" dur="1000" fill="hold"/>
                                        <p:tgtEl>
                                          <p:spTgt spid="5"/>
                                        </p:tgtEl>
                                        <p:attrNameLst>
                                          <p:attrName>ppt_h</p:attrName>
                                        </p:attrNameLst>
                                      </p:cBhvr>
                                      <p:tavLst>
                                        <p:tav tm="0">
                                          <p:val>
                                            <p:strVal val="#ppt_h"/>
                                          </p:val>
                                        </p:tav>
                                        <p:tav tm="100000">
                                          <p:val>
                                            <p:strVal val="#ppt_h"/>
                                          </p:val>
                                        </p:tav>
                                      </p:tavLst>
                                    </p:anim>
                                  </p:childTnLst>
                                </p:cTn>
                              </p:par>
                              <p:par>
                                <p:cTn id="47" presetID="42" presetClass="entr" presetSubtype="0"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000"/>
                            </p:stCondLst>
                            <p:childTnLst>
                              <p:par>
                                <p:cTn id="58" presetID="19" presetClass="entr" presetSubtype="10" fill="hold" grpId="3" nodeType="after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1000" fill="hold"/>
                                        <p:tgtEl>
                                          <p:spTgt spid="7"/>
                                        </p:tgtEl>
                                        <p:attrNameLst>
                                          <p:attrName>ppt_w</p:attrName>
                                        </p:attrNameLst>
                                      </p:cBhvr>
                                      <p:tavLst>
                                        <p:tav tm="0" fmla="#ppt_w*sin(2.5*pi*$)">
                                          <p:val>
                                            <p:fltVal val="0"/>
                                          </p:val>
                                        </p:tav>
                                        <p:tav tm="100000">
                                          <p:val>
                                            <p:fltVal val="1"/>
                                          </p:val>
                                        </p:tav>
                                      </p:tavLst>
                                    </p:anim>
                                    <p:anim calcmode="lin" valueType="num">
                                      <p:cBhvr>
                                        <p:cTn id="61" dur="1000" fill="hold"/>
                                        <p:tgtEl>
                                          <p:spTgt spid="7"/>
                                        </p:tgtEl>
                                        <p:attrNameLst>
                                          <p:attrName>ppt_h</p:attrName>
                                        </p:attrNameLst>
                                      </p:cBhvr>
                                      <p:tavLst>
                                        <p:tav tm="0">
                                          <p:val>
                                            <p:strVal val="#ppt_h"/>
                                          </p:val>
                                        </p:tav>
                                        <p:tav tm="100000">
                                          <p:val>
                                            <p:strVal val="#ppt_h"/>
                                          </p:val>
                                        </p:tav>
                                      </p:tavLst>
                                    </p:anim>
                                  </p:childTnLst>
                                </p:cTn>
                              </p:par>
                              <p:par>
                                <p:cTn id="62" presetID="42" presetClass="entr" presetSubtype="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
                                          </p:val>
                                        </p:tav>
                                        <p:tav tm="100000">
                                          <p:val>
                                            <p:strVal val="#ppt_x"/>
                                          </p:val>
                                        </p:tav>
                                      </p:tavLst>
                                    </p:anim>
                                    <p:anim calcmode="lin" valueType="num">
                                      <p:cBhvr>
                                        <p:cTn id="66" dur="1000" fill="hold"/>
                                        <p:tgtEl>
                                          <p:spTgt spid="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par>
                          <p:cTn id="72" fill="hold">
                            <p:stCondLst>
                              <p:cond delay="6000"/>
                            </p:stCondLst>
                            <p:childTnLst>
                              <p:par>
                                <p:cTn id="73" presetID="19" presetClass="entr" presetSubtype="10" fill="hold" grpId="3" nodeType="after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1000" fill="hold"/>
                                        <p:tgtEl>
                                          <p:spTgt spid="4"/>
                                        </p:tgtEl>
                                        <p:attrNameLst>
                                          <p:attrName>ppt_w</p:attrName>
                                        </p:attrNameLst>
                                      </p:cBhvr>
                                      <p:tavLst>
                                        <p:tav tm="0" fmla="#ppt_w*sin(2.5*pi*$)">
                                          <p:val>
                                            <p:fltVal val="0"/>
                                          </p:val>
                                        </p:tav>
                                        <p:tav tm="100000">
                                          <p:val>
                                            <p:fltVal val="1"/>
                                          </p:val>
                                        </p:tav>
                                      </p:tavLst>
                                    </p:anim>
                                    <p:anim calcmode="lin" valueType="num">
                                      <p:cBhvr>
                                        <p:cTn id="76" dur="1000" fill="hold"/>
                                        <p:tgtEl>
                                          <p:spTgt spid="4"/>
                                        </p:tgtEl>
                                        <p:attrNameLst>
                                          <p:attrName>ppt_h</p:attrName>
                                        </p:attrNameLst>
                                      </p:cBhvr>
                                      <p:tavLst>
                                        <p:tav tm="0">
                                          <p:val>
                                            <p:strVal val="#ppt_h"/>
                                          </p:val>
                                        </p:tav>
                                        <p:tav tm="100000">
                                          <p:val>
                                            <p:strVal val="#ppt_h"/>
                                          </p:val>
                                        </p:tav>
                                      </p:tavLst>
                                    </p:anim>
                                  </p:childTnLst>
                                </p:cTn>
                              </p:par>
                              <p:par>
                                <p:cTn id="77" presetID="42" presetClass="entr" presetSubtype="0"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1000"/>
                                        <p:tgtEl>
                                          <p:spTgt spid="11"/>
                                        </p:tgtEl>
                                      </p:cBhvr>
                                    </p:animEffect>
                                    <p:anim calcmode="lin" valueType="num">
                                      <p:cBhvr>
                                        <p:cTn id="80" dur="1000" fill="hold"/>
                                        <p:tgtEl>
                                          <p:spTgt spid="11"/>
                                        </p:tgtEl>
                                        <p:attrNameLst>
                                          <p:attrName>ppt_x</p:attrName>
                                        </p:attrNameLst>
                                      </p:cBhvr>
                                      <p:tavLst>
                                        <p:tav tm="0">
                                          <p:val>
                                            <p:strVal val="#ppt_x"/>
                                          </p:val>
                                        </p:tav>
                                        <p:tav tm="100000">
                                          <p:val>
                                            <p:strVal val="#ppt_x"/>
                                          </p:val>
                                        </p:tav>
                                      </p:tavLst>
                                    </p:anim>
                                    <p:anim calcmode="lin" valueType="num">
                                      <p:cBhvr>
                                        <p:cTn id="81" dur="1000" fill="hold"/>
                                        <p:tgtEl>
                                          <p:spTgt spid="11"/>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fade">
                                      <p:cBhvr>
                                        <p:cTn id="84" dur="1000"/>
                                        <p:tgtEl>
                                          <p:spTgt spid="14"/>
                                        </p:tgtEl>
                                      </p:cBhvr>
                                    </p:animEffect>
                                    <p:anim calcmode="lin" valueType="num">
                                      <p:cBhvr>
                                        <p:cTn id="85" dur="1000" fill="hold"/>
                                        <p:tgtEl>
                                          <p:spTgt spid="14"/>
                                        </p:tgtEl>
                                        <p:attrNameLst>
                                          <p:attrName>ppt_x</p:attrName>
                                        </p:attrNameLst>
                                      </p:cBhvr>
                                      <p:tavLst>
                                        <p:tav tm="0">
                                          <p:val>
                                            <p:strVal val="#ppt_x"/>
                                          </p:val>
                                        </p:tav>
                                        <p:tav tm="100000">
                                          <p:val>
                                            <p:strVal val="#ppt_x"/>
                                          </p:val>
                                        </p:tav>
                                      </p:tavLst>
                                    </p:anim>
                                    <p:anim calcmode="lin" valueType="num">
                                      <p:cBhvr>
                                        <p:cTn id="8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90" grpId="0" animBg="1"/>
      <p:bldP spid="290" grpId="1" animBg="1"/>
      <p:bldP spid="290" grpId="2" animBg="1"/>
      <p:bldP spid="290" grpId="3" animBg="1"/>
      <p:bldP spid="4" grpId="0" animBg="1"/>
      <p:bldP spid="4" grpId="1" animBg="1"/>
      <p:bldP spid="4" grpId="2" animBg="1"/>
      <p:bldP spid="4" grpId="3" animBg="1"/>
      <p:bldP spid="5" grpId="0" animBg="1"/>
      <p:bldP spid="5" grpId="1" animBg="1"/>
      <p:bldP spid="5" grpId="2" animBg="1"/>
      <p:bldP spid="5" grpId="3" animBg="1"/>
      <p:bldP spid="7" grpId="0" animBg="1"/>
      <p:bldP spid="7" grpId="1" animBg="1"/>
      <p:bldP spid="7" grpId="2" animBg="1"/>
      <p:bldP spid="7" grpId="3" animBg="1"/>
      <p:bldP spid="8" grpId="0" animBg="1"/>
      <p:bldP spid="8" grpId="1" animBg="1"/>
      <p:bldP spid="9" grpId="0" animBg="1"/>
      <p:bldP spid="9" grpId="1" animBg="1"/>
      <p:bldP spid="10" grpId="0" animBg="1"/>
      <p:bldP spid="10" grpId="1" animBg="1"/>
      <p:bldP spid="11" grpId="0" animBg="1"/>
      <p:bldP spid="11" grpId="1" animBg="1"/>
      <p:bldP spid="22" grpId="0"/>
      <p:bldP spid="12" grpId="0"/>
      <p:bldP spid="13" grpId="0"/>
      <p:bldP spid="14"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sp>
        <p:nvSpPr>
          <p:cNvPr id="28" name="Freeform 7"/>
          <p:cNvSpPr/>
          <p:nvPr/>
        </p:nvSpPr>
        <p:spPr bwMode="auto">
          <a:xfrm>
            <a:off x="3524885" y="1613535"/>
            <a:ext cx="1799590" cy="48831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chemeClr val="bg1"/>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bg1">
                  <a:lumMod val="50000"/>
                </a:schemeClr>
              </a:solidFill>
              <a:cs typeface="+mn-ea"/>
              <a:sym typeface="+mn-lt"/>
            </a:endParaRPr>
          </a:p>
        </p:txBody>
      </p:sp>
      <p:sp>
        <p:nvSpPr>
          <p:cNvPr id="29" name="Freeform 8"/>
          <p:cNvSpPr/>
          <p:nvPr/>
        </p:nvSpPr>
        <p:spPr bwMode="auto">
          <a:xfrm>
            <a:off x="7526020" y="1613535"/>
            <a:ext cx="831850" cy="11207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chemeClr val="bg1"/>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bg1">
                  <a:lumMod val="50000"/>
                </a:schemeClr>
              </a:solidFill>
              <a:cs typeface="+mn-ea"/>
              <a:sym typeface="+mn-lt"/>
            </a:endParaRPr>
          </a:p>
        </p:txBody>
      </p:sp>
      <p:sp>
        <p:nvSpPr>
          <p:cNvPr id="30" name="Freeform 9"/>
          <p:cNvSpPr/>
          <p:nvPr/>
        </p:nvSpPr>
        <p:spPr bwMode="auto">
          <a:xfrm>
            <a:off x="6872605" y="4392295"/>
            <a:ext cx="1485265" cy="488315"/>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chemeClr val="bg1"/>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bg1">
                  <a:lumMod val="50000"/>
                </a:schemeClr>
              </a:solidFill>
              <a:cs typeface="+mn-ea"/>
              <a:sym typeface="+mn-lt"/>
            </a:endParaRPr>
          </a:p>
        </p:txBody>
      </p:sp>
      <p:sp>
        <p:nvSpPr>
          <p:cNvPr id="31" name="Freeform 10"/>
          <p:cNvSpPr/>
          <p:nvPr/>
        </p:nvSpPr>
        <p:spPr bwMode="auto">
          <a:xfrm>
            <a:off x="3524885" y="4327525"/>
            <a:ext cx="1112520" cy="322580"/>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chemeClr val="bg1"/>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bg1">
                  <a:lumMod val="50000"/>
                </a:schemeClr>
              </a:solidFill>
              <a:cs typeface="+mn-ea"/>
              <a:sym typeface="+mn-lt"/>
            </a:endParaRPr>
          </a:p>
        </p:txBody>
      </p:sp>
      <p:sp>
        <p:nvSpPr>
          <p:cNvPr id="32" name="Freeform 11"/>
          <p:cNvSpPr/>
          <p:nvPr/>
        </p:nvSpPr>
        <p:spPr bwMode="auto">
          <a:xfrm>
            <a:off x="6757670" y="3382010"/>
            <a:ext cx="99060" cy="199390"/>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chemeClr val="bg1">
                <a:alpha val="70000"/>
              </a:schemeClr>
            </a:solidFill>
            <a:round/>
          </a:ln>
          <a:extLst>
            <a:ext uri="{909E8E84-426E-40DD-AFC4-6F175D3DCCD1}">
              <a14:hiddenFill xmlns:a14="http://schemas.microsoft.com/office/drawing/2010/main">
                <a:solidFill>
                  <a:srgbClr val="66C6C2"/>
                </a:solidFill>
              </a14:hiddenFill>
            </a:ext>
          </a:extLst>
        </p:spPr>
        <p:txBody>
          <a:bodyPr/>
          <a:lstStyle/>
          <a:p>
            <a:endParaRPr lang="zh-CN" altLang="en-US">
              <a:solidFill>
                <a:schemeClr val="bg1">
                  <a:lumMod val="50000"/>
                </a:schemeClr>
              </a:solidFill>
              <a:cs typeface="+mn-ea"/>
              <a:sym typeface="+mn-lt"/>
            </a:endParaRPr>
          </a:p>
        </p:txBody>
      </p:sp>
      <p:sp>
        <p:nvSpPr>
          <p:cNvPr id="33" name="Freeform 12"/>
          <p:cNvSpPr/>
          <p:nvPr/>
        </p:nvSpPr>
        <p:spPr bwMode="auto">
          <a:xfrm>
            <a:off x="5308600" y="3382010"/>
            <a:ext cx="99695" cy="199390"/>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chemeClr val="bg1">
                <a:alpha val="70000"/>
              </a:schemeClr>
            </a:solidFill>
            <a:round/>
          </a:ln>
          <a:extLst>
            <a:ext uri="{909E8E84-426E-40DD-AFC4-6F175D3DCCD1}">
              <a14:hiddenFill xmlns:a14="http://schemas.microsoft.com/office/drawing/2010/main">
                <a:solidFill>
                  <a:srgbClr val="66C6C2"/>
                </a:solidFill>
              </a14:hiddenFill>
            </a:ext>
          </a:extLst>
        </p:spPr>
        <p:txBody>
          <a:bodyPr/>
          <a:lstStyle/>
          <a:p>
            <a:endParaRPr lang="zh-CN" altLang="en-US">
              <a:solidFill>
                <a:schemeClr val="bg1">
                  <a:lumMod val="50000"/>
                </a:schemeClr>
              </a:solidFill>
              <a:cs typeface="+mn-ea"/>
              <a:sym typeface="+mn-lt"/>
            </a:endParaRPr>
          </a:p>
        </p:txBody>
      </p:sp>
      <p:sp>
        <p:nvSpPr>
          <p:cNvPr id="34" name="Freeform 13"/>
          <p:cNvSpPr/>
          <p:nvPr/>
        </p:nvSpPr>
        <p:spPr bwMode="auto">
          <a:xfrm>
            <a:off x="5995035" y="4107180"/>
            <a:ext cx="199390" cy="100330"/>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chemeClr val="bg1">
                <a:alpha val="70000"/>
              </a:schemeClr>
            </a:solidFill>
            <a:round/>
          </a:ln>
          <a:extLst>
            <a:ext uri="{909E8E84-426E-40DD-AFC4-6F175D3DCCD1}">
              <a14:hiddenFill xmlns:a14="http://schemas.microsoft.com/office/drawing/2010/main">
                <a:solidFill>
                  <a:srgbClr val="66C6C2"/>
                </a:solidFill>
              </a14:hiddenFill>
            </a:ext>
          </a:extLst>
        </p:spPr>
        <p:txBody>
          <a:bodyPr/>
          <a:lstStyle/>
          <a:p>
            <a:endParaRPr lang="zh-CN" altLang="en-US">
              <a:solidFill>
                <a:schemeClr val="bg1">
                  <a:lumMod val="50000"/>
                </a:schemeClr>
              </a:solidFill>
              <a:cs typeface="+mn-ea"/>
              <a:sym typeface="+mn-lt"/>
            </a:endParaRPr>
          </a:p>
        </p:txBody>
      </p:sp>
      <p:sp>
        <p:nvSpPr>
          <p:cNvPr id="35" name="Freeform 14"/>
          <p:cNvSpPr/>
          <p:nvPr/>
        </p:nvSpPr>
        <p:spPr bwMode="auto">
          <a:xfrm>
            <a:off x="5995670" y="2734310"/>
            <a:ext cx="198755" cy="99060"/>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chemeClr val="bg1">
                <a:alpha val="70000"/>
              </a:schemeClr>
            </a:solidFill>
            <a:round/>
          </a:ln>
          <a:extLst>
            <a:ext uri="{909E8E84-426E-40DD-AFC4-6F175D3DCCD1}">
              <a14:hiddenFill xmlns:a14="http://schemas.microsoft.com/office/drawing/2010/main">
                <a:solidFill>
                  <a:srgbClr val="66C6C2"/>
                </a:solidFill>
              </a14:hiddenFill>
            </a:ext>
          </a:extLst>
        </p:spPr>
        <p:txBody>
          <a:bodyPr/>
          <a:lstStyle/>
          <a:p>
            <a:endParaRPr lang="zh-CN" altLang="en-US">
              <a:solidFill>
                <a:schemeClr val="bg1">
                  <a:lumMod val="50000"/>
                </a:schemeClr>
              </a:solidFill>
              <a:cs typeface="+mn-ea"/>
              <a:sym typeface="+mn-lt"/>
            </a:endParaRPr>
          </a:p>
        </p:txBody>
      </p:sp>
      <p:grpSp>
        <p:nvGrpSpPr>
          <p:cNvPr id="13" name="组合 12"/>
          <p:cNvGrpSpPr/>
          <p:nvPr/>
        </p:nvGrpSpPr>
        <p:grpSpPr>
          <a:xfrm>
            <a:off x="5532120" y="1515110"/>
            <a:ext cx="1123950" cy="1121410"/>
            <a:chOff x="8712" y="2386"/>
            <a:chExt cx="1770" cy="1766"/>
          </a:xfrm>
        </p:grpSpPr>
        <p:sp>
          <p:nvSpPr>
            <p:cNvPr id="23" name="Oval 2"/>
            <p:cNvSpPr>
              <a:spLocks noChangeArrowheads="1"/>
            </p:cNvSpPr>
            <p:nvPr/>
          </p:nvSpPr>
          <p:spPr bwMode="auto">
            <a:xfrm>
              <a:off x="8712" y="2386"/>
              <a:ext cx="1771" cy="1767"/>
            </a:xfrm>
            <a:prstGeom prst="ellipse">
              <a:avLst/>
            </a:prstGeom>
            <a:solidFill>
              <a:schemeClr val="bg1">
                <a:alpha val="30000"/>
              </a:schemeClr>
            </a:solidFill>
            <a:ln>
              <a:noFill/>
            </a:ln>
          </p:spPr>
          <p:txBody>
            <a:bodyPr/>
            <a:lstStyle/>
            <a:p>
              <a:endParaRPr lang="zh-CN" altLang="en-US">
                <a:solidFill>
                  <a:schemeClr val="bg1">
                    <a:lumMod val="50000"/>
                  </a:schemeClr>
                </a:solidFill>
                <a:cs typeface="+mn-ea"/>
                <a:sym typeface="+mn-lt"/>
              </a:endParaRPr>
            </a:p>
          </p:txBody>
        </p:sp>
        <p:sp>
          <p:nvSpPr>
            <p:cNvPr id="40" name="Freeform 19"/>
            <p:cNvSpPr>
              <a:spLocks noEditPoints="1"/>
            </p:cNvSpPr>
            <p:nvPr/>
          </p:nvSpPr>
          <p:spPr bwMode="auto">
            <a:xfrm>
              <a:off x="9276" y="2940"/>
              <a:ext cx="644" cy="659"/>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nvGrpSpPr>
          <p:cNvPr id="17" name="组合 16"/>
          <p:cNvGrpSpPr/>
          <p:nvPr/>
        </p:nvGrpSpPr>
        <p:grpSpPr>
          <a:xfrm>
            <a:off x="4119245" y="2924810"/>
            <a:ext cx="1121410" cy="1121410"/>
            <a:chOff x="6487" y="4606"/>
            <a:chExt cx="1766" cy="1766"/>
          </a:xfrm>
        </p:grpSpPr>
        <p:sp>
          <p:nvSpPr>
            <p:cNvPr id="26" name="Oval 5"/>
            <p:cNvSpPr>
              <a:spLocks noChangeArrowheads="1"/>
            </p:cNvSpPr>
            <p:nvPr/>
          </p:nvSpPr>
          <p:spPr bwMode="auto">
            <a:xfrm>
              <a:off x="6487" y="4606"/>
              <a:ext cx="1767" cy="1767"/>
            </a:xfrm>
            <a:prstGeom prst="ellipse">
              <a:avLst/>
            </a:prstGeom>
            <a:solidFill>
              <a:schemeClr val="bg1">
                <a:alpha val="30000"/>
              </a:schemeClr>
            </a:solidFill>
            <a:ln>
              <a:noFill/>
            </a:ln>
          </p:spPr>
          <p:txBody>
            <a:bodyPr/>
            <a:lstStyle/>
            <a:p>
              <a:endParaRPr lang="zh-CN" altLang="en-US">
                <a:solidFill>
                  <a:schemeClr val="bg1">
                    <a:lumMod val="50000"/>
                  </a:schemeClr>
                </a:solidFill>
                <a:cs typeface="+mn-ea"/>
                <a:sym typeface="+mn-lt"/>
              </a:endParaRPr>
            </a:p>
          </p:txBody>
        </p:sp>
        <p:grpSp>
          <p:nvGrpSpPr>
            <p:cNvPr id="41" name="Group 20"/>
            <p:cNvGrpSpPr/>
            <p:nvPr/>
          </p:nvGrpSpPr>
          <p:grpSpPr bwMode="auto">
            <a:xfrm>
              <a:off x="6964" y="5018"/>
              <a:ext cx="812" cy="827"/>
              <a:chOff x="0" y="0"/>
              <a:chExt cx="276" cy="281"/>
            </a:xfrm>
          </p:grpSpPr>
          <p:sp>
            <p:nvSpPr>
              <p:cNvPr id="42" name="Freeform 21"/>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43" name="Freeform 22"/>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grpSp>
        <p:nvGrpSpPr>
          <p:cNvPr id="16" name="组合 15"/>
          <p:cNvGrpSpPr/>
          <p:nvPr/>
        </p:nvGrpSpPr>
        <p:grpSpPr>
          <a:xfrm>
            <a:off x="5534025" y="4329430"/>
            <a:ext cx="1125220" cy="1125220"/>
            <a:chOff x="8715" y="6818"/>
            <a:chExt cx="1772" cy="1772"/>
          </a:xfrm>
        </p:grpSpPr>
        <p:sp>
          <p:nvSpPr>
            <p:cNvPr id="27" name="Oval 6"/>
            <p:cNvSpPr>
              <a:spLocks noChangeArrowheads="1"/>
            </p:cNvSpPr>
            <p:nvPr/>
          </p:nvSpPr>
          <p:spPr bwMode="auto">
            <a:xfrm>
              <a:off x="8715" y="6818"/>
              <a:ext cx="1772" cy="1772"/>
            </a:xfrm>
            <a:prstGeom prst="ellipse">
              <a:avLst/>
            </a:prstGeom>
            <a:solidFill>
              <a:schemeClr val="bg1">
                <a:alpha val="30000"/>
              </a:schemeClr>
            </a:solidFill>
            <a:ln>
              <a:noFill/>
            </a:ln>
          </p:spPr>
          <p:txBody>
            <a:bodyPr/>
            <a:lstStyle/>
            <a:p>
              <a:endParaRPr lang="zh-CN" altLang="en-US">
                <a:solidFill>
                  <a:schemeClr val="bg1">
                    <a:lumMod val="50000"/>
                  </a:schemeClr>
                </a:solidFill>
                <a:cs typeface="+mn-ea"/>
                <a:sym typeface="+mn-lt"/>
              </a:endParaRPr>
            </a:p>
          </p:txBody>
        </p:sp>
        <p:sp>
          <p:nvSpPr>
            <p:cNvPr id="44" name="Freeform 23"/>
            <p:cNvSpPr>
              <a:spLocks noEditPoints="1"/>
            </p:cNvSpPr>
            <p:nvPr/>
          </p:nvSpPr>
          <p:spPr bwMode="auto">
            <a:xfrm>
              <a:off x="9241" y="7323"/>
              <a:ext cx="717" cy="761"/>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nvGrpSpPr>
          <p:cNvPr id="15" name="组合 14"/>
          <p:cNvGrpSpPr/>
          <p:nvPr/>
        </p:nvGrpSpPr>
        <p:grpSpPr>
          <a:xfrm>
            <a:off x="6934200" y="2921000"/>
            <a:ext cx="1122680" cy="1121410"/>
            <a:chOff x="10920" y="4600"/>
            <a:chExt cx="1768" cy="1766"/>
          </a:xfrm>
        </p:grpSpPr>
        <p:sp>
          <p:nvSpPr>
            <p:cNvPr id="25" name="Oval 4"/>
            <p:cNvSpPr>
              <a:spLocks noChangeArrowheads="1"/>
            </p:cNvSpPr>
            <p:nvPr/>
          </p:nvSpPr>
          <p:spPr bwMode="auto">
            <a:xfrm>
              <a:off x="10920" y="4600"/>
              <a:ext cx="1768" cy="1767"/>
            </a:xfrm>
            <a:prstGeom prst="ellipse">
              <a:avLst/>
            </a:prstGeom>
            <a:solidFill>
              <a:schemeClr val="bg1">
                <a:alpha val="30000"/>
              </a:schemeClr>
            </a:solidFill>
            <a:ln>
              <a:noFill/>
            </a:ln>
          </p:spPr>
          <p:txBody>
            <a:bodyPr/>
            <a:lstStyle/>
            <a:p>
              <a:endParaRPr lang="zh-CN" altLang="en-US">
                <a:solidFill>
                  <a:schemeClr val="bg1">
                    <a:lumMod val="50000"/>
                  </a:schemeClr>
                </a:solidFill>
                <a:cs typeface="+mn-ea"/>
                <a:sym typeface="+mn-lt"/>
              </a:endParaRPr>
            </a:p>
          </p:txBody>
        </p:sp>
        <p:grpSp>
          <p:nvGrpSpPr>
            <p:cNvPr id="45" name="Group 24"/>
            <p:cNvGrpSpPr/>
            <p:nvPr/>
          </p:nvGrpSpPr>
          <p:grpSpPr bwMode="auto">
            <a:xfrm>
              <a:off x="11450" y="5125"/>
              <a:ext cx="709" cy="607"/>
              <a:chOff x="0" y="0"/>
              <a:chExt cx="280" cy="240"/>
            </a:xfrm>
          </p:grpSpPr>
          <p:sp>
            <p:nvSpPr>
              <p:cNvPr id="46"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47"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grpSp>
      <p:grpSp>
        <p:nvGrpSpPr>
          <p:cNvPr id="14" name="组合 13"/>
          <p:cNvGrpSpPr/>
          <p:nvPr/>
        </p:nvGrpSpPr>
        <p:grpSpPr>
          <a:xfrm>
            <a:off x="5675630" y="3061335"/>
            <a:ext cx="840740" cy="840740"/>
            <a:chOff x="8938" y="4821"/>
            <a:chExt cx="1324" cy="1324"/>
          </a:xfrm>
        </p:grpSpPr>
        <p:sp>
          <p:nvSpPr>
            <p:cNvPr id="24" name="Oval 3"/>
            <p:cNvSpPr>
              <a:spLocks noChangeArrowheads="1"/>
            </p:cNvSpPr>
            <p:nvPr/>
          </p:nvSpPr>
          <p:spPr bwMode="auto">
            <a:xfrm>
              <a:off x="8938" y="4821"/>
              <a:ext cx="1325" cy="1325"/>
            </a:xfrm>
            <a:prstGeom prst="ellipse">
              <a:avLst/>
            </a:prstGeom>
            <a:solidFill>
              <a:schemeClr val="bg1">
                <a:alpha val="30000"/>
              </a:schemeClr>
            </a:solidFill>
            <a:ln w="9525" cmpd="sng">
              <a:noFill/>
              <a:round/>
            </a:ln>
          </p:spPr>
          <p:txBody>
            <a:bodyPr/>
            <a:lstStyle/>
            <a:p>
              <a:endParaRPr lang="zh-CN" altLang="en-US">
                <a:solidFill>
                  <a:schemeClr val="bg1">
                    <a:lumMod val="50000"/>
                  </a:schemeClr>
                </a:solidFill>
                <a:cs typeface="+mn-ea"/>
                <a:sym typeface="+mn-lt"/>
              </a:endParaRPr>
            </a:p>
          </p:txBody>
        </p:sp>
        <p:sp>
          <p:nvSpPr>
            <p:cNvPr id="48" name="Freeform 27"/>
            <p:cNvSpPr>
              <a:spLocks noEditPoints="1"/>
            </p:cNvSpPr>
            <p:nvPr/>
          </p:nvSpPr>
          <p:spPr bwMode="auto">
            <a:xfrm>
              <a:off x="9334" y="5169"/>
              <a:ext cx="534" cy="498"/>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endParaRPr lang="zh-CN" altLang="en-US">
                <a:solidFill>
                  <a:schemeClr val="bg1">
                    <a:lumMod val="50000"/>
                  </a:schemeClr>
                </a:solidFill>
                <a:cs typeface="+mn-ea"/>
                <a:sym typeface="+mn-lt"/>
              </a:endParaRPr>
            </a:p>
          </p:txBody>
        </p:sp>
      </p:grpSp>
      <p:sp>
        <p:nvSpPr>
          <p:cNvPr id="21" name="TextBox 23"/>
          <p:cNvSpPr txBox="1"/>
          <p:nvPr/>
        </p:nvSpPr>
        <p:spPr>
          <a:xfrm>
            <a:off x="1029970" y="1830705"/>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2" name="TextBox 24"/>
          <p:cNvSpPr txBox="1"/>
          <p:nvPr/>
        </p:nvSpPr>
        <p:spPr>
          <a:xfrm>
            <a:off x="1042164" y="151476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4" name="TextBox 23"/>
          <p:cNvSpPr txBox="1"/>
          <p:nvPr/>
        </p:nvSpPr>
        <p:spPr>
          <a:xfrm>
            <a:off x="1042035" y="4795520"/>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5" name="TextBox 24"/>
          <p:cNvSpPr txBox="1"/>
          <p:nvPr/>
        </p:nvSpPr>
        <p:spPr>
          <a:xfrm>
            <a:off x="1054229" y="447957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7" name="TextBox 23"/>
          <p:cNvSpPr txBox="1"/>
          <p:nvPr/>
        </p:nvSpPr>
        <p:spPr>
          <a:xfrm>
            <a:off x="8522335" y="1794510"/>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8" name="TextBox 24"/>
          <p:cNvSpPr txBox="1"/>
          <p:nvPr/>
        </p:nvSpPr>
        <p:spPr>
          <a:xfrm>
            <a:off x="8534529" y="147856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1" name="TextBox 23"/>
          <p:cNvSpPr txBox="1"/>
          <p:nvPr/>
        </p:nvSpPr>
        <p:spPr>
          <a:xfrm>
            <a:off x="8522335" y="4523740"/>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2" name="TextBox 24"/>
          <p:cNvSpPr txBox="1"/>
          <p:nvPr/>
        </p:nvSpPr>
        <p:spPr>
          <a:xfrm>
            <a:off x="8534529" y="4207796"/>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21" presetClass="entr" presetSubtype="1"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heel(1)">
                                      <p:cBhvr>
                                        <p:cTn id="20" dur="1000"/>
                                        <p:tgtEl>
                                          <p:spTgt spid="14"/>
                                        </p:tgtEl>
                                      </p:cBhvr>
                                    </p:animEffect>
                                  </p:childTnLst>
                                </p:cTn>
                              </p:par>
                            </p:childTnLst>
                          </p:cTn>
                        </p:par>
                        <p:par>
                          <p:cTn id="21" fill="hold">
                            <p:stCondLst>
                              <p:cond delay="2000"/>
                            </p:stCondLst>
                            <p:childTnLst>
                              <p:par>
                                <p:cTn id="22" presetID="12" presetClass="entr" presetSubtype="4" fill="hold" grpId="9"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1000"/>
                                        <p:tgtEl>
                                          <p:spTgt spid="35"/>
                                        </p:tgtEl>
                                        <p:attrNameLst>
                                          <p:attrName>ppt_y</p:attrName>
                                        </p:attrNameLst>
                                      </p:cBhvr>
                                      <p:tavLst>
                                        <p:tav tm="0">
                                          <p:val>
                                            <p:strVal val="#ppt_y+#ppt_h*1.125000"/>
                                          </p:val>
                                        </p:tav>
                                        <p:tav tm="100000">
                                          <p:val>
                                            <p:strVal val="#ppt_y"/>
                                          </p:val>
                                        </p:tav>
                                      </p:tavLst>
                                    </p:anim>
                                    <p:animEffect transition="in" filter="wipe(up)">
                                      <p:cBhvr>
                                        <p:cTn id="25" dur="1000"/>
                                        <p:tgtEl>
                                          <p:spTgt spid="35"/>
                                        </p:tgtEl>
                                      </p:cBhvr>
                                    </p:animEffect>
                                  </p:childTnLst>
                                </p:cTn>
                              </p:par>
                              <p:par>
                                <p:cTn id="26" presetID="21" presetClass="entr" presetSubtype="1"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heel(1)">
                                      <p:cBhvr>
                                        <p:cTn id="28" dur="1000"/>
                                        <p:tgtEl>
                                          <p:spTgt spid="13"/>
                                        </p:tgtEl>
                                      </p:cBhvr>
                                    </p:animEffect>
                                  </p:childTnLst>
                                </p:cTn>
                              </p:par>
                            </p:childTnLst>
                          </p:cTn>
                        </p:par>
                        <p:par>
                          <p:cTn id="29" fill="hold">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1000"/>
                                        <p:tgtEl>
                                          <p:spTgt spid="32"/>
                                        </p:tgtEl>
                                        <p:attrNameLst>
                                          <p:attrName>ppt_x</p:attrName>
                                        </p:attrNameLst>
                                      </p:cBhvr>
                                      <p:tavLst>
                                        <p:tav tm="0">
                                          <p:val>
                                            <p:strVal val="#ppt_x-#ppt_w*1.125000"/>
                                          </p:val>
                                        </p:tav>
                                        <p:tav tm="100000">
                                          <p:val>
                                            <p:strVal val="#ppt_x"/>
                                          </p:val>
                                        </p:tav>
                                      </p:tavLst>
                                    </p:anim>
                                    <p:animEffect transition="in" filter="wipe(right)">
                                      <p:cBhvr>
                                        <p:cTn id="33" dur="1000"/>
                                        <p:tgtEl>
                                          <p:spTgt spid="32"/>
                                        </p:tgtEl>
                                      </p:cBhvr>
                                    </p:animEffect>
                                  </p:childTnLst>
                                </p:cTn>
                              </p:par>
                              <p:par>
                                <p:cTn id="34" presetID="21" presetClass="entr" presetSubtype="1"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heel(1)">
                                      <p:cBhvr>
                                        <p:cTn id="36" dur="1000"/>
                                        <p:tgtEl>
                                          <p:spTgt spid="15"/>
                                        </p:tgtEl>
                                      </p:cBhvr>
                                    </p:animEffect>
                                  </p:childTnLst>
                                </p:cTn>
                              </p:par>
                            </p:childTnLst>
                          </p:cTn>
                        </p:par>
                        <p:par>
                          <p:cTn id="37" fill="hold">
                            <p:stCondLst>
                              <p:cond delay="4000"/>
                            </p:stCondLst>
                            <p:childTnLst>
                              <p:par>
                                <p:cTn id="38" presetID="12" presetClass="entr" presetSubtype="1"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1000"/>
                                        <p:tgtEl>
                                          <p:spTgt spid="34"/>
                                        </p:tgtEl>
                                        <p:attrNameLst>
                                          <p:attrName>ppt_y</p:attrName>
                                        </p:attrNameLst>
                                      </p:cBhvr>
                                      <p:tavLst>
                                        <p:tav tm="0">
                                          <p:val>
                                            <p:strVal val="#ppt_y-#ppt_h*1.125000"/>
                                          </p:val>
                                        </p:tav>
                                        <p:tav tm="100000">
                                          <p:val>
                                            <p:strVal val="#ppt_y"/>
                                          </p:val>
                                        </p:tav>
                                      </p:tavLst>
                                    </p:anim>
                                    <p:animEffect transition="in" filter="wipe(down)">
                                      <p:cBhvr>
                                        <p:cTn id="41" dur="1000"/>
                                        <p:tgtEl>
                                          <p:spTgt spid="34"/>
                                        </p:tgtEl>
                                      </p:cBhvr>
                                    </p:animEffect>
                                  </p:childTnLst>
                                </p:cTn>
                              </p:par>
                              <p:par>
                                <p:cTn id="42" presetID="21" presetClass="entr" presetSubtype="1"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heel(1)">
                                      <p:cBhvr>
                                        <p:cTn id="44" dur="1000"/>
                                        <p:tgtEl>
                                          <p:spTgt spid="16"/>
                                        </p:tgtEl>
                                      </p:cBhvr>
                                    </p:animEffect>
                                  </p:childTnLst>
                                </p:cTn>
                              </p:par>
                            </p:childTnLst>
                          </p:cTn>
                        </p:par>
                        <p:par>
                          <p:cTn id="45" fill="hold">
                            <p:stCondLst>
                              <p:cond delay="5000"/>
                            </p:stCondLst>
                            <p:childTnLst>
                              <p:par>
                                <p:cTn id="46" presetID="12" presetClass="entr" presetSubtype="2"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additive="base">
                                        <p:cTn id="48" dur="1000"/>
                                        <p:tgtEl>
                                          <p:spTgt spid="33"/>
                                        </p:tgtEl>
                                        <p:attrNameLst>
                                          <p:attrName>ppt_x</p:attrName>
                                        </p:attrNameLst>
                                      </p:cBhvr>
                                      <p:tavLst>
                                        <p:tav tm="0">
                                          <p:val>
                                            <p:strVal val="#ppt_x+#ppt_w*1.125000"/>
                                          </p:val>
                                        </p:tav>
                                        <p:tav tm="100000">
                                          <p:val>
                                            <p:strVal val="#ppt_x"/>
                                          </p:val>
                                        </p:tav>
                                      </p:tavLst>
                                    </p:anim>
                                    <p:animEffect transition="in" filter="wipe(left)">
                                      <p:cBhvr>
                                        <p:cTn id="49" dur="1000"/>
                                        <p:tgtEl>
                                          <p:spTgt spid="33"/>
                                        </p:tgtEl>
                                      </p:cBhvr>
                                    </p:animEffect>
                                  </p:childTnLst>
                                </p:cTn>
                              </p:par>
                              <p:par>
                                <p:cTn id="50" presetID="21" presetClass="entr" presetSubtype="1" fill="hold"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heel(1)">
                                      <p:cBhvr>
                                        <p:cTn id="52" dur="1000"/>
                                        <p:tgtEl>
                                          <p:spTgt spid="17"/>
                                        </p:tgtEl>
                                      </p:cBhvr>
                                    </p:animEffect>
                                  </p:childTnLst>
                                </p:cTn>
                              </p:par>
                            </p:childTnLst>
                          </p:cTn>
                        </p:par>
                        <p:par>
                          <p:cTn id="53" fill="hold">
                            <p:stCondLst>
                              <p:cond delay="6000"/>
                            </p:stCondLst>
                            <p:childTnLst>
                              <p:par>
                                <p:cTn id="54" presetID="12" presetClass="entr" presetSubtype="2"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1000"/>
                                        <p:tgtEl>
                                          <p:spTgt spid="28"/>
                                        </p:tgtEl>
                                        <p:attrNameLst>
                                          <p:attrName>ppt_x</p:attrName>
                                        </p:attrNameLst>
                                      </p:cBhvr>
                                      <p:tavLst>
                                        <p:tav tm="0">
                                          <p:val>
                                            <p:strVal val="#ppt_x+#ppt_w*1.125000"/>
                                          </p:val>
                                        </p:tav>
                                        <p:tav tm="100000">
                                          <p:val>
                                            <p:strVal val="#ppt_x"/>
                                          </p:val>
                                        </p:tav>
                                      </p:tavLst>
                                    </p:anim>
                                    <p:animEffect transition="in" filter="wipe(left)">
                                      <p:cBhvr>
                                        <p:cTn id="57" dur="1000"/>
                                        <p:tgtEl>
                                          <p:spTgt spid="28"/>
                                        </p:tgtEl>
                                      </p:cBhvr>
                                    </p:animEffect>
                                  </p:childTnLst>
                                </p:cTn>
                              </p:par>
                            </p:childTnLst>
                          </p:cTn>
                        </p:par>
                        <p:par>
                          <p:cTn id="58" fill="hold">
                            <p:stCondLst>
                              <p:cond delay="7000"/>
                            </p:stCondLst>
                            <p:childTnLst>
                              <p:par>
                                <p:cTn id="59" presetID="42"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1000"/>
                                        <p:tgtEl>
                                          <p:spTgt spid="22"/>
                                        </p:tgtEl>
                                      </p:cBhvr>
                                    </p:animEffect>
                                    <p:anim calcmode="lin" valueType="num">
                                      <p:cBhvr>
                                        <p:cTn id="67" dur="1000" fill="hold"/>
                                        <p:tgtEl>
                                          <p:spTgt spid="22"/>
                                        </p:tgtEl>
                                        <p:attrNameLst>
                                          <p:attrName>ppt_x</p:attrName>
                                        </p:attrNameLst>
                                      </p:cBhvr>
                                      <p:tavLst>
                                        <p:tav tm="0">
                                          <p:val>
                                            <p:strVal val="#ppt_x"/>
                                          </p:val>
                                        </p:tav>
                                        <p:tav tm="100000">
                                          <p:val>
                                            <p:strVal val="#ppt_x"/>
                                          </p:val>
                                        </p:tav>
                                      </p:tavLst>
                                    </p:anim>
                                    <p:anim calcmode="lin" valueType="num">
                                      <p:cBhvr>
                                        <p:cTn id="68" dur="1000" fill="hold"/>
                                        <p:tgtEl>
                                          <p:spTgt spid="22"/>
                                        </p:tgtEl>
                                        <p:attrNameLst>
                                          <p:attrName>ppt_y</p:attrName>
                                        </p:attrNameLst>
                                      </p:cBhvr>
                                      <p:tavLst>
                                        <p:tav tm="0">
                                          <p:val>
                                            <p:strVal val="#ppt_y+.1"/>
                                          </p:val>
                                        </p:tav>
                                        <p:tav tm="100000">
                                          <p:val>
                                            <p:strVal val="#ppt_y"/>
                                          </p:val>
                                        </p:tav>
                                      </p:tavLst>
                                    </p:anim>
                                  </p:childTnLst>
                                </p:cTn>
                              </p:par>
                            </p:childTnLst>
                          </p:cTn>
                        </p:par>
                        <p:par>
                          <p:cTn id="69" fill="hold">
                            <p:stCondLst>
                              <p:cond delay="8000"/>
                            </p:stCondLst>
                            <p:childTnLst>
                              <p:par>
                                <p:cTn id="70" presetID="12" presetClass="entr" presetSubtype="4"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additive="base">
                                        <p:cTn id="72" dur="1000"/>
                                        <p:tgtEl>
                                          <p:spTgt spid="29"/>
                                        </p:tgtEl>
                                        <p:attrNameLst>
                                          <p:attrName>ppt_y</p:attrName>
                                        </p:attrNameLst>
                                      </p:cBhvr>
                                      <p:tavLst>
                                        <p:tav tm="0">
                                          <p:val>
                                            <p:strVal val="#ppt_y+#ppt_h*1.125000"/>
                                          </p:val>
                                        </p:tav>
                                        <p:tav tm="100000">
                                          <p:val>
                                            <p:strVal val="#ppt_y"/>
                                          </p:val>
                                        </p:tav>
                                      </p:tavLst>
                                    </p:anim>
                                    <p:animEffect transition="in" filter="wipe(up)">
                                      <p:cBhvr>
                                        <p:cTn id="73" dur="1000"/>
                                        <p:tgtEl>
                                          <p:spTgt spid="29"/>
                                        </p:tgtEl>
                                      </p:cBhvr>
                                    </p:animEffect>
                                  </p:childTnLst>
                                </p:cTn>
                              </p:par>
                            </p:childTnLst>
                          </p:cTn>
                        </p:par>
                        <p:par>
                          <p:cTn id="74" fill="hold">
                            <p:stCondLst>
                              <p:cond delay="9000"/>
                            </p:stCondLst>
                            <p:childTnLst>
                              <p:par>
                                <p:cTn id="75" presetID="42" presetClass="entr" presetSubtype="0" fill="hold" grpId="0" nodeType="after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fade">
                                      <p:cBhvr>
                                        <p:cTn id="77" dur="1000"/>
                                        <p:tgtEl>
                                          <p:spTgt spid="7"/>
                                        </p:tgtEl>
                                      </p:cBhvr>
                                    </p:animEffect>
                                    <p:anim calcmode="lin" valueType="num">
                                      <p:cBhvr>
                                        <p:cTn id="78" dur="1000" fill="hold"/>
                                        <p:tgtEl>
                                          <p:spTgt spid="7"/>
                                        </p:tgtEl>
                                        <p:attrNameLst>
                                          <p:attrName>ppt_x</p:attrName>
                                        </p:attrNameLst>
                                      </p:cBhvr>
                                      <p:tavLst>
                                        <p:tav tm="0">
                                          <p:val>
                                            <p:strVal val="#ppt_x"/>
                                          </p:val>
                                        </p:tav>
                                        <p:tav tm="100000">
                                          <p:val>
                                            <p:strVal val="#ppt_x"/>
                                          </p:val>
                                        </p:tav>
                                      </p:tavLst>
                                    </p:anim>
                                    <p:anim calcmode="lin" valueType="num">
                                      <p:cBhvr>
                                        <p:cTn id="79" dur="1000" fill="hold"/>
                                        <p:tgtEl>
                                          <p:spTgt spid="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fade">
                                      <p:cBhvr>
                                        <p:cTn id="82" dur="1000"/>
                                        <p:tgtEl>
                                          <p:spTgt spid="8"/>
                                        </p:tgtEl>
                                      </p:cBhvr>
                                    </p:animEffect>
                                    <p:anim calcmode="lin" valueType="num">
                                      <p:cBhvr>
                                        <p:cTn id="83" dur="1000" fill="hold"/>
                                        <p:tgtEl>
                                          <p:spTgt spid="8"/>
                                        </p:tgtEl>
                                        <p:attrNameLst>
                                          <p:attrName>ppt_x</p:attrName>
                                        </p:attrNameLst>
                                      </p:cBhvr>
                                      <p:tavLst>
                                        <p:tav tm="0">
                                          <p:val>
                                            <p:strVal val="#ppt_x"/>
                                          </p:val>
                                        </p:tav>
                                        <p:tav tm="100000">
                                          <p:val>
                                            <p:strVal val="#ppt_x"/>
                                          </p:val>
                                        </p:tav>
                                      </p:tavLst>
                                    </p:anim>
                                    <p:anim calcmode="lin" valueType="num">
                                      <p:cBhvr>
                                        <p:cTn id="84" dur="1000" fill="hold"/>
                                        <p:tgtEl>
                                          <p:spTgt spid="8"/>
                                        </p:tgtEl>
                                        <p:attrNameLst>
                                          <p:attrName>ppt_y</p:attrName>
                                        </p:attrNameLst>
                                      </p:cBhvr>
                                      <p:tavLst>
                                        <p:tav tm="0">
                                          <p:val>
                                            <p:strVal val="#ppt_y+.1"/>
                                          </p:val>
                                        </p:tav>
                                        <p:tav tm="100000">
                                          <p:val>
                                            <p:strVal val="#ppt_y"/>
                                          </p:val>
                                        </p:tav>
                                      </p:tavLst>
                                    </p:anim>
                                  </p:childTnLst>
                                </p:cTn>
                              </p:par>
                            </p:childTnLst>
                          </p:cTn>
                        </p:par>
                        <p:par>
                          <p:cTn id="85" fill="hold">
                            <p:stCondLst>
                              <p:cond delay="10000"/>
                            </p:stCondLst>
                            <p:childTnLst>
                              <p:par>
                                <p:cTn id="86" presetID="12" presetClass="entr" presetSubtype="8"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1000"/>
                                        <p:tgtEl>
                                          <p:spTgt spid="30"/>
                                        </p:tgtEl>
                                        <p:attrNameLst>
                                          <p:attrName>ppt_x</p:attrName>
                                        </p:attrNameLst>
                                      </p:cBhvr>
                                      <p:tavLst>
                                        <p:tav tm="0">
                                          <p:val>
                                            <p:strVal val="#ppt_x-#ppt_w*1.125000"/>
                                          </p:val>
                                        </p:tav>
                                        <p:tav tm="100000">
                                          <p:val>
                                            <p:strVal val="#ppt_x"/>
                                          </p:val>
                                        </p:tav>
                                      </p:tavLst>
                                    </p:anim>
                                    <p:animEffect transition="in" filter="wipe(right)">
                                      <p:cBhvr>
                                        <p:cTn id="89" dur="1000"/>
                                        <p:tgtEl>
                                          <p:spTgt spid="30"/>
                                        </p:tgtEl>
                                      </p:cBhvr>
                                    </p:animEffect>
                                  </p:childTnLst>
                                </p:cTn>
                              </p:par>
                            </p:childTnLst>
                          </p:cTn>
                        </p:par>
                        <p:par>
                          <p:cTn id="90" fill="hold">
                            <p:stCondLst>
                              <p:cond delay="11000"/>
                            </p:stCondLst>
                            <p:childTnLst>
                              <p:par>
                                <p:cTn id="91" presetID="42" presetClass="entr" presetSubtype="0"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fade">
                                      <p:cBhvr>
                                        <p:cTn id="93" dur="1000"/>
                                        <p:tgtEl>
                                          <p:spTgt spid="11"/>
                                        </p:tgtEl>
                                      </p:cBhvr>
                                    </p:animEffect>
                                    <p:anim calcmode="lin" valueType="num">
                                      <p:cBhvr>
                                        <p:cTn id="94" dur="1000" fill="hold"/>
                                        <p:tgtEl>
                                          <p:spTgt spid="11"/>
                                        </p:tgtEl>
                                        <p:attrNameLst>
                                          <p:attrName>ppt_x</p:attrName>
                                        </p:attrNameLst>
                                      </p:cBhvr>
                                      <p:tavLst>
                                        <p:tav tm="0">
                                          <p:val>
                                            <p:strVal val="#ppt_x"/>
                                          </p:val>
                                        </p:tav>
                                        <p:tav tm="100000">
                                          <p:val>
                                            <p:strVal val="#ppt_x"/>
                                          </p:val>
                                        </p:tav>
                                      </p:tavLst>
                                    </p:anim>
                                    <p:anim calcmode="lin" valueType="num">
                                      <p:cBhvr>
                                        <p:cTn id="95" dur="1000" fill="hold"/>
                                        <p:tgtEl>
                                          <p:spTgt spid="11"/>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fade">
                                      <p:cBhvr>
                                        <p:cTn id="98" dur="1000"/>
                                        <p:tgtEl>
                                          <p:spTgt spid="12"/>
                                        </p:tgtEl>
                                      </p:cBhvr>
                                    </p:animEffect>
                                    <p:anim calcmode="lin" valueType="num">
                                      <p:cBhvr>
                                        <p:cTn id="99" dur="1000" fill="hold"/>
                                        <p:tgtEl>
                                          <p:spTgt spid="12"/>
                                        </p:tgtEl>
                                        <p:attrNameLst>
                                          <p:attrName>ppt_x</p:attrName>
                                        </p:attrNameLst>
                                      </p:cBhvr>
                                      <p:tavLst>
                                        <p:tav tm="0">
                                          <p:val>
                                            <p:strVal val="#ppt_x"/>
                                          </p:val>
                                        </p:tav>
                                        <p:tav tm="100000">
                                          <p:val>
                                            <p:strVal val="#ppt_x"/>
                                          </p:val>
                                        </p:tav>
                                      </p:tavLst>
                                    </p:anim>
                                    <p:anim calcmode="lin" valueType="num">
                                      <p:cBhvr>
                                        <p:cTn id="100" dur="1000" fill="hold"/>
                                        <p:tgtEl>
                                          <p:spTgt spid="12"/>
                                        </p:tgtEl>
                                        <p:attrNameLst>
                                          <p:attrName>ppt_y</p:attrName>
                                        </p:attrNameLst>
                                      </p:cBhvr>
                                      <p:tavLst>
                                        <p:tav tm="0">
                                          <p:val>
                                            <p:strVal val="#ppt_y+.1"/>
                                          </p:val>
                                        </p:tav>
                                        <p:tav tm="100000">
                                          <p:val>
                                            <p:strVal val="#ppt_y"/>
                                          </p:val>
                                        </p:tav>
                                      </p:tavLst>
                                    </p:anim>
                                  </p:childTnLst>
                                </p:cTn>
                              </p:par>
                            </p:childTnLst>
                          </p:cTn>
                        </p:par>
                        <p:par>
                          <p:cTn id="101" fill="hold">
                            <p:stCondLst>
                              <p:cond delay="12000"/>
                            </p:stCondLst>
                            <p:childTnLst>
                              <p:par>
                                <p:cTn id="102" presetID="12" presetClass="entr" presetSubtype="1" fill="hold" grpId="0" nodeType="afterEffect">
                                  <p:stCondLst>
                                    <p:cond delay="0"/>
                                  </p:stCondLst>
                                  <p:childTnLst>
                                    <p:set>
                                      <p:cBhvr>
                                        <p:cTn id="103" dur="1" fill="hold">
                                          <p:stCondLst>
                                            <p:cond delay="0"/>
                                          </p:stCondLst>
                                        </p:cTn>
                                        <p:tgtEl>
                                          <p:spTgt spid="31"/>
                                        </p:tgtEl>
                                        <p:attrNameLst>
                                          <p:attrName>style.visibility</p:attrName>
                                        </p:attrNameLst>
                                      </p:cBhvr>
                                      <p:to>
                                        <p:strVal val="visible"/>
                                      </p:to>
                                    </p:set>
                                    <p:anim calcmode="lin" valueType="num">
                                      <p:cBhvr additive="base">
                                        <p:cTn id="104" dur="1000"/>
                                        <p:tgtEl>
                                          <p:spTgt spid="31"/>
                                        </p:tgtEl>
                                        <p:attrNameLst>
                                          <p:attrName>ppt_y</p:attrName>
                                        </p:attrNameLst>
                                      </p:cBhvr>
                                      <p:tavLst>
                                        <p:tav tm="0">
                                          <p:val>
                                            <p:strVal val="#ppt_y-#ppt_h*1.125000"/>
                                          </p:val>
                                        </p:tav>
                                        <p:tav tm="100000">
                                          <p:val>
                                            <p:strVal val="#ppt_y"/>
                                          </p:val>
                                        </p:tav>
                                      </p:tavLst>
                                    </p:anim>
                                    <p:animEffect transition="in" filter="wipe(down)">
                                      <p:cBhvr>
                                        <p:cTn id="105" dur="1000"/>
                                        <p:tgtEl>
                                          <p:spTgt spid="31"/>
                                        </p:tgtEl>
                                      </p:cBhvr>
                                    </p:animEffect>
                                  </p:childTnLst>
                                </p:cTn>
                              </p:par>
                            </p:childTnLst>
                          </p:cTn>
                        </p:par>
                        <p:par>
                          <p:cTn id="106" fill="hold">
                            <p:stCondLst>
                              <p:cond delay="13000"/>
                            </p:stCondLst>
                            <p:childTnLst>
                              <p:par>
                                <p:cTn id="107" presetID="42" presetClass="entr" presetSubtype="0" fill="hold" grpId="0" nodeType="after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fade">
                                      <p:cBhvr>
                                        <p:cTn id="109" dur="1000"/>
                                        <p:tgtEl>
                                          <p:spTgt spid="4"/>
                                        </p:tgtEl>
                                      </p:cBhvr>
                                    </p:animEffect>
                                    <p:anim calcmode="lin" valueType="num">
                                      <p:cBhvr>
                                        <p:cTn id="110" dur="1000" fill="hold"/>
                                        <p:tgtEl>
                                          <p:spTgt spid="4"/>
                                        </p:tgtEl>
                                        <p:attrNameLst>
                                          <p:attrName>ppt_x</p:attrName>
                                        </p:attrNameLst>
                                      </p:cBhvr>
                                      <p:tavLst>
                                        <p:tav tm="0">
                                          <p:val>
                                            <p:strVal val="#ppt_x"/>
                                          </p:val>
                                        </p:tav>
                                        <p:tav tm="100000">
                                          <p:val>
                                            <p:strVal val="#ppt_x"/>
                                          </p:val>
                                        </p:tav>
                                      </p:tavLst>
                                    </p:anim>
                                    <p:anim calcmode="lin" valueType="num">
                                      <p:cBhvr>
                                        <p:cTn id="111" dur="1000" fill="hold"/>
                                        <p:tgtEl>
                                          <p:spTgt spid="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fade">
                                      <p:cBhvr>
                                        <p:cTn id="114" dur="1000"/>
                                        <p:tgtEl>
                                          <p:spTgt spid="5"/>
                                        </p:tgtEl>
                                      </p:cBhvr>
                                    </p:animEffect>
                                    <p:anim calcmode="lin" valueType="num">
                                      <p:cBhvr>
                                        <p:cTn id="115" dur="1000" fill="hold"/>
                                        <p:tgtEl>
                                          <p:spTgt spid="5"/>
                                        </p:tgtEl>
                                        <p:attrNameLst>
                                          <p:attrName>ppt_x</p:attrName>
                                        </p:attrNameLst>
                                      </p:cBhvr>
                                      <p:tavLst>
                                        <p:tav tm="0">
                                          <p:val>
                                            <p:strVal val="#ppt_x"/>
                                          </p:val>
                                        </p:tav>
                                        <p:tav tm="100000">
                                          <p:val>
                                            <p:strVal val="#ppt_x"/>
                                          </p:val>
                                        </p:tav>
                                      </p:tavLst>
                                    </p:anim>
                                    <p:anim calcmode="lin" valueType="num">
                                      <p:cBhvr>
                                        <p:cTn id="1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8" grpId="0" animBg="1"/>
      <p:bldP spid="29" grpId="0" animBg="1"/>
      <p:bldP spid="30" grpId="0" animBg="1"/>
      <p:bldP spid="31" grpId="0" animBg="1"/>
      <p:bldP spid="32" grpId="0" animBg="1"/>
      <p:bldP spid="33" grpId="0" animBg="1"/>
      <p:bldP spid="34" grpId="0" animBg="1"/>
      <p:bldP spid="35" grpId="0" animBg="1"/>
      <p:bldP spid="35" grpId="1" animBg="1"/>
      <p:bldP spid="35" grpId="2" animBg="1"/>
      <p:bldP spid="35" grpId="3" animBg="1"/>
      <p:bldP spid="35" grpId="4" animBg="1"/>
      <p:bldP spid="35" grpId="5" animBg="1"/>
      <p:bldP spid="35" grpId="6" animBg="1"/>
      <p:bldP spid="35" grpId="7" animBg="1"/>
      <p:bldP spid="35" grpId="8" animBg="1"/>
      <p:bldP spid="35" grpId="9" animBg="1"/>
      <p:bldP spid="21" grpId="0"/>
      <p:bldP spid="22" grpId="0"/>
      <p:bldP spid="4" grpId="0"/>
      <p:bldP spid="5" grpId="0"/>
      <p:bldP spid="7" grpId="0"/>
      <p:bldP spid="8"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42035"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526020" y="621665"/>
            <a:ext cx="3595370" cy="0"/>
          </a:xfrm>
          <a:prstGeom prst="line">
            <a:avLst/>
          </a:prstGeom>
          <a:ln w="12700" cmpd="sng">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815205" y="429260"/>
            <a:ext cx="2560955" cy="369332"/>
          </a:xfrm>
          <a:prstGeom prst="rect">
            <a:avLst/>
          </a:prstGeom>
          <a:noFill/>
        </p:spPr>
        <p:txBody>
          <a:bodyPr wrap="square" rtlCol="0">
            <a:spAutoFit/>
          </a:bodyPr>
          <a:lstStyle/>
          <a:p>
            <a:pPr algn="dist"/>
            <a:r>
              <a:rPr lang="zh-CN" altLang="en-US" b="1">
                <a:solidFill>
                  <a:schemeClr val="bg1"/>
                </a:solidFill>
                <a:cs typeface="+mn-ea"/>
                <a:sym typeface="+mn-lt"/>
              </a:rPr>
              <a:t>单击此处输入标题文本</a:t>
            </a:r>
          </a:p>
        </p:txBody>
      </p:sp>
      <p:grpSp>
        <p:nvGrpSpPr>
          <p:cNvPr id="9" name="组合 8"/>
          <p:cNvGrpSpPr/>
          <p:nvPr/>
        </p:nvGrpSpPr>
        <p:grpSpPr>
          <a:xfrm>
            <a:off x="4491990" y="2000885"/>
            <a:ext cx="3148965" cy="3148330"/>
            <a:chOff x="5341" y="2725"/>
            <a:chExt cx="3531" cy="3530"/>
          </a:xfrm>
        </p:grpSpPr>
        <p:grpSp>
          <p:nvGrpSpPr>
            <p:cNvPr id="5" name="组合 4"/>
            <p:cNvGrpSpPr/>
            <p:nvPr/>
          </p:nvGrpSpPr>
          <p:grpSpPr>
            <a:xfrm>
              <a:off x="6854" y="4572"/>
              <a:ext cx="2018" cy="1682"/>
              <a:chOff x="6854" y="4572"/>
              <a:chExt cx="2018" cy="1682"/>
            </a:xfrm>
          </p:grpSpPr>
          <p:sp>
            <p:nvSpPr>
              <p:cNvPr id="31" name="Freeform 23"/>
              <p:cNvSpPr/>
              <p:nvPr/>
            </p:nvSpPr>
            <p:spPr bwMode="auto">
              <a:xfrm>
                <a:off x="6854" y="4572"/>
                <a:ext cx="2018" cy="1682"/>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bg1">
                  <a:alpha val="40000"/>
                </a:schemeClr>
              </a:solidFill>
              <a:ln>
                <a:noFill/>
              </a:ln>
            </p:spPr>
            <p:txBody>
              <a:bodyPr/>
              <a:lstStyle/>
              <a:p>
                <a:endParaRPr lang="zh-CN" altLang="en-US">
                  <a:solidFill>
                    <a:schemeClr val="tx2"/>
                  </a:solidFill>
                  <a:cs typeface="+mn-ea"/>
                  <a:sym typeface="+mn-lt"/>
                </a:endParaRPr>
              </a:p>
            </p:txBody>
          </p:sp>
          <p:sp>
            <p:nvSpPr>
              <p:cNvPr id="38" name="Freeform 43"/>
              <p:cNvSpPr>
                <a:spLocks noEditPoints="1"/>
              </p:cNvSpPr>
              <p:nvPr/>
            </p:nvSpPr>
            <p:spPr bwMode="auto">
              <a:xfrm>
                <a:off x="7816" y="5189"/>
                <a:ext cx="431" cy="559"/>
              </a:xfrm>
              <a:custGeom>
                <a:avLst/>
                <a:gdLst>
                  <a:gd name="T0" fmla="*/ 350 w 530"/>
                  <a:gd name="T1" fmla="*/ 251 h 687"/>
                  <a:gd name="T2" fmla="*/ 265 w 530"/>
                  <a:gd name="T3" fmla="*/ 286 h 687"/>
                  <a:gd name="T4" fmla="*/ 219 w 530"/>
                  <a:gd name="T5" fmla="*/ 277 h 687"/>
                  <a:gd name="T6" fmla="*/ 180 w 530"/>
                  <a:gd name="T7" fmla="*/ 251 h 687"/>
                  <a:gd name="T8" fmla="*/ 157 w 530"/>
                  <a:gd name="T9" fmla="*/ 251 h 687"/>
                  <a:gd name="T10" fmla="*/ 157 w 530"/>
                  <a:gd name="T11" fmla="*/ 274 h 687"/>
                  <a:gd name="T12" fmla="*/ 207 w 530"/>
                  <a:gd name="T13" fmla="*/ 307 h 687"/>
                  <a:gd name="T14" fmla="*/ 265 w 530"/>
                  <a:gd name="T15" fmla="*/ 318 h 687"/>
                  <a:gd name="T16" fmla="*/ 373 w 530"/>
                  <a:gd name="T17" fmla="*/ 274 h 687"/>
                  <a:gd name="T18" fmla="*/ 373 w 530"/>
                  <a:gd name="T19" fmla="*/ 251 h 687"/>
                  <a:gd name="T20" fmla="*/ 350 w 530"/>
                  <a:gd name="T21" fmla="*/ 251 h 687"/>
                  <a:gd name="T22" fmla="*/ 388 w 530"/>
                  <a:gd name="T23" fmla="*/ 599 h 687"/>
                  <a:gd name="T24" fmla="*/ 388 w 530"/>
                  <a:gd name="T25" fmla="*/ 599 h 687"/>
                  <a:gd name="T26" fmla="*/ 142 w 530"/>
                  <a:gd name="T27" fmla="*/ 599 h 687"/>
                  <a:gd name="T28" fmla="*/ 126 w 530"/>
                  <a:gd name="T29" fmla="*/ 615 h 687"/>
                  <a:gd name="T30" fmla="*/ 142 w 530"/>
                  <a:gd name="T31" fmla="*/ 632 h 687"/>
                  <a:gd name="T32" fmla="*/ 388 w 530"/>
                  <a:gd name="T33" fmla="*/ 632 h 687"/>
                  <a:gd name="T34" fmla="*/ 404 w 530"/>
                  <a:gd name="T35" fmla="*/ 615 h 687"/>
                  <a:gd name="T36" fmla="*/ 388 w 530"/>
                  <a:gd name="T37" fmla="*/ 599 h 687"/>
                  <a:gd name="T38" fmla="*/ 530 w 530"/>
                  <a:gd name="T39" fmla="*/ 265 h 687"/>
                  <a:gd name="T40" fmla="*/ 530 w 530"/>
                  <a:gd name="T41" fmla="*/ 265 h 687"/>
                  <a:gd name="T42" fmla="*/ 452 w 530"/>
                  <a:gd name="T43" fmla="*/ 78 h 687"/>
                  <a:gd name="T44" fmla="*/ 265 w 530"/>
                  <a:gd name="T45" fmla="*/ 0 h 687"/>
                  <a:gd name="T46" fmla="*/ 78 w 530"/>
                  <a:gd name="T47" fmla="*/ 78 h 687"/>
                  <a:gd name="T48" fmla="*/ 0 w 530"/>
                  <a:gd name="T49" fmla="*/ 265 h 687"/>
                  <a:gd name="T50" fmla="*/ 34 w 530"/>
                  <a:gd name="T51" fmla="*/ 395 h 687"/>
                  <a:gd name="T52" fmla="*/ 34 w 530"/>
                  <a:gd name="T53" fmla="*/ 395 h 687"/>
                  <a:gd name="T54" fmla="*/ 115 w 530"/>
                  <a:gd name="T55" fmla="*/ 483 h 687"/>
                  <a:gd name="T56" fmla="*/ 115 w 530"/>
                  <a:gd name="T57" fmla="*/ 557 h 687"/>
                  <a:gd name="T58" fmla="*/ 142 w 530"/>
                  <a:gd name="T59" fmla="*/ 584 h 687"/>
                  <a:gd name="T60" fmla="*/ 388 w 530"/>
                  <a:gd name="T61" fmla="*/ 584 h 687"/>
                  <a:gd name="T62" fmla="*/ 415 w 530"/>
                  <a:gd name="T63" fmla="*/ 557 h 687"/>
                  <a:gd name="T64" fmla="*/ 415 w 530"/>
                  <a:gd name="T65" fmla="*/ 483 h 687"/>
                  <a:gd name="T66" fmla="*/ 496 w 530"/>
                  <a:gd name="T67" fmla="*/ 395 h 687"/>
                  <a:gd name="T68" fmla="*/ 496 w 530"/>
                  <a:gd name="T69" fmla="*/ 395 h 687"/>
                  <a:gd name="T70" fmla="*/ 530 w 530"/>
                  <a:gd name="T71" fmla="*/ 265 h 687"/>
                  <a:gd name="T72" fmla="*/ 449 w 530"/>
                  <a:gd name="T73" fmla="*/ 368 h 687"/>
                  <a:gd name="T74" fmla="*/ 449 w 530"/>
                  <a:gd name="T75" fmla="*/ 368 h 687"/>
                  <a:gd name="T76" fmla="*/ 449 w 530"/>
                  <a:gd name="T77" fmla="*/ 368 h 687"/>
                  <a:gd name="T78" fmla="*/ 449 w 530"/>
                  <a:gd name="T79" fmla="*/ 368 h 687"/>
                  <a:gd name="T80" fmla="*/ 374 w 530"/>
                  <a:gd name="T81" fmla="*/ 446 h 687"/>
                  <a:gd name="T82" fmla="*/ 361 w 530"/>
                  <a:gd name="T83" fmla="*/ 469 h 687"/>
                  <a:gd name="T84" fmla="*/ 361 w 530"/>
                  <a:gd name="T85" fmla="*/ 469 h 687"/>
                  <a:gd name="T86" fmla="*/ 361 w 530"/>
                  <a:gd name="T87" fmla="*/ 530 h 687"/>
                  <a:gd name="T88" fmla="*/ 169 w 530"/>
                  <a:gd name="T89" fmla="*/ 530 h 687"/>
                  <a:gd name="T90" fmla="*/ 169 w 530"/>
                  <a:gd name="T91" fmla="*/ 469 h 687"/>
                  <a:gd name="T92" fmla="*/ 154 w 530"/>
                  <a:gd name="T93" fmla="*/ 445 h 687"/>
                  <a:gd name="T94" fmla="*/ 81 w 530"/>
                  <a:gd name="T95" fmla="*/ 368 h 687"/>
                  <a:gd name="T96" fmla="*/ 81 w 530"/>
                  <a:gd name="T97" fmla="*/ 368 h 687"/>
                  <a:gd name="T98" fmla="*/ 54 w 530"/>
                  <a:gd name="T99" fmla="*/ 265 h 687"/>
                  <a:gd name="T100" fmla="*/ 116 w 530"/>
                  <a:gd name="T101" fmla="*/ 116 h 687"/>
                  <a:gd name="T102" fmla="*/ 265 w 530"/>
                  <a:gd name="T103" fmla="*/ 54 h 687"/>
                  <a:gd name="T104" fmla="*/ 414 w 530"/>
                  <a:gd name="T105" fmla="*/ 116 h 687"/>
                  <a:gd name="T106" fmla="*/ 476 w 530"/>
                  <a:gd name="T107" fmla="*/ 265 h 687"/>
                  <a:gd name="T108" fmla="*/ 449 w 530"/>
                  <a:gd name="T109" fmla="*/ 368 h 687"/>
                  <a:gd name="T110" fmla="*/ 336 w 530"/>
                  <a:gd name="T111" fmla="*/ 655 h 687"/>
                  <a:gd name="T112" fmla="*/ 336 w 530"/>
                  <a:gd name="T113" fmla="*/ 655 h 687"/>
                  <a:gd name="T114" fmla="*/ 194 w 530"/>
                  <a:gd name="T115" fmla="*/ 655 h 687"/>
                  <a:gd name="T116" fmla="*/ 178 w 530"/>
                  <a:gd name="T117" fmla="*/ 671 h 687"/>
                  <a:gd name="T118" fmla="*/ 194 w 530"/>
                  <a:gd name="T119" fmla="*/ 687 h 687"/>
                  <a:gd name="T120" fmla="*/ 336 w 530"/>
                  <a:gd name="T121" fmla="*/ 687 h 687"/>
                  <a:gd name="T122" fmla="*/ 353 w 530"/>
                  <a:gd name="T123" fmla="*/ 671 h 687"/>
                  <a:gd name="T124" fmla="*/ 336 w 530"/>
                  <a:gd name="T125" fmla="*/ 655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0" h="687">
                    <a:moveTo>
                      <a:pt x="350" y="251"/>
                    </a:moveTo>
                    <a:cubicBezTo>
                      <a:pt x="329" y="273"/>
                      <a:pt x="299" y="286"/>
                      <a:pt x="265" y="286"/>
                    </a:cubicBezTo>
                    <a:cubicBezTo>
                      <a:pt x="249" y="286"/>
                      <a:pt x="233" y="283"/>
                      <a:pt x="219" y="277"/>
                    </a:cubicBezTo>
                    <a:cubicBezTo>
                      <a:pt x="204" y="271"/>
                      <a:pt x="191" y="262"/>
                      <a:pt x="180" y="251"/>
                    </a:cubicBezTo>
                    <a:cubicBezTo>
                      <a:pt x="173" y="245"/>
                      <a:pt x="163" y="245"/>
                      <a:pt x="157" y="251"/>
                    </a:cubicBezTo>
                    <a:cubicBezTo>
                      <a:pt x="151" y="257"/>
                      <a:pt x="151" y="267"/>
                      <a:pt x="157" y="274"/>
                    </a:cubicBezTo>
                    <a:cubicBezTo>
                      <a:pt x="171" y="288"/>
                      <a:pt x="188" y="299"/>
                      <a:pt x="207" y="307"/>
                    </a:cubicBezTo>
                    <a:cubicBezTo>
                      <a:pt x="225" y="314"/>
                      <a:pt x="244" y="318"/>
                      <a:pt x="265" y="318"/>
                    </a:cubicBezTo>
                    <a:cubicBezTo>
                      <a:pt x="307" y="318"/>
                      <a:pt x="346" y="301"/>
                      <a:pt x="373" y="274"/>
                    </a:cubicBezTo>
                    <a:cubicBezTo>
                      <a:pt x="380" y="267"/>
                      <a:pt x="380" y="257"/>
                      <a:pt x="373" y="251"/>
                    </a:cubicBezTo>
                    <a:cubicBezTo>
                      <a:pt x="367" y="245"/>
                      <a:pt x="357" y="245"/>
                      <a:pt x="350" y="251"/>
                    </a:cubicBezTo>
                    <a:close/>
                    <a:moveTo>
                      <a:pt x="388" y="599"/>
                    </a:moveTo>
                    <a:cubicBezTo>
                      <a:pt x="388" y="599"/>
                      <a:pt x="388" y="599"/>
                      <a:pt x="388" y="599"/>
                    </a:cubicBezTo>
                    <a:cubicBezTo>
                      <a:pt x="142" y="599"/>
                      <a:pt x="142" y="599"/>
                      <a:pt x="142" y="599"/>
                    </a:cubicBezTo>
                    <a:cubicBezTo>
                      <a:pt x="133" y="599"/>
                      <a:pt x="126" y="606"/>
                      <a:pt x="126" y="615"/>
                    </a:cubicBezTo>
                    <a:cubicBezTo>
                      <a:pt x="126" y="624"/>
                      <a:pt x="133" y="632"/>
                      <a:pt x="142" y="632"/>
                    </a:cubicBezTo>
                    <a:cubicBezTo>
                      <a:pt x="388" y="632"/>
                      <a:pt x="388" y="632"/>
                      <a:pt x="388" y="632"/>
                    </a:cubicBezTo>
                    <a:cubicBezTo>
                      <a:pt x="397" y="632"/>
                      <a:pt x="404" y="624"/>
                      <a:pt x="404" y="615"/>
                    </a:cubicBezTo>
                    <a:cubicBezTo>
                      <a:pt x="404" y="606"/>
                      <a:pt x="397" y="599"/>
                      <a:pt x="388" y="599"/>
                    </a:cubicBezTo>
                    <a:close/>
                    <a:moveTo>
                      <a:pt x="530" y="265"/>
                    </a:moveTo>
                    <a:cubicBezTo>
                      <a:pt x="530" y="265"/>
                      <a:pt x="530" y="265"/>
                      <a:pt x="530" y="265"/>
                    </a:cubicBezTo>
                    <a:cubicBezTo>
                      <a:pt x="530" y="192"/>
                      <a:pt x="500" y="126"/>
                      <a:pt x="452" y="78"/>
                    </a:cubicBezTo>
                    <a:cubicBezTo>
                      <a:pt x="404" y="30"/>
                      <a:pt x="338" y="0"/>
                      <a:pt x="265" y="0"/>
                    </a:cubicBezTo>
                    <a:cubicBezTo>
                      <a:pt x="192" y="0"/>
                      <a:pt x="126" y="30"/>
                      <a:pt x="78" y="78"/>
                    </a:cubicBezTo>
                    <a:cubicBezTo>
                      <a:pt x="30" y="126"/>
                      <a:pt x="0" y="192"/>
                      <a:pt x="0" y="265"/>
                    </a:cubicBezTo>
                    <a:cubicBezTo>
                      <a:pt x="0" y="312"/>
                      <a:pt x="13" y="356"/>
                      <a:pt x="34" y="395"/>
                    </a:cubicBezTo>
                    <a:cubicBezTo>
                      <a:pt x="34" y="395"/>
                      <a:pt x="34" y="395"/>
                      <a:pt x="34" y="395"/>
                    </a:cubicBezTo>
                    <a:cubicBezTo>
                      <a:pt x="54" y="430"/>
                      <a:pt x="82" y="460"/>
                      <a:pt x="115" y="483"/>
                    </a:cubicBezTo>
                    <a:cubicBezTo>
                      <a:pt x="115" y="557"/>
                      <a:pt x="115" y="557"/>
                      <a:pt x="115" y="557"/>
                    </a:cubicBezTo>
                    <a:cubicBezTo>
                      <a:pt x="115" y="572"/>
                      <a:pt x="127" y="584"/>
                      <a:pt x="142" y="584"/>
                    </a:cubicBezTo>
                    <a:cubicBezTo>
                      <a:pt x="388" y="584"/>
                      <a:pt x="388" y="584"/>
                      <a:pt x="388" y="584"/>
                    </a:cubicBezTo>
                    <a:cubicBezTo>
                      <a:pt x="403" y="584"/>
                      <a:pt x="415" y="572"/>
                      <a:pt x="415" y="557"/>
                    </a:cubicBezTo>
                    <a:cubicBezTo>
                      <a:pt x="415" y="483"/>
                      <a:pt x="415" y="483"/>
                      <a:pt x="415" y="483"/>
                    </a:cubicBezTo>
                    <a:cubicBezTo>
                      <a:pt x="448" y="460"/>
                      <a:pt x="476" y="430"/>
                      <a:pt x="496" y="395"/>
                    </a:cubicBezTo>
                    <a:cubicBezTo>
                      <a:pt x="496" y="395"/>
                      <a:pt x="496" y="395"/>
                      <a:pt x="496" y="395"/>
                    </a:cubicBezTo>
                    <a:cubicBezTo>
                      <a:pt x="517" y="356"/>
                      <a:pt x="530" y="312"/>
                      <a:pt x="530" y="265"/>
                    </a:cubicBezTo>
                    <a:close/>
                    <a:moveTo>
                      <a:pt x="449" y="368"/>
                    </a:moveTo>
                    <a:cubicBezTo>
                      <a:pt x="449" y="368"/>
                      <a:pt x="449" y="368"/>
                      <a:pt x="449" y="368"/>
                    </a:cubicBezTo>
                    <a:cubicBezTo>
                      <a:pt x="449" y="368"/>
                      <a:pt x="449" y="368"/>
                      <a:pt x="449" y="368"/>
                    </a:cubicBezTo>
                    <a:cubicBezTo>
                      <a:pt x="449" y="368"/>
                      <a:pt x="449" y="368"/>
                      <a:pt x="449" y="368"/>
                    </a:cubicBezTo>
                    <a:cubicBezTo>
                      <a:pt x="431" y="400"/>
                      <a:pt x="405" y="427"/>
                      <a:pt x="374" y="446"/>
                    </a:cubicBezTo>
                    <a:cubicBezTo>
                      <a:pt x="366" y="451"/>
                      <a:pt x="361" y="460"/>
                      <a:pt x="361" y="469"/>
                    </a:cubicBezTo>
                    <a:cubicBezTo>
                      <a:pt x="361" y="469"/>
                      <a:pt x="361" y="469"/>
                      <a:pt x="361" y="469"/>
                    </a:cubicBezTo>
                    <a:cubicBezTo>
                      <a:pt x="361" y="530"/>
                      <a:pt x="361" y="530"/>
                      <a:pt x="361" y="530"/>
                    </a:cubicBezTo>
                    <a:cubicBezTo>
                      <a:pt x="169" y="530"/>
                      <a:pt x="169" y="530"/>
                      <a:pt x="169" y="530"/>
                    </a:cubicBezTo>
                    <a:cubicBezTo>
                      <a:pt x="169" y="469"/>
                      <a:pt x="169" y="469"/>
                      <a:pt x="169" y="469"/>
                    </a:cubicBezTo>
                    <a:cubicBezTo>
                      <a:pt x="169" y="458"/>
                      <a:pt x="162" y="449"/>
                      <a:pt x="154" y="445"/>
                    </a:cubicBezTo>
                    <a:cubicBezTo>
                      <a:pt x="124" y="426"/>
                      <a:pt x="98" y="399"/>
                      <a:pt x="81" y="368"/>
                    </a:cubicBezTo>
                    <a:cubicBezTo>
                      <a:pt x="81" y="368"/>
                      <a:pt x="81" y="368"/>
                      <a:pt x="81" y="368"/>
                    </a:cubicBezTo>
                    <a:cubicBezTo>
                      <a:pt x="64" y="338"/>
                      <a:pt x="54" y="303"/>
                      <a:pt x="54" y="265"/>
                    </a:cubicBezTo>
                    <a:cubicBezTo>
                      <a:pt x="54" y="207"/>
                      <a:pt x="78" y="154"/>
                      <a:pt x="116" y="116"/>
                    </a:cubicBezTo>
                    <a:cubicBezTo>
                      <a:pt x="154" y="78"/>
                      <a:pt x="207" y="54"/>
                      <a:pt x="265" y="54"/>
                    </a:cubicBezTo>
                    <a:cubicBezTo>
                      <a:pt x="323" y="54"/>
                      <a:pt x="376" y="78"/>
                      <a:pt x="414" y="116"/>
                    </a:cubicBezTo>
                    <a:cubicBezTo>
                      <a:pt x="452" y="154"/>
                      <a:pt x="476" y="207"/>
                      <a:pt x="476" y="265"/>
                    </a:cubicBezTo>
                    <a:cubicBezTo>
                      <a:pt x="476" y="303"/>
                      <a:pt x="466" y="338"/>
                      <a:pt x="449" y="368"/>
                    </a:cubicBezTo>
                    <a:close/>
                    <a:moveTo>
                      <a:pt x="336" y="655"/>
                    </a:moveTo>
                    <a:cubicBezTo>
                      <a:pt x="336" y="655"/>
                      <a:pt x="336" y="655"/>
                      <a:pt x="336" y="655"/>
                    </a:cubicBezTo>
                    <a:cubicBezTo>
                      <a:pt x="194" y="655"/>
                      <a:pt x="194" y="655"/>
                      <a:pt x="194" y="655"/>
                    </a:cubicBezTo>
                    <a:cubicBezTo>
                      <a:pt x="185" y="655"/>
                      <a:pt x="178" y="662"/>
                      <a:pt x="178" y="671"/>
                    </a:cubicBezTo>
                    <a:cubicBezTo>
                      <a:pt x="178" y="680"/>
                      <a:pt x="185" y="687"/>
                      <a:pt x="194" y="687"/>
                    </a:cubicBezTo>
                    <a:cubicBezTo>
                      <a:pt x="336" y="687"/>
                      <a:pt x="336" y="687"/>
                      <a:pt x="336" y="687"/>
                    </a:cubicBezTo>
                    <a:cubicBezTo>
                      <a:pt x="345" y="687"/>
                      <a:pt x="353" y="680"/>
                      <a:pt x="353" y="671"/>
                    </a:cubicBezTo>
                    <a:cubicBezTo>
                      <a:pt x="353" y="662"/>
                      <a:pt x="345" y="655"/>
                      <a:pt x="336" y="655"/>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grpSp>
        <p:grpSp>
          <p:nvGrpSpPr>
            <p:cNvPr id="7" name="组合 6"/>
            <p:cNvGrpSpPr/>
            <p:nvPr/>
          </p:nvGrpSpPr>
          <p:grpSpPr>
            <a:xfrm>
              <a:off x="5341" y="2725"/>
              <a:ext cx="2012" cy="1682"/>
              <a:chOff x="5341" y="2725"/>
              <a:chExt cx="2012" cy="1682"/>
            </a:xfrm>
          </p:grpSpPr>
          <p:sp>
            <p:nvSpPr>
              <p:cNvPr id="33" name="Freeform 25"/>
              <p:cNvSpPr/>
              <p:nvPr/>
            </p:nvSpPr>
            <p:spPr bwMode="auto">
              <a:xfrm>
                <a:off x="5341" y="2725"/>
                <a:ext cx="2012" cy="1683"/>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bg1">
                  <a:alpha val="40000"/>
                </a:schemeClr>
              </a:solidFill>
              <a:ln>
                <a:noFill/>
              </a:ln>
            </p:spPr>
            <p:txBody>
              <a:bodyPr/>
              <a:lstStyle/>
              <a:p>
                <a:endParaRPr lang="zh-CN" altLang="en-US">
                  <a:solidFill>
                    <a:schemeClr val="tx2"/>
                  </a:solidFill>
                  <a:cs typeface="+mn-ea"/>
                  <a:sym typeface="+mn-lt"/>
                </a:endParaRPr>
              </a:p>
            </p:txBody>
          </p:sp>
          <p:sp>
            <p:nvSpPr>
              <p:cNvPr id="39" name="Freeform 72"/>
              <p:cNvSpPr>
                <a:spLocks noEditPoints="1"/>
              </p:cNvSpPr>
              <p:nvPr/>
            </p:nvSpPr>
            <p:spPr bwMode="auto">
              <a:xfrm>
                <a:off x="5910" y="3236"/>
                <a:ext cx="545" cy="547"/>
              </a:xfrm>
              <a:custGeom>
                <a:avLst/>
                <a:gdLst>
                  <a:gd name="T0" fmla="*/ 179 w 746"/>
                  <a:gd name="T1" fmla="*/ 167 h 749"/>
                  <a:gd name="T2" fmla="*/ 225 w 746"/>
                  <a:gd name="T3" fmla="*/ 98 h 749"/>
                  <a:gd name="T4" fmla="*/ 68 w 746"/>
                  <a:gd name="T5" fmla="*/ 204 h 749"/>
                  <a:gd name="T6" fmla="*/ 332 w 746"/>
                  <a:gd name="T7" fmla="*/ 204 h 749"/>
                  <a:gd name="T8" fmla="*/ 285 w 746"/>
                  <a:gd name="T9" fmla="*/ 205 h 749"/>
                  <a:gd name="T10" fmla="*/ 262 w 746"/>
                  <a:gd name="T11" fmla="*/ 183 h 749"/>
                  <a:gd name="T12" fmla="*/ 248 w 746"/>
                  <a:gd name="T13" fmla="*/ 121 h 749"/>
                  <a:gd name="T14" fmla="*/ 583 w 746"/>
                  <a:gd name="T15" fmla="*/ 380 h 749"/>
                  <a:gd name="T16" fmla="*/ 734 w 746"/>
                  <a:gd name="T17" fmla="*/ 530 h 749"/>
                  <a:gd name="T18" fmla="*/ 564 w 746"/>
                  <a:gd name="T19" fmla="*/ 738 h 749"/>
                  <a:gd name="T20" fmla="*/ 525 w 746"/>
                  <a:gd name="T21" fmla="*/ 738 h 749"/>
                  <a:gd name="T22" fmla="*/ 224 w 746"/>
                  <a:gd name="T23" fmla="*/ 738 h 749"/>
                  <a:gd name="T24" fmla="*/ 30 w 746"/>
                  <a:gd name="T25" fmla="*/ 746 h 749"/>
                  <a:gd name="T26" fmla="*/ 3 w 746"/>
                  <a:gd name="T27" fmla="*/ 544 h 749"/>
                  <a:gd name="T28" fmla="*/ 162 w 746"/>
                  <a:gd name="T29" fmla="*/ 374 h 749"/>
                  <a:gd name="T30" fmla="*/ 11 w 746"/>
                  <a:gd name="T31" fmla="*/ 185 h 749"/>
                  <a:gd name="T32" fmla="*/ 219 w 746"/>
                  <a:gd name="T33" fmla="*/ 15 h 749"/>
                  <a:gd name="T34" fmla="*/ 508 w 746"/>
                  <a:gd name="T35" fmla="*/ 28 h 749"/>
                  <a:gd name="T36" fmla="*/ 736 w 746"/>
                  <a:gd name="T37" fmla="*/ 160 h 749"/>
                  <a:gd name="T38" fmla="*/ 583 w 746"/>
                  <a:gd name="T39" fmla="*/ 380 h 749"/>
                  <a:gd name="T40" fmla="*/ 413 w 746"/>
                  <a:gd name="T41" fmla="*/ 549 h 749"/>
                  <a:gd name="T42" fmla="*/ 677 w 746"/>
                  <a:gd name="T43" fmla="*/ 549 h 749"/>
                  <a:gd name="T44" fmla="*/ 607 w 746"/>
                  <a:gd name="T45" fmla="*/ 573 h 749"/>
                  <a:gd name="T46" fmla="*/ 584 w 746"/>
                  <a:gd name="T47" fmla="*/ 550 h 749"/>
                  <a:gd name="T48" fmla="*/ 593 w 746"/>
                  <a:gd name="T49" fmla="*/ 466 h 749"/>
                  <a:gd name="T50" fmla="*/ 547 w 746"/>
                  <a:gd name="T51" fmla="*/ 489 h 749"/>
                  <a:gd name="T52" fmla="*/ 570 w 746"/>
                  <a:gd name="T53" fmla="*/ 443 h 749"/>
                  <a:gd name="T54" fmla="*/ 413 w 746"/>
                  <a:gd name="T55" fmla="*/ 549 h 749"/>
                  <a:gd name="T56" fmla="*/ 155 w 746"/>
                  <a:gd name="T57" fmla="*/ 646 h 749"/>
                  <a:gd name="T58" fmla="*/ 516 w 746"/>
                  <a:gd name="T59" fmla="*/ 181 h 749"/>
                  <a:gd name="T60" fmla="*/ 155 w 746"/>
                  <a:gd name="T61" fmla="*/ 646 h 749"/>
                  <a:gd name="T62" fmla="*/ 602 w 746"/>
                  <a:gd name="T63" fmla="*/ 221 h 749"/>
                  <a:gd name="T64" fmla="*/ 603 w 746"/>
                  <a:gd name="T65" fmla="*/ 222 h 749"/>
                  <a:gd name="T66" fmla="*/ 603 w 746"/>
                  <a:gd name="T67" fmla="*/ 223 h 749"/>
                  <a:gd name="T68" fmla="*/ 682 w 746"/>
                  <a:gd name="T69" fmla="*/ 205 h 749"/>
                  <a:gd name="T70" fmla="*/ 576 w 746"/>
                  <a:gd name="T71" fmla="*/ 68 h 749"/>
                  <a:gd name="T72" fmla="*/ 496 w 746"/>
                  <a:gd name="T73" fmla="*/ 115 h 749"/>
                  <a:gd name="T74" fmla="*/ 527 w 746"/>
                  <a:gd name="T75" fmla="*/ 146 h 749"/>
                  <a:gd name="T76" fmla="*/ 527 w 746"/>
                  <a:gd name="T77" fmla="*/ 147 h 749"/>
                  <a:gd name="T78" fmla="*/ 528 w 746"/>
                  <a:gd name="T79" fmla="*/ 147 h 749"/>
                  <a:gd name="T80" fmla="*/ 602 w 746"/>
                  <a:gd name="T81" fmla="*/ 221 h 749"/>
                  <a:gd name="T82" fmla="*/ 602 w 746"/>
                  <a:gd name="T83" fmla="*/ 221 h 749"/>
                  <a:gd name="T84" fmla="*/ 591 w 746"/>
                  <a:gd name="T85" fmla="*/ 256 h 749"/>
                  <a:gd name="T86" fmla="*/ 197 w 746"/>
                  <a:gd name="T87" fmla="*/ 689 h 749"/>
                  <a:gd name="T88" fmla="*/ 591 w 746"/>
                  <a:gd name="T89" fmla="*/ 256 h 749"/>
                  <a:gd name="T90" fmla="*/ 80 w 746"/>
                  <a:gd name="T91" fmla="*/ 572 h 749"/>
                  <a:gd name="T92" fmla="*/ 474 w 746"/>
                  <a:gd name="T93" fmla="*/ 138 h 749"/>
                  <a:gd name="T94" fmla="*/ 80 w 746"/>
                  <a:gd name="T95" fmla="*/ 572 h 749"/>
                  <a:gd name="T96" fmla="*/ 57 w 746"/>
                  <a:gd name="T97" fmla="*/ 594 h 749"/>
                  <a:gd name="T98" fmla="*/ 155 w 746"/>
                  <a:gd name="T99" fmla="*/ 693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6" h="749">
                    <a:moveTo>
                      <a:pt x="201" y="167"/>
                    </a:moveTo>
                    <a:cubicBezTo>
                      <a:pt x="195" y="174"/>
                      <a:pt x="185" y="174"/>
                      <a:pt x="179" y="167"/>
                    </a:cubicBezTo>
                    <a:cubicBezTo>
                      <a:pt x="172" y="161"/>
                      <a:pt x="172" y="151"/>
                      <a:pt x="179" y="145"/>
                    </a:cubicBezTo>
                    <a:cubicBezTo>
                      <a:pt x="225" y="98"/>
                      <a:pt x="225" y="98"/>
                      <a:pt x="225" y="98"/>
                    </a:cubicBezTo>
                    <a:cubicBezTo>
                      <a:pt x="200" y="72"/>
                      <a:pt x="200" y="72"/>
                      <a:pt x="200" y="72"/>
                    </a:cubicBezTo>
                    <a:cubicBezTo>
                      <a:pt x="68" y="204"/>
                      <a:pt x="68" y="204"/>
                      <a:pt x="68" y="204"/>
                    </a:cubicBezTo>
                    <a:cubicBezTo>
                      <a:pt x="200" y="336"/>
                      <a:pt x="200" y="336"/>
                      <a:pt x="200" y="336"/>
                    </a:cubicBezTo>
                    <a:cubicBezTo>
                      <a:pt x="332" y="204"/>
                      <a:pt x="332" y="204"/>
                      <a:pt x="332" y="204"/>
                    </a:cubicBezTo>
                    <a:cubicBezTo>
                      <a:pt x="309" y="181"/>
                      <a:pt x="309" y="181"/>
                      <a:pt x="309" y="181"/>
                    </a:cubicBezTo>
                    <a:cubicBezTo>
                      <a:pt x="285" y="205"/>
                      <a:pt x="285" y="205"/>
                      <a:pt x="285" y="205"/>
                    </a:cubicBezTo>
                    <a:cubicBezTo>
                      <a:pt x="279" y="212"/>
                      <a:pt x="269" y="212"/>
                      <a:pt x="262" y="205"/>
                    </a:cubicBezTo>
                    <a:cubicBezTo>
                      <a:pt x="256" y="199"/>
                      <a:pt x="256" y="189"/>
                      <a:pt x="262" y="183"/>
                    </a:cubicBezTo>
                    <a:cubicBezTo>
                      <a:pt x="286" y="159"/>
                      <a:pt x="286" y="159"/>
                      <a:pt x="286" y="159"/>
                    </a:cubicBezTo>
                    <a:cubicBezTo>
                      <a:pt x="248" y="121"/>
                      <a:pt x="248" y="121"/>
                      <a:pt x="248" y="121"/>
                    </a:cubicBezTo>
                    <a:cubicBezTo>
                      <a:pt x="201" y="167"/>
                      <a:pt x="201" y="167"/>
                      <a:pt x="201" y="167"/>
                    </a:cubicBezTo>
                    <a:close/>
                    <a:moveTo>
                      <a:pt x="583" y="380"/>
                    </a:moveTo>
                    <a:cubicBezTo>
                      <a:pt x="583" y="380"/>
                      <a:pt x="583" y="380"/>
                      <a:pt x="583" y="380"/>
                    </a:cubicBezTo>
                    <a:cubicBezTo>
                      <a:pt x="734" y="530"/>
                      <a:pt x="734" y="530"/>
                      <a:pt x="734" y="530"/>
                    </a:cubicBezTo>
                    <a:cubicBezTo>
                      <a:pt x="744" y="541"/>
                      <a:pt x="744" y="558"/>
                      <a:pt x="734" y="568"/>
                    </a:cubicBezTo>
                    <a:cubicBezTo>
                      <a:pt x="564" y="738"/>
                      <a:pt x="564" y="738"/>
                      <a:pt x="564" y="738"/>
                    </a:cubicBezTo>
                    <a:cubicBezTo>
                      <a:pt x="554" y="749"/>
                      <a:pt x="536" y="749"/>
                      <a:pt x="526" y="738"/>
                    </a:cubicBezTo>
                    <a:cubicBezTo>
                      <a:pt x="525" y="738"/>
                      <a:pt x="525" y="738"/>
                      <a:pt x="525" y="738"/>
                    </a:cubicBezTo>
                    <a:cubicBezTo>
                      <a:pt x="375" y="587"/>
                      <a:pt x="375" y="587"/>
                      <a:pt x="375" y="587"/>
                    </a:cubicBezTo>
                    <a:cubicBezTo>
                      <a:pt x="224" y="738"/>
                      <a:pt x="224" y="738"/>
                      <a:pt x="224" y="738"/>
                    </a:cubicBezTo>
                    <a:cubicBezTo>
                      <a:pt x="219" y="743"/>
                      <a:pt x="212" y="746"/>
                      <a:pt x="205" y="746"/>
                    </a:cubicBezTo>
                    <a:cubicBezTo>
                      <a:pt x="30" y="746"/>
                      <a:pt x="30" y="746"/>
                      <a:pt x="30" y="746"/>
                    </a:cubicBezTo>
                    <a:cubicBezTo>
                      <a:pt x="14" y="746"/>
                      <a:pt x="3" y="734"/>
                      <a:pt x="3" y="719"/>
                    </a:cubicBezTo>
                    <a:cubicBezTo>
                      <a:pt x="3" y="660"/>
                      <a:pt x="3" y="602"/>
                      <a:pt x="3" y="544"/>
                    </a:cubicBezTo>
                    <a:cubicBezTo>
                      <a:pt x="3" y="537"/>
                      <a:pt x="6" y="530"/>
                      <a:pt x="11" y="525"/>
                    </a:cubicBezTo>
                    <a:cubicBezTo>
                      <a:pt x="162" y="374"/>
                      <a:pt x="162" y="374"/>
                      <a:pt x="162" y="374"/>
                    </a:cubicBezTo>
                    <a:cubicBezTo>
                      <a:pt x="11" y="223"/>
                      <a:pt x="11" y="223"/>
                      <a:pt x="11" y="223"/>
                    </a:cubicBezTo>
                    <a:cubicBezTo>
                      <a:pt x="0" y="213"/>
                      <a:pt x="0" y="196"/>
                      <a:pt x="11" y="185"/>
                    </a:cubicBezTo>
                    <a:cubicBezTo>
                      <a:pt x="181" y="15"/>
                      <a:pt x="181" y="15"/>
                      <a:pt x="181" y="15"/>
                    </a:cubicBezTo>
                    <a:cubicBezTo>
                      <a:pt x="191" y="5"/>
                      <a:pt x="208" y="5"/>
                      <a:pt x="219" y="15"/>
                    </a:cubicBezTo>
                    <a:cubicBezTo>
                      <a:pt x="370" y="166"/>
                      <a:pt x="370" y="166"/>
                      <a:pt x="370" y="166"/>
                    </a:cubicBezTo>
                    <a:cubicBezTo>
                      <a:pt x="508" y="28"/>
                      <a:pt x="508" y="28"/>
                      <a:pt x="508" y="28"/>
                    </a:cubicBezTo>
                    <a:cubicBezTo>
                      <a:pt x="538" y="0"/>
                      <a:pt x="586" y="1"/>
                      <a:pt x="614" y="30"/>
                    </a:cubicBezTo>
                    <a:cubicBezTo>
                      <a:pt x="647" y="62"/>
                      <a:pt x="720" y="119"/>
                      <a:pt x="736" y="160"/>
                    </a:cubicBezTo>
                    <a:cubicBezTo>
                      <a:pt x="746" y="189"/>
                      <a:pt x="742" y="220"/>
                      <a:pt x="720" y="243"/>
                    </a:cubicBezTo>
                    <a:cubicBezTo>
                      <a:pt x="583" y="380"/>
                      <a:pt x="583" y="380"/>
                      <a:pt x="583" y="380"/>
                    </a:cubicBezTo>
                    <a:close/>
                    <a:moveTo>
                      <a:pt x="413" y="549"/>
                    </a:moveTo>
                    <a:cubicBezTo>
                      <a:pt x="413" y="549"/>
                      <a:pt x="413" y="549"/>
                      <a:pt x="413" y="549"/>
                    </a:cubicBezTo>
                    <a:cubicBezTo>
                      <a:pt x="545" y="682"/>
                      <a:pt x="545" y="682"/>
                      <a:pt x="545" y="682"/>
                    </a:cubicBezTo>
                    <a:cubicBezTo>
                      <a:pt x="677" y="549"/>
                      <a:pt x="677" y="549"/>
                      <a:pt x="677" y="549"/>
                    </a:cubicBezTo>
                    <a:cubicBezTo>
                      <a:pt x="654" y="526"/>
                      <a:pt x="654" y="526"/>
                      <a:pt x="654" y="526"/>
                    </a:cubicBezTo>
                    <a:cubicBezTo>
                      <a:pt x="607" y="573"/>
                      <a:pt x="607" y="573"/>
                      <a:pt x="607" y="573"/>
                    </a:cubicBezTo>
                    <a:cubicBezTo>
                      <a:pt x="601" y="580"/>
                      <a:pt x="591" y="580"/>
                      <a:pt x="584" y="573"/>
                    </a:cubicBezTo>
                    <a:cubicBezTo>
                      <a:pt x="578" y="567"/>
                      <a:pt x="578" y="557"/>
                      <a:pt x="584" y="550"/>
                    </a:cubicBezTo>
                    <a:cubicBezTo>
                      <a:pt x="631" y="504"/>
                      <a:pt x="631" y="504"/>
                      <a:pt x="631" y="504"/>
                    </a:cubicBezTo>
                    <a:cubicBezTo>
                      <a:pt x="593" y="466"/>
                      <a:pt x="593" y="466"/>
                      <a:pt x="593" y="466"/>
                    </a:cubicBezTo>
                    <a:cubicBezTo>
                      <a:pt x="569" y="489"/>
                      <a:pt x="569" y="489"/>
                      <a:pt x="569" y="489"/>
                    </a:cubicBezTo>
                    <a:cubicBezTo>
                      <a:pt x="563" y="496"/>
                      <a:pt x="553" y="496"/>
                      <a:pt x="547" y="489"/>
                    </a:cubicBezTo>
                    <a:cubicBezTo>
                      <a:pt x="540" y="483"/>
                      <a:pt x="540" y="473"/>
                      <a:pt x="547" y="466"/>
                    </a:cubicBezTo>
                    <a:cubicBezTo>
                      <a:pt x="570" y="443"/>
                      <a:pt x="570" y="443"/>
                      <a:pt x="570" y="443"/>
                    </a:cubicBezTo>
                    <a:cubicBezTo>
                      <a:pt x="545" y="417"/>
                      <a:pt x="545" y="417"/>
                      <a:pt x="545" y="417"/>
                    </a:cubicBezTo>
                    <a:cubicBezTo>
                      <a:pt x="413" y="549"/>
                      <a:pt x="413" y="549"/>
                      <a:pt x="413" y="549"/>
                    </a:cubicBezTo>
                    <a:close/>
                    <a:moveTo>
                      <a:pt x="155" y="646"/>
                    </a:moveTo>
                    <a:cubicBezTo>
                      <a:pt x="155" y="646"/>
                      <a:pt x="155" y="646"/>
                      <a:pt x="155" y="646"/>
                    </a:cubicBezTo>
                    <a:cubicBezTo>
                      <a:pt x="293" y="509"/>
                      <a:pt x="431" y="371"/>
                      <a:pt x="568" y="233"/>
                    </a:cubicBezTo>
                    <a:cubicBezTo>
                      <a:pt x="551" y="216"/>
                      <a:pt x="533" y="198"/>
                      <a:pt x="516" y="181"/>
                    </a:cubicBezTo>
                    <a:cubicBezTo>
                      <a:pt x="103" y="594"/>
                      <a:pt x="103" y="594"/>
                      <a:pt x="103" y="594"/>
                    </a:cubicBezTo>
                    <a:cubicBezTo>
                      <a:pt x="155" y="646"/>
                      <a:pt x="155" y="646"/>
                      <a:pt x="155" y="646"/>
                    </a:cubicBezTo>
                    <a:close/>
                    <a:moveTo>
                      <a:pt x="602" y="221"/>
                    </a:moveTo>
                    <a:cubicBezTo>
                      <a:pt x="602" y="221"/>
                      <a:pt x="602" y="221"/>
                      <a:pt x="602" y="221"/>
                    </a:cubicBezTo>
                    <a:cubicBezTo>
                      <a:pt x="603" y="222"/>
                      <a:pt x="603" y="222"/>
                      <a:pt x="603" y="222"/>
                    </a:cubicBezTo>
                    <a:cubicBezTo>
                      <a:pt x="603" y="222"/>
                      <a:pt x="603" y="222"/>
                      <a:pt x="603" y="222"/>
                    </a:cubicBezTo>
                    <a:cubicBezTo>
                      <a:pt x="603" y="222"/>
                      <a:pt x="603" y="222"/>
                      <a:pt x="603" y="222"/>
                    </a:cubicBezTo>
                    <a:cubicBezTo>
                      <a:pt x="603" y="223"/>
                      <a:pt x="603" y="223"/>
                      <a:pt x="603" y="223"/>
                    </a:cubicBezTo>
                    <a:cubicBezTo>
                      <a:pt x="634" y="253"/>
                      <a:pt x="634" y="253"/>
                      <a:pt x="634" y="253"/>
                    </a:cubicBezTo>
                    <a:cubicBezTo>
                      <a:pt x="682" y="205"/>
                      <a:pt x="682" y="205"/>
                      <a:pt x="682" y="205"/>
                    </a:cubicBezTo>
                    <a:cubicBezTo>
                      <a:pt x="690" y="197"/>
                      <a:pt x="690" y="181"/>
                      <a:pt x="682" y="173"/>
                    </a:cubicBezTo>
                    <a:cubicBezTo>
                      <a:pt x="647" y="138"/>
                      <a:pt x="611" y="103"/>
                      <a:pt x="576" y="68"/>
                    </a:cubicBezTo>
                    <a:cubicBezTo>
                      <a:pt x="568" y="59"/>
                      <a:pt x="554" y="59"/>
                      <a:pt x="545" y="67"/>
                    </a:cubicBezTo>
                    <a:cubicBezTo>
                      <a:pt x="496" y="115"/>
                      <a:pt x="496" y="115"/>
                      <a:pt x="496" y="115"/>
                    </a:cubicBezTo>
                    <a:cubicBezTo>
                      <a:pt x="527" y="146"/>
                      <a:pt x="527" y="146"/>
                      <a:pt x="527" y="146"/>
                    </a:cubicBezTo>
                    <a:cubicBezTo>
                      <a:pt x="527" y="146"/>
                      <a:pt x="527" y="146"/>
                      <a:pt x="527" y="146"/>
                    </a:cubicBezTo>
                    <a:cubicBezTo>
                      <a:pt x="527" y="146"/>
                      <a:pt x="527" y="146"/>
                      <a:pt x="527" y="146"/>
                    </a:cubicBezTo>
                    <a:cubicBezTo>
                      <a:pt x="527" y="147"/>
                      <a:pt x="527" y="147"/>
                      <a:pt x="527" y="147"/>
                    </a:cubicBezTo>
                    <a:cubicBezTo>
                      <a:pt x="528" y="147"/>
                      <a:pt x="528" y="147"/>
                      <a:pt x="528" y="147"/>
                    </a:cubicBezTo>
                    <a:cubicBezTo>
                      <a:pt x="528" y="147"/>
                      <a:pt x="528" y="147"/>
                      <a:pt x="528" y="147"/>
                    </a:cubicBezTo>
                    <a:cubicBezTo>
                      <a:pt x="528" y="148"/>
                      <a:pt x="528" y="148"/>
                      <a:pt x="528" y="148"/>
                    </a:cubicBezTo>
                    <a:cubicBezTo>
                      <a:pt x="602" y="221"/>
                      <a:pt x="602" y="221"/>
                      <a:pt x="602" y="221"/>
                    </a:cubicBezTo>
                    <a:cubicBezTo>
                      <a:pt x="602" y="221"/>
                      <a:pt x="602" y="221"/>
                      <a:pt x="602" y="221"/>
                    </a:cubicBezTo>
                    <a:cubicBezTo>
                      <a:pt x="602" y="221"/>
                      <a:pt x="602" y="221"/>
                      <a:pt x="602" y="221"/>
                    </a:cubicBezTo>
                    <a:close/>
                    <a:moveTo>
                      <a:pt x="591" y="256"/>
                    </a:moveTo>
                    <a:cubicBezTo>
                      <a:pt x="591" y="256"/>
                      <a:pt x="591" y="256"/>
                      <a:pt x="591" y="256"/>
                    </a:cubicBezTo>
                    <a:cubicBezTo>
                      <a:pt x="453" y="394"/>
                      <a:pt x="315" y="531"/>
                      <a:pt x="178" y="669"/>
                    </a:cubicBezTo>
                    <a:cubicBezTo>
                      <a:pt x="197" y="689"/>
                      <a:pt x="197" y="689"/>
                      <a:pt x="197" y="689"/>
                    </a:cubicBezTo>
                    <a:cubicBezTo>
                      <a:pt x="611" y="276"/>
                      <a:pt x="611" y="276"/>
                      <a:pt x="611" y="276"/>
                    </a:cubicBezTo>
                    <a:cubicBezTo>
                      <a:pt x="591" y="256"/>
                      <a:pt x="591" y="256"/>
                      <a:pt x="591" y="256"/>
                    </a:cubicBezTo>
                    <a:close/>
                    <a:moveTo>
                      <a:pt x="80" y="572"/>
                    </a:moveTo>
                    <a:cubicBezTo>
                      <a:pt x="80" y="572"/>
                      <a:pt x="80" y="572"/>
                      <a:pt x="80" y="572"/>
                    </a:cubicBezTo>
                    <a:cubicBezTo>
                      <a:pt x="493" y="158"/>
                      <a:pt x="493" y="158"/>
                      <a:pt x="493" y="158"/>
                    </a:cubicBezTo>
                    <a:cubicBezTo>
                      <a:pt x="474" y="138"/>
                      <a:pt x="474" y="138"/>
                      <a:pt x="474" y="138"/>
                    </a:cubicBezTo>
                    <a:cubicBezTo>
                      <a:pt x="60" y="551"/>
                      <a:pt x="60" y="551"/>
                      <a:pt x="60" y="551"/>
                    </a:cubicBezTo>
                    <a:cubicBezTo>
                      <a:pt x="80" y="572"/>
                      <a:pt x="80" y="572"/>
                      <a:pt x="80" y="572"/>
                    </a:cubicBezTo>
                    <a:close/>
                    <a:moveTo>
                      <a:pt x="57" y="594"/>
                    </a:moveTo>
                    <a:cubicBezTo>
                      <a:pt x="57" y="594"/>
                      <a:pt x="57" y="594"/>
                      <a:pt x="57" y="594"/>
                    </a:cubicBezTo>
                    <a:cubicBezTo>
                      <a:pt x="57" y="627"/>
                      <a:pt x="57" y="659"/>
                      <a:pt x="57" y="693"/>
                    </a:cubicBezTo>
                    <a:cubicBezTo>
                      <a:pt x="155" y="693"/>
                      <a:pt x="155" y="693"/>
                      <a:pt x="155" y="693"/>
                    </a:cubicBezTo>
                    <a:cubicBezTo>
                      <a:pt x="57" y="594"/>
                      <a:pt x="57" y="594"/>
                      <a:pt x="57" y="594"/>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grpSp>
        <p:grpSp>
          <p:nvGrpSpPr>
            <p:cNvPr id="8" name="组合 7"/>
            <p:cNvGrpSpPr/>
            <p:nvPr/>
          </p:nvGrpSpPr>
          <p:grpSpPr>
            <a:xfrm>
              <a:off x="5341" y="4235"/>
              <a:ext cx="1682" cy="2020"/>
              <a:chOff x="5341" y="4235"/>
              <a:chExt cx="1682" cy="2020"/>
            </a:xfrm>
          </p:grpSpPr>
          <p:sp>
            <p:nvSpPr>
              <p:cNvPr id="32" name="Freeform 24"/>
              <p:cNvSpPr/>
              <p:nvPr/>
            </p:nvSpPr>
            <p:spPr bwMode="auto">
              <a:xfrm>
                <a:off x="5341" y="4235"/>
                <a:ext cx="1682" cy="202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bg1">
                  <a:alpha val="40000"/>
                </a:schemeClr>
              </a:solidFill>
              <a:ln w="6350">
                <a:noFill/>
              </a:ln>
            </p:spPr>
            <p:txBody>
              <a:bodyPr/>
              <a:lstStyle/>
              <a:p>
                <a:endParaRPr lang="zh-CN" altLang="en-US">
                  <a:solidFill>
                    <a:schemeClr val="tx2"/>
                  </a:solidFill>
                  <a:cs typeface="+mn-ea"/>
                  <a:sym typeface="+mn-lt"/>
                </a:endParaRPr>
              </a:p>
            </p:txBody>
          </p:sp>
          <p:sp>
            <p:nvSpPr>
              <p:cNvPr id="40" name="Freeform 76"/>
              <p:cNvSpPr>
                <a:spLocks noEditPoints="1"/>
              </p:cNvSpPr>
              <p:nvPr/>
            </p:nvSpPr>
            <p:spPr bwMode="auto">
              <a:xfrm>
                <a:off x="5930" y="5204"/>
                <a:ext cx="504" cy="510"/>
              </a:xfrm>
              <a:custGeom>
                <a:avLst/>
                <a:gdLst>
                  <a:gd name="T0" fmla="*/ 431 w 690"/>
                  <a:gd name="T1" fmla="*/ 0 h 698"/>
                  <a:gd name="T2" fmla="*/ 443 w 690"/>
                  <a:gd name="T3" fmla="*/ 0 h 698"/>
                  <a:gd name="T4" fmla="*/ 501 w 690"/>
                  <a:gd name="T5" fmla="*/ 27 h 698"/>
                  <a:gd name="T6" fmla="*/ 469 w 690"/>
                  <a:gd name="T7" fmla="*/ 53 h 698"/>
                  <a:gd name="T8" fmla="*/ 672 w 690"/>
                  <a:gd name="T9" fmla="*/ 626 h 698"/>
                  <a:gd name="T10" fmla="*/ 631 w 690"/>
                  <a:gd name="T11" fmla="*/ 698 h 698"/>
                  <a:gd name="T12" fmla="*/ 60 w 690"/>
                  <a:gd name="T13" fmla="*/ 698 h 698"/>
                  <a:gd name="T14" fmla="*/ 19 w 690"/>
                  <a:gd name="T15" fmla="*/ 624 h 698"/>
                  <a:gd name="T16" fmla="*/ 221 w 690"/>
                  <a:gd name="T17" fmla="*/ 53 h 698"/>
                  <a:gd name="T18" fmla="*/ 189 w 690"/>
                  <a:gd name="T19" fmla="*/ 27 h 698"/>
                  <a:gd name="T20" fmla="*/ 247 w 690"/>
                  <a:gd name="T21" fmla="*/ 0 h 698"/>
                  <a:gd name="T22" fmla="*/ 249 w 690"/>
                  <a:gd name="T23" fmla="*/ 0 h 698"/>
                  <a:gd name="T24" fmla="*/ 177 w 690"/>
                  <a:gd name="T25" fmla="*/ 565 h 698"/>
                  <a:gd name="T26" fmla="*/ 193 w 690"/>
                  <a:gd name="T27" fmla="*/ 581 h 698"/>
                  <a:gd name="T28" fmla="*/ 161 w 690"/>
                  <a:gd name="T29" fmla="*/ 581 h 698"/>
                  <a:gd name="T30" fmla="*/ 261 w 690"/>
                  <a:gd name="T31" fmla="*/ 518 h 698"/>
                  <a:gd name="T32" fmla="*/ 277 w 690"/>
                  <a:gd name="T33" fmla="*/ 534 h 698"/>
                  <a:gd name="T34" fmla="*/ 245 w 690"/>
                  <a:gd name="T35" fmla="*/ 534 h 698"/>
                  <a:gd name="T36" fmla="*/ 237 w 690"/>
                  <a:gd name="T37" fmla="*/ 410 h 698"/>
                  <a:gd name="T38" fmla="*/ 253 w 690"/>
                  <a:gd name="T39" fmla="*/ 426 h 698"/>
                  <a:gd name="T40" fmla="*/ 221 w 690"/>
                  <a:gd name="T41" fmla="*/ 426 h 698"/>
                  <a:gd name="T42" fmla="*/ 240 w 690"/>
                  <a:gd name="T43" fmla="*/ 573 h 698"/>
                  <a:gd name="T44" fmla="*/ 267 w 690"/>
                  <a:gd name="T45" fmla="*/ 599 h 698"/>
                  <a:gd name="T46" fmla="*/ 213 w 690"/>
                  <a:gd name="T47" fmla="*/ 599 h 698"/>
                  <a:gd name="T48" fmla="*/ 206 w 690"/>
                  <a:gd name="T49" fmla="*/ 470 h 698"/>
                  <a:gd name="T50" fmla="*/ 232 w 690"/>
                  <a:gd name="T51" fmla="*/ 497 h 698"/>
                  <a:gd name="T52" fmla="*/ 179 w 690"/>
                  <a:gd name="T53" fmla="*/ 497 h 698"/>
                  <a:gd name="T54" fmla="*/ 239 w 690"/>
                  <a:gd name="T55" fmla="*/ 346 h 698"/>
                  <a:gd name="T56" fmla="*/ 451 w 690"/>
                  <a:gd name="T57" fmla="*/ 346 h 698"/>
                  <a:gd name="T58" fmla="*/ 415 w 690"/>
                  <a:gd name="T59" fmla="*/ 276 h 698"/>
                  <a:gd name="T60" fmla="*/ 275 w 690"/>
                  <a:gd name="T61" fmla="*/ 53 h 698"/>
                  <a:gd name="T62" fmla="*/ 275 w 690"/>
                  <a:gd name="T63" fmla="*/ 276 h 698"/>
                  <a:gd name="T64" fmla="*/ 239 w 690"/>
                  <a:gd name="T65" fmla="*/ 346 h 698"/>
                  <a:gd name="T66" fmla="*/ 469 w 690"/>
                  <a:gd name="T67" fmla="*/ 378 h 698"/>
                  <a:gd name="T68" fmla="*/ 69 w 690"/>
                  <a:gd name="T69" fmla="*/ 644 h 698"/>
                  <a:gd name="T70" fmla="*/ 469 w 690"/>
                  <a:gd name="T71" fmla="*/ 378 h 698"/>
                  <a:gd name="T72" fmla="*/ 316 w 690"/>
                  <a:gd name="T73" fmla="*/ 593 h 698"/>
                  <a:gd name="T74" fmla="*/ 316 w 690"/>
                  <a:gd name="T75" fmla="*/ 561 h 698"/>
                  <a:gd name="T76" fmla="*/ 391 w 690"/>
                  <a:gd name="T77" fmla="*/ 577 h 698"/>
                  <a:gd name="T78" fmla="*/ 316 w 690"/>
                  <a:gd name="T79" fmla="*/ 593 h 698"/>
                  <a:gd name="T80" fmla="*/ 332 w 690"/>
                  <a:gd name="T81" fmla="*/ 507 h 698"/>
                  <a:gd name="T82" fmla="*/ 332 w 690"/>
                  <a:gd name="T83" fmla="*/ 475 h 698"/>
                  <a:gd name="T84" fmla="*/ 374 w 690"/>
                  <a:gd name="T85" fmla="*/ 491 h 698"/>
                  <a:gd name="T86" fmla="*/ 332 w 690"/>
                  <a:gd name="T87" fmla="*/ 507 h 698"/>
                  <a:gd name="T88" fmla="*/ 332 w 690"/>
                  <a:gd name="T89" fmla="*/ 335 h 698"/>
                  <a:gd name="T90" fmla="*/ 332 w 690"/>
                  <a:gd name="T91" fmla="*/ 303 h 698"/>
                  <a:gd name="T92" fmla="*/ 374 w 690"/>
                  <a:gd name="T93" fmla="*/ 319 h 698"/>
                  <a:gd name="T94" fmla="*/ 332 w 690"/>
                  <a:gd name="T95" fmla="*/ 335 h 698"/>
                  <a:gd name="T96" fmla="*/ 316 w 690"/>
                  <a:gd name="T97" fmla="*/ 421 h 698"/>
                  <a:gd name="T98" fmla="*/ 316 w 690"/>
                  <a:gd name="T99" fmla="*/ 389 h 698"/>
                  <a:gd name="T100" fmla="*/ 391 w 690"/>
                  <a:gd name="T101" fmla="*/ 405 h 698"/>
                  <a:gd name="T102" fmla="*/ 316 w 690"/>
                  <a:gd name="T103" fmla="*/ 421 h 698"/>
                  <a:gd name="T104" fmla="*/ 316 w 690"/>
                  <a:gd name="T105" fmla="*/ 249 h 698"/>
                  <a:gd name="T106" fmla="*/ 316 w 690"/>
                  <a:gd name="T107" fmla="*/ 217 h 698"/>
                  <a:gd name="T108" fmla="*/ 391 w 690"/>
                  <a:gd name="T109" fmla="*/ 234 h 698"/>
                  <a:gd name="T110" fmla="*/ 316 w 690"/>
                  <a:gd name="T111" fmla="*/ 249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0" h="698">
                    <a:moveTo>
                      <a:pt x="259" y="0"/>
                    </a:moveTo>
                    <a:cubicBezTo>
                      <a:pt x="431" y="0"/>
                      <a:pt x="431" y="0"/>
                      <a:pt x="431" y="0"/>
                    </a:cubicBezTo>
                    <a:cubicBezTo>
                      <a:pt x="442" y="0"/>
                      <a:pt x="442" y="0"/>
                      <a:pt x="442" y="0"/>
                    </a:cubicBezTo>
                    <a:cubicBezTo>
                      <a:pt x="443" y="0"/>
                      <a:pt x="443" y="0"/>
                      <a:pt x="443" y="0"/>
                    </a:cubicBezTo>
                    <a:cubicBezTo>
                      <a:pt x="474" y="0"/>
                      <a:pt x="474" y="0"/>
                      <a:pt x="474" y="0"/>
                    </a:cubicBezTo>
                    <a:cubicBezTo>
                      <a:pt x="490" y="0"/>
                      <a:pt x="501" y="12"/>
                      <a:pt x="501" y="27"/>
                    </a:cubicBezTo>
                    <a:cubicBezTo>
                      <a:pt x="501" y="41"/>
                      <a:pt x="490" y="53"/>
                      <a:pt x="474" y="53"/>
                    </a:cubicBezTo>
                    <a:cubicBezTo>
                      <a:pt x="469" y="53"/>
                      <a:pt x="469" y="53"/>
                      <a:pt x="469" y="53"/>
                    </a:cubicBezTo>
                    <a:cubicBezTo>
                      <a:pt x="469" y="269"/>
                      <a:pt x="469" y="269"/>
                      <a:pt x="469" y="269"/>
                    </a:cubicBezTo>
                    <a:cubicBezTo>
                      <a:pt x="672" y="626"/>
                      <a:pt x="672" y="626"/>
                      <a:pt x="672" y="626"/>
                    </a:cubicBezTo>
                    <a:cubicBezTo>
                      <a:pt x="690" y="658"/>
                      <a:pt x="667" y="698"/>
                      <a:pt x="631" y="698"/>
                    </a:cubicBezTo>
                    <a:cubicBezTo>
                      <a:pt x="631" y="698"/>
                      <a:pt x="631" y="698"/>
                      <a:pt x="631" y="698"/>
                    </a:cubicBezTo>
                    <a:cubicBezTo>
                      <a:pt x="60" y="698"/>
                      <a:pt x="60" y="698"/>
                      <a:pt x="60" y="698"/>
                    </a:cubicBezTo>
                    <a:cubicBezTo>
                      <a:pt x="60" y="698"/>
                      <a:pt x="60" y="698"/>
                      <a:pt x="60" y="698"/>
                    </a:cubicBezTo>
                    <a:cubicBezTo>
                      <a:pt x="24" y="698"/>
                      <a:pt x="0" y="658"/>
                      <a:pt x="18" y="626"/>
                    </a:cubicBezTo>
                    <a:cubicBezTo>
                      <a:pt x="19" y="624"/>
                      <a:pt x="19" y="624"/>
                      <a:pt x="19" y="624"/>
                    </a:cubicBezTo>
                    <a:cubicBezTo>
                      <a:pt x="221" y="269"/>
                      <a:pt x="221" y="269"/>
                      <a:pt x="221" y="269"/>
                    </a:cubicBezTo>
                    <a:cubicBezTo>
                      <a:pt x="221" y="53"/>
                      <a:pt x="221" y="53"/>
                      <a:pt x="221" y="53"/>
                    </a:cubicBezTo>
                    <a:cubicBezTo>
                      <a:pt x="216" y="53"/>
                      <a:pt x="216" y="53"/>
                      <a:pt x="216" y="53"/>
                    </a:cubicBezTo>
                    <a:cubicBezTo>
                      <a:pt x="201" y="53"/>
                      <a:pt x="189" y="41"/>
                      <a:pt x="189" y="27"/>
                    </a:cubicBezTo>
                    <a:cubicBezTo>
                      <a:pt x="189" y="12"/>
                      <a:pt x="201" y="0"/>
                      <a:pt x="216" y="0"/>
                    </a:cubicBezTo>
                    <a:cubicBezTo>
                      <a:pt x="247" y="0"/>
                      <a:pt x="247" y="0"/>
                      <a:pt x="247" y="0"/>
                    </a:cubicBezTo>
                    <a:cubicBezTo>
                      <a:pt x="248" y="0"/>
                      <a:pt x="248" y="0"/>
                      <a:pt x="248" y="0"/>
                    </a:cubicBezTo>
                    <a:cubicBezTo>
                      <a:pt x="249" y="0"/>
                      <a:pt x="249" y="0"/>
                      <a:pt x="249" y="0"/>
                    </a:cubicBezTo>
                    <a:cubicBezTo>
                      <a:pt x="259" y="0"/>
                      <a:pt x="259" y="0"/>
                      <a:pt x="259" y="0"/>
                    </a:cubicBezTo>
                    <a:close/>
                    <a:moveTo>
                      <a:pt x="177" y="565"/>
                    </a:moveTo>
                    <a:cubicBezTo>
                      <a:pt x="177" y="565"/>
                      <a:pt x="177" y="565"/>
                      <a:pt x="177" y="565"/>
                    </a:cubicBezTo>
                    <a:cubicBezTo>
                      <a:pt x="186" y="565"/>
                      <a:pt x="193" y="572"/>
                      <a:pt x="193" y="581"/>
                    </a:cubicBezTo>
                    <a:cubicBezTo>
                      <a:pt x="193" y="590"/>
                      <a:pt x="186" y="597"/>
                      <a:pt x="177" y="597"/>
                    </a:cubicBezTo>
                    <a:cubicBezTo>
                      <a:pt x="168" y="597"/>
                      <a:pt x="161" y="590"/>
                      <a:pt x="161" y="581"/>
                    </a:cubicBezTo>
                    <a:cubicBezTo>
                      <a:pt x="161" y="572"/>
                      <a:pt x="168" y="565"/>
                      <a:pt x="177" y="565"/>
                    </a:cubicBezTo>
                    <a:close/>
                    <a:moveTo>
                      <a:pt x="261" y="518"/>
                    </a:moveTo>
                    <a:cubicBezTo>
                      <a:pt x="261" y="518"/>
                      <a:pt x="261" y="518"/>
                      <a:pt x="261" y="518"/>
                    </a:cubicBezTo>
                    <a:cubicBezTo>
                      <a:pt x="270" y="518"/>
                      <a:pt x="277" y="525"/>
                      <a:pt x="277" y="534"/>
                    </a:cubicBezTo>
                    <a:cubicBezTo>
                      <a:pt x="277" y="543"/>
                      <a:pt x="270" y="550"/>
                      <a:pt x="261" y="550"/>
                    </a:cubicBezTo>
                    <a:cubicBezTo>
                      <a:pt x="252" y="550"/>
                      <a:pt x="245" y="543"/>
                      <a:pt x="245" y="534"/>
                    </a:cubicBezTo>
                    <a:cubicBezTo>
                      <a:pt x="245" y="525"/>
                      <a:pt x="252" y="518"/>
                      <a:pt x="261" y="518"/>
                    </a:cubicBezTo>
                    <a:close/>
                    <a:moveTo>
                      <a:pt x="237" y="410"/>
                    </a:moveTo>
                    <a:cubicBezTo>
                      <a:pt x="237" y="410"/>
                      <a:pt x="237" y="410"/>
                      <a:pt x="237" y="410"/>
                    </a:cubicBezTo>
                    <a:cubicBezTo>
                      <a:pt x="246" y="410"/>
                      <a:pt x="253" y="418"/>
                      <a:pt x="253" y="426"/>
                    </a:cubicBezTo>
                    <a:cubicBezTo>
                      <a:pt x="253" y="435"/>
                      <a:pt x="246" y="442"/>
                      <a:pt x="237" y="442"/>
                    </a:cubicBezTo>
                    <a:cubicBezTo>
                      <a:pt x="228" y="442"/>
                      <a:pt x="221" y="435"/>
                      <a:pt x="221" y="426"/>
                    </a:cubicBezTo>
                    <a:cubicBezTo>
                      <a:pt x="221" y="418"/>
                      <a:pt x="228" y="410"/>
                      <a:pt x="237" y="410"/>
                    </a:cubicBezTo>
                    <a:close/>
                    <a:moveTo>
                      <a:pt x="240" y="573"/>
                    </a:moveTo>
                    <a:cubicBezTo>
                      <a:pt x="240" y="573"/>
                      <a:pt x="240" y="573"/>
                      <a:pt x="240" y="573"/>
                    </a:cubicBezTo>
                    <a:cubicBezTo>
                      <a:pt x="255" y="573"/>
                      <a:pt x="267" y="584"/>
                      <a:pt x="267" y="599"/>
                    </a:cubicBezTo>
                    <a:cubicBezTo>
                      <a:pt x="267" y="614"/>
                      <a:pt x="255" y="626"/>
                      <a:pt x="240" y="626"/>
                    </a:cubicBezTo>
                    <a:cubicBezTo>
                      <a:pt x="226" y="626"/>
                      <a:pt x="213" y="614"/>
                      <a:pt x="213" y="599"/>
                    </a:cubicBezTo>
                    <a:cubicBezTo>
                      <a:pt x="213" y="584"/>
                      <a:pt x="226" y="573"/>
                      <a:pt x="240" y="573"/>
                    </a:cubicBezTo>
                    <a:close/>
                    <a:moveTo>
                      <a:pt x="206" y="470"/>
                    </a:moveTo>
                    <a:cubicBezTo>
                      <a:pt x="206" y="470"/>
                      <a:pt x="206" y="470"/>
                      <a:pt x="206" y="470"/>
                    </a:cubicBezTo>
                    <a:cubicBezTo>
                      <a:pt x="221" y="470"/>
                      <a:pt x="232" y="483"/>
                      <a:pt x="232" y="497"/>
                    </a:cubicBezTo>
                    <a:cubicBezTo>
                      <a:pt x="232" y="512"/>
                      <a:pt x="221" y="524"/>
                      <a:pt x="206" y="524"/>
                    </a:cubicBezTo>
                    <a:cubicBezTo>
                      <a:pt x="191" y="524"/>
                      <a:pt x="179" y="512"/>
                      <a:pt x="179" y="497"/>
                    </a:cubicBezTo>
                    <a:cubicBezTo>
                      <a:pt x="179" y="483"/>
                      <a:pt x="191" y="470"/>
                      <a:pt x="206" y="470"/>
                    </a:cubicBezTo>
                    <a:close/>
                    <a:moveTo>
                      <a:pt x="239" y="346"/>
                    </a:moveTo>
                    <a:cubicBezTo>
                      <a:pt x="239" y="346"/>
                      <a:pt x="239" y="346"/>
                      <a:pt x="239" y="346"/>
                    </a:cubicBezTo>
                    <a:cubicBezTo>
                      <a:pt x="451" y="346"/>
                      <a:pt x="451" y="346"/>
                      <a:pt x="451" y="346"/>
                    </a:cubicBezTo>
                    <a:cubicBezTo>
                      <a:pt x="420" y="291"/>
                      <a:pt x="420" y="291"/>
                      <a:pt x="420" y="291"/>
                    </a:cubicBezTo>
                    <a:cubicBezTo>
                      <a:pt x="417" y="286"/>
                      <a:pt x="415" y="281"/>
                      <a:pt x="415" y="276"/>
                    </a:cubicBezTo>
                    <a:cubicBezTo>
                      <a:pt x="415" y="53"/>
                      <a:pt x="415" y="53"/>
                      <a:pt x="415" y="53"/>
                    </a:cubicBezTo>
                    <a:cubicBezTo>
                      <a:pt x="275" y="53"/>
                      <a:pt x="275" y="53"/>
                      <a:pt x="275" y="53"/>
                    </a:cubicBezTo>
                    <a:cubicBezTo>
                      <a:pt x="275" y="276"/>
                      <a:pt x="275" y="276"/>
                      <a:pt x="275" y="276"/>
                    </a:cubicBezTo>
                    <a:cubicBezTo>
                      <a:pt x="275" y="276"/>
                      <a:pt x="275" y="276"/>
                      <a:pt x="275" y="276"/>
                    </a:cubicBezTo>
                    <a:cubicBezTo>
                      <a:pt x="275" y="280"/>
                      <a:pt x="274" y="285"/>
                      <a:pt x="271" y="289"/>
                    </a:cubicBezTo>
                    <a:cubicBezTo>
                      <a:pt x="239" y="346"/>
                      <a:pt x="239" y="346"/>
                      <a:pt x="239" y="346"/>
                    </a:cubicBezTo>
                    <a:close/>
                    <a:moveTo>
                      <a:pt x="469" y="378"/>
                    </a:moveTo>
                    <a:cubicBezTo>
                      <a:pt x="469" y="378"/>
                      <a:pt x="469" y="378"/>
                      <a:pt x="469" y="378"/>
                    </a:cubicBezTo>
                    <a:cubicBezTo>
                      <a:pt x="221" y="378"/>
                      <a:pt x="221" y="378"/>
                      <a:pt x="221" y="378"/>
                    </a:cubicBezTo>
                    <a:cubicBezTo>
                      <a:pt x="69" y="644"/>
                      <a:pt x="69" y="644"/>
                      <a:pt x="69" y="644"/>
                    </a:cubicBezTo>
                    <a:cubicBezTo>
                      <a:pt x="621" y="644"/>
                      <a:pt x="621" y="644"/>
                      <a:pt x="621" y="644"/>
                    </a:cubicBezTo>
                    <a:cubicBezTo>
                      <a:pt x="469" y="378"/>
                      <a:pt x="469" y="378"/>
                      <a:pt x="469" y="378"/>
                    </a:cubicBezTo>
                    <a:close/>
                    <a:moveTo>
                      <a:pt x="316" y="593"/>
                    </a:moveTo>
                    <a:cubicBezTo>
                      <a:pt x="316" y="593"/>
                      <a:pt x="316" y="593"/>
                      <a:pt x="316" y="593"/>
                    </a:cubicBezTo>
                    <a:cubicBezTo>
                      <a:pt x="307" y="593"/>
                      <a:pt x="300" y="586"/>
                      <a:pt x="300" y="577"/>
                    </a:cubicBezTo>
                    <a:cubicBezTo>
                      <a:pt x="300" y="568"/>
                      <a:pt x="307" y="561"/>
                      <a:pt x="316" y="561"/>
                    </a:cubicBezTo>
                    <a:cubicBezTo>
                      <a:pt x="374" y="561"/>
                      <a:pt x="374" y="561"/>
                      <a:pt x="374" y="561"/>
                    </a:cubicBezTo>
                    <a:cubicBezTo>
                      <a:pt x="383" y="561"/>
                      <a:pt x="391" y="568"/>
                      <a:pt x="391" y="577"/>
                    </a:cubicBezTo>
                    <a:cubicBezTo>
                      <a:pt x="391" y="586"/>
                      <a:pt x="383" y="593"/>
                      <a:pt x="374" y="593"/>
                    </a:cubicBezTo>
                    <a:cubicBezTo>
                      <a:pt x="316" y="593"/>
                      <a:pt x="316" y="593"/>
                      <a:pt x="316" y="593"/>
                    </a:cubicBezTo>
                    <a:close/>
                    <a:moveTo>
                      <a:pt x="332" y="507"/>
                    </a:moveTo>
                    <a:cubicBezTo>
                      <a:pt x="332" y="507"/>
                      <a:pt x="332" y="507"/>
                      <a:pt x="332" y="507"/>
                    </a:cubicBezTo>
                    <a:cubicBezTo>
                      <a:pt x="323" y="507"/>
                      <a:pt x="316" y="500"/>
                      <a:pt x="316" y="491"/>
                    </a:cubicBezTo>
                    <a:cubicBezTo>
                      <a:pt x="316" y="482"/>
                      <a:pt x="323" y="475"/>
                      <a:pt x="332" y="475"/>
                    </a:cubicBezTo>
                    <a:cubicBezTo>
                      <a:pt x="358" y="475"/>
                      <a:pt x="358" y="475"/>
                      <a:pt x="358" y="475"/>
                    </a:cubicBezTo>
                    <a:cubicBezTo>
                      <a:pt x="367" y="475"/>
                      <a:pt x="374" y="482"/>
                      <a:pt x="374" y="491"/>
                    </a:cubicBezTo>
                    <a:cubicBezTo>
                      <a:pt x="374" y="500"/>
                      <a:pt x="367" y="507"/>
                      <a:pt x="358" y="507"/>
                    </a:cubicBezTo>
                    <a:cubicBezTo>
                      <a:pt x="332" y="507"/>
                      <a:pt x="332" y="507"/>
                      <a:pt x="332" y="507"/>
                    </a:cubicBezTo>
                    <a:close/>
                    <a:moveTo>
                      <a:pt x="332" y="335"/>
                    </a:moveTo>
                    <a:cubicBezTo>
                      <a:pt x="332" y="335"/>
                      <a:pt x="332" y="335"/>
                      <a:pt x="332" y="335"/>
                    </a:cubicBezTo>
                    <a:cubicBezTo>
                      <a:pt x="323" y="335"/>
                      <a:pt x="316" y="328"/>
                      <a:pt x="316" y="319"/>
                    </a:cubicBezTo>
                    <a:cubicBezTo>
                      <a:pt x="316" y="310"/>
                      <a:pt x="323" y="303"/>
                      <a:pt x="332" y="303"/>
                    </a:cubicBezTo>
                    <a:cubicBezTo>
                      <a:pt x="358" y="303"/>
                      <a:pt x="358" y="303"/>
                      <a:pt x="358" y="303"/>
                    </a:cubicBezTo>
                    <a:cubicBezTo>
                      <a:pt x="367" y="303"/>
                      <a:pt x="374" y="310"/>
                      <a:pt x="374" y="319"/>
                    </a:cubicBezTo>
                    <a:cubicBezTo>
                      <a:pt x="374" y="328"/>
                      <a:pt x="367" y="335"/>
                      <a:pt x="358" y="335"/>
                    </a:cubicBezTo>
                    <a:cubicBezTo>
                      <a:pt x="332" y="335"/>
                      <a:pt x="332" y="335"/>
                      <a:pt x="332" y="335"/>
                    </a:cubicBezTo>
                    <a:close/>
                    <a:moveTo>
                      <a:pt x="316" y="421"/>
                    </a:moveTo>
                    <a:cubicBezTo>
                      <a:pt x="316" y="421"/>
                      <a:pt x="316" y="421"/>
                      <a:pt x="316" y="421"/>
                    </a:cubicBezTo>
                    <a:cubicBezTo>
                      <a:pt x="307" y="421"/>
                      <a:pt x="300" y="414"/>
                      <a:pt x="300" y="405"/>
                    </a:cubicBezTo>
                    <a:cubicBezTo>
                      <a:pt x="300" y="396"/>
                      <a:pt x="307" y="389"/>
                      <a:pt x="316" y="389"/>
                    </a:cubicBezTo>
                    <a:cubicBezTo>
                      <a:pt x="374" y="389"/>
                      <a:pt x="374" y="389"/>
                      <a:pt x="374" y="389"/>
                    </a:cubicBezTo>
                    <a:cubicBezTo>
                      <a:pt x="383" y="389"/>
                      <a:pt x="391" y="396"/>
                      <a:pt x="391" y="405"/>
                    </a:cubicBezTo>
                    <a:cubicBezTo>
                      <a:pt x="391" y="414"/>
                      <a:pt x="383" y="421"/>
                      <a:pt x="374" y="421"/>
                    </a:cubicBezTo>
                    <a:cubicBezTo>
                      <a:pt x="316" y="421"/>
                      <a:pt x="316" y="421"/>
                      <a:pt x="316" y="421"/>
                    </a:cubicBezTo>
                    <a:close/>
                    <a:moveTo>
                      <a:pt x="316" y="249"/>
                    </a:moveTo>
                    <a:cubicBezTo>
                      <a:pt x="316" y="249"/>
                      <a:pt x="316" y="249"/>
                      <a:pt x="316" y="249"/>
                    </a:cubicBezTo>
                    <a:cubicBezTo>
                      <a:pt x="307" y="249"/>
                      <a:pt x="300" y="242"/>
                      <a:pt x="300" y="234"/>
                    </a:cubicBezTo>
                    <a:cubicBezTo>
                      <a:pt x="300" y="224"/>
                      <a:pt x="307" y="217"/>
                      <a:pt x="316" y="217"/>
                    </a:cubicBezTo>
                    <a:cubicBezTo>
                      <a:pt x="374" y="217"/>
                      <a:pt x="374" y="217"/>
                      <a:pt x="374" y="217"/>
                    </a:cubicBezTo>
                    <a:cubicBezTo>
                      <a:pt x="383" y="217"/>
                      <a:pt x="391" y="224"/>
                      <a:pt x="391" y="234"/>
                    </a:cubicBezTo>
                    <a:cubicBezTo>
                      <a:pt x="391" y="242"/>
                      <a:pt x="383" y="249"/>
                      <a:pt x="374" y="249"/>
                    </a:cubicBezTo>
                    <a:cubicBezTo>
                      <a:pt x="316" y="249"/>
                      <a:pt x="316" y="249"/>
                      <a:pt x="316" y="249"/>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grpSp>
        <p:grpSp>
          <p:nvGrpSpPr>
            <p:cNvPr id="4" name="组合 3"/>
            <p:cNvGrpSpPr/>
            <p:nvPr/>
          </p:nvGrpSpPr>
          <p:grpSpPr>
            <a:xfrm>
              <a:off x="7189" y="2725"/>
              <a:ext cx="1682" cy="2018"/>
              <a:chOff x="7189" y="2725"/>
              <a:chExt cx="1682" cy="2018"/>
            </a:xfrm>
          </p:grpSpPr>
          <p:sp>
            <p:nvSpPr>
              <p:cNvPr id="30" name="Freeform 22"/>
              <p:cNvSpPr/>
              <p:nvPr/>
            </p:nvSpPr>
            <p:spPr bwMode="auto">
              <a:xfrm>
                <a:off x="7189" y="2725"/>
                <a:ext cx="1683" cy="2018"/>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bg1">
                  <a:alpha val="40000"/>
                </a:schemeClr>
              </a:solidFill>
              <a:ln w="6350">
                <a:noFill/>
              </a:ln>
            </p:spPr>
            <p:txBody>
              <a:bodyPr/>
              <a:lstStyle/>
              <a:p>
                <a:endParaRPr lang="zh-CN" altLang="en-US">
                  <a:solidFill>
                    <a:schemeClr val="tx2"/>
                  </a:solidFill>
                  <a:cs typeface="+mn-ea"/>
                  <a:sym typeface="+mn-lt"/>
                </a:endParaRPr>
              </a:p>
            </p:txBody>
          </p:sp>
          <p:sp>
            <p:nvSpPr>
              <p:cNvPr id="41" name="Freeform 79"/>
              <p:cNvSpPr>
                <a:spLocks noEditPoints="1"/>
              </p:cNvSpPr>
              <p:nvPr/>
            </p:nvSpPr>
            <p:spPr bwMode="auto">
              <a:xfrm>
                <a:off x="7792" y="3280"/>
                <a:ext cx="476" cy="557"/>
              </a:xfrm>
              <a:custGeom>
                <a:avLst/>
                <a:gdLst>
                  <a:gd name="T0" fmla="*/ 380 w 611"/>
                  <a:gd name="T1" fmla="*/ 32 h 715"/>
                  <a:gd name="T2" fmla="*/ 495 w 611"/>
                  <a:gd name="T3" fmla="*/ 81 h 715"/>
                  <a:gd name="T4" fmla="*/ 511 w 611"/>
                  <a:gd name="T5" fmla="*/ 98 h 715"/>
                  <a:gd name="T6" fmla="*/ 585 w 611"/>
                  <a:gd name="T7" fmla="*/ 112 h 715"/>
                  <a:gd name="T8" fmla="*/ 611 w 611"/>
                  <a:gd name="T9" fmla="*/ 139 h 715"/>
                  <a:gd name="T10" fmla="*/ 585 w 611"/>
                  <a:gd name="T11" fmla="*/ 715 h 715"/>
                  <a:gd name="T12" fmla="*/ 27 w 611"/>
                  <a:gd name="T13" fmla="*/ 715 h 715"/>
                  <a:gd name="T14" fmla="*/ 0 w 611"/>
                  <a:gd name="T15" fmla="*/ 688 h 715"/>
                  <a:gd name="T16" fmla="*/ 27 w 611"/>
                  <a:gd name="T17" fmla="*/ 112 h 715"/>
                  <a:gd name="T18" fmla="*/ 101 w 611"/>
                  <a:gd name="T19" fmla="*/ 112 h 715"/>
                  <a:gd name="T20" fmla="*/ 117 w 611"/>
                  <a:gd name="T21" fmla="*/ 81 h 715"/>
                  <a:gd name="T22" fmla="*/ 203 w 611"/>
                  <a:gd name="T23" fmla="*/ 81 h 715"/>
                  <a:gd name="T24" fmla="*/ 306 w 611"/>
                  <a:gd name="T25" fmla="*/ 0 h 715"/>
                  <a:gd name="T26" fmla="*/ 422 w 611"/>
                  <a:gd name="T27" fmla="*/ 308 h 715"/>
                  <a:gd name="T28" fmla="*/ 460 w 611"/>
                  <a:gd name="T29" fmla="*/ 346 h 715"/>
                  <a:gd name="T30" fmla="*/ 242 w 611"/>
                  <a:gd name="T31" fmla="*/ 526 h 715"/>
                  <a:gd name="T32" fmla="*/ 152 w 611"/>
                  <a:gd name="T33" fmla="*/ 436 h 715"/>
                  <a:gd name="T34" fmla="*/ 190 w 611"/>
                  <a:gd name="T35" fmla="*/ 398 h 715"/>
                  <a:gd name="T36" fmla="*/ 422 w 611"/>
                  <a:gd name="T37" fmla="*/ 308 h 715"/>
                  <a:gd name="T38" fmla="*/ 375 w 611"/>
                  <a:gd name="T39" fmla="*/ 81 h 715"/>
                  <a:gd name="T40" fmla="*/ 306 w 611"/>
                  <a:gd name="T41" fmla="*/ 32 h 715"/>
                  <a:gd name="T42" fmla="*/ 237 w 611"/>
                  <a:gd name="T43" fmla="*/ 81 h 715"/>
                  <a:gd name="T44" fmla="*/ 375 w 611"/>
                  <a:gd name="T45" fmla="*/ 81 h 715"/>
                  <a:gd name="T46" fmla="*/ 511 w 611"/>
                  <a:gd name="T47" fmla="*/ 165 h 715"/>
                  <a:gd name="T48" fmla="*/ 495 w 611"/>
                  <a:gd name="T49" fmla="*/ 197 h 715"/>
                  <a:gd name="T50" fmla="*/ 306 w 611"/>
                  <a:gd name="T51" fmla="*/ 197 h 715"/>
                  <a:gd name="T52" fmla="*/ 101 w 611"/>
                  <a:gd name="T53" fmla="*/ 180 h 715"/>
                  <a:gd name="T54" fmla="*/ 101 w 611"/>
                  <a:gd name="T55" fmla="*/ 165 h 715"/>
                  <a:gd name="T56" fmla="*/ 54 w 611"/>
                  <a:gd name="T57" fmla="*/ 662 h 715"/>
                  <a:gd name="T58" fmla="*/ 558 w 611"/>
                  <a:gd name="T59" fmla="*/ 165 h 715"/>
                  <a:gd name="T60" fmla="*/ 306 w 611"/>
                  <a:gd name="T61" fmla="*/ 113 h 715"/>
                  <a:gd name="T62" fmla="*/ 133 w 611"/>
                  <a:gd name="T63" fmla="*/ 113 h 715"/>
                  <a:gd name="T64" fmla="*/ 133 w 611"/>
                  <a:gd name="T65" fmla="*/ 165 h 715"/>
                  <a:gd name="T66" fmla="*/ 479 w 611"/>
                  <a:gd name="T67" fmla="*/ 165 h 715"/>
                  <a:gd name="T68" fmla="*/ 479 w 611"/>
                  <a:gd name="T69" fmla="*/ 113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715">
                    <a:moveTo>
                      <a:pt x="306" y="0"/>
                    </a:moveTo>
                    <a:cubicBezTo>
                      <a:pt x="335" y="0"/>
                      <a:pt x="361" y="12"/>
                      <a:pt x="380" y="32"/>
                    </a:cubicBezTo>
                    <a:cubicBezTo>
                      <a:pt x="394" y="45"/>
                      <a:pt x="404" y="62"/>
                      <a:pt x="408" y="81"/>
                    </a:cubicBezTo>
                    <a:cubicBezTo>
                      <a:pt x="495" y="81"/>
                      <a:pt x="495" y="81"/>
                      <a:pt x="495" y="81"/>
                    </a:cubicBezTo>
                    <a:cubicBezTo>
                      <a:pt x="504" y="81"/>
                      <a:pt x="511" y="88"/>
                      <a:pt x="511" y="97"/>
                    </a:cubicBezTo>
                    <a:cubicBezTo>
                      <a:pt x="511" y="98"/>
                      <a:pt x="511" y="98"/>
                      <a:pt x="511" y="98"/>
                    </a:cubicBezTo>
                    <a:cubicBezTo>
                      <a:pt x="511" y="112"/>
                      <a:pt x="511" y="112"/>
                      <a:pt x="511" y="112"/>
                    </a:cubicBezTo>
                    <a:cubicBezTo>
                      <a:pt x="585" y="112"/>
                      <a:pt x="585" y="112"/>
                      <a:pt x="585" y="112"/>
                    </a:cubicBezTo>
                    <a:cubicBezTo>
                      <a:pt x="599" y="112"/>
                      <a:pt x="611" y="124"/>
                      <a:pt x="611" y="139"/>
                    </a:cubicBezTo>
                    <a:cubicBezTo>
                      <a:pt x="611" y="139"/>
                      <a:pt x="611" y="139"/>
                      <a:pt x="611" y="139"/>
                    </a:cubicBezTo>
                    <a:cubicBezTo>
                      <a:pt x="611" y="688"/>
                      <a:pt x="611" y="688"/>
                      <a:pt x="611" y="688"/>
                    </a:cubicBezTo>
                    <a:cubicBezTo>
                      <a:pt x="611" y="704"/>
                      <a:pt x="599" y="715"/>
                      <a:pt x="585" y="715"/>
                    </a:cubicBezTo>
                    <a:cubicBezTo>
                      <a:pt x="584" y="715"/>
                      <a:pt x="584" y="715"/>
                      <a:pt x="584" y="715"/>
                    </a:cubicBezTo>
                    <a:cubicBezTo>
                      <a:pt x="27" y="715"/>
                      <a:pt x="27" y="715"/>
                      <a:pt x="27" y="715"/>
                    </a:cubicBezTo>
                    <a:cubicBezTo>
                      <a:pt x="12" y="715"/>
                      <a:pt x="0" y="704"/>
                      <a:pt x="0" y="688"/>
                    </a:cubicBezTo>
                    <a:cubicBezTo>
                      <a:pt x="0" y="688"/>
                      <a:pt x="0" y="688"/>
                      <a:pt x="0" y="688"/>
                    </a:cubicBezTo>
                    <a:cubicBezTo>
                      <a:pt x="0" y="139"/>
                      <a:pt x="0" y="139"/>
                      <a:pt x="0" y="139"/>
                    </a:cubicBezTo>
                    <a:cubicBezTo>
                      <a:pt x="0" y="124"/>
                      <a:pt x="12" y="112"/>
                      <a:pt x="27" y="112"/>
                    </a:cubicBezTo>
                    <a:cubicBezTo>
                      <a:pt x="28" y="112"/>
                      <a:pt x="28" y="112"/>
                      <a:pt x="28" y="112"/>
                    </a:cubicBezTo>
                    <a:cubicBezTo>
                      <a:pt x="101" y="112"/>
                      <a:pt x="101" y="112"/>
                      <a:pt x="101" y="112"/>
                    </a:cubicBezTo>
                    <a:cubicBezTo>
                      <a:pt x="101" y="97"/>
                      <a:pt x="101" y="97"/>
                      <a:pt x="101" y="97"/>
                    </a:cubicBezTo>
                    <a:cubicBezTo>
                      <a:pt x="101" y="88"/>
                      <a:pt x="108" y="81"/>
                      <a:pt x="117" y="81"/>
                    </a:cubicBezTo>
                    <a:cubicBezTo>
                      <a:pt x="117" y="81"/>
                      <a:pt x="117" y="81"/>
                      <a:pt x="117" y="81"/>
                    </a:cubicBezTo>
                    <a:cubicBezTo>
                      <a:pt x="203" y="81"/>
                      <a:pt x="203" y="81"/>
                      <a:pt x="203" y="81"/>
                    </a:cubicBezTo>
                    <a:cubicBezTo>
                      <a:pt x="208" y="62"/>
                      <a:pt x="218" y="45"/>
                      <a:pt x="231" y="32"/>
                    </a:cubicBezTo>
                    <a:cubicBezTo>
                      <a:pt x="250" y="12"/>
                      <a:pt x="277" y="0"/>
                      <a:pt x="306" y="0"/>
                    </a:cubicBezTo>
                    <a:close/>
                    <a:moveTo>
                      <a:pt x="422" y="308"/>
                    </a:moveTo>
                    <a:cubicBezTo>
                      <a:pt x="422" y="308"/>
                      <a:pt x="422" y="308"/>
                      <a:pt x="422" y="308"/>
                    </a:cubicBezTo>
                    <a:cubicBezTo>
                      <a:pt x="432" y="298"/>
                      <a:pt x="449" y="298"/>
                      <a:pt x="460" y="308"/>
                    </a:cubicBezTo>
                    <a:cubicBezTo>
                      <a:pt x="470" y="319"/>
                      <a:pt x="470" y="336"/>
                      <a:pt x="460" y="346"/>
                    </a:cubicBezTo>
                    <a:cubicBezTo>
                      <a:pt x="280" y="526"/>
                      <a:pt x="280" y="526"/>
                      <a:pt x="280" y="526"/>
                    </a:cubicBezTo>
                    <a:cubicBezTo>
                      <a:pt x="269" y="537"/>
                      <a:pt x="252" y="537"/>
                      <a:pt x="242" y="526"/>
                    </a:cubicBezTo>
                    <a:cubicBezTo>
                      <a:pt x="241" y="526"/>
                      <a:pt x="241" y="526"/>
                      <a:pt x="241" y="526"/>
                    </a:cubicBezTo>
                    <a:cubicBezTo>
                      <a:pt x="152" y="436"/>
                      <a:pt x="152" y="436"/>
                      <a:pt x="152" y="436"/>
                    </a:cubicBezTo>
                    <a:cubicBezTo>
                      <a:pt x="141" y="426"/>
                      <a:pt x="141" y="409"/>
                      <a:pt x="152" y="398"/>
                    </a:cubicBezTo>
                    <a:cubicBezTo>
                      <a:pt x="162" y="388"/>
                      <a:pt x="179" y="388"/>
                      <a:pt x="190" y="398"/>
                    </a:cubicBezTo>
                    <a:cubicBezTo>
                      <a:pt x="261" y="469"/>
                      <a:pt x="261" y="469"/>
                      <a:pt x="261" y="469"/>
                    </a:cubicBezTo>
                    <a:cubicBezTo>
                      <a:pt x="422" y="308"/>
                      <a:pt x="422" y="308"/>
                      <a:pt x="422" y="308"/>
                    </a:cubicBezTo>
                    <a:close/>
                    <a:moveTo>
                      <a:pt x="375" y="81"/>
                    </a:moveTo>
                    <a:cubicBezTo>
                      <a:pt x="375" y="81"/>
                      <a:pt x="375" y="81"/>
                      <a:pt x="375" y="81"/>
                    </a:cubicBezTo>
                    <a:cubicBezTo>
                      <a:pt x="371" y="71"/>
                      <a:pt x="365" y="62"/>
                      <a:pt x="358" y="54"/>
                    </a:cubicBezTo>
                    <a:cubicBezTo>
                      <a:pt x="344" y="41"/>
                      <a:pt x="326" y="32"/>
                      <a:pt x="306" y="32"/>
                    </a:cubicBezTo>
                    <a:cubicBezTo>
                      <a:pt x="285" y="32"/>
                      <a:pt x="267" y="41"/>
                      <a:pt x="254" y="54"/>
                    </a:cubicBezTo>
                    <a:cubicBezTo>
                      <a:pt x="246" y="62"/>
                      <a:pt x="240" y="71"/>
                      <a:pt x="237" y="81"/>
                    </a:cubicBezTo>
                    <a:cubicBezTo>
                      <a:pt x="306" y="81"/>
                      <a:pt x="306" y="81"/>
                      <a:pt x="306" y="81"/>
                    </a:cubicBezTo>
                    <a:cubicBezTo>
                      <a:pt x="375" y="81"/>
                      <a:pt x="375" y="81"/>
                      <a:pt x="375" y="81"/>
                    </a:cubicBezTo>
                    <a:close/>
                    <a:moveTo>
                      <a:pt x="511" y="165"/>
                    </a:moveTo>
                    <a:cubicBezTo>
                      <a:pt x="511" y="165"/>
                      <a:pt x="511" y="165"/>
                      <a:pt x="511" y="165"/>
                    </a:cubicBezTo>
                    <a:cubicBezTo>
                      <a:pt x="511" y="180"/>
                      <a:pt x="511" y="180"/>
                      <a:pt x="511" y="180"/>
                    </a:cubicBezTo>
                    <a:cubicBezTo>
                      <a:pt x="511" y="189"/>
                      <a:pt x="504" y="197"/>
                      <a:pt x="495" y="197"/>
                    </a:cubicBezTo>
                    <a:cubicBezTo>
                      <a:pt x="494" y="197"/>
                      <a:pt x="494" y="197"/>
                      <a:pt x="494" y="197"/>
                    </a:cubicBezTo>
                    <a:cubicBezTo>
                      <a:pt x="306" y="197"/>
                      <a:pt x="306" y="197"/>
                      <a:pt x="306" y="197"/>
                    </a:cubicBezTo>
                    <a:cubicBezTo>
                      <a:pt x="117" y="197"/>
                      <a:pt x="117" y="197"/>
                      <a:pt x="117" y="197"/>
                    </a:cubicBezTo>
                    <a:cubicBezTo>
                      <a:pt x="108" y="197"/>
                      <a:pt x="101" y="189"/>
                      <a:pt x="101" y="180"/>
                    </a:cubicBezTo>
                    <a:cubicBezTo>
                      <a:pt x="101" y="180"/>
                      <a:pt x="101" y="180"/>
                      <a:pt x="101" y="180"/>
                    </a:cubicBezTo>
                    <a:cubicBezTo>
                      <a:pt x="101" y="165"/>
                      <a:pt x="101" y="165"/>
                      <a:pt x="101" y="165"/>
                    </a:cubicBezTo>
                    <a:cubicBezTo>
                      <a:pt x="54" y="165"/>
                      <a:pt x="54" y="165"/>
                      <a:pt x="54" y="165"/>
                    </a:cubicBezTo>
                    <a:cubicBezTo>
                      <a:pt x="54" y="662"/>
                      <a:pt x="54" y="662"/>
                      <a:pt x="54" y="662"/>
                    </a:cubicBezTo>
                    <a:cubicBezTo>
                      <a:pt x="558" y="662"/>
                      <a:pt x="558" y="662"/>
                      <a:pt x="558" y="662"/>
                    </a:cubicBezTo>
                    <a:cubicBezTo>
                      <a:pt x="558" y="165"/>
                      <a:pt x="558" y="165"/>
                      <a:pt x="558" y="165"/>
                    </a:cubicBezTo>
                    <a:cubicBezTo>
                      <a:pt x="511" y="165"/>
                      <a:pt x="511" y="165"/>
                      <a:pt x="511" y="165"/>
                    </a:cubicBezTo>
                    <a:close/>
                    <a:moveTo>
                      <a:pt x="306" y="113"/>
                    </a:moveTo>
                    <a:cubicBezTo>
                      <a:pt x="306" y="113"/>
                      <a:pt x="306" y="113"/>
                      <a:pt x="306" y="113"/>
                    </a:cubicBezTo>
                    <a:cubicBezTo>
                      <a:pt x="133" y="113"/>
                      <a:pt x="133" y="113"/>
                      <a:pt x="133" y="113"/>
                    </a:cubicBezTo>
                    <a:cubicBezTo>
                      <a:pt x="133" y="139"/>
                      <a:pt x="133" y="139"/>
                      <a:pt x="133" y="139"/>
                    </a:cubicBezTo>
                    <a:cubicBezTo>
                      <a:pt x="133" y="165"/>
                      <a:pt x="133" y="165"/>
                      <a:pt x="133" y="165"/>
                    </a:cubicBezTo>
                    <a:cubicBezTo>
                      <a:pt x="306" y="165"/>
                      <a:pt x="306" y="165"/>
                      <a:pt x="306" y="165"/>
                    </a:cubicBezTo>
                    <a:cubicBezTo>
                      <a:pt x="479" y="165"/>
                      <a:pt x="479" y="165"/>
                      <a:pt x="479" y="165"/>
                    </a:cubicBezTo>
                    <a:cubicBezTo>
                      <a:pt x="479" y="139"/>
                      <a:pt x="479" y="139"/>
                      <a:pt x="479" y="139"/>
                    </a:cubicBezTo>
                    <a:cubicBezTo>
                      <a:pt x="479" y="113"/>
                      <a:pt x="479" y="113"/>
                      <a:pt x="479" y="113"/>
                    </a:cubicBezTo>
                    <a:cubicBezTo>
                      <a:pt x="306" y="113"/>
                      <a:pt x="306" y="113"/>
                      <a:pt x="306" y="11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grpSp>
      </p:grpSp>
      <p:sp>
        <p:nvSpPr>
          <p:cNvPr id="21" name="TextBox 23"/>
          <p:cNvSpPr txBox="1"/>
          <p:nvPr/>
        </p:nvSpPr>
        <p:spPr>
          <a:xfrm>
            <a:off x="1126490" y="2287905"/>
            <a:ext cx="3089275"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22" name="TextBox 24"/>
          <p:cNvSpPr txBox="1"/>
          <p:nvPr/>
        </p:nvSpPr>
        <p:spPr>
          <a:xfrm>
            <a:off x="2389753" y="2001171"/>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0" name="TextBox 23"/>
          <p:cNvSpPr txBox="1"/>
          <p:nvPr/>
        </p:nvSpPr>
        <p:spPr>
          <a:xfrm>
            <a:off x="1126490" y="3935730"/>
            <a:ext cx="3089275" cy="1188720"/>
          </a:xfrm>
          <a:prstGeom prst="rect">
            <a:avLst/>
          </a:prstGeom>
          <a:noFill/>
        </p:spPr>
        <p:txBody>
          <a:bodyPr wrap="square" rtlCol="0">
            <a:spAutoFit/>
          </a:bodyPr>
          <a:lstStyle/>
          <a:p>
            <a:pPr algn="r">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1" name="TextBox 24"/>
          <p:cNvSpPr txBox="1"/>
          <p:nvPr/>
        </p:nvSpPr>
        <p:spPr>
          <a:xfrm>
            <a:off x="2389753" y="3648996"/>
            <a:ext cx="1826141" cy="338554"/>
          </a:xfrm>
          <a:prstGeom prst="rect">
            <a:avLst/>
          </a:prstGeom>
          <a:noFill/>
        </p:spPr>
        <p:txBody>
          <a:bodyPr wrap="none" rtlCol="0">
            <a:spAutoFit/>
          </a:bodyPr>
          <a:lstStyle/>
          <a:p>
            <a:pPr algn="r"/>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2" name="TextBox 23"/>
          <p:cNvSpPr txBox="1"/>
          <p:nvPr/>
        </p:nvSpPr>
        <p:spPr>
          <a:xfrm>
            <a:off x="7929880" y="2287905"/>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3" name="TextBox 24"/>
          <p:cNvSpPr txBox="1"/>
          <p:nvPr/>
        </p:nvSpPr>
        <p:spPr>
          <a:xfrm>
            <a:off x="7930009" y="200117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
        <p:nvSpPr>
          <p:cNvPr id="14" name="TextBox 23"/>
          <p:cNvSpPr txBox="1"/>
          <p:nvPr/>
        </p:nvSpPr>
        <p:spPr>
          <a:xfrm>
            <a:off x="7987665" y="3870325"/>
            <a:ext cx="3089275" cy="1188720"/>
          </a:xfrm>
          <a:prstGeom prst="rect">
            <a:avLst/>
          </a:prstGeom>
          <a:noFill/>
        </p:spPr>
        <p:txBody>
          <a:bodyPr wrap="square" rtlCol="0">
            <a:spAutoFit/>
          </a:bodyPr>
          <a:lstStyle/>
          <a:p>
            <a:pPr algn="l">
              <a:lnSpc>
                <a:spcPct val="150000"/>
              </a:lnSpc>
            </a:pPr>
            <a:r>
              <a:rPr sz="1200" dirty="0">
                <a:solidFill>
                  <a:schemeClr val="bg1"/>
                </a:solidFill>
                <a:cs typeface="+mn-ea"/>
                <a:sym typeface="+mn-lt"/>
              </a:rPr>
              <a:t>No matter how bad your heart has been broken, the world doesn’t stop for your grief. The sun comes right back up the next day.</a:t>
            </a:r>
            <a:endParaRPr lang="zh-CN" altLang="en-US" sz="1200" dirty="0">
              <a:solidFill>
                <a:schemeClr val="tx1">
                  <a:lumMod val="75000"/>
                  <a:lumOff val="25000"/>
                </a:schemeClr>
              </a:solidFill>
              <a:cs typeface="+mn-ea"/>
              <a:sym typeface="+mn-lt"/>
            </a:endParaRPr>
          </a:p>
        </p:txBody>
      </p:sp>
      <p:sp>
        <p:nvSpPr>
          <p:cNvPr id="15" name="TextBox 24"/>
          <p:cNvSpPr txBox="1"/>
          <p:nvPr/>
        </p:nvSpPr>
        <p:spPr>
          <a:xfrm>
            <a:off x="7987794" y="3583591"/>
            <a:ext cx="1826141" cy="338554"/>
          </a:xfrm>
          <a:prstGeom prst="rect">
            <a:avLst/>
          </a:prstGeom>
          <a:noFill/>
        </p:spPr>
        <p:txBody>
          <a:bodyPr wrap="none" rtlCol="0">
            <a:spAutoFit/>
          </a:bodyPr>
          <a:lstStyle/>
          <a:p>
            <a:pPr algn="l"/>
            <a:r>
              <a:rPr lang="zh-CN" altLang="en-US" sz="1600" b="1" dirty="0">
                <a:solidFill>
                  <a:schemeClr val="bg1"/>
                </a:solidFill>
                <a:cs typeface="+mn-ea"/>
                <a:sym typeface="+mn-lt"/>
              </a:rPr>
              <a:t>单击此处输入文本</a:t>
            </a:r>
            <a:endParaRPr lang="zh-CN" altLang="en-US" sz="1400"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ppt_x"/>
                                          </p:val>
                                        </p:tav>
                                        <p:tav tm="100000">
                                          <p:val>
                                            <p:strVal val="#ppt_x"/>
                                          </p:val>
                                        </p:tav>
                                      </p:tavLst>
                                    </p:anim>
                                    <p:anim calcmode="lin" valueType="num">
                                      <p:cBhvr additive="base">
                                        <p:cTn id="16" dur="1000" fill="hold"/>
                                        <p:tgtEl>
                                          <p:spTgt spid="6"/>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35"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style.rotation</p:attrName>
                                        </p:attrNameLst>
                                      </p:cBhvr>
                                      <p:tavLst>
                                        <p:tav tm="0">
                                          <p:val>
                                            <p:fltVal val="720"/>
                                          </p:val>
                                        </p:tav>
                                        <p:tav tm="100000">
                                          <p:val>
                                            <p:fltVal val="0"/>
                                          </p:val>
                                        </p:tav>
                                      </p:tavLst>
                                    </p:anim>
                                    <p:anim calcmode="lin" valueType="num">
                                      <p:cBhvr>
                                        <p:cTn id="22" dur="1000" fill="hold"/>
                                        <p:tgtEl>
                                          <p:spTgt spid="9"/>
                                        </p:tgtEl>
                                        <p:attrNameLst>
                                          <p:attrName>ppt_h</p:attrName>
                                        </p:attrNameLst>
                                      </p:cBhvr>
                                      <p:tavLst>
                                        <p:tav tm="0">
                                          <p:val>
                                            <p:fltVal val="0"/>
                                          </p:val>
                                        </p:tav>
                                        <p:tav tm="100000">
                                          <p:val>
                                            <p:strVal val="#ppt_h"/>
                                          </p:val>
                                        </p:tav>
                                      </p:tavLst>
                                    </p:anim>
                                    <p:anim calcmode="lin" valueType="num">
                                      <p:cBhvr>
                                        <p:cTn id="23" dur="1000" fill="hold"/>
                                        <p:tgtEl>
                                          <p:spTgt spid="9"/>
                                        </p:tgtEl>
                                        <p:attrNameLst>
                                          <p:attrName>ppt_w</p:attrName>
                                        </p:attrNameLst>
                                      </p:cBhvr>
                                      <p:tavLst>
                                        <p:tav tm="0">
                                          <p:val>
                                            <p:fltVal val="0"/>
                                          </p:val>
                                        </p:tav>
                                        <p:tav tm="100000">
                                          <p:val>
                                            <p:strVal val="#ppt_w"/>
                                          </p:val>
                                        </p:tav>
                                      </p:tavLst>
                                    </p:anim>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000"/>
                            </p:stCondLst>
                            <p:childTnLst>
                              <p:par>
                                <p:cTn id="58" presetID="42" presetClass="entr" presetSubtype="0"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1000"/>
                                        <p:tgtEl>
                                          <p:spTgt spid="14"/>
                                        </p:tgtEl>
                                      </p:cBhvr>
                                    </p:animEffect>
                                    <p:anim calcmode="lin" valueType="num">
                                      <p:cBhvr>
                                        <p:cTn id="61" dur="1000" fill="hold"/>
                                        <p:tgtEl>
                                          <p:spTgt spid="14"/>
                                        </p:tgtEl>
                                        <p:attrNameLst>
                                          <p:attrName>ppt_x</p:attrName>
                                        </p:attrNameLst>
                                      </p:cBhvr>
                                      <p:tavLst>
                                        <p:tav tm="0">
                                          <p:val>
                                            <p:strVal val="#ppt_x"/>
                                          </p:val>
                                        </p:tav>
                                        <p:tav tm="100000">
                                          <p:val>
                                            <p:strVal val="#ppt_x"/>
                                          </p:val>
                                        </p:tav>
                                      </p:tavLst>
                                    </p:anim>
                                    <p:anim calcmode="lin" valueType="num">
                                      <p:cBhvr>
                                        <p:cTn id="62" dur="1000" fill="hold"/>
                                        <p:tgtEl>
                                          <p:spTgt spid="1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1000"/>
                                        <p:tgtEl>
                                          <p:spTgt spid="15"/>
                                        </p:tgtEl>
                                      </p:cBhvr>
                                    </p:animEffect>
                                    <p:anim calcmode="lin" valueType="num">
                                      <p:cBhvr>
                                        <p:cTn id="66" dur="1000" fill="hold"/>
                                        <p:tgtEl>
                                          <p:spTgt spid="15"/>
                                        </p:tgtEl>
                                        <p:attrNameLst>
                                          <p:attrName>ppt_x</p:attrName>
                                        </p:attrNameLst>
                                      </p:cBhvr>
                                      <p:tavLst>
                                        <p:tav tm="0">
                                          <p:val>
                                            <p:strVal val="#ppt_x"/>
                                          </p:val>
                                        </p:tav>
                                        <p:tav tm="100000">
                                          <p:val>
                                            <p:strVal val="#ppt_x"/>
                                          </p:val>
                                        </p:tav>
                                      </p:tavLst>
                                    </p:anim>
                                    <p:anim calcmode="lin" valueType="num">
                                      <p:cBhvr>
                                        <p:cTn id="6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p:bldP spid="22" grpId="0"/>
      <p:bldP spid="10" grpId="0"/>
      <p:bldP spid="11" grpId="0"/>
      <p:bldP spid="12" grpId="0"/>
      <p:bldP spid="13" grpId="0"/>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2885440" y="2304415"/>
            <a:ext cx="6436995" cy="1015663"/>
          </a:xfrm>
          <a:prstGeom prst="rect">
            <a:avLst/>
          </a:prstGeom>
          <a:noFill/>
        </p:spPr>
        <p:txBody>
          <a:bodyPr wrap="square" rtlCol="0">
            <a:spAutoFit/>
          </a:bodyPr>
          <a:lstStyle/>
          <a:p>
            <a:pPr algn="dist"/>
            <a:r>
              <a:rPr lang="zh-CN" altLang="en-US" sz="6000" b="1">
                <a:solidFill>
                  <a:schemeClr val="bg1"/>
                </a:solidFill>
                <a:cs typeface="+mn-ea"/>
                <a:sym typeface="+mn-lt"/>
              </a:rPr>
              <a:t>谢谢您的观看</a:t>
            </a:r>
          </a:p>
        </p:txBody>
      </p:sp>
      <p:sp>
        <p:nvSpPr>
          <p:cNvPr id="24" name="文本框 23"/>
          <p:cNvSpPr txBox="1"/>
          <p:nvPr/>
        </p:nvSpPr>
        <p:spPr>
          <a:xfrm>
            <a:off x="3569335" y="3512185"/>
            <a:ext cx="5053965" cy="584775"/>
          </a:xfrm>
          <a:prstGeom prst="rect">
            <a:avLst/>
          </a:prstGeom>
          <a:noFill/>
        </p:spPr>
        <p:txBody>
          <a:bodyPr wrap="square" rtlCol="0">
            <a:spAutoFit/>
          </a:bodyPr>
          <a:lstStyle/>
          <a:p>
            <a:pPr algn="dist"/>
            <a:r>
              <a:rPr lang="en-US" altLang="zh-CN" sz="3200" b="1">
                <a:solidFill>
                  <a:schemeClr val="bg1"/>
                </a:solidFill>
                <a:cs typeface="+mn-ea"/>
                <a:sym typeface="+mn-lt"/>
              </a:rPr>
              <a:t>Thank you for watching</a:t>
            </a:r>
          </a:p>
        </p:txBody>
      </p:sp>
      <p:grpSp>
        <p:nvGrpSpPr>
          <p:cNvPr id="26" name="组合 53"/>
          <p:cNvGrpSpPr/>
          <p:nvPr/>
        </p:nvGrpSpPr>
        <p:grpSpPr>
          <a:xfrm>
            <a:off x="3849370" y="1277303"/>
            <a:ext cx="4340225" cy="4241800"/>
            <a:chOff x="0" y="0"/>
            <a:chExt cx="3665546" cy="3581917"/>
          </a:xfrm>
        </p:grpSpPr>
        <p:sp>
          <p:nvSpPr>
            <p:cNvPr id="27" name="弧形 45"/>
            <p:cNvSpPr/>
            <p:nvPr/>
          </p:nvSpPr>
          <p:spPr>
            <a:xfrm rot="-1514469">
              <a:off x="0" y="0"/>
              <a:ext cx="3665546" cy="3581917"/>
            </a:xfrm>
            <a:custGeom>
              <a:avLst/>
              <a:gdLst>
                <a:gd name="txL" fmla="*/ 0 w 3665546"/>
                <a:gd name="txT" fmla="*/ 0 h 3581917"/>
                <a:gd name="txR" fmla="*/ 3665546 w 3665546"/>
                <a:gd name="txB" fmla="*/ 3581917 h 3581917"/>
              </a:gdLst>
              <a:ahLst/>
              <a:cxnLst>
                <a:cxn ang="0">
                  <a:pos x="832361" y="290340"/>
                </a:cxn>
                <a:cxn ang="0">
                  <a:pos x="2548696" y="142290"/>
                </a:cxn>
                <a:cxn ang="0">
                  <a:pos x="3639990" y="1492920"/>
                </a:cxn>
                <a:cxn ang="0">
                  <a:pos x="1832773" y="1790961"/>
                </a:cxn>
                <a:cxn ang="0">
                  <a:pos x="832361" y="290340"/>
                </a:cxn>
                <a:cxn ang="0">
                  <a:pos x="832361" y="290340"/>
                </a:cxn>
                <a:cxn ang="0">
                  <a:pos x="2548696" y="142290"/>
                </a:cxn>
                <a:cxn ang="0">
                  <a:pos x="3639990" y="1492920"/>
                </a:cxn>
              </a:cxnLst>
              <a:rect l="txL" t="txT" r="txR" b="txB"/>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nchor="ctr"/>
            <a:lstStyle/>
            <a:p>
              <a:pPr lvl="0"/>
              <a:endParaRPr lang="zh-CN" altLang="en-US" dirty="0">
                <a:cs typeface="+mn-ea"/>
                <a:sym typeface="+mn-lt"/>
              </a:endParaRPr>
            </a:p>
          </p:txBody>
        </p:sp>
        <p:sp>
          <p:nvSpPr>
            <p:cNvPr id="28" name="任意多边形 47"/>
            <p:cNvSpPr/>
            <p:nvPr/>
          </p:nvSpPr>
          <p:spPr>
            <a:xfrm rot="-516691">
              <a:off x="328764" y="114530"/>
              <a:ext cx="2082121" cy="582557"/>
            </a:xfrm>
            <a:custGeom>
              <a:avLst/>
              <a:gdLst>
                <a:gd name="txL" fmla="*/ 0 w 1257300"/>
                <a:gd name="txT" fmla="*/ 0 h 351780"/>
                <a:gd name="txR" fmla="*/ 1257300 w 1257300"/>
                <a:gd name="txB" fmla="*/ 351780 h 351780"/>
              </a:gdLst>
              <a:ahLst/>
              <a:cxnLst>
                <a:cxn ang="0">
                  <a:pos x="540725" y="1597618"/>
                </a:cxn>
                <a:cxn ang="0">
                  <a:pos x="0" y="1489472"/>
                </a:cxn>
                <a:cxn ang="0">
                  <a:pos x="5710049" y="440463"/>
                </a:cxn>
                <a:cxn ang="0">
                  <a:pos x="4947625" y="666996"/>
                </a:cxn>
                <a:cxn ang="0">
                  <a:pos x="540725" y="1597618"/>
                </a:cxn>
              </a:cxnLst>
              <a:rect l="txL" t="txT" r="txR" b="txB"/>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nchor="ctr"/>
            <a:lstStyle/>
            <a:p>
              <a:pPr lvl="0"/>
              <a:endParaRPr lang="zh-CN" altLang="en-US" dirty="0">
                <a:cs typeface="+mn-ea"/>
                <a:sym typeface="+mn-lt"/>
              </a:endParaRPr>
            </a:p>
          </p:txBody>
        </p:sp>
      </p:grpSp>
      <p:grpSp>
        <p:nvGrpSpPr>
          <p:cNvPr id="33" name="组合 52"/>
          <p:cNvGrpSpPr/>
          <p:nvPr/>
        </p:nvGrpSpPr>
        <p:grpSpPr>
          <a:xfrm rot="204020">
            <a:off x="3906202" y="1418589"/>
            <a:ext cx="4316412" cy="4216400"/>
            <a:chOff x="45216" y="-2688"/>
            <a:chExt cx="3665546" cy="3581917"/>
          </a:xfrm>
        </p:grpSpPr>
        <p:sp>
          <p:nvSpPr>
            <p:cNvPr id="34" name="弧形 48"/>
            <p:cNvSpPr/>
            <p:nvPr/>
          </p:nvSpPr>
          <p:spPr>
            <a:xfrm rot="9311256">
              <a:off x="45216" y="-2688"/>
              <a:ext cx="3665546" cy="3581917"/>
            </a:xfrm>
            <a:custGeom>
              <a:avLst/>
              <a:gdLst>
                <a:gd name="txL" fmla="*/ 0 w 3665546"/>
                <a:gd name="txT" fmla="*/ 0 h 3581917"/>
                <a:gd name="txR" fmla="*/ 3665546 w 3665546"/>
                <a:gd name="txB" fmla="*/ 3581917 h 3581917"/>
              </a:gdLst>
              <a:ahLst/>
              <a:cxnLst>
                <a:cxn ang="0">
                  <a:pos x="832361" y="290340"/>
                </a:cxn>
                <a:cxn ang="0">
                  <a:pos x="2548696" y="142290"/>
                </a:cxn>
                <a:cxn ang="0">
                  <a:pos x="3639990" y="1492920"/>
                </a:cxn>
                <a:cxn ang="0">
                  <a:pos x="1832773" y="1790961"/>
                </a:cxn>
                <a:cxn ang="0">
                  <a:pos x="832361" y="290340"/>
                </a:cxn>
                <a:cxn ang="0">
                  <a:pos x="832361" y="290340"/>
                </a:cxn>
                <a:cxn ang="0">
                  <a:pos x="2548696" y="142290"/>
                </a:cxn>
                <a:cxn ang="0">
                  <a:pos x="3639990" y="1492920"/>
                </a:cxn>
              </a:cxnLst>
              <a:rect l="txL" t="txT" r="txR" b="txB"/>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nchor="ctr"/>
            <a:lstStyle/>
            <a:p>
              <a:pPr lvl="0"/>
              <a:endParaRPr lang="zh-CN" altLang="en-US" dirty="0">
                <a:cs typeface="+mn-ea"/>
                <a:sym typeface="+mn-lt"/>
              </a:endParaRPr>
            </a:p>
          </p:txBody>
        </p:sp>
        <p:sp>
          <p:nvSpPr>
            <p:cNvPr id="35" name="任意多边形 49"/>
            <p:cNvSpPr/>
            <p:nvPr/>
          </p:nvSpPr>
          <p:spPr>
            <a:xfrm>
              <a:off x="2016244" y="2115229"/>
              <a:ext cx="1627269" cy="1430128"/>
            </a:xfrm>
            <a:custGeom>
              <a:avLst/>
              <a:gdLst>
                <a:gd name="txL" fmla="*/ 0 w 1120775"/>
                <a:gd name="txT" fmla="*/ 0 h 866775"/>
                <a:gd name="txR" fmla="*/ 1120775 w 1120775"/>
                <a:gd name="txB" fmla="*/ 866775 h 866775"/>
              </a:gdLst>
              <a:ahLst/>
              <a:cxnLst>
                <a:cxn ang="0">
                  <a:pos x="106896" y="3488756"/>
                </a:cxn>
                <a:cxn ang="0">
                  <a:pos x="0" y="3893249"/>
                </a:cxn>
                <a:cxn ang="0">
                  <a:pos x="3430371" y="0"/>
                </a:cxn>
                <a:cxn ang="0">
                  <a:pos x="3119403" y="0"/>
                </a:cxn>
                <a:cxn ang="0">
                  <a:pos x="106896" y="3488756"/>
                </a:cxn>
              </a:cxnLst>
              <a:rect l="txL" t="txT" r="txR" b="txB"/>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nchor="ctr"/>
            <a:lstStyle/>
            <a:p>
              <a:pPr lvl="0"/>
              <a:endParaRPr lang="zh-CN" altLang="en-US" dirty="0">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500" fill="hold"/>
                                        <p:tgtEl>
                                          <p:spTgt spid="33"/>
                                        </p:tgtEl>
                                        <p:attrNameLst>
                                          <p:attrName>ppt_w</p:attrName>
                                        </p:attrNameLst>
                                      </p:cBhvr>
                                      <p:tavLst>
                                        <p:tav tm="0">
                                          <p:val>
                                            <p:fltVal val="0"/>
                                          </p:val>
                                        </p:tav>
                                        <p:tav tm="100000">
                                          <p:val>
                                            <p:strVal val="#ppt_w"/>
                                          </p:val>
                                        </p:tav>
                                      </p:tavLst>
                                    </p:anim>
                                    <p:anim calcmode="lin" valueType="num">
                                      <p:cBhvr>
                                        <p:cTn id="13" dur="500" fill="hold"/>
                                        <p:tgtEl>
                                          <p:spTgt spid="33"/>
                                        </p:tgtEl>
                                        <p:attrNameLst>
                                          <p:attrName>ppt_h</p:attrName>
                                        </p:attrNameLst>
                                      </p:cBhvr>
                                      <p:tavLst>
                                        <p:tav tm="0">
                                          <p:val>
                                            <p:fltVal val="0"/>
                                          </p:val>
                                        </p:tav>
                                        <p:tav tm="100000">
                                          <p:val>
                                            <p:strVal val="#ppt_h"/>
                                          </p:val>
                                        </p:tav>
                                      </p:tavLst>
                                    </p:anim>
                                    <p:animEffect transition="in" filter="fade">
                                      <p:cBhvr>
                                        <p:cTn id="14" dur="500"/>
                                        <p:tgtEl>
                                          <p:spTgt spid="33"/>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p:tgtEl>
                                          <p:spTgt spid="6"/>
                                        </p:tgtEl>
                                        <p:attrNameLst>
                                          <p:attrName>ppt_y</p:attrName>
                                        </p:attrNameLst>
                                      </p:cBhvr>
                                      <p:tavLst>
                                        <p:tav tm="0">
                                          <p:val>
                                            <p:strVal val="#ppt_y+#ppt_h*1.125000"/>
                                          </p:val>
                                        </p:tav>
                                        <p:tav tm="100000">
                                          <p:val>
                                            <p:strVal val="#ppt_y"/>
                                          </p:val>
                                        </p:tav>
                                      </p:tavLst>
                                    </p:anim>
                                    <p:animEffect transition="in" filter="wipe(up)">
                                      <p:cBhvr>
                                        <p:cTn id="19" dur="1000"/>
                                        <p:tgtEl>
                                          <p:spTgt spid="6"/>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1000"/>
                                        <p:tgtEl>
                                          <p:spTgt spid="24"/>
                                        </p:tgtEl>
                                        <p:attrNameLst>
                                          <p:attrName>ppt_y</p:attrName>
                                        </p:attrNameLst>
                                      </p:cBhvr>
                                      <p:tavLst>
                                        <p:tav tm="0">
                                          <p:val>
                                            <p:strVal val="#ppt_y+#ppt_h*1.125000"/>
                                          </p:val>
                                        </p:tav>
                                        <p:tav tm="100000">
                                          <p:val>
                                            <p:strVal val="#ppt_y"/>
                                          </p:val>
                                        </p:tav>
                                      </p:tavLst>
                                    </p:anim>
                                    <p:animEffect transition="in" filter="wipe(up)">
                                      <p:cBhvr>
                                        <p:cTn id="24"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iOS"/>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ncocup2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2277</Words>
  <Application>Microsoft Office PowerPoint</Application>
  <PresentationFormat>宽屏</PresentationFormat>
  <Paragraphs>218</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iOS</dc:title>
  <dc:creator>第一PPT</dc:creator>
  <cp:keywords>www.1ppt.com</cp:keywords>
  <dc:description>www.1ppt.com</dc:description>
  <cp:lastModifiedBy>faith123</cp:lastModifiedBy>
  <cp:revision>65</cp:revision>
  <dcterms:created xsi:type="dcterms:W3CDTF">2017-04-26T08:28:00Z</dcterms:created>
  <dcterms:modified xsi:type="dcterms:W3CDTF">2019-12-17T05:25:20Z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2052-10.1.0.6393</vt:lpwstr>
  </property>
</Properties>
</file>