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0" r:id="rId7"/>
    <p:sldId id="272" r:id="rId8"/>
    <p:sldId id="273"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81A1"/>
    <a:srgbClr val="2D9F7E"/>
    <a:srgbClr val="E8EBFA"/>
    <a:srgbClr val="E6E6E6"/>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5317" autoAdjust="0"/>
  </p:normalViewPr>
  <p:slideViewPr>
    <p:cSldViewPr snapToGrid="0">
      <p:cViewPr varScale="1">
        <p:scale>
          <a:sx n="88" d="100"/>
          <a:sy n="88" d="100"/>
        </p:scale>
        <p:origin x="65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2019/12/13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280858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448344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26230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48176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3962698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4943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3264845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90830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259985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417046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1212945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775090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4283249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2880136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1301212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43350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2501217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2609406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3097544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193830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147761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2975504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2808598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A904FCF4-9A9C-407F-A896-63764D12FEE3}"/>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5" name="页脚占位符 4">
            <a:extLst>
              <a:ext uri="{FF2B5EF4-FFF2-40B4-BE49-F238E27FC236}">
                <a16:creationId xmlns:a16="http://schemas.microsoft.com/office/drawing/2014/main" xmlns=""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2627A-5DA8-42DB-A0E5-883D1EDEEB33}"/>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5" name="页脚占位符 4">
            <a:extLst>
              <a:ext uri="{FF2B5EF4-FFF2-40B4-BE49-F238E27FC236}">
                <a16:creationId xmlns:a16="http://schemas.microsoft.com/office/drawing/2014/main" xmlns=""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09C0F2B-275E-4EFF-8736-59FDF652047A}"/>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5" name="页脚占位符 4">
            <a:extLst>
              <a:ext uri="{FF2B5EF4-FFF2-40B4-BE49-F238E27FC236}">
                <a16:creationId xmlns:a16="http://schemas.microsoft.com/office/drawing/2014/main" xmlns=""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F1B68CC-03DA-4133-9A62-45795BDC56B0}"/>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6" name="页脚占位符 5">
            <a:extLst>
              <a:ext uri="{FF2B5EF4-FFF2-40B4-BE49-F238E27FC236}">
                <a16:creationId xmlns:a16="http://schemas.microsoft.com/office/drawing/2014/main" xmlns=""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C6239AA-BEC2-47D5-B295-1C438B9D2A29}"/>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8" name="页脚占位符 7">
            <a:extLst>
              <a:ext uri="{FF2B5EF4-FFF2-40B4-BE49-F238E27FC236}">
                <a16:creationId xmlns:a16="http://schemas.microsoft.com/office/drawing/2014/main" xmlns=""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
        <p:nvSpPr>
          <p:cNvPr id="11" name="矩形 10"/>
          <p:cNvSpPr/>
          <p:nvPr userDrawn="1"/>
        </p:nvSpPr>
        <p:spPr>
          <a:xfrm>
            <a:off x="8749782" y="6447451"/>
            <a:ext cx="775136" cy="246221"/>
          </a:xfrm>
          <a:prstGeom prst="rect">
            <a:avLst/>
          </a:prstGeom>
        </p:spPr>
        <p:txBody>
          <a:bodyPr wrap="square">
            <a:spAutoFit/>
          </a:bodyPr>
          <a:lstStyle/>
          <a:p>
            <a:r>
              <a:rPr lang="en-US" altLang="zh-CN" sz="100" dirty="0">
                <a:solidFill>
                  <a:schemeClr val="bg2"/>
                </a:solidFill>
                <a:latin typeface="Calibri"/>
                <a:ea typeface="宋体"/>
              </a:rPr>
              <a:t>PPT</a:t>
            </a:r>
            <a:r>
              <a:rPr lang="zh-CN" altLang="en-US" sz="100" dirty="0">
                <a:solidFill>
                  <a:schemeClr val="bg2"/>
                </a:solidFill>
                <a:latin typeface="Calibri"/>
                <a:ea typeface="宋体"/>
              </a:rPr>
              <a:t>模板下载：</a:t>
            </a:r>
            <a:r>
              <a:rPr lang="en-US" altLang="zh-CN" sz="100" dirty="0">
                <a:solidFill>
                  <a:schemeClr val="bg2"/>
                </a:solidFill>
                <a:latin typeface="Calibri"/>
                <a:ea typeface="宋体"/>
              </a:rPr>
              <a:t>www.1ppt.com/moban/     </a:t>
            </a:r>
            <a:r>
              <a:rPr lang="zh-CN" altLang="en-US" sz="100" dirty="0">
                <a:solidFill>
                  <a:schemeClr val="bg2"/>
                </a:solidFill>
                <a:latin typeface="Calibri"/>
                <a:ea typeface="宋体"/>
              </a:rPr>
              <a:t>行业</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www.1ppt.com/hangye/ </a:t>
            </a:r>
          </a:p>
          <a:p>
            <a:r>
              <a:rPr lang="zh-CN" altLang="en-US" sz="100" dirty="0">
                <a:solidFill>
                  <a:schemeClr val="bg2"/>
                </a:solidFill>
                <a:latin typeface="Calibri"/>
                <a:ea typeface="宋体"/>
              </a:rPr>
              <a:t>节日</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www.1ppt.com/jieri/           PPT</a:t>
            </a:r>
            <a:r>
              <a:rPr lang="zh-CN" altLang="en-US" sz="100" dirty="0">
                <a:solidFill>
                  <a:schemeClr val="bg2"/>
                </a:solidFill>
                <a:latin typeface="Calibri"/>
                <a:ea typeface="宋体"/>
              </a:rPr>
              <a:t>素材下载：</a:t>
            </a:r>
            <a:r>
              <a:rPr lang="en-US" altLang="zh-CN" sz="100" dirty="0">
                <a:solidFill>
                  <a:schemeClr val="bg2"/>
                </a:solidFill>
                <a:latin typeface="Calibri"/>
                <a:ea typeface="宋体"/>
              </a:rPr>
              <a:t>www.1ppt.com/sucai/</a:t>
            </a:r>
          </a:p>
          <a:p>
            <a:r>
              <a:rPr lang="en-US" altLang="zh-CN" sz="100" dirty="0">
                <a:solidFill>
                  <a:schemeClr val="bg2"/>
                </a:solidFill>
                <a:latin typeface="Calibri"/>
                <a:ea typeface="宋体"/>
              </a:rPr>
              <a:t>PPT</a:t>
            </a:r>
            <a:r>
              <a:rPr lang="zh-CN" altLang="en-US" sz="100" dirty="0">
                <a:solidFill>
                  <a:schemeClr val="bg2"/>
                </a:solidFill>
                <a:latin typeface="Calibri"/>
                <a:ea typeface="宋体"/>
              </a:rPr>
              <a:t>背景图片：</a:t>
            </a:r>
            <a:r>
              <a:rPr lang="en-US" altLang="zh-CN" sz="100" dirty="0">
                <a:solidFill>
                  <a:schemeClr val="bg2"/>
                </a:solidFill>
                <a:latin typeface="Calibri"/>
                <a:ea typeface="宋体"/>
              </a:rPr>
              <a:t>www.1ppt.com/beijing/      PPT</a:t>
            </a:r>
            <a:r>
              <a:rPr lang="zh-CN" altLang="en-US" sz="100" dirty="0">
                <a:solidFill>
                  <a:schemeClr val="bg2"/>
                </a:solidFill>
                <a:latin typeface="Calibri"/>
                <a:ea typeface="宋体"/>
              </a:rPr>
              <a:t>图表下载：</a:t>
            </a:r>
            <a:r>
              <a:rPr lang="en-US" altLang="zh-CN" sz="100" dirty="0">
                <a:solidFill>
                  <a:schemeClr val="bg2"/>
                </a:solidFill>
                <a:latin typeface="Calibri"/>
                <a:ea typeface="宋体"/>
              </a:rPr>
              <a:t>www.1ppt.com/tubiao/      </a:t>
            </a:r>
          </a:p>
          <a:p>
            <a:r>
              <a:rPr lang="zh-CN" altLang="en-US" sz="100" dirty="0">
                <a:solidFill>
                  <a:schemeClr val="bg2"/>
                </a:solidFill>
                <a:latin typeface="Calibri"/>
                <a:ea typeface="宋体"/>
              </a:rPr>
              <a:t>优秀</a:t>
            </a:r>
            <a:r>
              <a:rPr lang="en-US" altLang="zh-CN" sz="100" dirty="0">
                <a:solidFill>
                  <a:schemeClr val="bg2"/>
                </a:solidFill>
                <a:latin typeface="Calibri"/>
                <a:ea typeface="宋体"/>
              </a:rPr>
              <a:t>PPT</a:t>
            </a:r>
            <a:r>
              <a:rPr lang="zh-CN" altLang="en-US" sz="100" dirty="0">
                <a:solidFill>
                  <a:schemeClr val="bg2"/>
                </a:solidFill>
                <a:latin typeface="Calibri"/>
                <a:ea typeface="宋体"/>
              </a:rPr>
              <a:t>下载：</a:t>
            </a:r>
            <a:r>
              <a:rPr lang="en-US" altLang="zh-CN" sz="100" dirty="0">
                <a:solidFill>
                  <a:schemeClr val="bg2"/>
                </a:solidFill>
                <a:latin typeface="Calibri"/>
                <a:ea typeface="宋体"/>
              </a:rPr>
              <a:t>www.1ppt.com/xiazai/        PPT</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www.1ppt.com/powerpoint/      </a:t>
            </a:r>
          </a:p>
          <a:p>
            <a:r>
              <a:rPr lang="en-US" altLang="zh-CN" sz="100" dirty="0">
                <a:solidFill>
                  <a:schemeClr val="bg2"/>
                </a:solidFill>
                <a:latin typeface="Calibri"/>
                <a:ea typeface="宋体"/>
              </a:rPr>
              <a:t>Word</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www.1ppt.com/word/              Excel</a:t>
            </a:r>
            <a:r>
              <a:rPr lang="zh-CN" altLang="en-US" sz="100" dirty="0">
                <a:solidFill>
                  <a:schemeClr val="bg2"/>
                </a:solidFill>
                <a:latin typeface="Calibri"/>
                <a:ea typeface="宋体"/>
              </a:rPr>
              <a:t>教程：</a:t>
            </a:r>
            <a:r>
              <a:rPr lang="en-US" altLang="zh-CN" sz="100" dirty="0">
                <a:solidFill>
                  <a:schemeClr val="bg2"/>
                </a:solidFill>
                <a:latin typeface="Calibri"/>
                <a:ea typeface="宋体"/>
              </a:rPr>
              <a:t>www.1ppt.com/excel/  </a:t>
            </a:r>
          </a:p>
          <a:p>
            <a:r>
              <a:rPr lang="zh-CN" altLang="en-US" sz="100" dirty="0">
                <a:solidFill>
                  <a:schemeClr val="bg2"/>
                </a:solidFill>
                <a:latin typeface="Calibri"/>
                <a:ea typeface="宋体"/>
              </a:rPr>
              <a:t>资料下载：</a:t>
            </a:r>
            <a:r>
              <a:rPr lang="en-US" altLang="zh-CN" sz="100" dirty="0">
                <a:solidFill>
                  <a:schemeClr val="bg2"/>
                </a:solidFill>
                <a:latin typeface="Calibri"/>
                <a:ea typeface="宋体"/>
              </a:rPr>
              <a:t>www.1ppt.com/ziliao/                PPT</a:t>
            </a:r>
            <a:r>
              <a:rPr lang="zh-CN" altLang="en-US" sz="100" dirty="0">
                <a:solidFill>
                  <a:schemeClr val="bg2"/>
                </a:solidFill>
                <a:latin typeface="Calibri"/>
                <a:ea typeface="宋体"/>
              </a:rPr>
              <a:t>课件下载：</a:t>
            </a:r>
            <a:r>
              <a:rPr lang="en-US" altLang="zh-CN" sz="100" dirty="0">
                <a:solidFill>
                  <a:schemeClr val="bg2"/>
                </a:solidFill>
                <a:latin typeface="Calibri"/>
                <a:ea typeface="宋体"/>
              </a:rPr>
              <a:t>www.1ppt.com/kejian/ </a:t>
            </a:r>
          </a:p>
          <a:p>
            <a:r>
              <a:rPr lang="zh-CN" altLang="en-US" sz="100" dirty="0">
                <a:solidFill>
                  <a:schemeClr val="bg2"/>
                </a:solidFill>
                <a:latin typeface="Calibri"/>
                <a:ea typeface="宋体"/>
              </a:rPr>
              <a:t>范文下载：</a:t>
            </a:r>
            <a:r>
              <a:rPr lang="en-US" altLang="zh-CN" sz="100" dirty="0">
                <a:solidFill>
                  <a:schemeClr val="bg2"/>
                </a:solidFill>
                <a:latin typeface="Calibri"/>
                <a:ea typeface="宋体"/>
              </a:rPr>
              <a:t>www.1ppt.com/fanwen/             </a:t>
            </a:r>
            <a:r>
              <a:rPr lang="zh-CN" altLang="en-US" sz="100" dirty="0">
                <a:solidFill>
                  <a:schemeClr val="bg2"/>
                </a:solidFill>
                <a:latin typeface="Calibri"/>
                <a:ea typeface="宋体"/>
              </a:rPr>
              <a:t>试卷下载：</a:t>
            </a:r>
            <a:r>
              <a:rPr lang="en-US" altLang="zh-CN" sz="100" dirty="0">
                <a:solidFill>
                  <a:schemeClr val="bg2"/>
                </a:solidFill>
                <a:latin typeface="Calibri"/>
                <a:ea typeface="宋体"/>
              </a:rPr>
              <a:t>www.1ppt.com/shiti/  </a:t>
            </a:r>
          </a:p>
          <a:p>
            <a:r>
              <a:rPr lang="zh-CN" altLang="en-US" sz="100" dirty="0">
                <a:solidFill>
                  <a:schemeClr val="bg2"/>
                </a:solidFill>
                <a:latin typeface="Calibri"/>
                <a:ea typeface="宋体"/>
              </a:rPr>
              <a:t>教案下载：</a:t>
            </a:r>
            <a:r>
              <a:rPr lang="en-US" altLang="zh-CN" sz="100" dirty="0">
                <a:solidFill>
                  <a:schemeClr val="bg2"/>
                </a:solidFill>
                <a:latin typeface="Calibri"/>
                <a:ea typeface="宋体"/>
              </a:rPr>
              <a:t>www.1ppt.com/jiaoan/  </a:t>
            </a:r>
            <a:r>
              <a:rPr lang="en-US" altLang="zh-CN" sz="100" dirty="0" smtClean="0">
                <a:solidFill>
                  <a:schemeClr val="bg2"/>
                </a:solidFill>
                <a:latin typeface="Calibri"/>
                <a:ea typeface="宋体"/>
              </a:rPr>
              <a:t>      </a:t>
            </a:r>
            <a:endParaRPr lang="en-US" altLang="zh-CN" sz="100" dirty="0">
              <a:solidFill>
                <a:schemeClr val="bg2"/>
              </a:solidFill>
              <a:latin typeface="Calibri"/>
              <a:ea typeface="宋体"/>
            </a:endParaRPr>
          </a:p>
          <a:p>
            <a:r>
              <a:rPr lang="zh-CN" altLang="en-US" sz="100" dirty="0" smtClean="0">
                <a:solidFill>
                  <a:schemeClr val="bg2"/>
                </a:solidFill>
                <a:latin typeface="Calibri"/>
                <a:ea typeface="宋体"/>
              </a:rPr>
              <a:t>字体下载：</a:t>
            </a:r>
            <a:r>
              <a:rPr lang="en-US" altLang="zh-CN" sz="100" dirty="0" smtClean="0">
                <a:solidFill>
                  <a:schemeClr val="bg2"/>
                </a:solidFill>
                <a:latin typeface="Calibri"/>
                <a:ea typeface="宋体"/>
              </a:rPr>
              <a:t>www.1ppt.com/ziti/</a:t>
            </a:r>
            <a:endParaRPr lang="en-US" altLang="zh-CN" sz="100" dirty="0">
              <a:solidFill>
                <a:schemeClr val="bg2"/>
              </a:solidFill>
              <a:latin typeface="Calibri"/>
              <a:ea typeface="宋体"/>
            </a:endParaRPr>
          </a:p>
          <a:p>
            <a:r>
              <a:rPr lang="en-US" altLang="zh-CN" sz="100" dirty="0">
                <a:solidFill>
                  <a:schemeClr val="bg2"/>
                </a:solidFill>
                <a:latin typeface="Calibri"/>
                <a:ea typeface="宋体"/>
              </a:rPr>
              <a:t> </a:t>
            </a:r>
            <a:endParaRPr lang="zh-CN" altLang="en-US" sz="100" dirty="0">
              <a:solidFill>
                <a:schemeClr val="bg2"/>
              </a:solidFill>
              <a:latin typeface="Calibri"/>
              <a:ea typeface="宋体"/>
            </a:endParaRPr>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A684A534-7F72-44DB-AAA0-39763DA8C1E6}"/>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4" name="页脚占位符 3">
            <a:extLst>
              <a:ext uri="{FF2B5EF4-FFF2-40B4-BE49-F238E27FC236}">
                <a16:creationId xmlns:a16="http://schemas.microsoft.com/office/drawing/2014/main" xmlns=""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95AE1E47-1B45-4380-AE38-48F51410E38F}"/>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3" name="页脚占位符 2">
            <a:extLst>
              <a:ext uri="{FF2B5EF4-FFF2-40B4-BE49-F238E27FC236}">
                <a16:creationId xmlns:a16="http://schemas.microsoft.com/office/drawing/2014/main" xmlns=""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21A0A05-2E78-4B68-9275-72A6981317F1}"/>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6" name="页脚占位符 5">
            <a:extLst>
              <a:ext uri="{FF2B5EF4-FFF2-40B4-BE49-F238E27FC236}">
                <a16:creationId xmlns:a16="http://schemas.microsoft.com/office/drawing/2014/main" xmlns=""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84969D1-8A89-4051-A7A3-053E791C47D5}"/>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6" name="页脚占位符 5">
            <a:extLst>
              <a:ext uri="{FF2B5EF4-FFF2-40B4-BE49-F238E27FC236}">
                <a16:creationId xmlns:a16="http://schemas.microsoft.com/office/drawing/2014/main" xmlns=""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90B155B-888E-4B42-8139-225B7CE49039}"/>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5" name="页脚占位符 4">
            <a:extLst>
              <a:ext uri="{FF2B5EF4-FFF2-40B4-BE49-F238E27FC236}">
                <a16:creationId xmlns:a16="http://schemas.microsoft.com/office/drawing/2014/main" xmlns=""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2B8F4D3-431E-44CF-A028-C91E2137E9E9}"/>
              </a:ext>
            </a:extLst>
          </p:cNvPr>
          <p:cNvSpPr>
            <a:spLocks noGrp="1"/>
          </p:cNvSpPr>
          <p:nvPr>
            <p:ph type="dt" sz="half" idx="10"/>
          </p:nvPr>
        </p:nvSpPr>
        <p:spPr/>
        <p:txBody>
          <a:bodyPr/>
          <a:lstStyle/>
          <a:p>
            <a:fld id="{F86BAB08-D03A-4FEF-8092-001CB785BBAB}" type="datetimeFigureOut">
              <a:rPr lang="zh-CN" altLang="en-US" smtClean="0"/>
              <a:t>2019/12/13</a:t>
            </a:fld>
            <a:endParaRPr lang="zh-CN" altLang="en-US"/>
          </a:p>
        </p:txBody>
      </p:sp>
      <p:sp>
        <p:nvSpPr>
          <p:cNvPr id="5" name="页脚占位符 4">
            <a:extLst>
              <a:ext uri="{FF2B5EF4-FFF2-40B4-BE49-F238E27FC236}">
                <a16:creationId xmlns:a16="http://schemas.microsoft.com/office/drawing/2014/main" xmlns=""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2019/12/13</a:t>
            </a:fld>
            <a:endParaRPr lang="zh-CN" altLang="en-US"/>
          </a:p>
        </p:txBody>
      </p:sp>
      <p:sp>
        <p:nvSpPr>
          <p:cNvPr id="5" name="页脚占位符 4">
            <a:extLst>
              <a:ext uri="{FF2B5EF4-FFF2-40B4-BE49-F238E27FC236}">
                <a16:creationId xmlns:a16="http://schemas.microsoft.com/office/drawing/2014/main" xmlns=""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9" y="2346840"/>
            <a:ext cx="6152424"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4000" b="1" dirty="0">
                <a:solidFill>
                  <a:srgbClr val="2D9F7E"/>
                </a:solidFill>
                <a:latin typeface="微软雅黑" panose="020B0503020204020204" pitchFamily="34" charset="-122"/>
                <a:ea typeface="微软雅黑" panose="020B0503020204020204" pitchFamily="34" charset="-122"/>
              </a:rPr>
              <a:t>体育篮球说课稿</a:t>
            </a:r>
            <a:r>
              <a:rPr lang="en-US" altLang="zh-CN" sz="4000" b="1" dirty="0" err="1">
                <a:solidFill>
                  <a:srgbClr val="2D9F7E"/>
                </a:solidFill>
                <a:latin typeface="微软雅黑" panose="020B0503020204020204" pitchFamily="34" charset="-122"/>
                <a:ea typeface="微软雅黑" panose="020B0503020204020204" pitchFamily="34" charset="-122"/>
              </a:rPr>
              <a:t>ppt</a:t>
            </a:r>
            <a:r>
              <a:rPr lang="zh-CN" altLang="en-US" sz="4000" b="1" dirty="0">
                <a:solidFill>
                  <a:srgbClr val="2D9F7E"/>
                </a:solidFill>
                <a:latin typeface="微软雅黑" panose="020B0503020204020204" pitchFamily="34" charset="-122"/>
                <a:ea typeface="微软雅黑" panose="020B0503020204020204" pitchFamily="34" charset="-122"/>
              </a:rPr>
              <a:t>模板</a:t>
            </a:r>
            <a:endParaRPr lang="zh-CN" altLang="en-US" sz="4000" b="1"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A9AA7F8-2EB9-4463-ABCE-F8BCEBDB1E5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extBox 44">
            <a:extLst>
              <a:ext uri="{FF2B5EF4-FFF2-40B4-BE49-F238E27FC236}">
                <a16:creationId xmlns:a16="http://schemas.microsoft.com/office/drawing/2014/main" xmlns="" id="{EEBD819C-0E81-4871-8059-D08CAC126980}"/>
              </a:ext>
            </a:extLst>
          </p:cNvPr>
          <p:cNvSpPr txBox="1"/>
          <p:nvPr/>
        </p:nvSpPr>
        <p:spPr>
          <a:xfrm>
            <a:off x="1776749" y="14751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目 </a:t>
            </a:r>
            <a:endParaRPr lang="en-US" altLang="zh-CN" sz="5999" b="1" dirty="0">
              <a:solidFill>
                <a:srgbClr val="2D9F7E"/>
              </a:solidFill>
              <a:latin typeface="微软雅黑" pitchFamily="34" charset="-122"/>
              <a:ea typeface="微软雅黑" pitchFamily="34" charset="-122"/>
            </a:endParaRPr>
          </a:p>
        </p:txBody>
      </p:sp>
      <p:sp>
        <p:nvSpPr>
          <p:cNvPr id="15" name="TextBox 44">
            <a:extLst>
              <a:ext uri="{FF2B5EF4-FFF2-40B4-BE49-F238E27FC236}">
                <a16:creationId xmlns:a16="http://schemas.microsoft.com/office/drawing/2014/main" xmlns="" id="{B0579D1F-C186-4B5F-B398-9F2D321A900D}"/>
              </a:ext>
            </a:extLst>
          </p:cNvPr>
          <p:cNvSpPr txBox="1"/>
          <p:nvPr/>
        </p:nvSpPr>
        <p:spPr>
          <a:xfrm>
            <a:off x="1776749" y="43707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录</a:t>
            </a:r>
            <a:endParaRPr lang="en-US" altLang="zh-CN" sz="5999" b="1" dirty="0">
              <a:solidFill>
                <a:srgbClr val="2D9F7E"/>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3C0D2754-BE69-4DC5-B63D-8836E6D1E425}"/>
              </a:ext>
            </a:extLst>
          </p:cNvPr>
          <p:cNvGrpSpPr/>
          <p:nvPr/>
        </p:nvGrpSpPr>
        <p:grpSpPr>
          <a:xfrm>
            <a:off x="6624650" y="1246502"/>
            <a:ext cx="4557700" cy="4318940"/>
            <a:chOff x="7301769" y="2518001"/>
            <a:chExt cx="3489579" cy="3306772"/>
          </a:xfrm>
        </p:grpSpPr>
        <p:sp>
          <p:nvSpPr>
            <p:cNvPr id="17" name="Rectangle 12">
              <a:extLst>
                <a:ext uri="{FF2B5EF4-FFF2-40B4-BE49-F238E27FC236}">
                  <a16:creationId xmlns:a16="http://schemas.microsoft.com/office/drawing/2014/main" xmlns="" id="{65C38934-81CC-420B-87D9-830F60A44578}"/>
                </a:ext>
              </a:extLst>
            </p:cNvPr>
            <p:cNvSpPr>
              <a:spLocks noChangeArrowheads="1"/>
            </p:cNvSpPr>
            <p:nvPr/>
          </p:nvSpPr>
          <p:spPr bwMode="auto">
            <a:xfrm>
              <a:off x="7301770" y="2518001"/>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8" name="Rectangle 12">
              <a:extLst>
                <a:ext uri="{FF2B5EF4-FFF2-40B4-BE49-F238E27FC236}">
                  <a16:creationId xmlns:a16="http://schemas.microsoft.com/office/drawing/2014/main" xmlns="" id="{EF2375F6-1915-4E8B-8349-D7CCE74A8411}"/>
                </a:ext>
              </a:extLst>
            </p:cNvPr>
            <p:cNvSpPr>
              <a:spLocks noChangeArrowheads="1"/>
            </p:cNvSpPr>
            <p:nvPr/>
          </p:nvSpPr>
          <p:spPr bwMode="auto">
            <a:xfrm>
              <a:off x="7301769" y="3405105"/>
              <a:ext cx="522368" cy="535234"/>
            </a:xfrm>
            <a:prstGeom prst="rect">
              <a:avLst/>
            </a:prstGeom>
            <a:solidFill>
              <a:srgbClr val="7481A1"/>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9" name="Rectangle 12">
              <a:extLst>
                <a:ext uri="{FF2B5EF4-FFF2-40B4-BE49-F238E27FC236}">
                  <a16:creationId xmlns:a16="http://schemas.microsoft.com/office/drawing/2014/main" xmlns="" id="{B43D3826-919E-439A-A04C-AD65CC690C13}"/>
                </a:ext>
              </a:extLst>
            </p:cNvPr>
            <p:cNvSpPr>
              <a:spLocks noChangeArrowheads="1"/>
            </p:cNvSpPr>
            <p:nvPr/>
          </p:nvSpPr>
          <p:spPr bwMode="auto">
            <a:xfrm>
              <a:off x="7312172" y="4279760"/>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0" name="Rectangle 12">
              <a:extLst>
                <a:ext uri="{FF2B5EF4-FFF2-40B4-BE49-F238E27FC236}">
                  <a16:creationId xmlns:a16="http://schemas.microsoft.com/office/drawing/2014/main" xmlns="" id="{F1CEDEE5-25DC-4BF2-80A2-8E46AFE505A7}"/>
                </a:ext>
              </a:extLst>
            </p:cNvPr>
            <p:cNvSpPr>
              <a:spLocks noChangeArrowheads="1"/>
            </p:cNvSpPr>
            <p:nvPr/>
          </p:nvSpPr>
          <p:spPr bwMode="auto">
            <a:xfrm>
              <a:off x="7312172" y="5155281"/>
              <a:ext cx="522368" cy="535234"/>
            </a:xfrm>
            <a:prstGeom prst="rect">
              <a:avLst/>
            </a:prstGeom>
            <a:solidFill>
              <a:srgbClr val="7481A1"/>
            </a:solidFill>
            <a:ln w="9525">
              <a:noFill/>
              <a:miter lim="800000"/>
              <a:headEnd/>
              <a:tailEnd/>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1" name="TextBox 105">
              <a:extLst>
                <a:ext uri="{FF2B5EF4-FFF2-40B4-BE49-F238E27FC236}">
                  <a16:creationId xmlns:a16="http://schemas.microsoft.com/office/drawing/2014/main" xmlns="" id="{DF29CC09-217B-4EA6-9E3C-12BAE5D39BB5}"/>
                </a:ext>
              </a:extLst>
            </p:cNvPr>
            <p:cNvSpPr txBox="1">
              <a:spLocks noChangeArrowheads="1"/>
            </p:cNvSpPr>
            <p:nvPr/>
          </p:nvSpPr>
          <p:spPr bwMode="auto">
            <a:xfrm>
              <a:off x="8186031" y="2585596"/>
              <a:ext cx="2596642"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公司文化简介</a:t>
              </a:r>
            </a:p>
          </p:txBody>
        </p:sp>
        <p:sp>
          <p:nvSpPr>
            <p:cNvPr id="22" name="TextBox 106">
              <a:extLst>
                <a:ext uri="{FF2B5EF4-FFF2-40B4-BE49-F238E27FC236}">
                  <a16:creationId xmlns:a16="http://schemas.microsoft.com/office/drawing/2014/main" xmlns="" id="{B483EFF0-1012-482A-847C-219FDDDD1B11}"/>
                </a:ext>
              </a:extLst>
            </p:cNvPr>
            <p:cNvSpPr txBox="1">
              <a:spLocks noChangeArrowheads="1"/>
            </p:cNvSpPr>
            <p:nvPr/>
          </p:nvSpPr>
          <p:spPr bwMode="auto">
            <a:xfrm>
              <a:off x="7402687" y="254529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23" name="TextBox 108">
              <a:extLst>
                <a:ext uri="{FF2B5EF4-FFF2-40B4-BE49-F238E27FC236}">
                  <a16:creationId xmlns:a16="http://schemas.microsoft.com/office/drawing/2014/main" xmlns="" id="{0B31FF9D-B53D-4207-A302-464EE80537BF}"/>
                </a:ext>
              </a:extLst>
            </p:cNvPr>
            <p:cNvSpPr txBox="1">
              <a:spLocks noChangeArrowheads="1"/>
            </p:cNvSpPr>
            <p:nvPr/>
          </p:nvSpPr>
          <p:spPr bwMode="auto">
            <a:xfrm>
              <a:off x="8186031" y="34834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公司制度介绍</a:t>
              </a:r>
            </a:p>
          </p:txBody>
        </p:sp>
        <p:sp>
          <p:nvSpPr>
            <p:cNvPr id="24" name="TextBox 109">
              <a:extLst>
                <a:ext uri="{FF2B5EF4-FFF2-40B4-BE49-F238E27FC236}">
                  <a16:creationId xmlns:a16="http://schemas.microsoft.com/office/drawing/2014/main" xmlns="" id="{B0633162-81DB-45E8-96A5-E26686145F82}"/>
                </a:ext>
              </a:extLst>
            </p:cNvPr>
            <p:cNvSpPr txBox="1">
              <a:spLocks noChangeArrowheads="1"/>
            </p:cNvSpPr>
            <p:nvPr/>
          </p:nvSpPr>
          <p:spPr bwMode="auto">
            <a:xfrm>
              <a:off x="7402687" y="3446884"/>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25" name="TextBox 115">
              <a:extLst>
                <a:ext uri="{FF2B5EF4-FFF2-40B4-BE49-F238E27FC236}">
                  <a16:creationId xmlns:a16="http://schemas.microsoft.com/office/drawing/2014/main" xmlns="" id="{EBE63D20-589C-4766-8825-DFC64E24D211}"/>
                </a:ext>
              </a:extLst>
            </p:cNvPr>
            <p:cNvSpPr txBox="1">
              <a:spLocks noChangeArrowheads="1"/>
            </p:cNvSpPr>
            <p:nvPr/>
          </p:nvSpPr>
          <p:spPr bwMode="auto">
            <a:xfrm>
              <a:off x="8194707" y="43323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公司其他规定</a:t>
              </a:r>
            </a:p>
          </p:txBody>
        </p:sp>
        <p:sp>
          <p:nvSpPr>
            <p:cNvPr id="26" name="TextBox 116">
              <a:extLst>
                <a:ext uri="{FF2B5EF4-FFF2-40B4-BE49-F238E27FC236}">
                  <a16:creationId xmlns:a16="http://schemas.microsoft.com/office/drawing/2014/main" xmlns="" id="{4927CB1B-5E60-4EF4-A4AC-FCD360990DCA}"/>
                </a:ext>
              </a:extLst>
            </p:cNvPr>
            <p:cNvSpPr txBox="1">
              <a:spLocks noChangeArrowheads="1"/>
            </p:cNvSpPr>
            <p:nvPr/>
          </p:nvSpPr>
          <p:spPr bwMode="auto">
            <a:xfrm>
              <a:off x="7411364" y="4307055"/>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27" name="TextBox 117">
              <a:extLst>
                <a:ext uri="{FF2B5EF4-FFF2-40B4-BE49-F238E27FC236}">
                  <a16:creationId xmlns:a16="http://schemas.microsoft.com/office/drawing/2014/main" xmlns="" id="{BBA4F057-0F63-43DE-A02C-D7E87A398B9B}"/>
                </a:ext>
              </a:extLst>
            </p:cNvPr>
            <p:cNvSpPr txBox="1">
              <a:spLocks noChangeArrowheads="1"/>
            </p:cNvSpPr>
            <p:nvPr/>
          </p:nvSpPr>
          <p:spPr bwMode="auto">
            <a:xfrm>
              <a:off x="8194707" y="5208275"/>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员工义务概述</a:t>
              </a:r>
            </a:p>
          </p:txBody>
        </p:sp>
        <p:sp>
          <p:nvSpPr>
            <p:cNvPr id="28" name="TextBox 118">
              <a:extLst>
                <a:ext uri="{FF2B5EF4-FFF2-40B4-BE49-F238E27FC236}">
                  <a16:creationId xmlns:a16="http://schemas.microsoft.com/office/drawing/2014/main" xmlns="" id="{08BB70B0-F686-4589-87E3-765C921FCB25}"/>
                </a:ext>
              </a:extLst>
            </p:cNvPr>
            <p:cNvSpPr txBox="1">
              <a:spLocks noChangeArrowheads="1"/>
            </p:cNvSpPr>
            <p:nvPr/>
          </p:nvSpPr>
          <p:spPr bwMode="auto">
            <a:xfrm>
              <a:off x="7411364" y="518257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cxnSp>
          <p:nvCxnSpPr>
            <p:cNvPr id="29" name="直接连接符 28">
              <a:extLst>
                <a:ext uri="{FF2B5EF4-FFF2-40B4-BE49-F238E27FC236}">
                  <a16:creationId xmlns:a16="http://schemas.microsoft.com/office/drawing/2014/main" xmlns="" id="{C49A7254-4962-4B9A-9EB6-6C49872FD069}"/>
                </a:ext>
              </a:extLst>
            </p:cNvPr>
            <p:cNvCxnSpPr>
              <a:cxnSpLocks/>
            </p:cNvCxnSpPr>
            <p:nvPr/>
          </p:nvCxnSpPr>
          <p:spPr>
            <a:xfrm>
              <a:off x="7301769" y="31758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47D0AE68-5AA7-42FF-9A27-FE56C7417343}"/>
                </a:ext>
              </a:extLst>
            </p:cNvPr>
            <p:cNvCxnSpPr>
              <a:cxnSpLocks/>
            </p:cNvCxnSpPr>
            <p:nvPr/>
          </p:nvCxnSpPr>
          <p:spPr>
            <a:xfrm>
              <a:off x="7301769" y="4061705"/>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C9008340-7EC9-4E87-B16D-C68EC2581C4B}"/>
                </a:ext>
              </a:extLst>
            </p:cNvPr>
            <p:cNvCxnSpPr>
              <a:cxnSpLocks/>
            </p:cNvCxnSpPr>
            <p:nvPr/>
          </p:nvCxnSpPr>
          <p:spPr>
            <a:xfrm>
              <a:off x="7301769" y="49284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57DB79EC-FEA0-46EE-B541-436AB63A5FC8}"/>
                </a:ext>
              </a:extLst>
            </p:cNvPr>
            <p:cNvCxnSpPr>
              <a:cxnSpLocks/>
            </p:cNvCxnSpPr>
            <p:nvPr/>
          </p:nvCxnSpPr>
          <p:spPr>
            <a:xfrm>
              <a:off x="7301769" y="5824773"/>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53077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750"/>
                                        <p:tgtEl>
                                          <p:spTgt spid="13"/>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275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0-#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一</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文化简介</a:t>
            </a:r>
          </a:p>
        </p:txBody>
      </p:sp>
    </p:spTree>
    <p:extLst>
      <p:ext uri="{BB962C8B-B14F-4D97-AF65-F5344CB8AC3E}">
        <p14:creationId xmlns:p14="http://schemas.microsoft.com/office/powerpoint/2010/main" val="1213823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4" name="矩形 3">
            <a:extLst>
              <a:ext uri="{FF2B5EF4-FFF2-40B4-BE49-F238E27FC236}">
                <a16:creationId xmlns:a16="http://schemas.microsoft.com/office/drawing/2014/main" xmlns="" id="{1C729F95-0861-4E7E-A9AC-8079050EEA42}"/>
              </a:ext>
            </a:extLst>
          </p:cNvPr>
          <p:cNvSpPr/>
          <p:nvPr/>
        </p:nvSpPr>
        <p:spPr>
          <a:xfrm>
            <a:off x="6342524" y="1800867"/>
            <a:ext cx="4744254" cy="4406151"/>
          </a:xfrm>
          <a:prstGeom prst="rect">
            <a:avLst/>
          </a:prstGeom>
          <a:no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5" name="矩形 4">
            <a:extLst>
              <a:ext uri="{FF2B5EF4-FFF2-40B4-BE49-F238E27FC236}">
                <a16:creationId xmlns:a16="http://schemas.microsoft.com/office/drawing/2014/main" xmlns="" id="{8E2FABF6-C55C-49D4-BE2C-976B668F0F26}"/>
              </a:ext>
            </a:extLst>
          </p:cNvPr>
          <p:cNvSpPr/>
          <p:nvPr/>
        </p:nvSpPr>
        <p:spPr>
          <a:xfrm>
            <a:off x="1185125" y="4840468"/>
            <a:ext cx="5019100" cy="1366550"/>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6" name="矩形 5">
            <a:extLst>
              <a:ext uri="{FF2B5EF4-FFF2-40B4-BE49-F238E27FC236}">
                <a16:creationId xmlns:a16="http://schemas.microsoft.com/office/drawing/2014/main" xmlns="" id="{0395F96E-F924-46CB-AC61-A15103D94DBA}"/>
              </a:ext>
            </a:extLst>
          </p:cNvPr>
          <p:cNvSpPr/>
          <p:nvPr/>
        </p:nvSpPr>
        <p:spPr>
          <a:xfrm>
            <a:off x="1166934" y="1800867"/>
            <a:ext cx="5037291" cy="290056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7" name="TextBox 12">
            <a:extLst>
              <a:ext uri="{FF2B5EF4-FFF2-40B4-BE49-F238E27FC236}">
                <a16:creationId xmlns:a16="http://schemas.microsoft.com/office/drawing/2014/main" xmlns="" id="{B0684E40-7AB2-45F7-82C5-18FF2879E2C9}"/>
              </a:ext>
            </a:extLst>
          </p:cNvPr>
          <p:cNvSpPr txBox="1"/>
          <p:nvPr/>
        </p:nvSpPr>
        <p:spPr>
          <a:xfrm>
            <a:off x="6751623" y="2509132"/>
            <a:ext cx="3926054" cy="2689833"/>
          </a:xfrm>
          <a:prstGeom prst="rect">
            <a:avLst/>
          </a:prstGeom>
          <a:noFill/>
        </p:spPr>
        <p:txBody>
          <a:bodyPr wrap="square" rtlCol="0">
            <a:spAutoFit/>
          </a:bodyPr>
          <a:lstStyle/>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p:txBody>
      </p:sp>
      <p:sp>
        <p:nvSpPr>
          <p:cNvPr id="8" name="TextBox 13">
            <a:extLst>
              <a:ext uri="{FF2B5EF4-FFF2-40B4-BE49-F238E27FC236}">
                <a16:creationId xmlns:a16="http://schemas.microsoft.com/office/drawing/2014/main" xmlns="" id="{9FCEE1E7-4496-4945-BFF3-26D0451E4AB1}"/>
              </a:ext>
            </a:extLst>
          </p:cNvPr>
          <p:cNvSpPr txBox="1"/>
          <p:nvPr/>
        </p:nvSpPr>
        <p:spPr>
          <a:xfrm>
            <a:off x="6448940" y="1666780"/>
            <a:ext cx="1002226" cy="1166675"/>
          </a:xfrm>
          <a:prstGeom prst="rect">
            <a:avLst/>
          </a:prstGeom>
          <a:noFill/>
        </p:spPr>
        <p:txBody>
          <a:bodyPr wrap="square" rtlCol="0">
            <a:spAutoFit/>
          </a:bodyPr>
          <a:lstStyle/>
          <a:p>
            <a:r>
              <a:rPr lang="en-US" altLang="zh-CN" sz="6600" b="1" dirty="0">
                <a:solidFill>
                  <a:schemeClr val="bg1">
                    <a:lumMod val="50000"/>
                  </a:schemeClr>
                </a:solidFill>
              </a:rPr>
              <a:t>”</a:t>
            </a:r>
            <a:endParaRPr lang="zh-CN" altLang="en-US" sz="6600" b="1" dirty="0">
              <a:solidFill>
                <a:schemeClr val="bg1">
                  <a:lumMod val="50000"/>
                </a:schemeClr>
              </a:solidFill>
            </a:endParaRPr>
          </a:p>
        </p:txBody>
      </p:sp>
      <p:sp>
        <p:nvSpPr>
          <p:cNvPr id="9" name="TextBox 14">
            <a:extLst>
              <a:ext uri="{FF2B5EF4-FFF2-40B4-BE49-F238E27FC236}">
                <a16:creationId xmlns:a16="http://schemas.microsoft.com/office/drawing/2014/main" xmlns="" id="{F7656711-DF82-4C1D-BB87-E26508C4EC7E}"/>
              </a:ext>
            </a:extLst>
          </p:cNvPr>
          <p:cNvSpPr txBox="1"/>
          <p:nvPr/>
        </p:nvSpPr>
        <p:spPr>
          <a:xfrm>
            <a:off x="1630392" y="5025953"/>
            <a:ext cx="4346443" cy="437503"/>
          </a:xfrm>
          <a:prstGeom prst="rect">
            <a:avLst/>
          </a:prstGeom>
          <a:noFill/>
        </p:spPr>
        <p:txBody>
          <a:bodyPr wrap="square" rtlCol="0">
            <a:spAutoFit/>
          </a:bodyPr>
          <a:lstStyle/>
          <a:p>
            <a:pPr algn="ctr"/>
            <a:r>
              <a:rPr lang="zh-CN" altLang="en-US" sz="1050" dirty="0">
                <a:solidFill>
                  <a:schemeClr val="bg1"/>
                </a:solidFill>
                <a:latin typeface="微软雅黑" pitchFamily="34" charset="-122"/>
                <a:ea typeface="微软雅黑" pitchFamily="34" charset="-122"/>
              </a:rPr>
              <a:t>单击此处添加文本单击此处添加文本</a:t>
            </a:r>
            <a:endParaRPr lang="en-US" altLang="zh-CN" sz="1050" dirty="0">
              <a:solidFill>
                <a:schemeClr val="bg1"/>
              </a:solidFill>
              <a:latin typeface="微软雅黑" pitchFamily="34" charset="-122"/>
              <a:ea typeface="微软雅黑" pitchFamily="34" charset="-122"/>
            </a:endParaRPr>
          </a:p>
          <a:p>
            <a:pPr algn="ctr"/>
            <a:r>
              <a:rPr lang="zh-CN" altLang="en-US" sz="1050" dirty="0">
                <a:solidFill>
                  <a:schemeClr val="bg1"/>
                </a:solidFill>
                <a:latin typeface="微软雅黑" pitchFamily="34" charset="-122"/>
                <a:ea typeface="微软雅黑" pitchFamily="34" charset="-122"/>
              </a:rPr>
              <a:t>单击此处添加文本</a:t>
            </a:r>
            <a:endParaRPr lang="en-US" altLang="zh-CN" sz="1050" dirty="0">
              <a:solidFill>
                <a:schemeClr val="bg1"/>
              </a:solidFill>
              <a:latin typeface="微软雅黑" pitchFamily="34" charset="-122"/>
              <a:ea typeface="微软雅黑" pitchFamily="34" charset="-122"/>
            </a:endParaRPr>
          </a:p>
        </p:txBody>
      </p:sp>
      <p:sp>
        <p:nvSpPr>
          <p:cNvPr id="10" name="TextBox 15">
            <a:extLst>
              <a:ext uri="{FF2B5EF4-FFF2-40B4-BE49-F238E27FC236}">
                <a16:creationId xmlns:a16="http://schemas.microsoft.com/office/drawing/2014/main" xmlns="" id="{BCB075A4-3250-46F4-838C-6A6785030B94}"/>
              </a:ext>
            </a:extLst>
          </p:cNvPr>
          <p:cNvSpPr txBox="1"/>
          <p:nvPr/>
        </p:nvSpPr>
        <p:spPr>
          <a:xfrm>
            <a:off x="1185125" y="4868757"/>
            <a:ext cx="1002226" cy="745375"/>
          </a:xfrm>
          <a:prstGeom prst="rect">
            <a:avLst/>
          </a:prstGeom>
          <a:noFill/>
        </p:spPr>
        <p:txBody>
          <a:bodyPr wrap="square" rtlCol="0">
            <a:spAutoFit/>
          </a:bodyPr>
          <a:lstStyle/>
          <a:p>
            <a:r>
              <a:rPr lang="en-US" altLang="zh-CN" sz="4000" b="1" dirty="0">
                <a:solidFill>
                  <a:schemeClr val="bg1"/>
                </a:solidFill>
              </a:rPr>
              <a:t>”</a:t>
            </a:r>
            <a:endParaRPr lang="zh-CN" altLang="en-US" sz="4000" b="1" dirty="0">
              <a:solidFill>
                <a:schemeClr val="bg1"/>
              </a:solidFill>
            </a:endParaRPr>
          </a:p>
        </p:txBody>
      </p:sp>
      <p:sp>
        <p:nvSpPr>
          <p:cNvPr id="11" name="TextBox 16">
            <a:extLst>
              <a:ext uri="{FF2B5EF4-FFF2-40B4-BE49-F238E27FC236}">
                <a16:creationId xmlns:a16="http://schemas.microsoft.com/office/drawing/2014/main" xmlns="" id="{614E6408-54FD-4010-8DC8-BDF43F09FB1C}"/>
              </a:ext>
            </a:extLst>
          </p:cNvPr>
          <p:cNvSpPr txBox="1"/>
          <p:nvPr/>
        </p:nvSpPr>
        <p:spPr>
          <a:xfrm>
            <a:off x="1702787" y="5723434"/>
            <a:ext cx="4138676" cy="259260"/>
          </a:xfrm>
          <a:prstGeom prst="rect">
            <a:avLst/>
          </a:prstGeom>
          <a:noFill/>
        </p:spPr>
        <p:txBody>
          <a:bodyPr wrap="square" rtlCol="0">
            <a:spAutoFit/>
          </a:bodyPr>
          <a:lstStyle/>
          <a:p>
            <a:pPr algn="ctr"/>
            <a:r>
              <a:rPr lang="zh-CN" altLang="en-US" sz="1000" dirty="0">
                <a:solidFill>
                  <a:schemeClr val="bg1"/>
                </a:solidFill>
                <a:latin typeface="微软雅黑" pitchFamily="34" charset="-122"/>
                <a:ea typeface="微软雅黑" pitchFamily="34" charset="-122"/>
              </a:rPr>
              <a:t>单击此处添加文本单击此处添加文本单击此处添加文本</a:t>
            </a:r>
            <a:endParaRPr lang="en-US" altLang="zh-CN" sz="1000" dirty="0">
              <a:solidFill>
                <a:schemeClr val="bg1"/>
              </a:solidFill>
              <a:latin typeface="微软雅黑" pitchFamily="34" charset="-122"/>
              <a:ea typeface="微软雅黑" pitchFamily="34" charset="-122"/>
            </a:endParaRPr>
          </a:p>
        </p:txBody>
      </p:sp>
      <p:cxnSp>
        <p:nvCxnSpPr>
          <p:cNvPr id="12" name="直接连接符 11">
            <a:extLst>
              <a:ext uri="{FF2B5EF4-FFF2-40B4-BE49-F238E27FC236}">
                <a16:creationId xmlns:a16="http://schemas.microsoft.com/office/drawing/2014/main" xmlns="" id="{98BFDC8A-5C1B-4D72-A7F9-038B8D02B627}"/>
              </a:ext>
            </a:extLst>
          </p:cNvPr>
          <p:cNvCxnSpPr/>
          <p:nvPr/>
        </p:nvCxnSpPr>
        <p:spPr>
          <a:xfrm>
            <a:off x="1702787" y="5660105"/>
            <a:ext cx="4501438"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TextBox 18">
            <a:extLst>
              <a:ext uri="{FF2B5EF4-FFF2-40B4-BE49-F238E27FC236}">
                <a16:creationId xmlns:a16="http://schemas.microsoft.com/office/drawing/2014/main" xmlns="" id="{9767EE9F-77D0-4AE7-907B-6FC04D0E43D1}"/>
              </a:ext>
            </a:extLst>
          </p:cNvPr>
          <p:cNvSpPr txBox="1"/>
          <p:nvPr/>
        </p:nvSpPr>
        <p:spPr>
          <a:xfrm>
            <a:off x="6565695" y="5755660"/>
            <a:ext cx="4138676" cy="267363"/>
          </a:xfrm>
          <a:prstGeom prst="rect">
            <a:avLst/>
          </a:prstGeom>
          <a:noFill/>
        </p:spPr>
        <p:txBody>
          <a:bodyPr wrap="square" rtlCol="0">
            <a:spAutoFit/>
          </a:bodyPr>
          <a:lstStyle/>
          <a:p>
            <a:pPr algn="ctr"/>
            <a:r>
              <a:rPr lang="zh-CN" altLang="en-US" sz="105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050" dirty="0">
              <a:solidFill>
                <a:schemeClr val="bg1">
                  <a:lumMod val="50000"/>
                </a:schemeClr>
              </a:solidFill>
              <a:latin typeface="微软雅黑" pitchFamily="34" charset="-122"/>
              <a:ea typeface="微软雅黑" pitchFamily="34" charset="-122"/>
            </a:endParaRPr>
          </a:p>
        </p:txBody>
      </p:sp>
      <p:cxnSp>
        <p:nvCxnSpPr>
          <p:cNvPr id="14" name="直接连接符 13">
            <a:extLst>
              <a:ext uri="{FF2B5EF4-FFF2-40B4-BE49-F238E27FC236}">
                <a16:creationId xmlns:a16="http://schemas.microsoft.com/office/drawing/2014/main" xmlns="" id="{35BCF9C0-308E-4B6D-97A6-301E8367EA92}"/>
              </a:ext>
            </a:extLst>
          </p:cNvPr>
          <p:cNvCxnSpPr/>
          <p:nvPr/>
        </p:nvCxnSpPr>
        <p:spPr>
          <a:xfrm>
            <a:off x="6585340" y="5660107"/>
            <a:ext cx="4501438" cy="0"/>
          </a:xfrm>
          <a:prstGeom prst="line">
            <a:avLst/>
          </a:prstGeom>
          <a:ln>
            <a:solidFill>
              <a:srgbClr val="7481A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0257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E4C399E7-F8DC-41FD-A383-07259CDB8752}"/>
              </a:ext>
            </a:extLst>
          </p:cNvPr>
          <p:cNvGrpSpPr/>
          <p:nvPr/>
        </p:nvGrpSpPr>
        <p:grpSpPr>
          <a:xfrm>
            <a:off x="1836588" y="2312875"/>
            <a:ext cx="3340920" cy="3340920"/>
            <a:chOff x="2601227" y="2771221"/>
            <a:chExt cx="2241550" cy="2241550"/>
          </a:xfrm>
          <a:solidFill>
            <a:srgbClr val="007692"/>
          </a:solidFill>
        </p:grpSpPr>
        <p:sp>
          <p:nvSpPr>
            <p:cNvPr id="4" name="Freeform 22">
              <a:extLst>
                <a:ext uri="{FF2B5EF4-FFF2-40B4-BE49-F238E27FC236}">
                  <a16:creationId xmlns:a16="http://schemas.microsoft.com/office/drawing/2014/main" xmlns="" id="{933935C1-1606-4444-976F-540F594203AE}"/>
                </a:ext>
              </a:extLst>
            </p:cNvPr>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rgbClr val="2D9F7E"/>
            </a:solidFill>
            <a:ln w="6350">
              <a:noFill/>
            </a:ln>
          </p:spPr>
          <p:txBody>
            <a:bodyPr/>
            <a:lstStyle/>
            <a:p>
              <a:endParaRPr lang="zh-CN" altLang="en-US" dirty="0">
                <a:latin typeface="Impact" panose="020B0806030902050204" pitchFamily="34" charset="0"/>
              </a:endParaRPr>
            </a:p>
          </p:txBody>
        </p:sp>
        <p:sp>
          <p:nvSpPr>
            <p:cNvPr id="5" name="Freeform 23">
              <a:extLst>
                <a:ext uri="{FF2B5EF4-FFF2-40B4-BE49-F238E27FC236}">
                  <a16:creationId xmlns:a16="http://schemas.microsoft.com/office/drawing/2014/main" xmlns="" id="{EA360363-C558-4D99-88C4-080637E7168D}"/>
                </a:ext>
              </a:extLst>
            </p:cNvPr>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6" name="Freeform 24">
              <a:extLst>
                <a:ext uri="{FF2B5EF4-FFF2-40B4-BE49-F238E27FC236}">
                  <a16:creationId xmlns:a16="http://schemas.microsoft.com/office/drawing/2014/main" xmlns="" id="{EEFE66F2-E75A-4931-8341-A4AAF6C1410B}"/>
                </a:ext>
              </a:extLst>
            </p:cNvPr>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rgbClr val="2D9F7E"/>
            </a:solidFill>
            <a:ln w="6350">
              <a:noFill/>
            </a:ln>
          </p:spPr>
          <p:txBody>
            <a:bodyPr/>
            <a:lstStyle/>
            <a:p>
              <a:endParaRPr lang="zh-CN" altLang="en-US">
                <a:latin typeface="Impact" panose="020B0806030902050204" pitchFamily="34" charset="0"/>
              </a:endParaRPr>
            </a:p>
          </p:txBody>
        </p:sp>
        <p:sp>
          <p:nvSpPr>
            <p:cNvPr id="7" name="Freeform 25">
              <a:extLst>
                <a:ext uri="{FF2B5EF4-FFF2-40B4-BE49-F238E27FC236}">
                  <a16:creationId xmlns:a16="http://schemas.microsoft.com/office/drawing/2014/main" xmlns="" id="{4B970679-A4BA-4EF9-A848-B354692CB5FB}"/>
                </a:ext>
              </a:extLst>
            </p:cNvPr>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8" name="矩形 7">
              <a:extLst>
                <a:ext uri="{FF2B5EF4-FFF2-40B4-BE49-F238E27FC236}">
                  <a16:creationId xmlns:a16="http://schemas.microsoft.com/office/drawing/2014/main" xmlns="" id="{C94D6F00-112B-4C42-B8B9-50A45419A303}"/>
                </a:ext>
              </a:extLst>
            </p:cNvPr>
            <p:cNvSpPr/>
            <p:nvPr/>
          </p:nvSpPr>
          <p:spPr>
            <a:xfrm>
              <a:off x="2817207" y="3025563"/>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9" name="矩形 8">
              <a:extLst>
                <a:ext uri="{FF2B5EF4-FFF2-40B4-BE49-F238E27FC236}">
                  <a16:creationId xmlns:a16="http://schemas.microsoft.com/office/drawing/2014/main" xmlns="" id="{A6A63953-D18D-4ACE-9A2A-E21CE1689611}"/>
                </a:ext>
              </a:extLst>
            </p:cNvPr>
            <p:cNvSpPr/>
            <p:nvPr/>
          </p:nvSpPr>
          <p:spPr>
            <a:xfrm>
              <a:off x="4050646" y="3031135"/>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10" name="矩形 9">
              <a:extLst>
                <a:ext uri="{FF2B5EF4-FFF2-40B4-BE49-F238E27FC236}">
                  <a16:creationId xmlns:a16="http://schemas.microsoft.com/office/drawing/2014/main" xmlns="" id="{7158C250-56AB-4C63-A4EE-7E16C5E9D217}"/>
                </a:ext>
              </a:extLst>
            </p:cNvPr>
            <p:cNvSpPr/>
            <p:nvPr/>
          </p:nvSpPr>
          <p:spPr>
            <a:xfrm>
              <a:off x="2817206" y="4253494"/>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11" name="矩形 10">
              <a:extLst>
                <a:ext uri="{FF2B5EF4-FFF2-40B4-BE49-F238E27FC236}">
                  <a16:creationId xmlns:a16="http://schemas.microsoft.com/office/drawing/2014/main" xmlns="" id="{DE80C9DC-1CC2-4FD7-A7BC-275AED5936F0}"/>
                </a:ext>
              </a:extLst>
            </p:cNvPr>
            <p:cNvSpPr/>
            <p:nvPr/>
          </p:nvSpPr>
          <p:spPr>
            <a:xfrm>
              <a:off x="3993626" y="4253494"/>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grpSp>
        <p:nvGrpSpPr>
          <p:cNvPr id="12" name="组合 15">
            <a:extLst>
              <a:ext uri="{FF2B5EF4-FFF2-40B4-BE49-F238E27FC236}">
                <a16:creationId xmlns:a16="http://schemas.microsoft.com/office/drawing/2014/main" xmlns="" id="{3DAF87D9-2E5C-413A-8948-A6D2265A16ED}"/>
              </a:ext>
            </a:extLst>
          </p:cNvPr>
          <p:cNvGrpSpPr>
            <a:grpSpLocks/>
          </p:cNvGrpSpPr>
          <p:nvPr/>
        </p:nvGrpSpPr>
        <p:grpSpPr bwMode="auto">
          <a:xfrm>
            <a:off x="5903235" y="2667077"/>
            <a:ext cx="2357438" cy="1429722"/>
            <a:chOff x="0" y="0"/>
            <a:chExt cx="2358517" cy="1430907"/>
          </a:xfrm>
        </p:grpSpPr>
        <p:sp>
          <p:nvSpPr>
            <p:cNvPr id="13" name="矩形 127">
              <a:extLst>
                <a:ext uri="{FF2B5EF4-FFF2-40B4-BE49-F238E27FC236}">
                  <a16:creationId xmlns:a16="http://schemas.microsoft.com/office/drawing/2014/main" xmlns="" id="{1B409B44-A42B-4C0E-A7C6-D871BB4D1675}"/>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4" name="组合 11">
              <a:extLst>
                <a:ext uri="{FF2B5EF4-FFF2-40B4-BE49-F238E27FC236}">
                  <a16:creationId xmlns:a16="http://schemas.microsoft.com/office/drawing/2014/main" xmlns="" id="{CD0C87A1-D43F-48D5-8EBA-4D4F53EB9D0E}"/>
                </a:ext>
              </a:extLst>
            </p:cNvPr>
            <p:cNvGrpSpPr>
              <a:grpSpLocks/>
            </p:cNvGrpSpPr>
            <p:nvPr/>
          </p:nvGrpSpPr>
          <p:grpSpPr bwMode="auto">
            <a:xfrm>
              <a:off x="33757" y="0"/>
              <a:ext cx="1854752" cy="426903"/>
              <a:chOff x="0" y="0"/>
              <a:chExt cx="1854752" cy="426903"/>
            </a:xfrm>
          </p:grpSpPr>
          <p:grpSp>
            <p:nvGrpSpPr>
              <p:cNvPr id="15" name="组合 79">
                <a:extLst>
                  <a:ext uri="{FF2B5EF4-FFF2-40B4-BE49-F238E27FC236}">
                    <a16:creationId xmlns:a16="http://schemas.microsoft.com/office/drawing/2014/main" xmlns="" id="{5967E2A0-5415-4E6D-9DA0-54DF2E293343}"/>
                  </a:ext>
                </a:extLst>
              </p:cNvPr>
              <p:cNvGrpSpPr>
                <a:grpSpLocks/>
              </p:cNvGrpSpPr>
              <p:nvPr/>
            </p:nvGrpSpPr>
            <p:grpSpPr bwMode="auto">
              <a:xfrm>
                <a:off x="0" y="0"/>
                <a:ext cx="422357" cy="422357"/>
                <a:chOff x="0" y="0"/>
                <a:chExt cx="612620" cy="612620"/>
              </a:xfrm>
            </p:grpSpPr>
            <p:sp>
              <p:nvSpPr>
                <p:cNvPr id="17" name="椭圆 82">
                  <a:extLst>
                    <a:ext uri="{FF2B5EF4-FFF2-40B4-BE49-F238E27FC236}">
                      <a16:creationId xmlns:a16="http://schemas.microsoft.com/office/drawing/2014/main" xmlns="" id="{8444804E-7812-4AE5-A9D6-70528D10D3ED}"/>
                    </a:ext>
                  </a:extLst>
                </p:cNvPr>
                <p:cNvSpPr>
                  <a:spLocks noChangeArrowheads="1"/>
                </p:cNvSpPr>
                <p:nvPr/>
              </p:nvSpPr>
              <p:spPr bwMode="auto">
                <a:xfrm>
                  <a:off x="0" y="0"/>
                  <a:ext cx="612620" cy="612620"/>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grpSp>
              <p:nvGrpSpPr>
                <p:cNvPr id="18" name="组合 83">
                  <a:extLst>
                    <a:ext uri="{FF2B5EF4-FFF2-40B4-BE49-F238E27FC236}">
                      <a16:creationId xmlns:a16="http://schemas.microsoft.com/office/drawing/2014/main" xmlns="" id="{F3D340F1-BAE4-4FCA-9197-CF4E8500B055}"/>
                    </a:ext>
                  </a:extLst>
                </p:cNvPr>
                <p:cNvGrpSpPr>
                  <a:grpSpLocks/>
                </p:cNvGrpSpPr>
                <p:nvPr/>
              </p:nvGrpSpPr>
              <p:grpSpPr bwMode="auto">
                <a:xfrm>
                  <a:off x="146814" y="146814"/>
                  <a:ext cx="318993" cy="318993"/>
                  <a:chOff x="0" y="0"/>
                  <a:chExt cx="479425" cy="479425"/>
                </a:xfrm>
              </p:grpSpPr>
              <p:sp>
                <p:nvSpPr>
                  <p:cNvPr id="19" name="Freeform 7">
                    <a:extLst>
                      <a:ext uri="{FF2B5EF4-FFF2-40B4-BE49-F238E27FC236}">
                        <a16:creationId xmlns:a16="http://schemas.microsoft.com/office/drawing/2014/main" xmlns="" id="{8CF69871-5C6E-4CFE-9ED3-3DEA688D550E}"/>
                      </a:ext>
                    </a:extLst>
                  </p:cNvPr>
                  <p:cNvSpPr>
                    <a:spLocks noChangeArrowheads="1"/>
                  </p:cNvSpPr>
                  <p:nvPr/>
                </p:nvSpPr>
                <p:spPr bwMode="auto">
                  <a:xfrm>
                    <a:off x="88900" y="88900"/>
                    <a:ext cx="300037" cy="120650"/>
                  </a:xfrm>
                  <a:custGeom>
                    <a:avLst/>
                    <a:gdLst>
                      <a:gd name="T0" fmla="*/ 476307944 w 189"/>
                      <a:gd name="T1" fmla="*/ 191531875 h 76"/>
                      <a:gd name="T2" fmla="*/ 0 w 189"/>
                      <a:gd name="T3" fmla="*/ 191531875 h 76"/>
                      <a:gd name="T4" fmla="*/ 0 w 189"/>
                      <a:gd name="T5" fmla="*/ 0 h 76"/>
                      <a:gd name="T6" fmla="*/ 47882095 w 189"/>
                      <a:gd name="T7" fmla="*/ 0 h 76"/>
                      <a:gd name="T8" fmla="*/ 47882095 w 189"/>
                      <a:gd name="T9" fmla="*/ 143648113 h 76"/>
                      <a:gd name="T10" fmla="*/ 428425849 w 189"/>
                      <a:gd name="T11" fmla="*/ 143648113 h 76"/>
                      <a:gd name="T12" fmla="*/ 428425849 w 189"/>
                      <a:gd name="T13" fmla="*/ 0 h 76"/>
                      <a:gd name="T14" fmla="*/ 476307944 w 189"/>
                      <a:gd name="T15" fmla="*/ 0 h 76"/>
                      <a:gd name="T16" fmla="*/ 476307944 w 189"/>
                      <a:gd name="T17" fmla="*/ 1915318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76"/>
                      <a:gd name="T29" fmla="*/ 189 w 189"/>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76">
                        <a:moveTo>
                          <a:pt x="189" y="76"/>
                        </a:moveTo>
                        <a:lnTo>
                          <a:pt x="0" y="76"/>
                        </a:lnTo>
                        <a:lnTo>
                          <a:pt x="0" y="0"/>
                        </a:lnTo>
                        <a:lnTo>
                          <a:pt x="19" y="0"/>
                        </a:lnTo>
                        <a:lnTo>
                          <a:pt x="19" y="57"/>
                        </a:lnTo>
                        <a:lnTo>
                          <a:pt x="170" y="57"/>
                        </a:lnTo>
                        <a:lnTo>
                          <a:pt x="170" y="0"/>
                        </a:lnTo>
                        <a:lnTo>
                          <a:pt x="189" y="0"/>
                        </a:lnTo>
                        <a:lnTo>
                          <a:pt x="189" y="7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0" name="Freeform 8">
                    <a:extLst>
                      <a:ext uri="{FF2B5EF4-FFF2-40B4-BE49-F238E27FC236}">
                        <a16:creationId xmlns:a16="http://schemas.microsoft.com/office/drawing/2014/main" xmlns="" id="{668A3140-F642-445A-AF36-B220CC3A0DB1}"/>
                      </a:ext>
                    </a:extLst>
                  </p:cNvPr>
                  <p:cNvSpPr>
                    <a:spLocks noChangeArrowheads="1"/>
                  </p:cNvSpPr>
                  <p:nvPr/>
                </p:nvSpPr>
                <p:spPr bwMode="auto">
                  <a:xfrm>
                    <a:off x="239712" y="88900"/>
                    <a:ext cx="88900" cy="60325"/>
                  </a:xfrm>
                  <a:custGeom>
                    <a:avLst/>
                    <a:gdLst>
                      <a:gd name="T0" fmla="*/ 141128750 w 56"/>
                      <a:gd name="T1" fmla="*/ 95765938 h 38"/>
                      <a:gd name="T2" fmla="*/ 0 w 56"/>
                      <a:gd name="T3" fmla="*/ 95765938 h 38"/>
                      <a:gd name="T4" fmla="*/ 0 w 56"/>
                      <a:gd name="T5" fmla="*/ 0 h 38"/>
                      <a:gd name="T6" fmla="*/ 47883763 w 56"/>
                      <a:gd name="T7" fmla="*/ 0 h 38"/>
                      <a:gd name="T8" fmla="*/ 47883763 w 56"/>
                      <a:gd name="T9" fmla="*/ 47883763 h 38"/>
                      <a:gd name="T10" fmla="*/ 93246575 w 56"/>
                      <a:gd name="T11" fmla="*/ 47883763 h 38"/>
                      <a:gd name="T12" fmla="*/ 93246575 w 56"/>
                      <a:gd name="T13" fmla="*/ 0 h 38"/>
                      <a:gd name="T14" fmla="*/ 141128750 w 56"/>
                      <a:gd name="T15" fmla="*/ 0 h 38"/>
                      <a:gd name="T16" fmla="*/ 141128750 w 56"/>
                      <a:gd name="T17" fmla="*/ 95765938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38"/>
                      <a:gd name="T29" fmla="*/ 56 w 56"/>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38">
                        <a:moveTo>
                          <a:pt x="56" y="38"/>
                        </a:moveTo>
                        <a:lnTo>
                          <a:pt x="0" y="38"/>
                        </a:lnTo>
                        <a:lnTo>
                          <a:pt x="0" y="0"/>
                        </a:lnTo>
                        <a:lnTo>
                          <a:pt x="19" y="0"/>
                        </a:lnTo>
                        <a:lnTo>
                          <a:pt x="19" y="19"/>
                        </a:lnTo>
                        <a:lnTo>
                          <a:pt x="37" y="19"/>
                        </a:lnTo>
                        <a:lnTo>
                          <a:pt x="37" y="0"/>
                        </a:lnTo>
                        <a:lnTo>
                          <a:pt x="56" y="0"/>
                        </a:lnTo>
                        <a:lnTo>
                          <a:pt x="56" y="3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1" name="Freeform 9">
                    <a:extLst>
                      <a:ext uri="{FF2B5EF4-FFF2-40B4-BE49-F238E27FC236}">
                        <a16:creationId xmlns:a16="http://schemas.microsoft.com/office/drawing/2014/main" xmlns="" id="{0484FBD3-F08E-4D42-9DB1-8FB7BF11BC5F}"/>
                      </a:ext>
                    </a:extLst>
                  </p:cNvPr>
                  <p:cNvSpPr>
                    <a:spLocks noChangeArrowheads="1"/>
                  </p:cNvSpPr>
                  <p:nvPr/>
                </p:nvSpPr>
                <p:spPr bwMode="auto">
                  <a:xfrm>
                    <a:off x="0" y="0"/>
                    <a:ext cx="479425" cy="479425"/>
                  </a:xfrm>
                  <a:custGeom>
                    <a:avLst/>
                    <a:gdLst>
                      <a:gd name="T0" fmla="*/ 761087188 w 302"/>
                      <a:gd name="T1" fmla="*/ 761087188 h 302"/>
                      <a:gd name="T2" fmla="*/ 0 w 302"/>
                      <a:gd name="T3" fmla="*/ 761087188 h 302"/>
                      <a:gd name="T4" fmla="*/ 0 w 302"/>
                      <a:gd name="T5" fmla="*/ 0 h 302"/>
                      <a:gd name="T6" fmla="*/ 617437488 w 302"/>
                      <a:gd name="T7" fmla="*/ 0 h 302"/>
                      <a:gd name="T8" fmla="*/ 617437488 w 302"/>
                      <a:gd name="T9" fmla="*/ 45362813 h 302"/>
                      <a:gd name="T10" fmla="*/ 45362813 w 302"/>
                      <a:gd name="T11" fmla="*/ 45362813 h 302"/>
                      <a:gd name="T12" fmla="*/ 45362813 w 302"/>
                      <a:gd name="T13" fmla="*/ 713205013 h 302"/>
                      <a:gd name="T14" fmla="*/ 713205013 w 302"/>
                      <a:gd name="T15" fmla="*/ 713205013 h 302"/>
                      <a:gd name="T16" fmla="*/ 713205013 w 302"/>
                      <a:gd name="T17" fmla="*/ 141128750 h 302"/>
                      <a:gd name="T18" fmla="*/ 761087188 w 302"/>
                      <a:gd name="T19" fmla="*/ 141128750 h 302"/>
                      <a:gd name="T20" fmla="*/ 761087188 w 302"/>
                      <a:gd name="T21" fmla="*/ 761087188 h 3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302"/>
                      <a:gd name="T35" fmla="*/ 302 w 302"/>
                      <a:gd name="T36" fmla="*/ 302 h 3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2" name="Rectangle 10">
                    <a:extLst>
                      <a:ext uri="{FF2B5EF4-FFF2-40B4-BE49-F238E27FC236}">
                        <a16:creationId xmlns:a16="http://schemas.microsoft.com/office/drawing/2014/main" xmlns="" id="{B5F789FB-A44B-4BF4-8686-1D8F151E458F}"/>
                      </a:ext>
                    </a:extLst>
                  </p:cNvPr>
                  <p:cNvSpPr>
                    <a:spLocks noChangeArrowheads="1"/>
                  </p:cNvSpPr>
                  <p:nvPr/>
                </p:nvSpPr>
                <p:spPr bwMode="auto">
                  <a:xfrm>
                    <a:off x="88900" y="269875"/>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3" name="Rectangle 11">
                    <a:extLst>
                      <a:ext uri="{FF2B5EF4-FFF2-40B4-BE49-F238E27FC236}">
                        <a16:creationId xmlns:a16="http://schemas.microsoft.com/office/drawing/2014/main" xmlns="" id="{01F0A8FD-BF38-48ED-8059-01E03A21ABE9}"/>
                      </a:ext>
                    </a:extLst>
                  </p:cNvPr>
                  <p:cNvSpPr>
                    <a:spLocks noChangeArrowheads="1"/>
                  </p:cNvSpPr>
                  <p:nvPr/>
                </p:nvSpPr>
                <p:spPr bwMode="auto">
                  <a:xfrm>
                    <a:off x="88900" y="328613"/>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4" name="Rectangle 12">
                    <a:extLst>
                      <a:ext uri="{FF2B5EF4-FFF2-40B4-BE49-F238E27FC236}">
                        <a16:creationId xmlns:a16="http://schemas.microsoft.com/office/drawing/2014/main" xmlns="" id="{39103CD4-DD48-4BED-9589-C57EB74F45C3}"/>
                      </a:ext>
                    </a:extLst>
                  </p:cNvPr>
                  <p:cNvSpPr>
                    <a:spLocks noChangeArrowheads="1"/>
                  </p:cNvSpPr>
                  <p:nvPr/>
                </p:nvSpPr>
                <p:spPr bwMode="auto">
                  <a:xfrm>
                    <a:off x="88900" y="388938"/>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grpSp>
          </p:grpSp>
          <p:sp>
            <p:nvSpPr>
              <p:cNvPr id="16" name="矩形 128">
                <a:extLst>
                  <a:ext uri="{FF2B5EF4-FFF2-40B4-BE49-F238E27FC236}">
                    <a16:creationId xmlns:a16="http://schemas.microsoft.com/office/drawing/2014/main" xmlns="" id="{60B1123F-9999-4D55-8183-7498D3BA3B37}"/>
                  </a:ext>
                </a:extLst>
              </p:cNvPr>
              <p:cNvSpPr>
                <a:spLocks noChangeArrowheads="1"/>
              </p:cNvSpPr>
              <p:nvPr/>
            </p:nvSpPr>
            <p:spPr bwMode="auto">
              <a:xfrm>
                <a:off x="426901"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25" name="组合 16">
            <a:extLst>
              <a:ext uri="{FF2B5EF4-FFF2-40B4-BE49-F238E27FC236}">
                <a16:creationId xmlns:a16="http://schemas.microsoft.com/office/drawing/2014/main" xmlns="" id="{9CA18813-DB1D-44A2-B97E-AFBDC6D4B065}"/>
              </a:ext>
            </a:extLst>
          </p:cNvPr>
          <p:cNvGrpSpPr>
            <a:grpSpLocks/>
          </p:cNvGrpSpPr>
          <p:nvPr/>
        </p:nvGrpSpPr>
        <p:grpSpPr bwMode="auto">
          <a:xfrm>
            <a:off x="8455935" y="2667077"/>
            <a:ext cx="2359025" cy="1429722"/>
            <a:chOff x="0" y="0"/>
            <a:chExt cx="2358517" cy="1430907"/>
          </a:xfrm>
        </p:grpSpPr>
        <p:sp>
          <p:nvSpPr>
            <p:cNvPr id="26" name="矩形 130">
              <a:extLst>
                <a:ext uri="{FF2B5EF4-FFF2-40B4-BE49-F238E27FC236}">
                  <a16:creationId xmlns:a16="http://schemas.microsoft.com/office/drawing/2014/main" xmlns="" id="{92752155-95F5-40DF-A51F-EF81B064E9B3}"/>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椭圆 134">
              <a:extLst>
                <a:ext uri="{FF2B5EF4-FFF2-40B4-BE49-F238E27FC236}">
                  <a16:creationId xmlns:a16="http://schemas.microsoft.com/office/drawing/2014/main" xmlns="" id="{C3FBD8D8-D2A4-49CA-B048-5850F20C5280}"/>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28" name="矩形 133">
              <a:extLst>
                <a:ext uri="{FF2B5EF4-FFF2-40B4-BE49-F238E27FC236}">
                  <a16:creationId xmlns:a16="http://schemas.microsoft.com/office/drawing/2014/main" xmlns="" id="{11FE87EF-A290-434A-930B-35444223B4C4}"/>
                </a:ext>
              </a:extLst>
            </p:cNvPr>
            <p:cNvSpPr>
              <a:spLocks noChangeArrowheads="1"/>
            </p:cNvSpPr>
            <p:nvPr/>
          </p:nvSpPr>
          <p:spPr bwMode="auto">
            <a:xfrm>
              <a:off x="460658"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9" name="组合 14">
              <a:extLst>
                <a:ext uri="{FF2B5EF4-FFF2-40B4-BE49-F238E27FC236}">
                  <a16:creationId xmlns:a16="http://schemas.microsoft.com/office/drawing/2014/main" xmlns="" id="{318EFDA8-5D4E-4A8B-B098-CBE60A501F7C}"/>
                </a:ext>
              </a:extLst>
            </p:cNvPr>
            <p:cNvGrpSpPr>
              <a:grpSpLocks/>
            </p:cNvGrpSpPr>
            <p:nvPr/>
          </p:nvGrpSpPr>
          <p:grpSpPr bwMode="auto">
            <a:xfrm>
              <a:off x="134973" y="141998"/>
              <a:ext cx="219923" cy="151470"/>
              <a:chOff x="0" y="0"/>
              <a:chExt cx="219923" cy="151470"/>
            </a:xfrm>
          </p:grpSpPr>
          <p:sp>
            <p:nvSpPr>
              <p:cNvPr id="30" name="Rectangle 27">
                <a:extLst>
                  <a:ext uri="{FF2B5EF4-FFF2-40B4-BE49-F238E27FC236}">
                    <a16:creationId xmlns:a16="http://schemas.microsoft.com/office/drawing/2014/main" xmlns="" id="{F032B2E2-4E46-4E16-8E75-627B6D329571}"/>
                  </a:ext>
                </a:extLst>
              </p:cNvPr>
              <p:cNvSpPr>
                <a:spLocks noChangeArrowheads="1"/>
              </p:cNvSpPr>
              <p:nvPr/>
            </p:nvSpPr>
            <p:spPr bwMode="auto">
              <a:xfrm>
                <a:off x="40780"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1" name="Rectangle 28">
                <a:extLst>
                  <a:ext uri="{FF2B5EF4-FFF2-40B4-BE49-F238E27FC236}">
                    <a16:creationId xmlns:a16="http://schemas.microsoft.com/office/drawing/2014/main" xmlns="" id="{1493B3A1-D237-4832-A078-29D3CB146624}"/>
                  </a:ext>
                </a:extLst>
              </p:cNvPr>
              <p:cNvSpPr>
                <a:spLocks noChangeArrowheads="1"/>
              </p:cNvSpPr>
              <p:nvPr/>
            </p:nvSpPr>
            <p:spPr bwMode="auto">
              <a:xfrm>
                <a:off x="82289"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2" name="Rectangle 29">
                <a:extLst>
                  <a:ext uri="{FF2B5EF4-FFF2-40B4-BE49-F238E27FC236}">
                    <a16:creationId xmlns:a16="http://schemas.microsoft.com/office/drawing/2014/main" xmlns="" id="{66B2A851-BACB-4EA6-803C-7AFC72517473}"/>
                  </a:ext>
                </a:extLst>
              </p:cNvPr>
              <p:cNvSpPr>
                <a:spLocks noChangeArrowheads="1"/>
              </p:cNvSpPr>
              <p:nvPr/>
            </p:nvSpPr>
            <p:spPr bwMode="auto">
              <a:xfrm>
                <a:off x="123798"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3" name="Rectangle 30">
                <a:extLst>
                  <a:ext uri="{FF2B5EF4-FFF2-40B4-BE49-F238E27FC236}">
                    <a16:creationId xmlns:a16="http://schemas.microsoft.com/office/drawing/2014/main" xmlns="" id="{CBE1F47F-0279-456F-B4C8-21A732912332}"/>
                  </a:ext>
                </a:extLst>
              </p:cNvPr>
              <p:cNvSpPr>
                <a:spLocks noChangeArrowheads="1"/>
              </p:cNvSpPr>
              <p:nvPr/>
            </p:nvSpPr>
            <p:spPr bwMode="auto">
              <a:xfrm>
                <a:off x="165307" y="61899"/>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4" name="Rectangle 31">
                <a:extLst>
                  <a:ext uri="{FF2B5EF4-FFF2-40B4-BE49-F238E27FC236}">
                    <a16:creationId xmlns:a16="http://schemas.microsoft.com/office/drawing/2014/main" xmlns="" id="{FBB1728F-40DA-4E22-97CB-2E193E691559}"/>
                  </a:ext>
                </a:extLst>
              </p:cNvPr>
              <p:cNvSpPr>
                <a:spLocks noChangeArrowheads="1"/>
              </p:cNvSpPr>
              <p:nvPr/>
            </p:nvSpPr>
            <p:spPr bwMode="auto">
              <a:xfrm>
                <a:off x="40780"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5" name="Rectangle 32">
                <a:extLst>
                  <a:ext uri="{FF2B5EF4-FFF2-40B4-BE49-F238E27FC236}">
                    <a16:creationId xmlns:a16="http://schemas.microsoft.com/office/drawing/2014/main" xmlns="" id="{82FCF3C7-C97B-453B-B1E4-D735963DE738}"/>
                  </a:ext>
                </a:extLst>
              </p:cNvPr>
              <p:cNvSpPr>
                <a:spLocks noChangeArrowheads="1"/>
              </p:cNvSpPr>
              <p:nvPr/>
            </p:nvSpPr>
            <p:spPr bwMode="auto">
              <a:xfrm>
                <a:off x="82289"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6" name="Rectangle 33">
                <a:extLst>
                  <a:ext uri="{FF2B5EF4-FFF2-40B4-BE49-F238E27FC236}">
                    <a16:creationId xmlns:a16="http://schemas.microsoft.com/office/drawing/2014/main" xmlns="" id="{7BB76F75-8DAF-4242-9379-DB6A86BCDC67}"/>
                  </a:ext>
                </a:extLst>
              </p:cNvPr>
              <p:cNvSpPr>
                <a:spLocks noChangeArrowheads="1"/>
              </p:cNvSpPr>
              <p:nvPr/>
            </p:nvSpPr>
            <p:spPr bwMode="auto">
              <a:xfrm>
                <a:off x="123798"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7" name="Rectangle 34">
                <a:extLst>
                  <a:ext uri="{FF2B5EF4-FFF2-40B4-BE49-F238E27FC236}">
                    <a16:creationId xmlns:a16="http://schemas.microsoft.com/office/drawing/2014/main" xmlns="" id="{13B09E9D-2941-4059-88F4-F43C615F2890}"/>
                  </a:ext>
                </a:extLst>
              </p:cNvPr>
              <p:cNvSpPr>
                <a:spLocks noChangeArrowheads="1"/>
              </p:cNvSpPr>
              <p:nvPr/>
            </p:nvSpPr>
            <p:spPr bwMode="auto">
              <a:xfrm>
                <a:off x="165307" y="3422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8" name="Rectangle 35">
                <a:extLst>
                  <a:ext uri="{FF2B5EF4-FFF2-40B4-BE49-F238E27FC236}">
                    <a16:creationId xmlns:a16="http://schemas.microsoft.com/office/drawing/2014/main" xmlns="" id="{E43AEE63-6FE1-4233-8817-51D751B0E36F}"/>
                  </a:ext>
                </a:extLst>
              </p:cNvPr>
              <p:cNvSpPr>
                <a:spLocks noChangeArrowheads="1"/>
              </p:cNvSpPr>
              <p:nvPr/>
            </p:nvSpPr>
            <p:spPr bwMode="auto">
              <a:xfrm>
                <a:off x="54617" y="103407"/>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9" name="Freeform 36">
                <a:extLst>
                  <a:ext uri="{FF2B5EF4-FFF2-40B4-BE49-F238E27FC236}">
                    <a16:creationId xmlns:a16="http://schemas.microsoft.com/office/drawing/2014/main" xmlns="" id="{E8C11044-7D82-426A-979A-ED63B0081826}"/>
                  </a:ext>
                </a:extLst>
              </p:cNvPr>
              <p:cNvSpPr>
                <a:spLocks noChangeArrowheads="1"/>
              </p:cNvSpPr>
              <p:nvPr/>
            </p:nvSpPr>
            <p:spPr bwMode="auto">
              <a:xfrm>
                <a:off x="0" y="0"/>
                <a:ext cx="219923" cy="151470"/>
              </a:xfrm>
              <a:custGeom>
                <a:avLst/>
                <a:gdLst>
                  <a:gd name="T0" fmla="*/ 160152735 w 302"/>
                  <a:gd name="T1" fmla="*/ 110303658 h 208"/>
                  <a:gd name="T2" fmla="*/ 0 w 302"/>
                  <a:gd name="T3" fmla="*/ 110303658 h 208"/>
                  <a:gd name="T4" fmla="*/ 0 w 302"/>
                  <a:gd name="T5" fmla="*/ 14848429 h 208"/>
                  <a:gd name="T6" fmla="*/ 10075678 w 302"/>
                  <a:gd name="T7" fmla="*/ 14848429 h 208"/>
                  <a:gd name="T8" fmla="*/ 10075678 w 302"/>
                  <a:gd name="T9" fmla="*/ 100227990 h 208"/>
                  <a:gd name="T10" fmla="*/ 150077057 w 302"/>
                  <a:gd name="T11" fmla="*/ 100227990 h 208"/>
                  <a:gd name="T12" fmla="*/ 150077057 w 302"/>
                  <a:gd name="T13" fmla="*/ 10075668 h 208"/>
                  <a:gd name="T14" fmla="*/ 0 w 302"/>
                  <a:gd name="T15" fmla="*/ 10075668 h 208"/>
                  <a:gd name="T16" fmla="*/ 0 w 302"/>
                  <a:gd name="T17" fmla="*/ 0 h 208"/>
                  <a:gd name="T18" fmla="*/ 160152735 w 302"/>
                  <a:gd name="T19" fmla="*/ 0 h 208"/>
                  <a:gd name="T20" fmla="*/ 160152735 w 302"/>
                  <a:gd name="T21" fmla="*/ 110303658 h 2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208"/>
                  <a:gd name="T35" fmla="*/ 302 w 302"/>
                  <a:gd name="T36" fmla="*/ 208 h 20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40" name="组合 18">
            <a:extLst>
              <a:ext uri="{FF2B5EF4-FFF2-40B4-BE49-F238E27FC236}">
                <a16:creationId xmlns:a16="http://schemas.microsoft.com/office/drawing/2014/main" xmlns="" id="{FF86B380-0433-44A9-A579-8915D4EA73D5}"/>
              </a:ext>
            </a:extLst>
          </p:cNvPr>
          <p:cNvGrpSpPr>
            <a:grpSpLocks/>
          </p:cNvGrpSpPr>
          <p:nvPr/>
        </p:nvGrpSpPr>
        <p:grpSpPr bwMode="auto">
          <a:xfrm>
            <a:off x="5903235" y="4223509"/>
            <a:ext cx="2357438" cy="1430286"/>
            <a:chOff x="0" y="0"/>
            <a:chExt cx="2358517" cy="1429774"/>
          </a:xfrm>
        </p:grpSpPr>
        <p:sp>
          <p:nvSpPr>
            <p:cNvPr id="41" name="矩形 142">
              <a:extLst>
                <a:ext uri="{FF2B5EF4-FFF2-40B4-BE49-F238E27FC236}">
                  <a16:creationId xmlns:a16="http://schemas.microsoft.com/office/drawing/2014/main" xmlns="" id="{8342FA29-F907-4794-A03E-403B41B9ACF2}"/>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椭圆 146">
              <a:extLst>
                <a:ext uri="{FF2B5EF4-FFF2-40B4-BE49-F238E27FC236}">
                  <a16:creationId xmlns:a16="http://schemas.microsoft.com/office/drawing/2014/main" xmlns="" id="{E02DB845-18EE-4CF5-AC01-8B74573FEFD1}"/>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43" name="矩形 145">
              <a:extLst>
                <a:ext uri="{FF2B5EF4-FFF2-40B4-BE49-F238E27FC236}">
                  <a16:creationId xmlns:a16="http://schemas.microsoft.com/office/drawing/2014/main" xmlns="" id="{BF187298-FB60-4E41-8C58-FCCCDB2BB31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44" name="组合 118">
              <a:extLst>
                <a:ext uri="{FF2B5EF4-FFF2-40B4-BE49-F238E27FC236}">
                  <a16:creationId xmlns:a16="http://schemas.microsoft.com/office/drawing/2014/main" xmlns="" id="{07309B90-7B3E-4157-97F8-CACD52C76564}"/>
                </a:ext>
              </a:extLst>
            </p:cNvPr>
            <p:cNvGrpSpPr>
              <a:grpSpLocks/>
            </p:cNvGrpSpPr>
            <p:nvPr/>
          </p:nvGrpSpPr>
          <p:grpSpPr bwMode="auto">
            <a:xfrm>
              <a:off x="135678" y="103701"/>
              <a:ext cx="218514" cy="214955"/>
              <a:chOff x="0" y="0"/>
              <a:chExt cx="487362" cy="479425"/>
            </a:xfrm>
          </p:grpSpPr>
          <p:sp>
            <p:nvSpPr>
              <p:cNvPr id="45" name="Freeform 37">
                <a:extLst>
                  <a:ext uri="{FF2B5EF4-FFF2-40B4-BE49-F238E27FC236}">
                    <a16:creationId xmlns:a16="http://schemas.microsoft.com/office/drawing/2014/main" xmlns="" id="{F6A58580-D613-4B48-8CFD-84D21C5E6091}"/>
                  </a:ext>
                </a:extLst>
              </p:cNvPr>
              <p:cNvSpPr>
                <a:spLocks noEditPoints="1" noChangeArrowheads="1"/>
              </p:cNvSpPr>
              <p:nvPr/>
            </p:nvSpPr>
            <p:spPr bwMode="auto">
              <a:xfrm>
                <a:off x="100012" y="93662"/>
                <a:ext cx="296862" cy="295275"/>
              </a:xfrm>
              <a:custGeom>
                <a:avLst/>
                <a:gdLst>
                  <a:gd name="T0" fmla="*/ 204131519 w 187"/>
                  <a:gd name="T1" fmla="*/ 468749063 h 186"/>
                  <a:gd name="T2" fmla="*/ 0 w 187"/>
                  <a:gd name="T3" fmla="*/ 267136563 h 186"/>
                  <a:gd name="T4" fmla="*/ 269655471 w 187"/>
                  <a:gd name="T5" fmla="*/ 0 h 186"/>
                  <a:gd name="T6" fmla="*/ 471267631 w 187"/>
                  <a:gd name="T7" fmla="*/ 201612500 h 186"/>
                  <a:gd name="T8" fmla="*/ 204131519 w 187"/>
                  <a:gd name="T9" fmla="*/ 468749063 h 186"/>
                  <a:gd name="T10" fmla="*/ 65523952 w 187"/>
                  <a:gd name="T11" fmla="*/ 267136563 h 186"/>
                  <a:gd name="T12" fmla="*/ 204131519 w 187"/>
                  <a:gd name="T13" fmla="*/ 398184688 h 186"/>
                  <a:gd name="T14" fmla="*/ 400703375 w 187"/>
                  <a:gd name="T15" fmla="*/ 201612500 h 186"/>
                  <a:gd name="T16" fmla="*/ 269655471 w 187"/>
                  <a:gd name="T17" fmla="*/ 65524063 h 186"/>
                  <a:gd name="T18" fmla="*/ 65523952 w 187"/>
                  <a:gd name="T19" fmla="*/ 267136563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7"/>
                  <a:gd name="T31" fmla="*/ 0 h 186"/>
                  <a:gd name="T32" fmla="*/ 187 w 18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6" name="Freeform 38">
                <a:extLst>
                  <a:ext uri="{FF2B5EF4-FFF2-40B4-BE49-F238E27FC236}">
                    <a16:creationId xmlns:a16="http://schemas.microsoft.com/office/drawing/2014/main" xmlns="" id="{0D1FA617-BE85-4DED-8A60-2D17F5DE4793}"/>
                  </a:ext>
                </a:extLst>
              </p:cNvPr>
              <p:cNvSpPr>
                <a:spLocks noChangeArrowheads="1"/>
              </p:cNvSpPr>
              <p:nvPr/>
            </p:nvSpPr>
            <p:spPr bwMode="auto">
              <a:xfrm>
                <a:off x="0" y="284162"/>
                <a:ext cx="201612" cy="195263"/>
              </a:xfrm>
              <a:custGeom>
                <a:avLst/>
                <a:gdLst>
                  <a:gd name="T0" fmla="*/ 362423705 w 54"/>
                  <a:gd name="T1" fmla="*/ 733223830 h 52"/>
                  <a:gd name="T2" fmla="*/ 125454934 w 54"/>
                  <a:gd name="T3" fmla="*/ 634522139 h 52"/>
                  <a:gd name="T4" fmla="*/ 125454934 w 54"/>
                  <a:gd name="T5" fmla="*/ 155106413 h 52"/>
                  <a:gd name="T6" fmla="*/ 278788327 w 54"/>
                  <a:gd name="T7" fmla="*/ 0 h 52"/>
                  <a:gd name="T8" fmla="*/ 362423705 w 54"/>
                  <a:gd name="T9" fmla="*/ 84601450 h 52"/>
                  <a:gd name="T10" fmla="*/ 209090312 w 54"/>
                  <a:gd name="T11" fmla="*/ 239707863 h 52"/>
                  <a:gd name="T12" fmla="*/ 139396030 w 54"/>
                  <a:gd name="T13" fmla="*/ 394814276 h 52"/>
                  <a:gd name="T14" fmla="*/ 209090312 w 54"/>
                  <a:gd name="T15" fmla="*/ 549916934 h 52"/>
                  <a:gd name="T16" fmla="*/ 362423705 w 54"/>
                  <a:gd name="T17" fmla="*/ 620421897 h 52"/>
                  <a:gd name="T18" fmla="*/ 515760832 w 54"/>
                  <a:gd name="T19" fmla="*/ 549916934 h 52"/>
                  <a:gd name="T20" fmla="*/ 669094225 w 54"/>
                  <a:gd name="T21" fmla="*/ 394814276 h 52"/>
                  <a:gd name="T22" fmla="*/ 752729603 w 54"/>
                  <a:gd name="T23" fmla="*/ 479415726 h 52"/>
                  <a:gd name="T24" fmla="*/ 599396210 w 54"/>
                  <a:gd name="T25" fmla="*/ 634522139 h 52"/>
                  <a:gd name="T26" fmla="*/ 362423705 w 54"/>
                  <a:gd name="T27" fmla="*/ 733223830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52"/>
                  <a:gd name="T44" fmla="*/ 54 w 5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7" name="Freeform 39">
                <a:extLst>
                  <a:ext uri="{FF2B5EF4-FFF2-40B4-BE49-F238E27FC236}">
                    <a16:creationId xmlns:a16="http://schemas.microsoft.com/office/drawing/2014/main" xmlns="" id="{01A07D75-0890-47C9-9E6B-596652044420}"/>
                  </a:ext>
                </a:extLst>
              </p:cNvPr>
              <p:cNvSpPr>
                <a:spLocks noChangeArrowheads="1"/>
              </p:cNvSpPr>
              <p:nvPr/>
            </p:nvSpPr>
            <p:spPr bwMode="auto">
              <a:xfrm>
                <a:off x="292100" y="0"/>
                <a:ext cx="195262" cy="193675"/>
              </a:xfrm>
              <a:custGeom>
                <a:avLst/>
                <a:gdLst>
                  <a:gd name="T0" fmla="*/ 479409515 w 52"/>
                  <a:gd name="T1" fmla="*/ 721346262 h 52"/>
                  <a:gd name="T2" fmla="*/ 394808499 w 52"/>
                  <a:gd name="T3" fmla="*/ 638114431 h 52"/>
                  <a:gd name="T4" fmla="*/ 549914118 w 52"/>
                  <a:gd name="T5" fmla="*/ 485520878 h 52"/>
                  <a:gd name="T6" fmla="*/ 620414965 w 52"/>
                  <a:gd name="T7" fmla="*/ 332927325 h 52"/>
                  <a:gd name="T8" fmla="*/ 549914118 w 52"/>
                  <a:gd name="T9" fmla="*/ 180337497 h 52"/>
                  <a:gd name="T10" fmla="*/ 239706635 w 52"/>
                  <a:gd name="T11" fmla="*/ 180337497 h 52"/>
                  <a:gd name="T12" fmla="*/ 84601017 w 52"/>
                  <a:gd name="T13" fmla="*/ 332927325 h 52"/>
                  <a:gd name="T14" fmla="*/ 0 w 52"/>
                  <a:gd name="T15" fmla="*/ 249695494 h 52"/>
                  <a:gd name="T16" fmla="*/ 155101864 w 52"/>
                  <a:gd name="T17" fmla="*/ 97105665 h 52"/>
                  <a:gd name="T18" fmla="*/ 394808499 w 52"/>
                  <a:gd name="T19" fmla="*/ 0 h 52"/>
                  <a:gd name="T20" fmla="*/ 634515134 w 52"/>
                  <a:gd name="T21" fmla="*/ 97105665 h 52"/>
                  <a:gd name="T22" fmla="*/ 733216320 w 52"/>
                  <a:gd name="T23" fmla="*/ 332927325 h 52"/>
                  <a:gd name="T24" fmla="*/ 634515134 w 52"/>
                  <a:gd name="T25" fmla="*/ 568752709 h 52"/>
                  <a:gd name="T26" fmla="*/ 479409515 w 52"/>
                  <a:gd name="T27" fmla="*/ 72134626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52"/>
                  <a:gd name="T44" fmla="*/ 52 w 52"/>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8" name="Freeform 40">
                <a:extLst>
                  <a:ext uri="{FF2B5EF4-FFF2-40B4-BE49-F238E27FC236}">
                    <a16:creationId xmlns:a16="http://schemas.microsoft.com/office/drawing/2014/main" xmlns="" id="{6A41318B-9BB0-4E32-BC18-5B5CCAFF4844}"/>
                  </a:ext>
                </a:extLst>
              </p:cNvPr>
              <p:cNvSpPr>
                <a:spLocks noChangeArrowheads="1"/>
              </p:cNvSpPr>
              <p:nvPr/>
            </p:nvSpPr>
            <p:spPr bwMode="auto">
              <a:xfrm>
                <a:off x="163512" y="231775"/>
                <a:ext cx="46037" cy="44450"/>
              </a:xfrm>
              <a:custGeom>
                <a:avLst/>
                <a:gdLst>
                  <a:gd name="T0" fmla="*/ 37801139 w 29"/>
                  <a:gd name="T1" fmla="*/ 70564375 h 28"/>
                  <a:gd name="T2" fmla="*/ 0 w 29"/>
                  <a:gd name="T3" fmla="*/ 35282188 h 28"/>
                  <a:gd name="T4" fmla="*/ 37801139 w 29"/>
                  <a:gd name="T5" fmla="*/ 0 h 28"/>
                  <a:gd name="T6" fmla="*/ 73082944 w 29"/>
                  <a:gd name="T7" fmla="*/ 35282188 h 28"/>
                  <a:gd name="T8" fmla="*/ 37801139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5" y="28"/>
                    </a:moveTo>
                    <a:lnTo>
                      <a:pt x="0" y="14"/>
                    </a:lnTo>
                    <a:lnTo>
                      <a:pt x="15" y="0"/>
                    </a:lnTo>
                    <a:lnTo>
                      <a:pt x="29" y="14"/>
                    </a:lnTo>
                    <a:lnTo>
                      <a:pt x="15"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41">
                <a:extLst>
                  <a:ext uri="{FF2B5EF4-FFF2-40B4-BE49-F238E27FC236}">
                    <a16:creationId xmlns:a16="http://schemas.microsoft.com/office/drawing/2014/main" xmlns="" id="{B055BED6-22DF-4512-9F84-FE5518B82DD1}"/>
                  </a:ext>
                </a:extLst>
              </p:cNvPr>
              <p:cNvSpPr>
                <a:spLocks noChangeArrowheads="1"/>
              </p:cNvSpPr>
              <p:nvPr/>
            </p:nvSpPr>
            <p:spPr bwMode="auto">
              <a:xfrm>
                <a:off x="223837" y="217487"/>
                <a:ext cx="46037" cy="44450"/>
              </a:xfrm>
              <a:custGeom>
                <a:avLst/>
                <a:gdLst>
                  <a:gd name="T0" fmla="*/ 35281804 w 29"/>
                  <a:gd name="T1" fmla="*/ 70564375 h 28"/>
                  <a:gd name="T2" fmla="*/ 0 w 29"/>
                  <a:gd name="T3" fmla="*/ 35282188 h 28"/>
                  <a:gd name="T4" fmla="*/ 35281804 w 29"/>
                  <a:gd name="T5" fmla="*/ 0 h 28"/>
                  <a:gd name="T6" fmla="*/ 73082944 w 29"/>
                  <a:gd name="T7" fmla="*/ 35282188 h 28"/>
                  <a:gd name="T8" fmla="*/ 35281804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4" y="28"/>
                    </a:moveTo>
                    <a:lnTo>
                      <a:pt x="0" y="14"/>
                    </a:lnTo>
                    <a:lnTo>
                      <a:pt x="14" y="0"/>
                    </a:lnTo>
                    <a:lnTo>
                      <a:pt x="29"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Freeform 42">
                <a:extLst>
                  <a:ext uri="{FF2B5EF4-FFF2-40B4-BE49-F238E27FC236}">
                    <a16:creationId xmlns:a16="http://schemas.microsoft.com/office/drawing/2014/main" xmlns="" id="{04D41596-B595-4D2F-B697-4CF83EE943F1}"/>
                  </a:ext>
                </a:extLst>
              </p:cNvPr>
              <p:cNvSpPr>
                <a:spLocks noChangeArrowheads="1"/>
              </p:cNvSpPr>
              <p:nvPr/>
            </p:nvSpPr>
            <p:spPr bwMode="auto">
              <a:xfrm>
                <a:off x="239712" y="157162"/>
                <a:ext cx="44450" cy="44450"/>
              </a:xfrm>
              <a:custGeom>
                <a:avLst/>
                <a:gdLst>
                  <a:gd name="T0" fmla="*/ 35282188 w 28"/>
                  <a:gd name="T1" fmla="*/ 70564375 h 28"/>
                  <a:gd name="T2" fmla="*/ 0 w 28"/>
                  <a:gd name="T3" fmla="*/ 35282188 h 28"/>
                  <a:gd name="T4" fmla="*/ 35282188 w 28"/>
                  <a:gd name="T5" fmla="*/ 0 h 28"/>
                  <a:gd name="T6" fmla="*/ 70564375 w 28"/>
                  <a:gd name="T7" fmla="*/ 35282188 h 28"/>
                  <a:gd name="T8" fmla="*/ 35282188 w 28"/>
                  <a:gd name="T9" fmla="*/ 7056437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14" y="28"/>
                    </a:moveTo>
                    <a:lnTo>
                      <a:pt x="0" y="14"/>
                    </a:lnTo>
                    <a:lnTo>
                      <a:pt x="14" y="0"/>
                    </a:lnTo>
                    <a:lnTo>
                      <a:pt x="28"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1" name="Freeform 43">
                <a:extLst>
                  <a:ext uri="{FF2B5EF4-FFF2-40B4-BE49-F238E27FC236}">
                    <a16:creationId xmlns:a16="http://schemas.microsoft.com/office/drawing/2014/main" xmlns="" id="{FBD11434-F0A7-4BA0-B3EE-BC95AB9F8CEC}"/>
                  </a:ext>
                </a:extLst>
              </p:cNvPr>
              <p:cNvSpPr>
                <a:spLocks noChangeArrowheads="1"/>
              </p:cNvSpPr>
              <p:nvPr/>
            </p:nvSpPr>
            <p:spPr bwMode="auto">
              <a:xfrm>
                <a:off x="209550" y="276225"/>
                <a:ext cx="44450" cy="46038"/>
              </a:xfrm>
              <a:custGeom>
                <a:avLst/>
                <a:gdLst>
                  <a:gd name="T0" fmla="*/ 35282188 w 28"/>
                  <a:gd name="T1" fmla="*/ 73086119 h 29"/>
                  <a:gd name="T2" fmla="*/ 0 w 28"/>
                  <a:gd name="T3" fmla="*/ 37803548 h 29"/>
                  <a:gd name="T4" fmla="*/ 35282188 w 28"/>
                  <a:gd name="T5" fmla="*/ 0 h 29"/>
                  <a:gd name="T6" fmla="*/ 70564375 w 28"/>
                  <a:gd name="T7" fmla="*/ 37803548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5"/>
                    </a:lnTo>
                    <a:lnTo>
                      <a:pt x="14" y="0"/>
                    </a:lnTo>
                    <a:lnTo>
                      <a:pt x="28" y="15"/>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2" name="Freeform 44">
                <a:extLst>
                  <a:ext uri="{FF2B5EF4-FFF2-40B4-BE49-F238E27FC236}">
                    <a16:creationId xmlns:a16="http://schemas.microsoft.com/office/drawing/2014/main" xmlns="" id="{61896FD9-D56C-4F22-801D-D7DB11B0F398}"/>
                  </a:ext>
                </a:extLst>
              </p:cNvPr>
              <p:cNvSpPr>
                <a:spLocks noChangeArrowheads="1"/>
              </p:cNvSpPr>
              <p:nvPr/>
            </p:nvSpPr>
            <p:spPr bwMode="auto">
              <a:xfrm>
                <a:off x="284162" y="201612"/>
                <a:ext cx="44450" cy="46038"/>
              </a:xfrm>
              <a:custGeom>
                <a:avLst/>
                <a:gdLst>
                  <a:gd name="T0" fmla="*/ 35282188 w 28"/>
                  <a:gd name="T1" fmla="*/ 73086119 h 29"/>
                  <a:gd name="T2" fmla="*/ 0 w 28"/>
                  <a:gd name="T3" fmla="*/ 35282571 h 29"/>
                  <a:gd name="T4" fmla="*/ 35282188 w 28"/>
                  <a:gd name="T5" fmla="*/ 0 h 29"/>
                  <a:gd name="T6" fmla="*/ 70564375 w 28"/>
                  <a:gd name="T7" fmla="*/ 35282571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4"/>
                    </a:lnTo>
                    <a:lnTo>
                      <a:pt x="14" y="0"/>
                    </a:lnTo>
                    <a:lnTo>
                      <a:pt x="28" y="14"/>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53" name="组合 17">
            <a:extLst>
              <a:ext uri="{FF2B5EF4-FFF2-40B4-BE49-F238E27FC236}">
                <a16:creationId xmlns:a16="http://schemas.microsoft.com/office/drawing/2014/main" xmlns="" id="{D57EE12F-44AF-461B-AE2E-D9597AC52B06}"/>
              </a:ext>
            </a:extLst>
          </p:cNvPr>
          <p:cNvGrpSpPr>
            <a:grpSpLocks/>
          </p:cNvGrpSpPr>
          <p:nvPr/>
        </p:nvGrpSpPr>
        <p:grpSpPr bwMode="auto">
          <a:xfrm>
            <a:off x="8455935" y="4223509"/>
            <a:ext cx="2359025" cy="1430286"/>
            <a:chOff x="0" y="0"/>
            <a:chExt cx="2358517" cy="1429774"/>
          </a:xfrm>
        </p:grpSpPr>
        <p:sp>
          <p:nvSpPr>
            <p:cNvPr id="54" name="矩形 154">
              <a:extLst>
                <a:ext uri="{FF2B5EF4-FFF2-40B4-BE49-F238E27FC236}">
                  <a16:creationId xmlns:a16="http://schemas.microsoft.com/office/drawing/2014/main" xmlns="" id="{70556E67-8FEA-4F59-943F-4775904C9A0B}"/>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椭圆 155">
              <a:extLst>
                <a:ext uri="{FF2B5EF4-FFF2-40B4-BE49-F238E27FC236}">
                  <a16:creationId xmlns:a16="http://schemas.microsoft.com/office/drawing/2014/main" xmlns="" id="{E7ABEA60-2101-4B25-9784-C0575A993D98}"/>
                </a:ext>
              </a:extLst>
            </p:cNvPr>
            <p:cNvSpPr>
              <a:spLocks noChangeArrowheads="1"/>
            </p:cNvSpPr>
            <p:nvPr/>
          </p:nvSpPr>
          <p:spPr bwMode="auto">
            <a:xfrm>
              <a:off x="33757" y="0"/>
              <a:ext cx="422357" cy="422357"/>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56" name="矩形 156">
              <a:extLst>
                <a:ext uri="{FF2B5EF4-FFF2-40B4-BE49-F238E27FC236}">
                  <a16:creationId xmlns:a16="http://schemas.microsoft.com/office/drawing/2014/main" xmlns="" id="{BC633C1C-5D5E-4A4D-A506-DBD110785C4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57" name="组合 100">
              <a:extLst>
                <a:ext uri="{FF2B5EF4-FFF2-40B4-BE49-F238E27FC236}">
                  <a16:creationId xmlns:a16="http://schemas.microsoft.com/office/drawing/2014/main" xmlns="" id="{1D1C53EC-2F8E-48DB-A841-46BACB7733BB}"/>
                </a:ext>
              </a:extLst>
            </p:cNvPr>
            <p:cNvGrpSpPr>
              <a:grpSpLocks/>
            </p:cNvGrpSpPr>
            <p:nvPr/>
          </p:nvGrpSpPr>
          <p:grpSpPr bwMode="auto">
            <a:xfrm>
              <a:off x="148689" y="104493"/>
              <a:ext cx="212641" cy="213370"/>
              <a:chOff x="0" y="0"/>
              <a:chExt cx="463550" cy="465138"/>
            </a:xfrm>
          </p:grpSpPr>
          <p:sp>
            <p:nvSpPr>
              <p:cNvPr id="58" name="Freeform 23">
                <a:extLst>
                  <a:ext uri="{FF2B5EF4-FFF2-40B4-BE49-F238E27FC236}">
                    <a16:creationId xmlns:a16="http://schemas.microsoft.com/office/drawing/2014/main" xmlns="" id="{4EE6E56F-1E89-4CEA-AA71-BA9C817BD6EA}"/>
                  </a:ext>
                </a:extLst>
              </p:cNvPr>
              <p:cNvSpPr>
                <a:spLocks noEditPoints="1" noChangeArrowheads="1"/>
              </p:cNvSpPr>
              <p:nvPr/>
            </p:nvSpPr>
            <p:spPr bwMode="auto">
              <a:xfrm>
                <a:off x="47625" y="0"/>
                <a:ext cx="415925" cy="417513"/>
              </a:xfrm>
              <a:custGeom>
                <a:avLst/>
                <a:gdLst>
                  <a:gd name="T0" fmla="*/ 257055938 w 262"/>
                  <a:gd name="T1" fmla="*/ 662802681 h 263"/>
                  <a:gd name="T2" fmla="*/ 0 w 262"/>
                  <a:gd name="T3" fmla="*/ 400706117 h 263"/>
                  <a:gd name="T4" fmla="*/ 511590925 w 262"/>
                  <a:gd name="T5" fmla="*/ 0 h 263"/>
                  <a:gd name="T6" fmla="*/ 660280938 w 262"/>
                  <a:gd name="T7" fmla="*/ 148690191 h 263"/>
                  <a:gd name="T8" fmla="*/ 257055938 w 262"/>
                  <a:gd name="T9" fmla="*/ 662802681 h 263"/>
                  <a:gd name="T10" fmla="*/ 73083738 w 262"/>
                  <a:gd name="T11" fmla="*/ 405746436 h 263"/>
                  <a:gd name="T12" fmla="*/ 252015625 w 262"/>
                  <a:gd name="T13" fmla="*/ 589717269 h 263"/>
                  <a:gd name="T14" fmla="*/ 597276238 w 262"/>
                  <a:gd name="T15" fmla="*/ 156249875 h 263"/>
                  <a:gd name="T16" fmla="*/ 506550613 w 262"/>
                  <a:gd name="T17" fmla="*/ 65524141 h 263"/>
                  <a:gd name="T18" fmla="*/ 73083738 w 262"/>
                  <a:gd name="T19" fmla="*/ 405746436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263"/>
                  <a:gd name="T32" fmla="*/ 262 w 262"/>
                  <a:gd name="T33" fmla="*/ 263 h 2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9" name="Freeform 24">
                <a:extLst>
                  <a:ext uri="{FF2B5EF4-FFF2-40B4-BE49-F238E27FC236}">
                    <a16:creationId xmlns:a16="http://schemas.microsoft.com/office/drawing/2014/main" xmlns="" id="{4E871A92-1D11-4C52-BDFB-6466B56543B7}"/>
                  </a:ext>
                </a:extLst>
              </p:cNvPr>
              <p:cNvSpPr>
                <a:spLocks noChangeArrowheads="1"/>
              </p:cNvSpPr>
              <p:nvPr/>
            </p:nvSpPr>
            <p:spPr bwMode="auto">
              <a:xfrm>
                <a:off x="149225" y="90487"/>
                <a:ext cx="220662" cy="179388"/>
              </a:xfrm>
              <a:custGeom>
                <a:avLst/>
                <a:gdLst>
                  <a:gd name="T0" fmla="*/ 30241806 w 139"/>
                  <a:gd name="T1" fmla="*/ 284779244 h 113"/>
                  <a:gd name="T2" fmla="*/ 0 w 139"/>
                  <a:gd name="T3" fmla="*/ 249496958 h 113"/>
                  <a:gd name="T4" fmla="*/ 322579269 w 139"/>
                  <a:gd name="T5" fmla="*/ 0 h 113"/>
                  <a:gd name="T6" fmla="*/ 350300131 w 139"/>
                  <a:gd name="T7" fmla="*/ 35282286 h 113"/>
                  <a:gd name="T8" fmla="*/ 30241806 w 139"/>
                  <a:gd name="T9" fmla="*/ 284779244 h 113"/>
                  <a:gd name="T10" fmla="*/ 0 60000 65536"/>
                  <a:gd name="T11" fmla="*/ 0 60000 65536"/>
                  <a:gd name="T12" fmla="*/ 0 60000 65536"/>
                  <a:gd name="T13" fmla="*/ 0 60000 65536"/>
                  <a:gd name="T14" fmla="*/ 0 60000 65536"/>
                  <a:gd name="T15" fmla="*/ 0 w 139"/>
                  <a:gd name="T16" fmla="*/ 0 h 113"/>
                  <a:gd name="T17" fmla="*/ 139 w 139"/>
                  <a:gd name="T18" fmla="*/ 113 h 113"/>
                </a:gdLst>
                <a:ahLst/>
                <a:cxnLst>
                  <a:cxn ang="T10">
                    <a:pos x="T0" y="T1"/>
                  </a:cxn>
                  <a:cxn ang="T11">
                    <a:pos x="T2" y="T3"/>
                  </a:cxn>
                  <a:cxn ang="T12">
                    <a:pos x="T4" y="T5"/>
                  </a:cxn>
                  <a:cxn ang="T13">
                    <a:pos x="T6" y="T7"/>
                  </a:cxn>
                  <a:cxn ang="T14">
                    <a:pos x="T8" y="T9"/>
                  </a:cxn>
                </a:cxnLst>
                <a:rect l="T15" t="T16" r="T17" b="T18"/>
                <a:pathLst>
                  <a:path w="139" h="113">
                    <a:moveTo>
                      <a:pt x="12" y="113"/>
                    </a:moveTo>
                    <a:lnTo>
                      <a:pt x="0" y="99"/>
                    </a:lnTo>
                    <a:lnTo>
                      <a:pt x="128" y="0"/>
                    </a:lnTo>
                    <a:lnTo>
                      <a:pt x="139" y="14"/>
                    </a:lnTo>
                    <a:lnTo>
                      <a:pt x="12" y="11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0" name="Freeform 25">
                <a:extLst>
                  <a:ext uri="{FF2B5EF4-FFF2-40B4-BE49-F238E27FC236}">
                    <a16:creationId xmlns:a16="http://schemas.microsoft.com/office/drawing/2014/main" xmlns="" id="{A26C4125-0E9C-4E2A-8410-DE17D93329AF}"/>
                  </a:ext>
                </a:extLst>
              </p:cNvPr>
              <p:cNvSpPr>
                <a:spLocks noChangeArrowheads="1"/>
              </p:cNvSpPr>
              <p:nvPr/>
            </p:nvSpPr>
            <p:spPr bwMode="auto">
              <a:xfrm>
                <a:off x="11113" y="293687"/>
                <a:ext cx="160337" cy="160338"/>
              </a:xfrm>
              <a:custGeom>
                <a:avLst/>
                <a:gdLst>
                  <a:gd name="T0" fmla="*/ 166843699 w 43"/>
                  <a:gd name="T1" fmla="*/ 597866843 h 43"/>
                  <a:gd name="T2" fmla="*/ 0 w 43"/>
                  <a:gd name="T3" fmla="*/ 431018374 h 43"/>
                  <a:gd name="T4" fmla="*/ 41709993 w 43"/>
                  <a:gd name="T5" fmla="*/ 403212782 h 43"/>
                  <a:gd name="T6" fmla="*/ 41709993 w 43"/>
                  <a:gd name="T7" fmla="*/ 166844740 h 43"/>
                  <a:gd name="T8" fmla="*/ 0 w 43"/>
                  <a:gd name="T9" fmla="*/ 125134487 h 43"/>
                  <a:gd name="T10" fmla="*/ 125133707 w 43"/>
                  <a:gd name="T11" fmla="*/ 0 h 43"/>
                  <a:gd name="T12" fmla="*/ 194652847 w 43"/>
                  <a:gd name="T13" fmla="*/ 83424234 h 43"/>
                  <a:gd name="T14" fmla="*/ 152939125 w 43"/>
                  <a:gd name="T15" fmla="*/ 125134487 h 43"/>
                  <a:gd name="T16" fmla="*/ 152939125 w 43"/>
                  <a:gd name="T17" fmla="*/ 431018374 h 43"/>
                  <a:gd name="T18" fmla="*/ 166843699 w 43"/>
                  <a:gd name="T19" fmla="*/ 444923035 h 43"/>
                  <a:gd name="T20" fmla="*/ 472725679 w 43"/>
                  <a:gd name="T21" fmla="*/ 444923035 h 43"/>
                  <a:gd name="T22" fmla="*/ 514435671 w 43"/>
                  <a:gd name="T23" fmla="*/ 403212782 h 43"/>
                  <a:gd name="T24" fmla="*/ 597859385 w 43"/>
                  <a:gd name="T25" fmla="*/ 472732356 h 43"/>
                  <a:gd name="T26" fmla="*/ 472725679 w 43"/>
                  <a:gd name="T27" fmla="*/ 597866843 h 43"/>
                  <a:gd name="T28" fmla="*/ 431015686 w 43"/>
                  <a:gd name="T29" fmla="*/ 556156590 h 43"/>
                  <a:gd name="T30" fmla="*/ 194652847 w 43"/>
                  <a:gd name="T31" fmla="*/ 556156590 h 43"/>
                  <a:gd name="T32" fmla="*/ 166843699 w 43"/>
                  <a:gd name="T33" fmla="*/ 597866843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43"/>
                  <a:gd name="T53" fmla="*/ 43 w 4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1" name="Freeform 26">
                <a:extLst>
                  <a:ext uri="{FF2B5EF4-FFF2-40B4-BE49-F238E27FC236}">
                    <a16:creationId xmlns:a16="http://schemas.microsoft.com/office/drawing/2014/main" xmlns="" id="{71B1F10D-5F0B-413F-B533-702D929260D5}"/>
                  </a:ext>
                </a:extLst>
              </p:cNvPr>
              <p:cNvSpPr>
                <a:spLocks noChangeArrowheads="1"/>
              </p:cNvSpPr>
              <p:nvPr/>
            </p:nvSpPr>
            <p:spPr bwMode="auto">
              <a:xfrm>
                <a:off x="0" y="409575"/>
                <a:ext cx="55562" cy="55563"/>
              </a:xfrm>
              <a:custGeom>
                <a:avLst/>
                <a:gdLst>
                  <a:gd name="T0" fmla="*/ 35281870 w 35"/>
                  <a:gd name="T1" fmla="*/ 88207056 h 35"/>
                  <a:gd name="T2" fmla="*/ 0 w 35"/>
                  <a:gd name="T3" fmla="*/ 52924551 h 35"/>
                  <a:gd name="T4" fmla="*/ 52922011 w 35"/>
                  <a:gd name="T5" fmla="*/ 0 h 35"/>
                  <a:gd name="T6" fmla="*/ 88203881 w 35"/>
                  <a:gd name="T7" fmla="*/ 35282505 h 35"/>
                  <a:gd name="T8" fmla="*/ 35281870 w 35"/>
                  <a:gd name="T9" fmla="*/ 88207056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4" y="35"/>
                    </a:moveTo>
                    <a:lnTo>
                      <a:pt x="0" y="21"/>
                    </a:lnTo>
                    <a:lnTo>
                      <a:pt x="21" y="0"/>
                    </a:lnTo>
                    <a:lnTo>
                      <a:pt x="35" y="14"/>
                    </a:lnTo>
                    <a:lnTo>
                      <a:pt x="14" y="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spTree>
    <p:extLst>
      <p:ext uri="{BB962C8B-B14F-4D97-AF65-F5344CB8AC3E}">
        <p14:creationId xmlns:p14="http://schemas.microsoft.com/office/powerpoint/2010/main" val="40803650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5"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2"/>
                                        </p:tgtEl>
                                        <p:attrNameLst>
                                          <p:attrName>ppt_y</p:attrName>
                                        </p:attrNameLst>
                                      </p:cBhvr>
                                      <p:tavLst>
                                        <p:tav tm="0">
                                          <p:val>
                                            <p:strVal val="#ppt_y+.1"/>
                                          </p:val>
                                        </p:tav>
                                        <p:tav tm="100000">
                                          <p:val>
                                            <p:strVal val="#ppt_y"/>
                                          </p:val>
                                        </p:tav>
                                      </p:tavLst>
                                    </p:anim>
                                    <p:animEffect>
                                      <p:cBhvr>
                                        <p:cTn id="24" dur="1000" decel="50000">
                                          <p:stCondLst>
                                            <p:cond delay="0"/>
                                          </p:stCondLst>
                                        </p:cTn>
                                        <p:tgtEl>
                                          <p:spTgt spid="12"/>
                                        </p:tgtEl>
                                      </p:cBhvr>
                                    </p:animEffect>
                                  </p:childTnLst>
                                </p:cTn>
                              </p:par>
                            </p:childTnLst>
                          </p:cTn>
                        </p:par>
                        <p:par>
                          <p:cTn id="25" fill="hold">
                            <p:stCondLst>
                              <p:cond delay="2000"/>
                            </p:stCondLst>
                            <p:childTnLst>
                              <p:par>
                                <p:cTn id="26" presetID="25"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31" dur="1000" fill="hold"/>
                                        <p:tgtEl>
                                          <p:spTgt spid="25"/>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5"/>
                                        </p:tgtEl>
                                        <p:attrNameLst>
                                          <p:attrName>ppt_y</p:attrName>
                                        </p:attrNameLst>
                                      </p:cBhvr>
                                      <p:tavLst>
                                        <p:tav tm="0">
                                          <p:val>
                                            <p:strVal val="#ppt_y+.1"/>
                                          </p:val>
                                        </p:tav>
                                        <p:tav tm="100000">
                                          <p:val>
                                            <p:strVal val="#ppt_y"/>
                                          </p:val>
                                        </p:tav>
                                      </p:tavLst>
                                    </p:anim>
                                    <p:animEffect>
                                      <p:cBhvr>
                                        <p:cTn id="35" dur="1000" decel="50000">
                                          <p:stCondLst>
                                            <p:cond delay="0"/>
                                          </p:stCondLst>
                                        </p:cTn>
                                        <p:tgtEl>
                                          <p:spTgt spid="25"/>
                                        </p:tgtEl>
                                      </p:cBhvr>
                                    </p:animEffect>
                                  </p:childTnLst>
                                </p:cTn>
                              </p:par>
                            </p:childTnLst>
                          </p:cTn>
                        </p:par>
                        <p:par>
                          <p:cTn id="36" fill="hold">
                            <p:stCondLst>
                              <p:cond delay="3000"/>
                            </p:stCondLst>
                            <p:childTnLst>
                              <p:par>
                                <p:cTn id="37" presetID="25"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42" dur="1000" fill="hold"/>
                                        <p:tgtEl>
                                          <p:spTgt spid="40"/>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40"/>
                                        </p:tgtEl>
                                        <p:attrNameLst>
                                          <p:attrName>ppt_y</p:attrName>
                                        </p:attrNameLst>
                                      </p:cBhvr>
                                      <p:tavLst>
                                        <p:tav tm="0">
                                          <p:val>
                                            <p:strVal val="#ppt_y+.1"/>
                                          </p:val>
                                        </p:tav>
                                        <p:tav tm="100000">
                                          <p:val>
                                            <p:strVal val="#ppt_y"/>
                                          </p:val>
                                        </p:tav>
                                      </p:tavLst>
                                    </p:anim>
                                    <p:animEffect>
                                      <p:cBhvr>
                                        <p:cTn id="46" dur="1000" decel="50000">
                                          <p:stCondLst>
                                            <p:cond delay="0"/>
                                          </p:stCondLst>
                                        </p:cTn>
                                        <p:tgtEl>
                                          <p:spTgt spid="40"/>
                                        </p:tgtEl>
                                      </p:cBhvr>
                                    </p:animEffect>
                                  </p:childTnLst>
                                </p:cTn>
                              </p:par>
                            </p:childTnLst>
                          </p:cTn>
                        </p:par>
                        <p:par>
                          <p:cTn id="47" fill="hold">
                            <p:stCondLst>
                              <p:cond delay="4000"/>
                            </p:stCondLst>
                            <p:childTnLst>
                              <p:par>
                                <p:cTn id="48" presetID="25"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53" dur="1000" fill="hold"/>
                                        <p:tgtEl>
                                          <p:spTgt spid="5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53"/>
                                        </p:tgtEl>
                                        <p:attrNameLst>
                                          <p:attrName>ppt_y</p:attrName>
                                        </p:attrNameLst>
                                      </p:cBhvr>
                                      <p:tavLst>
                                        <p:tav tm="0">
                                          <p:val>
                                            <p:strVal val="#ppt_y+.1"/>
                                          </p:val>
                                        </p:tav>
                                        <p:tav tm="100000">
                                          <p:val>
                                            <p:strVal val="#ppt_y"/>
                                          </p:val>
                                        </p:tav>
                                      </p:tavLst>
                                    </p:anim>
                                    <p:animEffect>
                                      <p:cBhvr>
                                        <p:cTn id="57" dur="1000" decel="50000">
                                          <p:stCondLst>
                                            <p:cond delay="0"/>
                                          </p:stCondLst>
                                        </p:cTn>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839F5E15-33F3-4BE6-8B28-7282A8F0AA1E}"/>
              </a:ext>
            </a:extLst>
          </p:cNvPr>
          <p:cNvGrpSpPr/>
          <p:nvPr/>
        </p:nvGrpSpPr>
        <p:grpSpPr>
          <a:xfrm>
            <a:off x="5242492" y="1980078"/>
            <a:ext cx="5882104" cy="4226896"/>
            <a:chOff x="5094699" y="1879620"/>
            <a:chExt cx="6570783" cy="4721785"/>
          </a:xfrm>
        </p:grpSpPr>
        <p:cxnSp>
          <p:nvCxnSpPr>
            <p:cNvPr id="4" name="直接连接符 84">
              <a:extLst>
                <a:ext uri="{FF2B5EF4-FFF2-40B4-BE49-F238E27FC236}">
                  <a16:creationId xmlns:a16="http://schemas.microsoft.com/office/drawing/2014/main" xmlns="" id="{98152180-DD76-48CF-8802-62A6C67E3F36}"/>
                </a:ext>
              </a:extLst>
            </p:cNvPr>
            <p:cNvCxnSpPr/>
            <p:nvPr/>
          </p:nvCxnSpPr>
          <p:spPr>
            <a:xfrm flipH="1">
              <a:off x="5295045" y="3591013"/>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5" name="直接连接符 85">
              <a:extLst>
                <a:ext uri="{FF2B5EF4-FFF2-40B4-BE49-F238E27FC236}">
                  <a16:creationId xmlns:a16="http://schemas.microsoft.com/office/drawing/2014/main" xmlns="" id="{5D07B1C3-1E62-42E1-B3BC-A0AA24A7438C}"/>
                </a:ext>
              </a:extLst>
            </p:cNvPr>
            <p:cNvCxnSpPr/>
            <p:nvPr/>
          </p:nvCxnSpPr>
          <p:spPr>
            <a:xfrm flipH="1">
              <a:off x="5295045" y="4937896"/>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6" name="直接连接符 87">
              <a:extLst>
                <a:ext uri="{FF2B5EF4-FFF2-40B4-BE49-F238E27FC236}">
                  <a16:creationId xmlns:a16="http://schemas.microsoft.com/office/drawing/2014/main" xmlns="" id="{3482EF76-39BD-4A35-BBD4-9B9C7D7359B3}"/>
                </a:ext>
              </a:extLst>
            </p:cNvPr>
            <p:cNvCxnSpPr/>
            <p:nvPr/>
          </p:nvCxnSpPr>
          <p:spPr>
            <a:xfrm flipH="1" flipV="1">
              <a:off x="5094699" y="1879620"/>
              <a:ext cx="1" cy="4721785"/>
            </a:xfrm>
            <a:prstGeom prst="line">
              <a:avLst/>
            </a:prstGeom>
            <a:ln w="25400">
              <a:solidFill>
                <a:schemeClr val="bg1">
                  <a:lumMod val="50000"/>
                </a:schemeClr>
              </a:solidFill>
              <a:prstDash val="sysDot"/>
              <a:headEnd type="none"/>
            </a:ln>
          </p:spPr>
          <p:style>
            <a:lnRef idx="1">
              <a:schemeClr val="accent1"/>
            </a:lnRef>
            <a:fillRef idx="0">
              <a:schemeClr val="accent1"/>
            </a:fillRef>
            <a:effectRef idx="0">
              <a:schemeClr val="accent1"/>
            </a:effectRef>
            <a:fontRef idx="minor">
              <a:schemeClr val="tx1"/>
            </a:fontRef>
          </p:style>
        </p:cxnSp>
        <p:sp>
          <p:nvSpPr>
            <p:cNvPr id="7" name="文本框 5">
              <a:extLst>
                <a:ext uri="{FF2B5EF4-FFF2-40B4-BE49-F238E27FC236}">
                  <a16:creationId xmlns:a16="http://schemas.microsoft.com/office/drawing/2014/main" xmlns="" id="{5E448F5D-5676-4FD5-B231-C9E2E4358E6E}"/>
                </a:ext>
              </a:extLst>
            </p:cNvPr>
            <p:cNvSpPr txBox="1"/>
            <p:nvPr/>
          </p:nvSpPr>
          <p:spPr>
            <a:xfrm>
              <a:off x="5554712" y="2241495"/>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46%</a:t>
              </a:r>
              <a:endParaRPr lang="zh-CN" altLang="en-US" sz="5400" b="1" dirty="0">
                <a:solidFill>
                  <a:schemeClr val="bg1">
                    <a:lumMod val="50000"/>
                  </a:schemeClr>
                </a:solidFill>
                <a:latin typeface="Calibri"/>
                <a:ea typeface="宋体"/>
              </a:endParaRPr>
            </a:p>
          </p:txBody>
        </p:sp>
        <p:sp>
          <p:nvSpPr>
            <p:cNvPr id="8" name="矩形 7">
              <a:extLst>
                <a:ext uri="{FF2B5EF4-FFF2-40B4-BE49-F238E27FC236}">
                  <a16:creationId xmlns:a16="http://schemas.microsoft.com/office/drawing/2014/main" xmlns="" id="{7DC0AB5F-F839-4987-8D73-25BE9C93A75F}"/>
                </a:ext>
              </a:extLst>
            </p:cNvPr>
            <p:cNvSpPr/>
            <p:nvPr/>
          </p:nvSpPr>
          <p:spPr>
            <a:xfrm>
              <a:off x="6980101" y="2386752"/>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mj-ea"/>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mj-ea"/>
                </a:rPr>
                <a:t>10</a:t>
              </a:r>
              <a:r>
                <a:rPr lang="zh-CN" altLang="en-US" sz="1200" dirty="0">
                  <a:solidFill>
                    <a:schemeClr val="bg1">
                      <a:lumMod val="50000"/>
                    </a:schemeClr>
                  </a:solidFill>
                  <a:latin typeface="+mj-ea"/>
                </a:rPr>
                <a:t>，</a:t>
              </a:r>
              <a:r>
                <a:rPr lang="en-US" altLang="zh-CN" sz="1200" dirty="0">
                  <a:solidFill>
                    <a:schemeClr val="bg1">
                      <a:lumMod val="50000"/>
                    </a:schemeClr>
                  </a:solidFill>
                  <a:latin typeface="+mj-ea"/>
                </a:rPr>
                <a:t>1.3</a:t>
              </a:r>
              <a:r>
                <a:rPr lang="zh-CN" altLang="en-US" sz="1200" dirty="0">
                  <a:solidFill>
                    <a:schemeClr val="bg1">
                      <a:lumMod val="50000"/>
                    </a:schemeClr>
                  </a:solidFill>
                  <a:latin typeface="+mj-ea"/>
                </a:rPr>
                <a:t>倍行距。</a:t>
              </a:r>
              <a:endParaRPr lang="en-US" altLang="zh-CN" sz="1200" dirty="0">
                <a:solidFill>
                  <a:schemeClr val="bg1">
                    <a:lumMod val="50000"/>
                  </a:schemeClr>
                </a:solidFill>
              </a:endParaRPr>
            </a:p>
          </p:txBody>
        </p:sp>
        <p:sp>
          <p:nvSpPr>
            <p:cNvPr id="9" name="文本框 6">
              <a:extLst>
                <a:ext uri="{FF2B5EF4-FFF2-40B4-BE49-F238E27FC236}">
                  <a16:creationId xmlns:a16="http://schemas.microsoft.com/office/drawing/2014/main" xmlns="" id="{246E8CD4-28AA-4265-87A8-3C8F18ED2C28}"/>
                </a:ext>
              </a:extLst>
            </p:cNvPr>
            <p:cNvSpPr txBox="1"/>
            <p:nvPr/>
          </p:nvSpPr>
          <p:spPr>
            <a:xfrm>
              <a:off x="5554712" y="3690299"/>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56%</a:t>
              </a:r>
              <a:endParaRPr lang="zh-CN" altLang="en-US" sz="5400" b="1" dirty="0">
                <a:solidFill>
                  <a:schemeClr val="bg1">
                    <a:lumMod val="50000"/>
                  </a:schemeClr>
                </a:solidFill>
                <a:latin typeface="Calibri"/>
                <a:ea typeface="宋体"/>
              </a:endParaRPr>
            </a:p>
          </p:txBody>
        </p:sp>
        <p:sp>
          <p:nvSpPr>
            <p:cNvPr id="10" name="矩形 9">
              <a:extLst>
                <a:ext uri="{FF2B5EF4-FFF2-40B4-BE49-F238E27FC236}">
                  <a16:creationId xmlns:a16="http://schemas.microsoft.com/office/drawing/2014/main" xmlns="" id="{816478A8-E366-4117-B616-D3FE5B53E6AA}"/>
                </a:ext>
              </a:extLst>
            </p:cNvPr>
            <p:cNvSpPr/>
            <p:nvPr/>
          </p:nvSpPr>
          <p:spPr>
            <a:xfrm>
              <a:off x="6980101" y="3824939"/>
              <a:ext cx="4453572" cy="907660"/>
            </a:xfrm>
            <a:prstGeom prst="rect">
              <a:avLst/>
            </a:prstGeom>
          </p:spPr>
          <p:txBody>
            <a:bodyPr wrap="square" lIns="91439" tIns="45719" rIns="91439" bIns="45719">
              <a:spAutoFit/>
            </a:bodyPr>
            <a:lstStyle/>
            <a:p>
              <a:pPr defTabSz="914354">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zh-CN" altLang="en-US" dirty="0">
                <a:solidFill>
                  <a:schemeClr val="bg1">
                    <a:lumMod val="50000"/>
                  </a:schemeClr>
                </a:solidFill>
                <a:latin typeface="Calibri"/>
                <a:ea typeface="宋体"/>
              </a:endParaRPr>
            </a:p>
          </p:txBody>
        </p:sp>
        <p:sp>
          <p:nvSpPr>
            <p:cNvPr id="11" name="文本框 7">
              <a:extLst>
                <a:ext uri="{FF2B5EF4-FFF2-40B4-BE49-F238E27FC236}">
                  <a16:creationId xmlns:a16="http://schemas.microsoft.com/office/drawing/2014/main" xmlns="" id="{D70D1775-4F11-4601-86C4-1382C90CA0C0}"/>
                </a:ext>
              </a:extLst>
            </p:cNvPr>
            <p:cNvSpPr txBox="1"/>
            <p:nvPr/>
          </p:nvSpPr>
          <p:spPr>
            <a:xfrm>
              <a:off x="5554712" y="4904871"/>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66%</a:t>
              </a:r>
              <a:endParaRPr lang="zh-CN" altLang="en-US" sz="5400" b="1" dirty="0">
                <a:solidFill>
                  <a:schemeClr val="bg1">
                    <a:lumMod val="50000"/>
                  </a:schemeClr>
                </a:solidFill>
                <a:latin typeface="Calibri"/>
                <a:ea typeface="宋体"/>
              </a:endParaRPr>
            </a:p>
          </p:txBody>
        </p:sp>
        <p:sp>
          <p:nvSpPr>
            <p:cNvPr id="12" name="矩形 11">
              <a:extLst>
                <a:ext uri="{FF2B5EF4-FFF2-40B4-BE49-F238E27FC236}">
                  <a16:creationId xmlns:a16="http://schemas.microsoft.com/office/drawing/2014/main" xmlns="" id="{599053E0-904E-4175-AFC2-65C015668CA8}"/>
                </a:ext>
              </a:extLst>
            </p:cNvPr>
            <p:cNvSpPr/>
            <p:nvPr/>
          </p:nvSpPr>
          <p:spPr>
            <a:xfrm>
              <a:off x="6980101" y="5017324"/>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en-US" altLang="zh-CN" sz="1200" dirty="0">
                <a:solidFill>
                  <a:schemeClr val="bg1">
                    <a:lumMod val="50000"/>
                  </a:schemeClr>
                </a:solidFill>
              </a:endParaRPr>
            </a:p>
          </p:txBody>
        </p:sp>
      </p:grpSp>
      <p:sp>
        <p:nvSpPr>
          <p:cNvPr id="13" name="Arc 9">
            <a:extLst>
              <a:ext uri="{FF2B5EF4-FFF2-40B4-BE49-F238E27FC236}">
                <a16:creationId xmlns:a16="http://schemas.microsoft.com/office/drawing/2014/main" xmlns="" id="{6855D0D4-D017-4DB3-B335-F9E23D9C7FD8}"/>
              </a:ext>
            </a:extLst>
          </p:cNvPr>
          <p:cNvSpPr/>
          <p:nvPr/>
        </p:nvSpPr>
        <p:spPr>
          <a:xfrm>
            <a:off x="1102706" y="2544237"/>
            <a:ext cx="3257550" cy="3257550"/>
          </a:xfrm>
          <a:prstGeom prst="arc">
            <a:avLst>
              <a:gd name="adj1" fmla="val 16178588"/>
              <a:gd name="adj2" fmla="val 3649785"/>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Arc 10">
            <a:extLst>
              <a:ext uri="{FF2B5EF4-FFF2-40B4-BE49-F238E27FC236}">
                <a16:creationId xmlns:a16="http://schemas.microsoft.com/office/drawing/2014/main" xmlns="" id="{BF609BF1-AA4D-4E22-82EA-BDBC64458727}"/>
              </a:ext>
            </a:extLst>
          </p:cNvPr>
          <p:cNvSpPr/>
          <p:nvPr/>
        </p:nvSpPr>
        <p:spPr>
          <a:xfrm>
            <a:off x="1374169" y="2815700"/>
            <a:ext cx="2714625" cy="2714625"/>
          </a:xfrm>
          <a:prstGeom prst="arc">
            <a:avLst>
              <a:gd name="adj1" fmla="val 16200006"/>
              <a:gd name="adj2" fmla="val 5273743"/>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2">
            <a:extLst>
              <a:ext uri="{FF2B5EF4-FFF2-40B4-BE49-F238E27FC236}">
                <a16:creationId xmlns:a16="http://schemas.microsoft.com/office/drawing/2014/main" xmlns="" id="{82EB12AD-1FE6-450F-B5A4-A4523ABD2FC2}"/>
              </a:ext>
            </a:extLst>
          </p:cNvPr>
          <p:cNvSpPr/>
          <p:nvPr/>
        </p:nvSpPr>
        <p:spPr>
          <a:xfrm>
            <a:off x="1643345" y="3084876"/>
            <a:ext cx="2176272" cy="2176272"/>
          </a:xfrm>
          <a:prstGeom prst="arc">
            <a:avLst>
              <a:gd name="adj1" fmla="val 16200000"/>
              <a:gd name="adj2" fmla="val 7316301"/>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3">
            <a:extLst>
              <a:ext uri="{FF2B5EF4-FFF2-40B4-BE49-F238E27FC236}">
                <a16:creationId xmlns:a16="http://schemas.microsoft.com/office/drawing/2014/main" xmlns="" id="{4FD01F92-405C-40BB-9E80-A23C96C56789}"/>
              </a:ext>
            </a:extLst>
          </p:cNvPr>
          <p:cNvSpPr/>
          <p:nvPr/>
        </p:nvSpPr>
        <p:spPr>
          <a:xfrm>
            <a:off x="1913093" y="3354624"/>
            <a:ext cx="1636776" cy="1636776"/>
          </a:xfrm>
          <a:prstGeom prst="arc">
            <a:avLst>
              <a:gd name="adj1" fmla="val 16201532"/>
              <a:gd name="adj2" fmla="val 9499492"/>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TextBox 15">
            <a:extLst>
              <a:ext uri="{FF2B5EF4-FFF2-40B4-BE49-F238E27FC236}">
                <a16:creationId xmlns:a16="http://schemas.microsoft.com/office/drawing/2014/main" xmlns="" id="{0515BDC9-F3D8-459B-BF6E-5DA8ABE235BF}"/>
              </a:ext>
            </a:extLst>
          </p:cNvPr>
          <p:cNvSpPr txBox="1"/>
          <p:nvPr/>
        </p:nvSpPr>
        <p:spPr>
          <a:xfrm>
            <a:off x="2256899" y="2434058"/>
            <a:ext cx="447558" cy="246221"/>
          </a:xfrm>
          <a:prstGeom prst="rect">
            <a:avLst/>
          </a:prstGeom>
          <a:noFill/>
        </p:spPr>
        <p:txBody>
          <a:bodyPr wrap="none" rtlCol="0">
            <a:spAutoFit/>
          </a:bodyPr>
          <a:lstStyle/>
          <a:p>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p:txBody>
      </p:sp>
      <p:sp>
        <p:nvSpPr>
          <p:cNvPr id="18" name="TextBox 16">
            <a:extLst>
              <a:ext uri="{FF2B5EF4-FFF2-40B4-BE49-F238E27FC236}">
                <a16:creationId xmlns:a16="http://schemas.microsoft.com/office/drawing/2014/main" xmlns="" id="{D3B2B9B5-8B3D-4F4D-9CEF-5A8F3E4330B2}"/>
              </a:ext>
            </a:extLst>
          </p:cNvPr>
          <p:cNvSpPr txBox="1"/>
          <p:nvPr/>
        </p:nvSpPr>
        <p:spPr>
          <a:xfrm>
            <a:off x="2256899" y="2703245"/>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19" name="TextBox 17">
            <a:extLst>
              <a:ext uri="{FF2B5EF4-FFF2-40B4-BE49-F238E27FC236}">
                <a16:creationId xmlns:a16="http://schemas.microsoft.com/office/drawing/2014/main" xmlns="" id="{ACD16221-B788-47E3-A902-3354B66ADDC0}"/>
              </a:ext>
            </a:extLst>
          </p:cNvPr>
          <p:cNvSpPr txBox="1"/>
          <p:nvPr/>
        </p:nvSpPr>
        <p:spPr>
          <a:xfrm>
            <a:off x="2256899" y="2972671"/>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78%</a:t>
            </a:r>
          </a:p>
        </p:txBody>
      </p:sp>
      <p:sp>
        <p:nvSpPr>
          <p:cNvPr id="20" name="TextBox 18">
            <a:extLst>
              <a:ext uri="{FF2B5EF4-FFF2-40B4-BE49-F238E27FC236}">
                <a16:creationId xmlns:a16="http://schemas.microsoft.com/office/drawing/2014/main" xmlns="" id="{9CF090F2-747D-4E0E-B61D-603F45AEC8AD}"/>
              </a:ext>
            </a:extLst>
          </p:cNvPr>
          <p:cNvSpPr txBox="1"/>
          <p:nvPr/>
        </p:nvSpPr>
        <p:spPr>
          <a:xfrm>
            <a:off x="2256899" y="3242097"/>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1" name="Rectangle 18">
            <a:extLst>
              <a:ext uri="{FF2B5EF4-FFF2-40B4-BE49-F238E27FC236}">
                <a16:creationId xmlns:a16="http://schemas.microsoft.com/office/drawing/2014/main" xmlns="" id="{D7910F42-1DB3-4BEE-9BD8-6FB4566E1A31}"/>
              </a:ext>
            </a:extLst>
          </p:cNvPr>
          <p:cNvSpPr/>
          <p:nvPr/>
        </p:nvSpPr>
        <p:spPr>
          <a:xfrm>
            <a:off x="1562666" y="403619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Rectangle 19">
            <a:extLst>
              <a:ext uri="{FF2B5EF4-FFF2-40B4-BE49-F238E27FC236}">
                <a16:creationId xmlns:a16="http://schemas.microsoft.com/office/drawing/2014/main" xmlns="" id="{37EF9B9A-02D7-4237-A0F4-F752050FCDF2}"/>
              </a:ext>
            </a:extLst>
          </p:cNvPr>
          <p:cNvSpPr/>
          <p:nvPr/>
        </p:nvSpPr>
        <p:spPr>
          <a:xfrm>
            <a:off x="1590659" y="48627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Rectangle 20">
            <a:extLst>
              <a:ext uri="{FF2B5EF4-FFF2-40B4-BE49-F238E27FC236}">
                <a16:creationId xmlns:a16="http://schemas.microsoft.com/office/drawing/2014/main" xmlns="" id="{EF1C9A23-125D-4B6A-A76D-9615B8D0E3C2}"/>
              </a:ext>
            </a:extLst>
          </p:cNvPr>
          <p:cNvSpPr/>
          <p:nvPr/>
        </p:nvSpPr>
        <p:spPr>
          <a:xfrm>
            <a:off x="2105009" y="540643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Rectangle 21">
            <a:extLst>
              <a:ext uri="{FF2B5EF4-FFF2-40B4-BE49-F238E27FC236}">
                <a16:creationId xmlns:a16="http://schemas.microsoft.com/office/drawing/2014/main" xmlns="" id="{8F35AEE3-651A-4422-9C40-2378E749A9EF}"/>
              </a:ext>
            </a:extLst>
          </p:cNvPr>
          <p:cNvSpPr/>
          <p:nvPr/>
        </p:nvSpPr>
        <p:spPr>
          <a:xfrm>
            <a:off x="2905109" y="55485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1874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anim calcmode="lin" valueType="num">
                                      <p:cBhvr>
                                        <p:cTn id="19" dur="250" fill="hold"/>
                                        <p:tgtEl>
                                          <p:spTgt spid="13"/>
                                        </p:tgtEl>
                                        <p:attrNameLst>
                                          <p:attrName>ppt_x</p:attrName>
                                        </p:attrNameLst>
                                      </p:cBhvr>
                                      <p:tavLst>
                                        <p:tav tm="0">
                                          <p:val>
                                            <p:strVal val="#ppt_x"/>
                                          </p:val>
                                        </p:tav>
                                        <p:tav tm="100000">
                                          <p:val>
                                            <p:strVal val="#ppt_x"/>
                                          </p:val>
                                        </p:tav>
                                      </p:tavLst>
                                    </p:anim>
                                    <p:anim calcmode="lin" valueType="num">
                                      <p:cBhvr>
                                        <p:cTn id="20" dur="25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250"/>
                                        <p:tgtEl>
                                          <p:spTgt spid="14"/>
                                        </p:tgtEl>
                                      </p:cBhvr>
                                    </p:animEffect>
                                    <p:anim calcmode="lin" valueType="num">
                                      <p:cBhvr>
                                        <p:cTn id="25" dur="250" fill="hold"/>
                                        <p:tgtEl>
                                          <p:spTgt spid="14"/>
                                        </p:tgtEl>
                                        <p:attrNameLst>
                                          <p:attrName>ppt_x</p:attrName>
                                        </p:attrNameLst>
                                      </p:cBhvr>
                                      <p:tavLst>
                                        <p:tav tm="0">
                                          <p:val>
                                            <p:strVal val="#ppt_x"/>
                                          </p:val>
                                        </p:tav>
                                        <p:tav tm="100000">
                                          <p:val>
                                            <p:strVal val="#ppt_x"/>
                                          </p:val>
                                        </p:tav>
                                      </p:tavLst>
                                    </p:anim>
                                    <p:anim calcmode="lin" valueType="num">
                                      <p:cBhvr>
                                        <p:cTn id="26" dur="25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250"/>
                                        <p:tgtEl>
                                          <p:spTgt spid="15"/>
                                        </p:tgtEl>
                                      </p:cBhvr>
                                    </p:animEffect>
                                    <p:anim calcmode="lin" valueType="num">
                                      <p:cBhvr>
                                        <p:cTn id="31" dur="250" fill="hold"/>
                                        <p:tgtEl>
                                          <p:spTgt spid="15"/>
                                        </p:tgtEl>
                                        <p:attrNameLst>
                                          <p:attrName>ppt_x</p:attrName>
                                        </p:attrNameLst>
                                      </p:cBhvr>
                                      <p:tavLst>
                                        <p:tav tm="0">
                                          <p:val>
                                            <p:strVal val="#ppt_x"/>
                                          </p:val>
                                        </p:tav>
                                        <p:tav tm="100000">
                                          <p:val>
                                            <p:strVal val="#ppt_x"/>
                                          </p:val>
                                        </p:tav>
                                      </p:tavLst>
                                    </p:anim>
                                    <p:anim calcmode="lin" valueType="num">
                                      <p:cBhvr>
                                        <p:cTn id="32" dur="25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250"/>
                                        <p:tgtEl>
                                          <p:spTgt spid="16"/>
                                        </p:tgtEl>
                                      </p:cBhvr>
                                    </p:animEffect>
                                    <p:anim calcmode="lin" valueType="num">
                                      <p:cBhvr>
                                        <p:cTn id="37" dur="250" fill="hold"/>
                                        <p:tgtEl>
                                          <p:spTgt spid="16"/>
                                        </p:tgtEl>
                                        <p:attrNameLst>
                                          <p:attrName>ppt_x</p:attrName>
                                        </p:attrNameLst>
                                      </p:cBhvr>
                                      <p:tavLst>
                                        <p:tav tm="0">
                                          <p:val>
                                            <p:strVal val="#ppt_x"/>
                                          </p:val>
                                        </p:tav>
                                        <p:tav tm="100000">
                                          <p:val>
                                            <p:strVal val="#ppt_x"/>
                                          </p:val>
                                        </p:tav>
                                      </p:tavLst>
                                    </p:anim>
                                    <p:anim calcmode="lin" valueType="num">
                                      <p:cBhvr>
                                        <p:cTn id="38" dur="25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250"/>
                                        <p:tgtEl>
                                          <p:spTgt spid="17"/>
                                        </p:tgtEl>
                                      </p:cBhvr>
                                    </p:animEffect>
                                    <p:anim calcmode="lin" valueType="num">
                                      <p:cBhvr>
                                        <p:cTn id="43" dur="250" fill="hold"/>
                                        <p:tgtEl>
                                          <p:spTgt spid="17"/>
                                        </p:tgtEl>
                                        <p:attrNameLst>
                                          <p:attrName>ppt_x</p:attrName>
                                        </p:attrNameLst>
                                      </p:cBhvr>
                                      <p:tavLst>
                                        <p:tav tm="0">
                                          <p:val>
                                            <p:strVal val="#ppt_x"/>
                                          </p:val>
                                        </p:tav>
                                        <p:tav tm="100000">
                                          <p:val>
                                            <p:strVal val="#ppt_x"/>
                                          </p:val>
                                        </p:tav>
                                      </p:tavLst>
                                    </p:anim>
                                    <p:anim calcmode="lin" valueType="num">
                                      <p:cBhvr>
                                        <p:cTn id="44" dur="250" fill="hold"/>
                                        <p:tgtEl>
                                          <p:spTgt spid="17"/>
                                        </p:tgtEl>
                                        <p:attrNameLst>
                                          <p:attrName>ppt_y</p:attrName>
                                        </p:attrNameLst>
                                      </p:cBhvr>
                                      <p:tavLst>
                                        <p:tav tm="0">
                                          <p:val>
                                            <p:strVal val="#ppt_y+.1"/>
                                          </p:val>
                                        </p:tav>
                                        <p:tav tm="100000">
                                          <p:val>
                                            <p:strVal val="#ppt_y"/>
                                          </p:val>
                                        </p:tav>
                                      </p:tavLst>
                                    </p:anim>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250"/>
                                        <p:tgtEl>
                                          <p:spTgt spid="18"/>
                                        </p:tgtEl>
                                      </p:cBhvr>
                                    </p:animEffect>
                                    <p:anim calcmode="lin" valueType="num">
                                      <p:cBhvr>
                                        <p:cTn id="49" dur="250" fill="hold"/>
                                        <p:tgtEl>
                                          <p:spTgt spid="18"/>
                                        </p:tgtEl>
                                        <p:attrNameLst>
                                          <p:attrName>ppt_x</p:attrName>
                                        </p:attrNameLst>
                                      </p:cBhvr>
                                      <p:tavLst>
                                        <p:tav tm="0">
                                          <p:val>
                                            <p:strVal val="#ppt_x"/>
                                          </p:val>
                                        </p:tav>
                                        <p:tav tm="100000">
                                          <p:val>
                                            <p:strVal val="#ppt_x"/>
                                          </p:val>
                                        </p:tav>
                                      </p:tavLst>
                                    </p:anim>
                                    <p:anim calcmode="lin" valueType="num">
                                      <p:cBhvr>
                                        <p:cTn id="50" dur="250" fill="hold"/>
                                        <p:tgtEl>
                                          <p:spTgt spid="18"/>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250"/>
                                        <p:tgtEl>
                                          <p:spTgt spid="19"/>
                                        </p:tgtEl>
                                      </p:cBhvr>
                                    </p:animEffect>
                                    <p:anim calcmode="lin" valueType="num">
                                      <p:cBhvr>
                                        <p:cTn id="55" dur="250" fill="hold"/>
                                        <p:tgtEl>
                                          <p:spTgt spid="19"/>
                                        </p:tgtEl>
                                        <p:attrNameLst>
                                          <p:attrName>ppt_x</p:attrName>
                                        </p:attrNameLst>
                                      </p:cBhvr>
                                      <p:tavLst>
                                        <p:tav tm="0">
                                          <p:val>
                                            <p:strVal val="#ppt_x"/>
                                          </p:val>
                                        </p:tav>
                                        <p:tav tm="100000">
                                          <p:val>
                                            <p:strVal val="#ppt_x"/>
                                          </p:val>
                                        </p:tav>
                                      </p:tavLst>
                                    </p:anim>
                                    <p:anim calcmode="lin" valueType="num">
                                      <p:cBhvr>
                                        <p:cTn id="56" dur="250" fill="hold"/>
                                        <p:tgtEl>
                                          <p:spTgt spid="19"/>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250"/>
                                        <p:tgtEl>
                                          <p:spTgt spid="20"/>
                                        </p:tgtEl>
                                      </p:cBhvr>
                                    </p:animEffect>
                                    <p:anim calcmode="lin" valueType="num">
                                      <p:cBhvr>
                                        <p:cTn id="61" dur="250" fill="hold"/>
                                        <p:tgtEl>
                                          <p:spTgt spid="20"/>
                                        </p:tgtEl>
                                        <p:attrNameLst>
                                          <p:attrName>ppt_x</p:attrName>
                                        </p:attrNameLst>
                                      </p:cBhvr>
                                      <p:tavLst>
                                        <p:tav tm="0">
                                          <p:val>
                                            <p:strVal val="#ppt_x"/>
                                          </p:val>
                                        </p:tav>
                                        <p:tav tm="100000">
                                          <p:val>
                                            <p:strVal val="#ppt_x"/>
                                          </p:val>
                                        </p:tav>
                                      </p:tavLst>
                                    </p:anim>
                                    <p:anim calcmode="lin" valueType="num">
                                      <p:cBhvr>
                                        <p:cTn id="62" dur="250" fill="hold"/>
                                        <p:tgtEl>
                                          <p:spTgt spid="20"/>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250"/>
                                        <p:tgtEl>
                                          <p:spTgt spid="21"/>
                                        </p:tgtEl>
                                      </p:cBhvr>
                                    </p:animEffect>
                                    <p:anim calcmode="lin" valueType="num">
                                      <p:cBhvr>
                                        <p:cTn id="67" dur="250" fill="hold"/>
                                        <p:tgtEl>
                                          <p:spTgt spid="21"/>
                                        </p:tgtEl>
                                        <p:attrNameLst>
                                          <p:attrName>ppt_x</p:attrName>
                                        </p:attrNameLst>
                                      </p:cBhvr>
                                      <p:tavLst>
                                        <p:tav tm="0">
                                          <p:val>
                                            <p:strVal val="#ppt_x"/>
                                          </p:val>
                                        </p:tav>
                                        <p:tav tm="100000">
                                          <p:val>
                                            <p:strVal val="#ppt_x"/>
                                          </p:val>
                                        </p:tav>
                                      </p:tavLst>
                                    </p:anim>
                                    <p:anim calcmode="lin" valueType="num">
                                      <p:cBhvr>
                                        <p:cTn id="68" dur="250" fill="hold"/>
                                        <p:tgtEl>
                                          <p:spTgt spid="21"/>
                                        </p:tgtEl>
                                        <p:attrNameLst>
                                          <p:attrName>ppt_y</p:attrName>
                                        </p:attrNameLst>
                                      </p:cBhvr>
                                      <p:tavLst>
                                        <p:tav tm="0">
                                          <p:val>
                                            <p:strVal val="#ppt_y+.1"/>
                                          </p:val>
                                        </p:tav>
                                        <p:tav tm="100000">
                                          <p:val>
                                            <p:strVal val="#ppt_y"/>
                                          </p:val>
                                        </p:tav>
                                      </p:tavLst>
                                    </p:anim>
                                  </p:childTnLst>
                                </p:cTn>
                              </p:par>
                            </p:childTnLst>
                          </p:cTn>
                        </p:par>
                        <p:par>
                          <p:cTn id="69" fill="hold">
                            <p:stCondLst>
                              <p:cond delay="3750"/>
                            </p:stCondLst>
                            <p:childTnLst>
                              <p:par>
                                <p:cTn id="70" presetID="42"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250"/>
                                        <p:tgtEl>
                                          <p:spTgt spid="22"/>
                                        </p:tgtEl>
                                      </p:cBhvr>
                                    </p:animEffect>
                                    <p:anim calcmode="lin" valueType="num">
                                      <p:cBhvr>
                                        <p:cTn id="73" dur="250" fill="hold"/>
                                        <p:tgtEl>
                                          <p:spTgt spid="22"/>
                                        </p:tgtEl>
                                        <p:attrNameLst>
                                          <p:attrName>ppt_x</p:attrName>
                                        </p:attrNameLst>
                                      </p:cBhvr>
                                      <p:tavLst>
                                        <p:tav tm="0">
                                          <p:val>
                                            <p:strVal val="#ppt_x"/>
                                          </p:val>
                                        </p:tav>
                                        <p:tav tm="100000">
                                          <p:val>
                                            <p:strVal val="#ppt_x"/>
                                          </p:val>
                                        </p:tav>
                                      </p:tavLst>
                                    </p:anim>
                                    <p:anim calcmode="lin" valueType="num">
                                      <p:cBhvr>
                                        <p:cTn id="74" dur="250" fill="hold"/>
                                        <p:tgtEl>
                                          <p:spTgt spid="22"/>
                                        </p:tgtEl>
                                        <p:attrNameLst>
                                          <p:attrName>ppt_y</p:attrName>
                                        </p:attrNameLst>
                                      </p:cBhvr>
                                      <p:tavLst>
                                        <p:tav tm="0">
                                          <p:val>
                                            <p:strVal val="#ppt_y+.1"/>
                                          </p:val>
                                        </p:tav>
                                        <p:tav tm="100000">
                                          <p:val>
                                            <p:strVal val="#ppt_y"/>
                                          </p:val>
                                        </p:tav>
                                      </p:tavLst>
                                    </p:anim>
                                  </p:childTnLst>
                                </p:cTn>
                              </p:par>
                            </p:childTnLst>
                          </p:cTn>
                        </p:par>
                        <p:par>
                          <p:cTn id="75" fill="hold">
                            <p:stCondLst>
                              <p:cond delay="40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4250"/>
                            </p:stCondLst>
                            <p:childTnLst>
                              <p:par>
                                <p:cTn id="82" presetID="42"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250"/>
                                        <p:tgtEl>
                                          <p:spTgt spid="24"/>
                                        </p:tgtEl>
                                      </p:cBhvr>
                                    </p:animEffect>
                                    <p:anim calcmode="lin" valueType="num">
                                      <p:cBhvr>
                                        <p:cTn id="85" dur="250" fill="hold"/>
                                        <p:tgtEl>
                                          <p:spTgt spid="24"/>
                                        </p:tgtEl>
                                        <p:attrNameLst>
                                          <p:attrName>ppt_x</p:attrName>
                                        </p:attrNameLst>
                                      </p:cBhvr>
                                      <p:tavLst>
                                        <p:tav tm="0">
                                          <p:val>
                                            <p:strVal val="#ppt_x"/>
                                          </p:val>
                                        </p:tav>
                                        <p:tav tm="100000">
                                          <p:val>
                                            <p:strVal val="#ppt_x"/>
                                          </p:val>
                                        </p:tav>
                                      </p:tavLst>
                                    </p:anim>
                                    <p:anim calcmode="lin" valueType="num">
                                      <p:cBhvr>
                                        <p:cTn id="86"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3" name="右箭头 4">
            <a:extLst>
              <a:ext uri="{FF2B5EF4-FFF2-40B4-BE49-F238E27FC236}">
                <a16:creationId xmlns:a16="http://schemas.microsoft.com/office/drawing/2014/main" xmlns="" id="{11ECCDFE-CBB8-4229-9A20-FC44CB911B2F}"/>
              </a:ext>
            </a:extLst>
          </p:cNvPr>
          <p:cNvSpPr/>
          <p:nvPr/>
        </p:nvSpPr>
        <p:spPr>
          <a:xfrm rot="5400000">
            <a:off x="648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右箭头 4">
            <a:extLst>
              <a:ext uri="{FF2B5EF4-FFF2-40B4-BE49-F238E27FC236}">
                <a16:creationId xmlns:a16="http://schemas.microsoft.com/office/drawing/2014/main" xmlns="" id="{58AE3724-0AC8-4AE6-861D-6BCBDFF36C61}"/>
              </a:ext>
            </a:extLst>
          </p:cNvPr>
          <p:cNvSpPr/>
          <p:nvPr/>
        </p:nvSpPr>
        <p:spPr>
          <a:xfrm rot="5400000">
            <a:off x="3983540" y="1931296"/>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a:extLst>
              <a:ext uri="{FF2B5EF4-FFF2-40B4-BE49-F238E27FC236}">
                <a16:creationId xmlns:a16="http://schemas.microsoft.com/office/drawing/2014/main" xmlns="" id="{F6D002B8-4ACA-4727-AD52-0322E04C56DE}"/>
              </a:ext>
            </a:extLst>
          </p:cNvPr>
          <p:cNvSpPr/>
          <p:nvPr/>
        </p:nvSpPr>
        <p:spPr>
          <a:xfrm rot="5400000">
            <a:off x="1413900" y="1933518"/>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98C406FF-F783-4A2E-8BFC-35A02EFBAD8D}"/>
              </a:ext>
            </a:extLst>
          </p:cNvPr>
          <p:cNvSpPr>
            <a:spLocks noChangeAspect="1"/>
          </p:cNvSpPr>
          <p:nvPr/>
        </p:nvSpPr>
        <p:spPr>
          <a:xfrm rot="16200000">
            <a:off x="2242232" y="47446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椭圆 6">
            <a:extLst>
              <a:ext uri="{FF2B5EF4-FFF2-40B4-BE49-F238E27FC236}">
                <a16:creationId xmlns:a16="http://schemas.microsoft.com/office/drawing/2014/main" xmlns="" id="{1852ED68-EF7E-42BE-BCEC-B6FC8FCEA854}"/>
              </a:ext>
            </a:extLst>
          </p:cNvPr>
          <p:cNvSpPr>
            <a:spLocks noChangeAspect="1"/>
          </p:cNvSpPr>
          <p:nvPr/>
        </p:nvSpPr>
        <p:spPr>
          <a:xfrm rot="16200000">
            <a:off x="4784845" y="4746871"/>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a:extLst>
              <a:ext uri="{FF2B5EF4-FFF2-40B4-BE49-F238E27FC236}">
                <a16:creationId xmlns:a16="http://schemas.microsoft.com/office/drawing/2014/main" xmlns="" id="{8659DC47-C08B-4891-A844-475BA0FCAFAB}"/>
              </a:ext>
            </a:extLst>
          </p:cNvPr>
          <p:cNvSpPr>
            <a:spLocks noChangeAspect="1"/>
          </p:cNvSpPr>
          <p:nvPr/>
        </p:nvSpPr>
        <p:spPr>
          <a:xfrm rot="16200000">
            <a:off x="7296544" y="47593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a16="http://schemas.microsoft.com/office/drawing/2014/main" xmlns="" id="{FC12A2A9-F8AA-4191-9727-DEB298562F36}"/>
              </a:ext>
            </a:extLst>
          </p:cNvPr>
          <p:cNvSpPr/>
          <p:nvPr/>
        </p:nvSpPr>
        <p:spPr>
          <a:xfrm>
            <a:off x="1084671"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xmlns="" id="{C590307A-3E4F-42E0-90C7-BD318183F90A}"/>
              </a:ext>
            </a:extLst>
          </p:cNvPr>
          <p:cNvSpPr/>
          <p:nvPr/>
        </p:nvSpPr>
        <p:spPr>
          <a:xfrm>
            <a:off x="3629805"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a:extLst>
              <a:ext uri="{FF2B5EF4-FFF2-40B4-BE49-F238E27FC236}">
                <a16:creationId xmlns:a16="http://schemas.microsoft.com/office/drawing/2014/main" xmlns="" id="{2782370C-E6AE-492E-AE6F-3D201652585B}"/>
              </a:ext>
            </a:extLst>
          </p:cNvPr>
          <p:cNvSpPr/>
          <p:nvPr/>
        </p:nvSpPr>
        <p:spPr>
          <a:xfrm>
            <a:off x="6164168"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xmlns="" id="{7DF7C5AA-C01E-4E96-AEAD-1A7AD7DB8F83}"/>
              </a:ext>
            </a:extLst>
          </p:cNvPr>
          <p:cNvSpPr txBox="1"/>
          <p:nvPr/>
        </p:nvSpPr>
        <p:spPr>
          <a:xfrm>
            <a:off x="1331073" y="3564517"/>
            <a:ext cx="1826141" cy="584775"/>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3" name="文本框 12">
            <a:extLst>
              <a:ext uri="{FF2B5EF4-FFF2-40B4-BE49-F238E27FC236}">
                <a16:creationId xmlns:a16="http://schemas.microsoft.com/office/drawing/2014/main" xmlns="" id="{702D0111-071D-483F-AC63-63A8534512F7}"/>
              </a:ext>
            </a:extLst>
          </p:cNvPr>
          <p:cNvSpPr txBox="1"/>
          <p:nvPr/>
        </p:nvSpPr>
        <p:spPr>
          <a:xfrm>
            <a:off x="646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4" name="文本框 13">
            <a:extLst>
              <a:ext uri="{FF2B5EF4-FFF2-40B4-BE49-F238E27FC236}">
                <a16:creationId xmlns:a16="http://schemas.microsoft.com/office/drawing/2014/main" xmlns="" id="{085A4A6C-EB79-4533-9F02-EAA26531C5FA}"/>
              </a:ext>
            </a:extLst>
          </p:cNvPr>
          <p:cNvSpPr txBox="1"/>
          <p:nvPr/>
        </p:nvSpPr>
        <p:spPr>
          <a:xfrm>
            <a:off x="4091298" y="3575840"/>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5" name="文本框 14">
            <a:extLst>
              <a:ext uri="{FF2B5EF4-FFF2-40B4-BE49-F238E27FC236}">
                <a16:creationId xmlns:a16="http://schemas.microsoft.com/office/drawing/2014/main" xmlns="" id="{1477B152-813B-4130-915F-44F58326DCCA}"/>
              </a:ext>
            </a:extLst>
          </p:cNvPr>
          <p:cNvSpPr txBox="1"/>
          <p:nvPr/>
        </p:nvSpPr>
        <p:spPr>
          <a:xfrm>
            <a:off x="1044411" y="5075787"/>
            <a:ext cx="2558946" cy="523220"/>
          </a:xfrm>
          <a:prstGeom prst="rect">
            <a:avLst/>
          </a:prstGeom>
          <a:noFill/>
          <a:effectLst/>
        </p:spPr>
        <p:txBody>
          <a:bodyPr wrap="square" rtlCol="0">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15">
            <a:extLst>
              <a:ext uri="{FF2B5EF4-FFF2-40B4-BE49-F238E27FC236}">
                <a16:creationId xmlns:a16="http://schemas.microsoft.com/office/drawing/2014/main" xmlns="" id="{E26B40AC-56F8-4628-9D00-970C55380C3C}"/>
              </a:ext>
            </a:extLst>
          </p:cNvPr>
          <p:cNvSpPr txBox="1"/>
          <p:nvPr/>
        </p:nvSpPr>
        <p:spPr>
          <a:xfrm>
            <a:off x="3694662" y="5075786"/>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7" name="文本框 16">
            <a:extLst>
              <a:ext uri="{FF2B5EF4-FFF2-40B4-BE49-F238E27FC236}">
                <a16:creationId xmlns:a16="http://schemas.microsoft.com/office/drawing/2014/main" xmlns="" id="{336E881A-6E6E-47D9-85E6-45047EA59E3F}"/>
              </a:ext>
            </a:extLst>
          </p:cNvPr>
          <p:cNvSpPr txBox="1"/>
          <p:nvPr/>
        </p:nvSpPr>
        <p:spPr>
          <a:xfrm>
            <a:off x="633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8" name="右箭头 4">
            <a:extLst>
              <a:ext uri="{FF2B5EF4-FFF2-40B4-BE49-F238E27FC236}">
                <a16:creationId xmlns:a16="http://schemas.microsoft.com/office/drawing/2014/main" xmlns="" id="{46399836-3FCF-4745-B275-9795F501124D}"/>
              </a:ext>
            </a:extLst>
          </p:cNvPr>
          <p:cNvSpPr/>
          <p:nvPr/>
        </p:nvSpPr>
        <p:spPr>
          <a:xfrm rot="5400000">
            <a:off x="902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a:extLst>
              <a:ext uri="{FF2B5EF4-FFF2-40B4-BE49-F238E27FC236}">
                <a16:creationId xmlns:a16="http://schemas.microsoft.com/office/drawing/2014/main" xmlns="" id="{E69A2E43-E3C9-4C59-A6E2-C1B7EA8A6B0E}"/>
              </a:ext>
            </a:extLst>
          </p:cNvPr>
          <p:cNvSpPr>
            <a:spLocks noChangeAspect="1"/>
          </p:cNvSpPr>
          <p:nvPr/>
        </p:nvSpPr>
        <p:spPr>
          <a:xfrm rot="16200000">
            <a:off x="9836544" y="4759350"/>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六边形 19">
            <a:extLst>
              <a:ext uri="{FF2B5EF4-FFF2-40B4-BE49-F238E27FC236}">
                <a16:creationId xmlns:a16="http://schemas.microsoft.com/office/drawing/2014/main" xmlns="" id="{2EC744F5-4371-400B-8252-81583738D8C8}"/>
              </a:ext>
            </a:extLst>
          </p:cNvPr>
          <p:cNvSpPr/>
          <p:nvPr/>
        </p:nvSpPr>
        <p:spPr>
          <a:xfrm>
            <a:off x="8704168"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1">
            <a:extLst>
              <a:ext uri="{FF2B5EF4-FFF2-40B4-BE49-F238E27FC236}">
                <a16:creationId xmlns:a16="http://schemas.microsoft.com/office/drawing/2014/main" xmlns="" id="{81DC355E-87C3-4BB8-B887-70DE4AE49301}"/>
              </a:ext>
            </a:extLst>
          </p:cNvPr>
          <p:cNvSpPr txBox="1"/>
          <p:nvPr/>
        </p:nvSpPr>
        <p:spPr>
          <a:xfrm>
            <a:off x="900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22" name="文本框 25">
            <a:extLst>
              <a:ext uri="{FF2B5EF4-FFF2-40B4-BE49-F238E27FC236}">
                <a16:creationId xmlns:a16="http://schemas.microsoft.com/office/drawing/2014/main" xmlns="" id="{64FED5DB-204D-4CDF-AE1B-631B45F7A70D}"/>
              </a:ext>
            </a:extLst>
          </p:cNvPr>
          <p:cNvSpPr txBox="1"/>
          <p:nvPr/>
        </p:nvSpPr>
        <p:spPr>
          <a:xfrm>
            <a:off x="887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11308655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50"/>
                                        <p:tgtEl>
                                          <p:spTgt spid="8"/>
                                        </p:tgtEl>
                                      </p:cBhvr>
                                    </p:animEffect>
                                    <p:anim calcmode="lin" valueType="num">
                                      <p:cBhvr>
                                        <p:cTn id="31" dur="250" fill="hold"/>
                                        <p:tgtEl>
                                          <p:spTgt spid="8"/>
                                        </p:tgtEl>
                                        <p:attrNameLst>
                                          <p:attrName>ppt_x</p:attrName>
                                        </p:attrNameLst>
                                      </p:cBhvr>
                                      <p:tavLst>
                                        <p:tav tm="0">
                                          <p:val>
                                            <p:strVal val="#ppt_x"/>
                                          </p:val>
                                        </p:tav>
                                        <p:tav tm="100000">
                                          <p:val>
                                            <p:strVal val="#ppt_x"/>
                                          </p:val>
                                        </p:tav>
                                      </p:tavLst>
                                    </p:anim>
                                    <p:anim calcmode="lin" valueType="num">
                                      <p:cBhvr>
                                        <p:cTn id="32" dur="25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50"/>
                                        <p:tgtEl>
                                          <p:spTgt spid="9"/>
                                        </p:tgtEl>
                                      </p:cBhvr>
                                    </p:animEffect>
                                    <p:anim calcmode="lin" valueType="num">
                                      <p:cBhvr>
                                        <p:cTn id="37" dur="250" fill="hold"/>
                                        <p:tgtEl>
                                          <p:spTgt spid="9"/>
                                        </p:tgtEl>
                                        <p:attrNameLst>
                                          <p:attrName>ppt_x</p:attrName>
                                        </p:attrNameLst>
                                      </p:cBhvr>
                                      <p:tavLst>
                                        <p:tav tm="0">
                                          <p:val>
                                            <p:strVal val="#ppt_x"/>
                                          </p:val>
                                        </p:tav>
                                        <p:tav tm="100000">
                                          <p:val>
                                            <p:strVal val="#ppt_x"/>
                                          </p:val>
                                        </p:tav>
                                      </p:tavLst>
                                    </p:anim>
                                    <p:anim calcmode="lin" valueType="num">
                                      <p:cBhvr>
                                        <p:cTn id="38" dur="250" fill="hold"/>
                                        <p:tgtEl>
                                          <p:spTgt spid="9"/>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50"/>
                                        <p:tgtEl>
                                          <p:spTgt spid="10"/>
                                        </p:tgtEl>
                                      </p:cBhvr>
                                    </p:animEffect>
                                    <p:anim calcmode="lin" valueType="num">
                                      <p:cBhvr>
                                        <p:cTn id="43" dur="250" fill="hold"/>
                                        <p:tgtEl>
                                          <p:spTgt spid="10"/>
                                        </p:tgtEl>
                                        <p:attrNameLst>
                                          <p:attrName>ppt_x</p:attrName>
                                        </p:attrNameLst>
                                      </p:cBhvr>
                                      <p:tavLst>
                                        <p:tav tm="0">
                                          <p:val>
                                            <p:strVal val="#ppt_x"/>
                                          </p:val>
                                        </p:tav>
                                        <p:tav tm="100000">
                                          <p:val>
                                            <p:strVal val="#ppt_x"/>
                                          </p:val>
                                        </p:tav>
                                      </p:tavLst>
                                    </p:anim>
                                    <p:anim calcmode="lin" valueType="num">
                                      <p:cBhvr>
                                        <p:cTn id="44" dur="25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250"/>
                                        <p:tgtEl>
                                          <p:spTgt spid="11"/>
                                        </p:tgtEl>
                                      </p:cBhvr>
                                    </p:animEffect>
                                    <p:anim calcmode="lin" valueType="num">
                                      <p:cBhvr>
                                        <p:cTn id="49" dur="250" fill="hold"/>
                                        <p:tgtEl>
                                          <p:spTgt spid="11"/>
                                        </p:tgtEl>
                                        <p:attrNameLst>
                                          <p:attrName>ppt_x</p:attrName>
                                        </p:attrNameLst>
                                      </p:cBhvr>
                                      <p:tavLst>
                                        <p:tav tm="0">
                                          <p:val>
                                            <p:strVal val="#ppt_x"/>
                                          </p:val>
                                        </p:tav>
                                        <p:tav tm="100000">
                                          <p:val>
                                            <p:strVal val="#ppt_x"/>
                                          </p:val>
                                        </p:tav>
                                      </p:tavLst>
                                    </p:anim>
                                    <p:anim calcmode="lin" valueType="num">
                                      <p:cBhvr>
                                        <p:cTn id="50" dur="250" fill="hold"/>
                                        <p:tgtEl>
                                          <p:spTgt spid="11"/>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250"/>
                                        <p:tgtEl>
                                          <p:spTgt spid="12"/>
                                        </p:tgtEl>
                                      </p:cBhvr>
                                    </p:animEffect>
                                    <p:anim calcmode="lin" valueType="num">
                                      <p:cBhvr>
                                        <p:cTn id="55" dur="250" fill="hold"/>
                                        <p:tgtEl>
                                          <p:spTgt spid="12"/>
                                        </p:tgtEl>
                                        <p:attrNameLst>
                                          <p:attrName>ppt_x</p:attrName>
                                        </p:attrNameLst>
                                      </p:cBhvr>
                                      <p:tavLst>
                                        <p:tav tm="0">
                                          <p:val>
                                            <p:strVal val="#ppt_x"/>
                                          </p:val>
                                        </p:tav>
                                        <p:tav tm="100000">
                                          <p:val>
                                            <p:strVal val="#ppt_x"/>
                                          </p:val>
                                        </p:tav>
                                      </p:tavLst>
                                    </p:anim>
                                    <p:anim calcmode="lin" valueType="num">
                                      <p:cBhvr>
                                        <p:cTn id="56" dur="250" fill="hold"/>
                                        <p:tgtEl>
                                          <p:spTgt spid="12"/>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anim calcmode="lin" valueType="num">
                                      <p:cBhvr>
                                        <p:cTn id="61" dur="250" fill="hold"/>
                                        <p:tgtEl>
                                          <p:spTgt spid="13"/>
                                        </p:tgtEl>
                                        <p:attrNameLst>
                                          <p:attrName>ppt_x</p:attrName>
                                        </p:attrNameLst>
                                      </p:cBhvr>
                                      <p:tavLst>
                                        <p:tav tm="0">
                                          <p:val>
                                            <p:strVal val="#ppt_x"/>
                                          </p:val>
                                        </p:tav>
                                        <p:tav tm="100000">
                                          <p:val>
                                            <p:strVal val="#ppt_x"/>
                                          </p:val>
                                        </p:tav>
                                      </p:tavLst>
                                    </p:anim>
                                    <p:anim calcmode="lin" valueType="num">
                                      <p:cBhvr>
                                        <p:cTn id="62" dur="25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250"/>
                                        <p:tgtEl>
                                          <p:spTgt spid="14"/>
                                        </p:tgtEl>
                                      </p:cBhvr>
                                    </p:animEffect>
                                    <p:anim calcmode="lin" valueType="num">
                                      <p:cBhvr>
                                        <p:cTn id="67" dur="250" fill="hold"/>
                                        <p:tgtEl>
                                          <p:spTgt spid="14"/>
                                        </p:tgtEl>
                                        <p:attrNameLst>
                                          <p:attrName>ppt_x</p:attrName>
                                        </p:attrNameLst>
                                      </p:cBhvr>
                                      <p:tavLst>
                                        <p:tav tm="0">
                                          <p:val>
                                            <p:strVal val="#ppt_x"/>
                                          </p:val>
                                        </p:tav>
                                        <p:tav tm="100000">
                                          <p:val>
                                            <p:strVal val="#ppt_x"/>
                                          </p:val>
                                        </p:tav>
                                      </p:tavLst>
                                    </p:anim>
                                    <p:anim calcmode="lin" valueType="num">
                                      <p:cBhvr>
                                        <p:cTn id="68" dur="250" fill="hold"/>
                                        <p:tgtEl>
                                          <p:spTgt spid="14"/>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50"/>
                                        <p:tgtEl>
                                          <p:spTgt spid="15"/>
                                        </p:tgtEl>
                                      </p:cBhvr>
                                    </p:animEffect>
                                    <p:anim calcmode="lin" valueType="num">
                                      <p:cBhvr>
                                        <p:cTn id="73" dur="250" fill="hold"/>
                                        <p:tgtEl>
                                          <p:spTgt spid="15"/>
                                        </p:tgtEl>
                                        <p:attrNameLst>
                                          <p:attrName>ppt_x</p:attrName>
                                        </p:attrNameLst>
                                      </p:cBhvr>
                                      <p:tavLst>
                                        <p:tav tm="0">
                                          <p:val>
                                            <p:strVal val="#ppt_x"/>
                                          </p:val>
                                        </p:tav>
                                        <p:tav tm="100000">
                                          <p:val>
                                            <p:strVal val="#ppt_x"/>
                                          </p:val>
                                        </p:tav>
                                      </p:tavLst>
                                    </p:anim>
                                    <p:anim calcmode="lin" valueType="num">
                                      <p:cBhvr>
                                        <p:cTn id="74" dur="250" fill="hold"/>
                                        <p:tgtEl>
                                          <p:spTgt spid="15"/>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250"/>
                                        <p:tgtEl>
                                          <p:spTgt spid="16"/>
                                        </p:tgtEl>
                                      </p:cBhvr>
                                    </p:animEffect>
                                    <p:anim calcmode="lin" valueType="num">
                                      <p:cBhvr>
                                        <p:cTn id="79" dur="250" fill="hold"/>
                                        <p:tgtEl>
                                          <p:spTgt spid="16"/>
                                        </p:tgtEl>
                                        <p:attrNameLst>
                                          <p:attrName>ppt_x</p:attrName>
                                        </p:attrNameLst>
                                      </p:cBhvr>
                                      <p:tavLst>
                                        <p:tav tm="0">
                                          <p:val>
                                            <p:strVal val="#ppt_x"/>
                                          </p:val>
                                        </p:tav>
                                        <p:tav tm="100000">
                                          <p:val>
                                            <p:strVal val="#ppt_x"/>
                                          </p:val>
                                        </p:tav>
                                      </p:tavLst>
                                    </p:anim>
                                    <p:anim calcmode="lin" valueType="num">
                                      <p:cBhvr>
                                        <p:cTn id="80" dur="25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250"/>
                                        <p:tgtEl>
                                          <p:spTgt spid="17"/>
                                        </p:tgtEl>
                                      </p:cBhvr>
                                    </p:animEffect>
                                    <p:anim calcmode="lin" valueType="num">
                                      <p:cBhvr>
                                        <p:cTn id="85" dur="250" fill="hold"/>
                                        <p:tgtEl>
                                          <p:spTgt spid="17"/>
                                        </p:tgtEl>
                                        <p:attrNameLst>
                                          <p:attrName>ppt_x</p:attrName>
                                        </p:attrNameLst>
                                      </p:cBhvr>
                                      <p:tavLst>
                                        <p:tav tm="0">
                                          <p:val>
                                            <p:strVal val="#ppt_x"/>
                                          </p:val>
                                        </p:tav>
                                        <p:tav tm="100000">
                                          <p:val>
                                            <p:strVal val="#ppt_x"/>
                                          </p:val>
                                        </p:tav>
                                      </p:tavLst>
                                    </p:anim>
                                    <p:anim calcmode="lin" valueType="num">
                                      <p:cBhvr>
                                        <p:cTn id="86" dur="250" fill="hold"/>
                                        <p:tgtEl>
                                          <p:spTgt spid="17"/>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fade">
                                      <p:cBhvr>
                                        <p:cTn id="90" dur="250"/>
                                        <p:tgtEl>
                                          <p:spTgt spid="4"/>
                                        </p:tgtEl>
                                      </p:cBhvr>
                                    </p:animEffect>
                                    <p:anim calcmode="lin" valueType="num">
                                      <p:cBhvr>
                                        <p:cTn id="91" dur="250" fill="hold"/>
                                        <p:tgtEl>
                                          <p:spTgt spid="4"/>
                                        </p:tgtEl>
                                        <p:attrNameLst>
                                          <p:attrName>ppt_x</p:attrName>
                                        </p:attrNameLst>
                                      </p:cBhvr>
                                      <p:tavLst>
                                        <p:tav tm="0">
                                          <p:val>
                                            <p:strVal val="#ppt_x"/>
                                          </p:val>
                                        </p:tav>
                                        <p:tav tm="100000">
                                          <p:val>
                                            <p:strVal val="#ppt_x"/>
                                          </p:val>
                                        </p:tav>
                                      </p:tavLst>
                                    </p:anim>
                                    <p:anim calcmode="lin" valueType="num">
                                      <p:cBhvr>
                                        <p:cTn id="92" dur="250" fill="hold"/>
                                        <p:tgtEl>
                                          <p:spTgt spid="4"/>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fade">
                                      <p:cBhvr>
                                        <p:cTn id="96" dur="250"/>
                                        <p:tgtEl>
                                          <p:spTgt spid="3"/>
                                        </p:tgtEl>
                                      </p:cBhvr>
                                    </p:animEffect>
                                    <p:anim calcmode="lin" valueType="num">
                                      <p:cBhvr>
                                        <p:cTn id="97" dur="250" fill="hold"/>
                                        <p:tgtEl>
                                          <p:spTgt spid="3"/>
                                        </p:tgtEl>
                                        <p:attrNameLst>
                                          <p:attrName>ppt_x</p:attrName>
                                        </p:attrNameLst>
                                      </p:cBhvr>
                                      <p:tavLst>
                                        <p:tav tm="0">
                                          <p:val>
                                            <p:strVal val="#ppt_x"/>
                                          </p:val>
                                        </p:tav>
                                        <p:tav tm="100000">
                                          <p:val>
                                            <p:strVal val="#ppt_x"/>
                                          </p:val>
                                        </p:tav>
                                      </p:tavLst>
                                    </p:anim>
                                    <p:anim calcmode="lin" valueType="num">
                                      <p:cBhvr>
                                        <p:cTn id="98" dur="250" fill="hold"/>
                                        <p:tgtEl>
                                          <p:spTgt spid="3"/>
                                        </p:tgtEl>
                                        <p:attrNameLst>
                                          <p:attrName>ppt_y</p:attrName>
                                        </p:attrNameLst>
                                      </p:cBhvr>
                                      <p:tavLst>
                                        <p:tav tm="0">
                                          <p:val>
                                            <p:strVal val="#ppt_y+.1"/>
                                          </p:val>
                                        </p:tav>
                                        <p:tav tm="100000">
                                          <p:val>
                                            <p:strVal val="#ppt_y"/>
                                          </p:val>
                                        </p:tav>
                                      </p:tavLst>
                                    </p:anim>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250"/>
                                        <p:tgtEl>
                                          <p:spTgt spid="19"/>
                                        </p:tgtEl>
                                      </p:cBhvr>
                                    </p:animEffect>
                                    <p:anim calcmode="lin" valueType="num">
                                      <p:cBhvr>
                                        <p:cTn id="103" dur="250" fill="hold"/>
                                        <p:tgtEl>
                                          <p:spTgt spid="19"/>
                                        </p:tgtEl>
                                        <p:attrNameLst>
                                          <p:attrName>ppt_x</p:attrName>
                                        </p:attrNameLst>
                                      </p:cBhvr>
                                      <p:tavLst>
                                        <p:tav tm="0">
                                          <p:val>
                                            <p:strVal val="#ppt_x"/>
                                          </p:val>
                                        </p:tav>
                                        <p:tav tm="100000">
                                          <p:val>
                                            <p:strVal val="#ppt_x"/>
                                          </p:val>
                                        </p:tav>
                                      </p:tavLst>
                                    </p:anim>
                                    <p:anim calcmode="lin" valueType="num">
                                      <p:cBhvr>
                                        <p:cTn id="104" dur="250" fill="hold"/>
                                        <p:tgtEl>
                                          <p:spTgt spid="19"/>
                                        </p:tgtEl>
                                        <p:attrNameLst>
                                          <p:attrName>ppt_y</p:attrName>
                                        </p:attrNameLst>
                                      </p:cBhvr>
                                      <p:tavLst>
                                        <p:tav tm="0">
                                          <p:val>
                                            <p:strVal val="#ppt_y+.1"/>
                                          </p:val>
                                        </p:tav>
                                        <p:tav tm="100000">
                                          <p:val>
                                            <p:strVal val="#ppt_y"/>
                                          </p:val>
                                        </p:tav>
                                      </p:tavLst>
                                    </p:anim>
                                  </p:childTnLst>
                                </p:cTn>
                              </p:par>
                            </p:childTnLst>
                          </p:cTn>
                        </p:par>
                        <p:par>
                          <p:cTn id="105" fill="hold">
                            <p:stCondLst>
                              <p:cond delay="4500"/>
                            </p:stCondLst>
                            <p:childTnLst>
                              <p:par>
                                <p:cTn id="106" presetID="42" presetClass="entr" presetSubtype="0"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250"/>
                                        <p:tgtEl>
                                          <p:spTgt spid="20"/>
                                        </p:tgtEl>
                                      </p:cBhvr>
                                    </p:animEffect>
                                    <p:anim calcmode="lin" valueType="num">
                                      <p:cBhvr>
                                        <p:cTn id="109" dur="250" fill="hold"/>
                                        <p:tgtEl>
                                          <p:spTgt spid="20"/>
                                        </p:tgtEl>
                                        <p:attrNameLst>
                                          <p:attrName>ppt_x</p:attrName>
                                        </p:attrNameLst>
                                      </p:cBhvr>
                                      <p:tavLst>
                                        <p:tav tm="0">
                                          <p:val>
                                            <p:strVal val="#ppt_x"/>
                                          </p:val>
                                        </p:tav>
                                        <p:tav tm="100000">
                                          <p:val>
                                            <p:strVal val="#ppt_x"/>
                                          </p:val>
                                        </p:tav>
                                      </p:tavLst>
                                    </p:anim>
                                    <p:anim calcmode="lin" valueType="num">
                                      <p:cBhvr>
                                        <p:cTn id="110" dur="250" fill="hold"/>
                                        <p:tgtEl>
                                          <p:spTgt spid="20"/>
                                        </p:tgtEl>
                                        <p:attrNameLst>
                                          <p:attrName>ppt_y</p:attrName>
                                        </p:attrNameLst>
                                      </p:cBhvr>
                                      <p:tavLst>
                                        <p:tav tm="0">
                                          <p:val>
                                            <p:strVal val="#ppt_y+.1"/>
                                          </p:val>
                                        </p:tav>
                                        <p:tav tm="100000">
                                          <p:val>
                                            <p:strVal val="#ppt_y"/>
                                          </p:val>
                                        </p:tav>
                                      </p:tavLst>
                                    </p:anim>
                                  </p:childTnLst>
                                </p:cTn>
                              </p:par>
                            </p:childTnLst>
                          </p:cTn>
                        </p:par>
                        <p:par>
                          <p:cTn id="111" fill="hold">
                            <p:stCondLst>
                              <p:cond delay="4750"/>
                            </p:stCondLst>
                            <p:childTnLst>
                              <p:par>
                                <p:cTn id="112" presetID="42" presetClass="entr" presetSubtype="0"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250"/>
                                        <p:tgtEl>
                                          <p:spTgt spid="21"/>
                                        </p:tgtEl>
                                      </p:cBhvr>
                                    </p:animEffect>
                                    <p:anim calcmode="lin" valueType="num">
                                      <p:cBhvr>
                                        <p:cTn id="115" dur="250" fill="hold"/>
                                        <p:tgtEl>
                                          <p:spTgt spid="21"/>
                                        </p:tgtEl>
                                        <p:attrNameLst>
                                          <p:attrName>ppt_x</p:attrName>
                                        </p:attrNameLst>
                                      </p:cBhvr>
                                      <p:tavLst>
                                        <p:tav tm="0">
                                          <p:val>
                                            <p:strVal val="#ppt_x"/>
                                          </p:val>
                                        </p:tav>
                                        <p:tav tm="100000">
                                          <p:val>
                                            <p:strVal val="#ppt_x"/>
                                          </p:val>
                                        </p:tav>
                                      </p:tavLst>
                                    </p:anim>
                                    <p:anim calcmode="lin" valueType="num">
                                      <p:cBhvr>
                                        <p:cTn id="116" dur="250" fill="hold"/>
                                        <p:tgtEl>
                                          <p:spTgt spid="21"/>
                                        </p:tgtEl>
                                        <p:attrNameLst>
                                          <p:attrName>ppt_y</p:attrName>
                                        </p:attrNameLst>
                                      </p:cBhvr>
                                      <p:tavLst>
                                        <p:tav tm="0">
                                          <p:val>
                                            <p:strVal val="#ppt_y+.1"/>
                                          </p:val>
                                        </p:tav>
                                        <p:tav tm="100000">
                                          <p:val>
                                            <p:strVal val="#ppt_y"/>
                                          </p:val>
                                        </p:tav>
                                      </p:tavLst>
                                    </p:anim>
                                  </p:childTnLst>
                                </p:cTn>
                              </p:par>
                            </p:childTnLst>
                          </p:cTn>
                        </p:par>
                        <p:par>
                          <p:cTn id="117" fill="hold">
                            <p:stCondLst>
                              <p:cond delay="5000"/>
                            </p:stCondLst>
                            <p:childTnLst>
                              <p:par>
                                <p:cTn id="118" presetID="42" presetClass="entr" presetSubtype="0"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250"/>
                                        <p:tgtEl>
                                          <p:spTgt spid="22"/>
                                        </p:tgtEl>
                                      </p:cBhvr>
                                    </p:animEffect>
                                    <p:anim calcmode="lin" valueType="num">
                                      <p:cBhvr>
                                        <p:cTn id="121" dur="250" fill="hold"/>
                                        <p:tgtEl>
                                          <p:spTgt spid="22"/>
                                        </p:tgtEl>
                                        <p:attrNameLst>
                                          <p:attrName>ppt_x</p:attrName>
                                        </p:attrNameLst>
                                      </p:cBhvr>
                                      <p:tavLst>
                                        <p:tav tm="0">
                                          <p:val>
                                            <p:strVal val="#ppt_x"/>
                                          </p:val>
                                        </p:tav>
                                        <p:tav tm="100000">
                                          <p:val>
                                            <p:strVal val="#ppt_x"/>
                                          </p:val>
                                        </p:tav>
                                      </p:tavLst>
                                    </p:anim>
                                    <p:anim calcmode="lin" valueType="num">
                                      <p:cBhvr>
                                        <p:cTn id="122" dur="250" fill="hold"/>
                                        <p:tgtEl>
                                          <p:spTgt spid="22"/>
                                        </p:tgtEl>
                                        <p:attrNameLst>
                                          <p:attrName>ppt_y</p:attrName>
                                        </p:attrNameLst>
                                      </p:cBhvr>
                                      <p:tavLst>
                                        <p:tav tm="0">
                                          <p:val>
                                            <p:strVal val="#ppt_y+.1"/>
                                          </p:val>
                                        </p:tav>
                                        <p:tav tm="100000">
                                          <p:val>
                                            <p:strVal val="#ppt_y"/>
                                          </p:val>
                                        </p:tav>
                                      </p:tavLst>
                                    </p:anim>
                                  </p:childTnLst>
                                </p:cTn>
                              </p:par>
                            </p:childTnLst>
                          </p:cTn>
                        </p:par>
                        <p:par>
                          <p:cTn id="123" fill="hold">
                            <p:stCondLst>
                              <p:cond delay="5250"/>
                            </p:stCondLst>
                            <p:childTnLst>
                              <p:par>
                                <p:cTn id="124" presetID="42" presetClass="entr" presetSubtype="0" fill="hold" grpId="0" nodeType="after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fade">
                                      <p:cBhvr>
                                        <p:cTn id="126" dur="250"/>
                                        <p:tgtEl>
                                          <p:spTgt spid="18"/>
                                        </p:tgtEl>
                                      </p:cBhvr>
                                    </p:animEffect>
                                    <p:anim calcmode="lin" valueType="num">
                                      <p:cBhvr>
                                        <p:cTn id="127" dur="250" fill="hold"/>
                                        <p:tgtEl>
                                          <p:spTgt spid="18"/>
                                        </p:tgtEl>
                                        <p:attrNameLst>
                                          <p:attrName>ppt_x</p:attrName>
                                        </p:attrNameLst>
                                      </p:cBhvr>
                                      <p:tavLst>
                                        <p:tav tm="0">
                                          <p:val>
                                            <p:strVal val="#ppt_x"/>
                                          </p:val>
                                        </p:tav>
                                        <p:tav tm="100000">
                                          <p:val>
                                            <p:strVal val="#ppt_x"/>
                                          </p:val>
                                        </p:tav>
                                      </p:tavLst>
                                    </p:anim>
                                    <p:anim calcmode="lin" valueType="num">
                                      <p:cBhvr>
                                        <p:cTn id="128"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animBg="1"/>
      <p:bldP spid="19" grpId="0" animBg="1"/>
      <p:bldP spid="20" grpId="0" animBg="1"/>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AC34D127-0553-4199-A8CF-2E27D8240EE2}"/>
              </a:ext>
            </a:extLst>
          </p:cNvPr>
          <p:cNvGrpSpPr/>
          <p:nvPr/>
        </p:nvGrpSpPr>
        <p:grpSpPr>
          <a:xfrm>
            <a:off x="1052258" y="2038099"/>
            <a:ext cx="10073776" cy="3750524"/>
            <a:chOff x="522690" y="1836727"/>
            <a:chExt cx="11093143" cy="4130040"/>
          </a:xfrm>
        </p:grpSpPr>
        <p:sp>
          <p:nvSpPr>
            <p:cNvPr id="4" name="Rectangle 3">
              <a:extLst>
                <a:ext uri="{FF2B5EF4-FFF2-40B4-BE49-F238E27FC236}">
                  <a16:creationId xmlns:a16="http://schemas.microsoft.com/office/drawing/2014/main" xmlns="" id="{17D02213-894B-451B-BEA0-28A5DEB575A6}"/>
                </a:ext>
              </a:extLst>
            </p:cNvPr>
            <p:cNvSpPr/>
            <p:nvPr/>
          </p:nvSpPr>
          <p:spPr>
            <a:xfrm>
              <a:off x="52269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5" name="Rectangle 7">
              <a:extLst>
                <a:ext uri="{FF2B5EF4-FFF2-40B4-BE49-F238E27FC236}">
                  <a16:creationId xmlns:a16="http://schemas.microsoft.com/office/drawing/2014/main" xmlns="" id="{B0DE05C8-6700-45B4-843C-9A4B6BF4D1CE}"/>
                </a:ext>
              </a:extLst>
            </p:cNvPr>
            <p:cNvSpPr/>
            <p:nvPr/>
          </p:nvSpPr>
          <p:spPr>
            <a:xfrm>
              <a:off x="1255410" y="2101194"/>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6" name="Text Box 10">
              <a:extLst>
                <a:ext uri="{FF2B5EF4-FFF2-40B4-BE49-F238E27FC236}">
                  <a16:creationId xmlns:a16="http://schemas.microsoft.com/office/drawing/2014/main" xmlns="" id="{EE1EF85D-9887-4440-A89B-2DC88B2E7C8C}"/>
                </a:ext>
              </a:extLst>
            </p:cNvPr>
            <p:cNvSpPr txBox="1">
              <a:spLocks noChangeArrowheads="1"/>
            </p:cNvSpPr>
            <p:nvPr/>
          </p:nvSpPr>
          <p:spPr bwMode="auto">
            <a:xfrm>
              <a:off x="685719"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7" name="Rectangle 10">
              <a:extLst>
                <a:ext uri="{FF2B5EF4-FFF2-40B4-BE49-F238E27FC236}">
                  <a16:creationId xmlns:a16="http://schemas.microsoft.com/office/drawing/2014/main" xmlns="" id="{130C4CCD-49A3-4A6D-A6C0-3EA37ED245F3}"/>
                </a:ext>
              </a:extLst>
            </p:cNvPr>
            <p:cNvSpPr/>
            <p:nvPr/>
          </p:nvSpPr>
          <p:spPr>
            <a:xfrm>
              <a:off x="82297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8" name="Text Box 10">
              <a:extLst>
                <a:ext uri="{FF2B5EF4-FFF2-40B4-BE49-F238E27FC236}">
                  <a16:creationId xmlns:a16="http://schemas.microsoft.com/office/drawing/2014/main" xmlns="" id="{91DB9442-49BD-4AA2-93A6-4AFB95291A97}"/>
                </a:ext>
              </a:extLst>
            </p:cNvPr>
            <p:cNvSpPr txBox="1">
              <a:spLocks noChangeArrowheads="1"/>
            </p:cNvSpPr>
            <p:nvPr/>
          </p:nvSpPr>
          <p:spPr bwMode="auto">
            <a:xfrm>
              <a:off x="829770" y="5218650"/>
              <a:ext cx="1994291" cy="428625"/>
            </a:xfrm>
            <a:prstGeom prst="rect">
              <a:avLst/>
            </a:prstGeom>
            <a:solidFill>
              <a:srgbClr val="2D9F7E"/>
            </a:solidFill>
            <a:ln w="9525">
              <a:noFill/>
              <a:miter lim="800000"/>
              <a:headEnd/>
              <a:tailEnd/>
            </a:ln>
          </p:spPr>
          <p:txBody>
            <a:bodyPr wrap="square" lIns="45720" tIns="22860" rIns="45720" bIns="22860">
              <a:spAutoFit/>
            </a:bodyPr>
            <a:lstStyle/>
            <a:p>
              <a:pPr lvl="0"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9" name="Rectangle 12">
              <a:extLst>
                <a:ext uri="{FF2B5EF4-FFF2-40B4-BE49-F238E27FC236}">
                  <a16:creationId xmlns:a16="http://schemas.microsoft.com/office/drawing/2014/main" xmlns="" id="{B8E2F8FF-3EB0-4233-A9FD-9DAC87656C43}"/>
                </a:ext>
              </a:extLst>
            </p:cNvPr>
            <p:cNvSpPr/>
            <p:nvPr/>
          </p:nvSpPr>
          <p:spPr>
            <a:xfrm>
              <a:off x="334850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10" name="Rectangle 13">
              <a:extLst>
                <a:ext uri="{FF2B5EF4-FFF2-40B4-BE49-F238E27FC236}">
                  <a16:creationId xmlns:a16="http://schemas.microsoft.com/office/drawing/2014/main" xmlns="" id="{BF7AF9AD-C8E5-45C7-9224-71E2CADD12CF}"/>
                </a:ext>
              </a:extLst>
            </p:cNvPr>
            <p:cNvSpPr/>
            <p:nvPr/>
          </p:nvSpPr>
          <p:spPr>
            <a:xfrm>
              <a:off x="4081227" y="2101194"/>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1" name="Text Box 10">
              <a:extLst>
                <a:ext uri="{FF2B5EF4-FFF2-40B4-BE49-F238E27FC236}">
                  <a16:creationId xmlns:a16="http://schemas.microsoft.com/office/drawing/2014/main" xmlns="" id="{5630AE07-AD9A-4456-A4A8-C72F7ADEB7A6}"/>
                </a:ext>
              </a:extLst>
            </p:cNvPr>
            <p:cNvSpPr txBox="1">
              <a:spLocks noChangeArrowheads="1"/>
            </p:cNvSpPr>
            <p:nvPr/>
          </p:nvSpPr>
          <p:spPr bwMode="auto">
            <a:xfrm>
              <a:off x="351153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2" name="Rectangle 15">
              <a:extLst>
                <a:ext uri="{FF2B5EF4-FFF2-40B4-BE49-F238E27FC236}">
                  <a16:creationId xmlns:a16="http://schemas.microsoft.com/office/drawing/2014/main" xmlns="" id="{D2171C14-3DF7-4C1F-932F-6AE02D71491D}"/>
                </a:ext>
              </a:extLst>
            </p:cNvPr>
            <p:cNvSpPr/>
            <p:nvPr/>
          </p:nvSpPr>
          <p:spPr>
            <a:xfrm>
              <a:off x="3648792"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3" name="Text Box 10">
              <a:extLst>
                <a:ext uri="{FF2B5EF4-FFF2-40B4-BE49-F238E27FC236}">
                  <a16:creationId xmlns:a16="http://schemas.microsoft.com/office/drawing/2014/main" xmlns="" id="{3D912F8D-8235-4ADF-BB9A-AF0A9C4D5D6E}"/>
                </a:ext>
              </a:extLst>
            </p:cNvPr>
            <p:cNvSpPr txBox="1">
              <a:spLocks noChangeArrowheads="1"/>
            </p:cNvSpPr>
            <p:nvPr/>
          </p:nvSpPr>
          <p:spPr bwMode="auto">
            <a:xfrm>
              <a:off x="3655586"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4" name="Rectangle 27">
              <a:extLst>
                <a:ext uri="{FF2B5EF4-FFF2-40B4-BE49-F238E27FC236}">
                  <a16:creationId xmlns:a16="http://schemas.microsoft.com/office/drawing/2014/main" xmlns="" id="{F4CC5C9C-E924-49FD-8359-F4AEBBB73B4B}"/>
                </a:ext>
              </a:extLst>
            </p:cNvPr>
            <p:cNvSpPr/>
            <p:nvPr/>
          </p:nvSpPr>
          <p:spPr>
            <a:xfrm>
              <a:off x="618157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5" name="Rectangle 28">
              <a:extLst>
                <a:ext uri="{FF2B5EF4-FFF2-40B4-BE49-F238E27FC236}">
                  <a16:creationId xmlns:a16="http://schemas.microsoft.com/office/drawing/2014/main" xmlns="" id="{B6C4D367-B3C6-4341-B7D0-4B68FD669B9C}"/>
                </a:ext>
              </a:extLst>
            </p:cNvPr>
            <p:cNvSpPr/>
            <p:nvPr/>
          </p:nvSpPr>
          <p:spPr>
            <a:xfrm>
              <a:off x="6914290" y="2171546"/>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6" name="Text Box 10">
              <a:extLst>
                <a:ext uri="{FF2B5EF4-FFF2-40B4-BE49-F238E27FC236}">
                  <a16:creationId xmlns:a16="http://schemas.microsoft.com/office/drawing/2014/main" xmlns="" id="{D1B1A453-37F0-42CE-B635-806C74B71F78}"/>
                </a:ext>
              </a:extLst>
            </p:cNvPr>
            <p:cNvSpPr txBox="1">
              <a:spLocks noChangeArrowheads="1"/>
            </p:cNvSpPr>
            <p:nvPr/>
          </p:nvSpPr>
          <p:spPr bwMode="auto">
            <a:xfrm>
              <a:off x="6344598"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Rectangle 30">
              <a:extLst>
                <a:ext uri="{FF2B5EF4-FFF2-40B4-BE49-F238E27FC236}">
                  <a16:creationId xmlns:a16="http://schemas.microsoft.com/office/drawing/2014/main" xmlns="" id="{125D7C34-DC51-444C-8082-E46570C88BC7}"/>
                </a:ext>
              </a:extLst>
            </p:cNvPr>
            <p:cNvSpPr/>
            <p:nvPr/>
          </p:nvSpPr>
          <p:spPr>
            <a:xfrm>
              <a:off x="648185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8" name="Text Box 10">
              <a:extLst>
                <a:ext uri="{FF2B5EF4-FFF2-40B4-BE49-F238E27FC236}">
                  <a16:creationId xmlns:a16="http://schemas.microsoft.com/office/drawing/2014/main" xmlns="" id="{AE1E2C34-39F9-4873-B6DB-45738A9455E7}"/>
                </a:ext>
              </a:extLst>
            </p:cNvPr>
            <p:cNvSpPr txBox="1">
              <a:spLocks noChangeArrowheads="1"/>
            </p:cNvSpPr>
            <p:nvPr/>
          </p:nvSpPr>
          <p:spPr bwMode="auto">
            <a:xfrm>
              <a:off x="6488648" y="5289002"/>
              <a:ext cx="1994291" cy="428625"/>
            </a:xfrm>
            <a:prstGeom prst="rect">
              <a:avLst/>
            </a:prstGeom>
            <a:solidFill>
              <a:srgbClr val="2D9F7E"/>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9" name="Rectangle 32">
              <a:extLst>
                <a:ext uri="{FF2B5EF4-FFF2-40B4-BE49-F238E27FC236}">
                  <a16:creationId xmlns:a16="http://schemas.microsoft.com/office/drawing/2014/main" xmlns="" id="{B39F670B-9963-4935-8D3E-BD420BED4E22}"/>
                </a:ext>
              </a:extLst>
            </p:cNvPr>
            <p:cNvSpPr/>
            <p:nvPr/>
          </p:nvSpPr>
          <p:spPr>
            <a:xfrm>
              <a:off x="900738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0" name="Rectangle 33">
              <a:extLst>
                <a:ext uri="{FF2B5EF4-FFF2-40B4-BE49-F238E27FC236}">
                  <a16:creationId xmlns:a16="http://schemas.microsoft.com/office/drawing/2014/main" xmlns="" id="{5B1AFFA3-8FD4-4F58-A65C-5953B10C4518}"/>
                </a:ext>
              </a:extLst>
            </p:cNvPr>
            <p:cNvSpPr/>
            <p:nvPr/>
          </p:nvSpPr>
          <p:spPr>
            <a:xfrm>
              <a:off x="9726186" y="2171546"/>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1" name="Text Box 10">
              <a:extLst>
                <a:ext uri="{FF2B5EF4-FFF2-40B4-BE49-F238E27FC236}">
                  <a16:creationId xmlns:a16="http://schemas.microsoft.com/office/drawing/2014/main" xmlns="" id="{984936B4-6F17-47D6-BB19-3BFCBB65FB2D}"/>
                </a:ext>
              </a:extLst>
            </p:cNvPr>
            <p:cNvSpPr txBox="1">
              <a:spLocks noChangeArrowheads="1"/>
            </p:cNvSpPr>
            <p:nvPr/>
          </p:nvSpPr>
          <p:spPr bwMode="auto">
            <a:xfrm>
              <a:off x="917041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Text Box 10">
              <a:extLst>
                <a:ext uri="{FF2B5EF4-FFF2-40B4-BE49-F238E27FC236}">
                  <a16:creationId xmlns:a16="http://schemas.microsoft.com/office/drawing/2014/main" xmlns="" id="{09C95BAE-63AE-466A-BD0E-064708B4F00C}"/>
                </a:ext>
              </a:extLst>
            </p:cNvPr>
            <p:cNvSpPr txBox="1">
              <a:spLocks noChangeArrowheads="1"/>
            </p:cNvSpPr>
            <p:nvPr/>
          </p:nvSpPr>
          <p:spPr bwMode="auto">
            <a:xfrm>
              <a:off x="9343039"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grpSp>
          <p:nvGrpSpPr>
            <p:cNvPr id="23" name="Group 38">
              <a:extLst>
                <a:ext uri="{FF2B5EF4-FFF2-40B4-BE49-F238E27FC236}">
                  <a16:creationId xmlns:a16="http://schemas.microsoft.com/office/drawing/2014/main" xmlns="" id="{7CEB81D5-F476-4C7B-8436-474C09411CD3}"/>
                </a:ext>
              </a:extLst>
            </p:cNvPr>
            <p:cNvGrpSpPr/>
            <p:nvPr/>
          </p:nvGrpSpPr>
          <p:grpSpPr>
            <a:xfrm>
              <a:off x="1524332" y="2352319"/>
              <a:ext cx="605162" cy="640760"/>
              <a:chOff x="3659074" y="3351023"/>
              <a:chExt cx="424283" cy="449241"/>
            </a:xfrm>
            <a:solidFill>
              <a:schemeClr val="bg1"/>
            </a:solidFill>
          </p:grpSpPr>
          <p:sp>
            <p:nvSpPr>
              <p:cNvPr id="50" name="Freeform 47">
                <a:extLst>
                  <a:ext uri="{FF2B5EF4-FFF2-40B4-BE49-F238E27FC236}">
                    <a16:creationId xmlns:a16="http://schemas.microsoft.com/office/drawing/2014/main" xmlns="" id="{FBAC3442-00DE-4BC6-AD14-66C201AF2905}"/>
                  </a:ext>
                </a:extLst>
              </p:cNvPr>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1" name="Freeform 48">
                <a:extLst>
                  <a:ext uri="{FF2B5EF4-FFF2-40B4-BE49-F238E27FC236}">
                    <a16:creationId xmlns:a16="http://schemas.microsoft.com/office/drawing/2014/main" xmlns="" id="{0B39FBE3-B5A5-4FB3-BF44-571F3A7FA4B0}"/>
                  </a:ext>
                </a:extLst>
              </p:cNvPr>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2" name="Freeform 49">
                <a:extLst>
                  <a:ext uri="{FF2B5EF4-FFF2-40B4-BE49-F238E27FC236}">
                    <a16:creationId xmlns:a16="http://schemas.microsoft.com/office/drawing/2014/main" xmlns="" id="{48029DA7-9886-4FFD-87BC-BDFD4766239D}"/>
                  </a:ext>
                </a:extLst>
              </p:cNvPr>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3" name="Freeform 50">
                <a:extLst>
                  <a:ext uri="{FF2B5EF4-FFF2-40B4-BE49-F238E27FC236}">
                    <a16:creationId xmlns:a16="http://schemas.microsoft.com/office/drawing/2014/main" xmlns="" id="{DE7B45B2-6A6F-4AB3-B8A8-4FE69855F82F}"/>
                  </a:ext>
                </a:extLst>
              </p:cNvPr>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4" name="Freeform 51">
                <a:extLst>
                  <a:ext uri="{FF2B5EF4-FFF2-40B4-BE49-F238E27FC236}">
                    <a16:creationId xmlns:a16="http://schemas.microsoft.com/office/drawing/2014/main" xmlns="" id="{68B61CD0-97D3-4530-8619-A77A887502A7}"/>
                  </a:ext>
                </a:extLst>
              </p:cNvPr>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sp>
          <p:nvSpPr>
            <p:cNvPr id="24" name="Freeform 64">
              <a:extLst>
                <a:ext uri="{FF2B5EF4-FFF2-40B4-BE49-F238E27FC236}">
                  <a16:creationId xmlns:a16="http://schemas.microsoft.com/office/drawing/2014/main" xmlns="" id="{B3B60AD9-6057-4824-A8F5-33801FA1741C}"/>
                </a:ext>
              </a:extLst>
            </p:cNvPr>
            <p:cNvSpPr>
              <a:spLocks noEditPoints="1"/>
            </p:cNvSpPr>
            <p:nvPr/>
          </p:nvSpPr>
          <p:spPr bwMode="auto">
            <a:xfrm>
              <a:off x="4334784" y="2371896"/>
              <a:ext cx="630081" cy="601603"/>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nvGrpSpPr>
            <p:cNvPr id="25" name="Group 45">
              <a:extLst>
                <a:ext uri="{FF2B5EF4-FFF2-40B4-BE49-F238E27FC236}">
                  <a16:creationId xmlns:a16="http://schemas.microsoft.com/office/drawing/2014/main" xmlns="" id="{252350CF-AAA9-45A9-B1F5-162C466CB1FB}"/>
                </a:ext>
              </a:extLst>
            </p:cNvPr>
            <p:cNvGrpSpPr/>
            <p:nvPr/>
          </p:nvGrpSpPr>
          <p:grpSpPr>
            <a:xfrm>
              <a:off x="10027690" y="2336632"/>
              <a:ext cx="494044" cy="672131"/>
              <a:chOff x="8248816" y="4047345"/>
              <a:chExt cx="429274" cy="584013"/>
            </a:xfrm>
            <a:solidFill>
              <a:schemeClr val="bg1"/>
            </a:solidFill>
          </p:grpSpPr>
          <p:sp>
            <p:nvSpPr>
              <p:cNvPr id="45" name="Freeform 136">
                <a:extLst>
                  <a:ext uri="{FF2B5EF4-FFF2-40B4-BE49-F238E27FC236}">
                    <a16:creationId xmlns:a16="http://schemas.microsoft.com/office/drawing/2014/main" xmlns="" id="{3510F1D6-5F58-4C8D-974E-AAD0EF05DB45}"/>
                  </a:ext>
                </a:extLst>
              </p:cNvPr>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6" name="Freeform 137">
                <a:extLst>
                  <a:ext uri="{FF2B5EF4-FFF2-40B4-BE49-F238E27FC236}">
                    <a16:creationId xmlns:a16="http://schemas.microsoft.com/office/drawing/2014/main" xmlns="" id="{E325018D-D4D0-43D9-A001-4F4A6FD17DB7}"/>
                  </a:ext>
                </a:extLst>
              </p:cNvPr>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7" name="Freeform 138">
                <a:extLst>
                  <a:ext uri="{FF2B5EF4-FFF2-40B4-BE49-F238E27FC236}">
                    <a16:creationId xmlns:a16="http://schemas.microsoft.com/office/drawing/2014/main" xmlns="" id="{DD8524EC-5AF4-402B-912D-D2DDFA6E0F41}"/>
                  </a:ext>
                </a:extLst>
              </p:cNvPr>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8" name="Rectangle 139">
                <a:extLst>
                  <a:ext uri="{FF2B5EF4-FFF2-40B4-BE49-F238E27FC236}">
                    <a16:creationId xmlns:a16="http://schemas.microsoft.com/office/drawing/2014/main" xmlns="" id="{FB3C14D8-2208-4E3B-978E-89D2A3CAC38E}"/>
                  </a:ext>
                </a:extLst>
              </p:cNvPr>
              <p:cNvSpPr>
                <a:spLocks noChangeArrowheads="1"/>
              </p:cNvSpPr>
              <p:nvPr/>
            </p:nvSpPr>
            <p:spPr bwMode="auto">
              <a:xfrm>
                <a:off x="8248816" y="4596417"/>
                <a:ext cx="429274" cy="34941"/>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9" name="Freeform 140">
                <a:extLst>
                  <a:ext uri="{FF2B5EF4-FFF2-40B4-BE49-F238E27FC236}">
                    <a16:creationId xmlns:a16="http://schemas.microsoft.com/office/drawing/2014/main" xmlns="" id="{692AC29A-B333-4FBE-B93E-9DC8DB2FB9EE}"/>
                  </a:ext>
                </a:extLst>
              </p:cNvPr>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nvGrpSpPr>
            <p:cNvPr id="26" name="Group 51">
              <a:extLst>
                <a:ext uri="{FF2B5EF4-FFF2-40B4-BE49-F238E27FC236}">
                  <a16:creationId xmlns:a16="http://schemas.microsoft.com/office/drawing/2014/main" xmlns="" id="{3C477946-A56B-4C6F-B3BE-ADE97117957C}"/>
                </a:ext>
              </a:extLst>
            </p:cNvPr>
            <p:cNvGrpSpPr/>
            <p:nvPr/>
          </p:nvGrpSpPr>
          <p:grpSpPr>
            <a:xfrm>
              <a:off x="7215249" y="2403934"/>
              <a:ext cx="541086" cy="537527"/>
              <a:chOff x="6853673" y="3715407"/>
              <a:chExt cx="379359" cy="376864"/>
            </a:xfrm>
            <a:solidFill>
              <a:schemeClr val="bg1"/>
            </a:solidFill>
          </p:grpSpPr>
          <p:sp>
            <p:nvSpPr>
              <p:cNvPr id="27" name="Freeform 150">
                <a:extLst>
                  <a:ext uri="{FF2B5EF4-FFF2-40B4-BE49-F238E27FC236}">
                    <a16:creationId xmlns:a16="http://schemas.microsoft.com/office/drawing/2014/main" xmlns="" id="{63CA1913-7045-4DB0-B478-BF9EC46A32AB}"/>
                  </a:ext>
                </a:extLst>
              </p:cNvPr>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8" name="Rectangle 151">
                <a:extLst>
                  <a:ext uri="{FF2B5EF4-FFF2-40B4-BE49-F238E27FC236}">
                    <a16:creationId xmlns:a16="http://schemas.microsoft.com/office/drawing/2014/main" xmlns="" id="{6EDEED6B-F6A8-4B14-936F-C625BD9CAFC5}"/>
                  </a:ext>
                </a:extLst>
              </p:cNvPr>
              <p:cNvSpPr>
                <a:spLocks noChangeArrowheads="1"/>
              </p:cNvSpPr>
              <p:nvPr/>
            </p:nvSpPr>
            <p:spPr bwMode="auto">
              <a:xfrm>
                <a:off x="6998429" y="3987447"/>
                <a:ext cx="22463"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9" name="Rectangle 152">
                <a:extLst>
                  <a:ext uri="{FF2B5EF4-FFF2-40B4-BE49-F238E27FC236}">
                    <a16:creationId xmlns:a16="http://schemas.microsoft.com/office/drawing/2014/main" xmlns="" id="{8024B07C-BE70-4792-9901-64938E2E1F3C}"/>
                  </a:ext>
                </a:extLst>
              </p:cNvPr>
              <p:cNvSpPr>
                <a:spLocks noChangeArrowheads="1"/>
              </p:cNvSpPr>
              <p:nvPr/>
            </p:nvSpPr>
            <p:spPr bwMode="auto">
              <a:xfrm>
                <a:off x="7033370"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0" name="Rectangle 153">
                <a:extLst>
                  <a:ext uri="{FF2B5EF4-FFF2-40B4-BE49-F238E27FC236}">
                    <a16:creationId xmlns:a16="http://schemas.microsoft.com/office/drawing/2014/main" xmlns="" id="{1ADC7DBA-F6CD-49EA-9904-1AC9A7A487BA}"/>
                  </a:ext>
                </a:extLst>
              </p:cNvPr>
              <p:cNvSpPr>
                <a:spLocks noChangeArrowheads="1"/>
              </p:cNvSpPr>
              <p:nvPr/>
            </p:nvSpPr>
            <p:spPr bwMode="auto">
              <a:xfrm>
                <a:off x="7068311"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1" name="Freeform 154">
                <a:extLst>
                  <a:ext uri="{FF2B5EF4-FFF2-40B4-BE49-F238E27FC236}">
                    <a16:creationId xmlns:a16="http://schemas.microsoft.com/office/drawing/2014/main" xmlns="" id="{F58EEDC0-BD6C-487F-8B43-46206C639BB4}"/>
                  </a:ext>
                </a:extLst>
              </p:cNvPr>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2" name="Freeform 155">
                <a:extLst>
                  <a:ext uri="{FF2B5EF4-FFF2-40B4-BE49-F238E27FC236}">
                    <a16:creationId xmlns:a16="http://schemas.microsoft.com/office/drawing/2014/main" xmlns="" id="{981A965D-2ED3-4CEB-918B-6B0058AC0662}"/>
                  </a:ext>
                </a:extLst>
              </p:cNvPr>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3" name="Freeform 156">
                <a:extLst>
                  <a:ext uri="{FF2B5EF4-FFF2-40B4-BE49-F238E27FC236}">
                    <a16:creationId xmlns:a16="http://schemas.microsoft.com/office/drawing/2014/main" xmlns="" id="{5FC9A1F6-4284-4ACF-AD7B-3B9A9E182E87}"/>
                  </a:ext>
                </a:extLst>
              </p:cNvPr>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4" name="Freeform 157">
                <a:extLst>
                  <a:ext uri="{FF2B5EF4-FFF2-40B4-BE49-F238E27FC236}">
                    <a16:creationId xmlns:a16="http://schemas.microsoft.com/office/drawing/2014/main" xmlns="" id="{3BD656D4-733C-4020-817A-BCB89A8F2B12}"/>
                  </a:ext>
                </a:extLst>
              </p:cNvPr>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5" name="Freeform 158">
                <a:extLst>
                  <a:ext uri="{FF2B5EF4-FFF2-40B4-BE49-F238E27FC236}">
                    <a16:creationId xmlns:a16="http://schemas.microsoft.com/office/drawing/2014/main" xmlns="" id="{965D1205-B119-4448-B987-1353951D5227}"/>
                  </a:ext>
                </a:extLst>
              </p:cNvPr>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6" name="Rectangle 159">
                <a:extLst>
                  <a:ext uri="{FF2B5EF4-FFF2-40B4-BE49-F238E27FC236}">
                    <a16:creationId xmlns:a16="http://schemas.microsoft.com/office/drawing/2014/main" xmlns="" id="{2162D352-E390-4639-8769-ACDFD8751641}"/>
                  </a:ext>
                </a:extLst>
              </p:cNvPr>
              <p:cNvSpPr>
                <a:spLocks noChangeArrowheads="1"/>
              </p:cNvSpPr>
              <p:nvPr/>
            </p:nvSpPr>
            <p:spPr bwMode="auto">
              <a:xfrm>
                <a:off x="7040858" y="3750348"/>
                <a:ext cx="7488" cy="22463"/>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7" name="Freeform 160">
                <a:extLst>
                  <a:ext uri="{FF2B5EF4-FFF2-40B4-BE49-F238E27FC236}">
                    <a16:creationId xmlns:a16="http://schemas.microsoft.com/office/drawing/2014/main" xmlns="" id="{9E381E54-9A94-4614-AC17-B7E2DB145BFD}"/>
                  </a:ext>
                </a:extLst>
              </p:cNvPr>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8" name="Freeform 161">
                <a:extLst>
                  <a:ext uri="{FF2B5EF4-FFF2-40B4-BE49-F238E27FC236}">
                    <a16:creationId xmlns:a16="http://schemas.microsoft.com/office/drawing/2014/main" xmlns="" id="{2AB9A643-E3D6-48E3-A1A5-F9E02511A72F}"/>
                  </a:ext>
                </a:extLst>
              </p:cNvPr>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9" name="Freeform 162">
                <a:extLst>
                  <a:ext uri="{FF2B5EF4-FFF2-40B4-BE49-F238E27FC236}">
                    <a16:creationId xmlns:a16="http://schemas.microsoft.com/office/drawing/2014/main" xmlns="" id="{3629100E-596A-4358-9313-D6A26FD29149}"/>
                  </a:ext>
                </a:extLst>
              </p:cNvPr>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0" name="Freeform 163">
                <a:extLst>
                  <a:ext uri="{FF2B5EF4-FFF2-40B4-BE49-F238E27FC236}">
                    <a16:creationId xmlns:a16="http://schemas.microsoft.com/office/drawing/2014/main" xmlns="" id="{A3667173-BAE7-43EC-9AC6-BBF715412289}"/>
                  </a:ext>
                </a:extLst>
              </p:cNvPr>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1" name="Freeform 164">
                <a:extLst>
                  <a:ext uri="{FF2B5EF4-FFF2-40B4-BE49-F238E27FC236}">
                    <a16:creationId xmlns:a16="http://schemas.microsoft.com/office/drawing/2014/main" xmlns="" id="{9753C715-1291-4987-B2C9-4B9BB629AF6F}"/>
                  </a:ext>
                </a:extLst>
              </p:cNvPr>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2" name="Freeform 165">
                <a:extLst>
                  <a:ext uri="{FF2B5EF4-FFF2-40B4-BE49-F238E27FC236}">
                    <a16:creationId xmlns:a16="http://schemas.microsoft.com/office/drawing/2014/main" xmlns="" id="{AA3F1C96-BA18-4EF9-B5DD-D61C44A4D6F6}"/>
                  </a:ext>
                </a:extLst>
              </p:cNvPr>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3" name="Rectangle 166">
                <a:extLst>
                  <a:ext uri="{FF2B5EF4-FFF2-40B4-BE49-F238E27FC236}">
                    <a16:creationId xmlns:a16="http://schemas.microsoft.com/office/drawing/2014/main" xmlns="" id="{479EE2ED-C37B-4763-A9D1-C6988CECEEF8}"/>
                  </a:ext>
                </a:extLst>
              </p:cNvPr>
              <p:cNvSpPr>
                <a:spLocks noChangeArrowheads="1"/>
              </p:cNvSpPr>
              <p:nvPr/>
            </p:nvSpPr>
            <p:spPr bwMode="auto">
              <a:xfrm>
                <a:off x="6893606" y="3890112"/>
                <a:ext cx="24958"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4" name="Rectangle 167">
                <a:extLst>
                  <a:ext uri="{FF2B5EF4-FFF2-40B4-BE49-F238E27FC236}">
                    <a16:creationId xmlns:a16="http://schemas.microsoft.com/office/drawing/2014/main" xmlns="" id="{8AD970CB-A9CA-4115-B464-38EEF4125014}"/>
                  </a:ext>
                </a:extLst>
              </p:cNvPr>
              <p:cNvSpPr>
                <a:spLocks noChangeArrowheads="1"/>
              </p:cNvSpPr>
              <p:nvPr/>
            </p:nvSpPr>
            <p:spPr bwMode="auto">
              <a:xfrm>
                <a:off x="7170638" y="3892607"/>
                <a:ext cx="27454"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spTree>
    <p:extLst>
      <p:ext uri="{BB962C8B-B14F-4D97-AF65-F5344CB8AC3E}">
        <p14:creationId xmlns:p14="http://schemas.microsoft.com/office/powerpoint/2010/main" val="24456410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二</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制度介绍</a:t>
            </a:r>
          </a:p>
        </p:txBody>
      </p:sp>
    </p:spTree>
    <p:extLst>
      <p:ext uri="{BB962C8B-B14F-4D97-AF65-F5344CB8AC3E}">
        <p14:creationId xmlns:p14="http://schemas.microsoft.com/office/powerpoint/2010/main" val="2003484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p>
        </p:txBody>
      </p:sp>
      <p:sp>
        <p:nvSpPr>
          <p:cNvPr id="3" name="文本框 49">
            <a:extLst>
              <a:ext uri="{FF2B5EF4-FFF2-40B4-BE49-F238E27FC236}">
                <a16:creationId xmlns:a16="http://schemas.microsoft.com/office/drawing/2014/main" xmlns="" id="{44F60047-60B6-4058-88AD-90537826413D}"/>
              </a:ext>
            </a:extLst>
          </p:cNvPr>
          <p:cNvSpPr txBox="1"/>
          <p:nvPr/>
        </p:nvSpPr>
        <p:spPr>
          <a:xfrm>
            <a:off x="1478425" y="2013351"/>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 name="矩形 4">
            <a:extLst>
              <a:ext uri="{FF2B5EF4-FFF2-40B4-BE49-F238E27FC236}">
                <a16:creationId xmlns:a16="http://schemas.microsoft.com/office/drawing/2014/main" xmlns="" id="{24451AEB-2DC1-41CB-945D-15D7298B079C}"/>
              </a:ext>
            </a:extLst>
          </p:cNvPr>
          <p:cNvSpPr/>
          <p:nvPr/>
        </p:nvSpPr>
        <p:spPr>
          <a:xfrm>
            <a:off x="4187770" y="4766997"/>
            <a:ext cx="3973009" cy="1187999"/>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latin typeface="微软雅黑" pitchFamily="34" charset="-122"/>
              <a:ea typeface="微软雅黑" pitchFamily="34" charset="-122"/>
            </a:endParaRPr>
          </a:p>
        </p:txBody>
      </p:sp>
      <p:sp>
        <p:nvSpPr>
          <p:cNvPr id="6" name="TextBox 34">
            <a:extLst>
              <a:ext uri="{FF2B5EF4-FFF2-40B4-BE49-F238E27FC236}">
                <a16:creationId xmlns:a16="http://schemas.microsoft.com/office/drawing/2014/main" xmlns="" id="{1BE6EE31-265E-47AD-8C95-9CDEF529A7DF}"/>
              </a:ext>
            </a:extLst>
          </p:cNvPr>
          <p:cNvSpPr txBox="1"/>
          <p:nvPr/>
        </p:nvSpPr>
        <p:spPr>
          <a:xfrm>
            <a:off x="5087893" y="4969802"/>
            <a:ext cx="2149669" cy="633040"/>
          </a:xfrm>
          <a:prstGeom prst="rect">
            <a:avLst/>
          </a:prstGeom>
          <a:noFill/>
        </p:spPr>
        <p:txBody>
          <a:bodyPr wrap="none" rtlCol="0">
            <a:spAutoFit/>
          </a:bodyPr>
          <a:lstStyle/>
          <a:p>
            <a:r>
              <a:rPr lang="zh-CN" altLang="en-US" sz="3200" dirty="0">
                <a:solidFill>
                  <a:schemeClr val="bg1"/>
                </a:solidFill>
                <a:latin typeface="微软雅黑" pitchFamily="34" charset="-122"/>
                <a:ea typeface="微软雅黑" pitchFamily="34" charset="-122"/>
              </a:rPr>
              <a:t>添加标题</a:t>
            </a:r>
          </a:p>
        </p:txBody>
      </p:sp>
      <p:sp>
        <p:nvSpPr>
          <p:cNvPr id="7" name="Rectangle 13" descr="FD1DDF730CE4456e89755B07FE1653D0# #Rectangle 13">
            <a:extLst>
              <a:ext uri="{FF2B5EF4-FFF2-40B4-BE49-F238E27FC236}">
                <a16:creationId xmlns:a16="http://schemas.microsoft.com/office/drawing/2014/main" xmlns="" id="{16549B1C-654C-47AB-8E87-2AB82D7D6461}"/>
              </a:ext>
            </a:extLst>
          </p:cNvPr>
          <p:cNvSpPr>
            <a:spLocks noChangeArrowheads="1"/>
          </p:cNvSpPr>
          <p:nvPr/>
        </p:nvSpPr>
        <p:spPr bwMode="auto">
          <a:xfrm>
            <a:off x="5146951" y="5503299"/>
            <a:ext cx="2275085" cy="283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100" dirty="0">
                <a:solidFill>
                  <a:schemeClr val="bg1"/>
                </a:solidFill>
                <a:latin typeface="微软雅黑" pitchFamily="34" charset="-122"/>
                <a:ea typeface="微软雅黑" pitchFamily="34" charset="-122"/>
              </a:rPr>
              <a:t>此处添加简短文字说明。</a:t>
            </a:r>
            <a:endParaRPr lang="en-US" altLang="zh-CN" sz="1100" dirty="0">
              <a:solidFill>
                <a:schemeClr val="bg1"/>
              </a:solidFill>
              <a:latin typeface="微软雅黑" pitchFamily="34" charset="-122"/>
              <a:ea typeface="微软雅黑" pitchFamily="34" charset="-122"/>
            </a:endParaRPr>
          </a:p>
        </p:txBody>
      </p:sp>
      <p:sp>
        <p:nvSpPr>
          <p:cNvPr id="8" name="矩形 7">
            <a:extLst>
              <a:ext uri="{FF2B5EF4-FFF2-40B4-BE49-F238E27FC236}">
                <a16:creationId xmlns:a16="http://schemas.microsoft.com/office/drawing/2014/main" xmlns="" id="{6CD833E1-0158-4150-9459-F045D673FDC4}"/>
              </a:ext>
            </a:extLst>
          </p:cNvPr>
          <p:cNvSpPr/>
          <p:nvPr/>
        </p:nvSpPr>
        <p:spPr>
          <a:xfrm>
            <a:off x="4187770" y="2013351"/>
            <a:ext cx="3973008" cy="274864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49">
            <a:extLst>
              <a:ext uri="{FF2B5EF4-FFF2-40B4-BE49-F238E27FC236}">
                <a16:creationId xmlns:a16="http://schemas.microsoft.com/office/drawing/2014/main" xmlns="" id="{056CED68-0356-42FC-9F97-1A93FE6E6E81}"/>
              </a:ext>
            </a:extLst>
          </p:cNvPr>
          <p:cNvSpPr txBox="1"/>
          <p:nvPr/>
        </p:nvSpPr>
        <p:spPr>
          <a:xfrm>
            <a:off x="8381217" y="2013350"/>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25509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
                                        <p:tgtEl>
                                          <p:spTgt spid="3"/>
                                        </p:tgtEl>
                                      </p:cBhvr>
                                    </p:animEffect>
                                    <p:anim calcmode="lin" valueType="num">
                                      <p:cBhvr>
                                        <p:cTn id="13" dur="250" fill="hold"/>
                                        <p:tgtEl>
                                          <p:spTgt spid="3"/>
                                        </p:tgtEl>
                                        <p:attrNameLst>
                                          <p:attrName>ppt_x</p:attrName>
                                        </p:attrNameLst>
                                      </p:cBhvr>
                                      <p:tavLst>
                                        <p:tav tm="0">
                                          <p:val>
                                            <p:strVal val="#ppt_x"/>
                                          </p:val>
                                        </p:tav>
                                        <p:tav tm="100000">
                                          <p:val>
                                            <p:strVal val="#ppt_x"/>
                                          </p:val>
                                        </p:tav>
                                      </p:tavLst>
                                    </p:anim>
                                    <p:anim calcmode="lin" valueType="num">
                                      <p:cBhvr>
                                        <p:cTn id="14" dur="2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anim calcmode="lin" valueType="num">
                                      <p:cBhvr>
                                        <p:cTn id="19" dur="250" fill="hold"/>
                                        <p:tgtEl>
                                          <p:spTgt spid="9"/>
                                        </p:tgtEl>
                                        <p:attrNameLst>
                                          <p:attrName>ppt_x</p:attrName>
                                        </p:attrNameLst>
                                      </p:cBhvr>
                                      <p:tavLst>
                                        <p:tav tm="0">
                                          <p:val>
                                            <p:strVal val="#ppt_x"/>
                                          </p:val>
                                        </p:tav>
                                        <p:tav tm="100000">
                                          <p:val>
                                            <p:strVal val="#ppt_x"/>
                                          </p:val>
                                        </p:tav>
                                      </p:tavLst>
                                    </p:anim>
                                    <p:anim calcmode="lin" valueType="num">
                                      <p:cBhvr>
                                        <p:cTn id="20" dur="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832C0C8C-0364-4564-A488-5D1895D93874}"/>
              </a:ext>
            </a:extLst>
          </p:cNvPr>
          <p:cNvGrpSpPr/>
          <p:nvPr/>
        </p:nvGrpSpPr>
        <p:grpSpPr>
          <a:xfrm>
            <a:off x="1916715" y="2341050"/>
            <a:ext cx="4227722" cy="3291723"/>
            <a:chOff x="2313611" y="2453266"/>
            <a:chExt cx="4227722" cy="3291723"/>
          </a:xfrm>
        </p:grpSpPr>
        <p:sp>
          <p:nvSpPr>
            <p:cNvPr id="4" name="圆角矩形 9">
              <a:extLst>
                <a:ext uri="{FF2B5EF4-FFF2-40B4-BE49-F238E27FC236}">
                  <a16:creationId xmlns:a16="http://schemas.microsoft.com/office/drawing/2014/main" xmlns="" id="{EB6AAD7B-45EA-4EF1-BEA1-8493318B095E}"/>
                </a:ext>
              </a:extLst>
            </p:cNvPr>
            <p:cNvSpPr/>
            <p:nvPr/>
          </p:nvSpPr>
          <p:spPr>
            <a:xfrm>
              <a:off x="2313611" y="2453266"/>
              <a:ext cx="1925001" cy="52110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5" name="圆角矩形 10">
              <a:extLst>
                <a:ext uri="{FF2B5EF4-FFF2-40B4-BE49-F238E27FC236}">
                  <a16:creationId xmlns:a16="http://schemas.microsoft.com/office/drawing/2014/main" xmlns="" id="{643B3D8B-EFE8-4989-87FB-330EC0D08758}"/>
                </a:ext>
              </a:extLst>
            </p:cNvPr>
            <p:cNvSpPr/>
            <p:nvPr/>
          </p:nvSpPr>
          <p:spPr>
            <a:xfrm>
              <a:off x="2313611" y="3308163"/>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6" name="圆角矩形 11">
              <a:extLst>
                <a:ext uri="{FF2B5EF4-FFF2-40B4-BE49-F238E27FC236}">
                  <a16:creationId xmlns:a16="http://schemas.microsoft.com/office/drawing/2014/main" xmlns="" id="{96512585-E224-4332-917B-CE15D2F9DA46}"/>
                </a:ext>
              </a:extLst>
            </p:cNvPr>
            <p:cNvSpPr/>
            <p:nvPr/>
          </p:nvSpPr>
          <p:spPr>
            <a:xfrm>
              <a:off x="2313611" y="4241118"/>
              <a:ext cx="1925001" cy="52217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7" name="矩形 6">
              <a:extLst>
                <a:ext uri="{FF2B5EF4-FFF2-40B4-BE49-F238E27FC236}">
                  <a16:creationId xmlns:a16="http://schemas.microsoft.com/office/drawing/2014/main" xmlns="" id="{B905668F-8DA6-4614-97D3-C6FB3272B980}"/>
                </a:ext>
              </a:extLst>
            </p:cNvPr>
            <p:cNvSpPr/>
            <p:nvPr/>
          </p:nvSpPr>
          <p:spPr>
            <a:xfrm>
              <a:off x="2539258" y="2507838"/>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8" name="文本框 60">
              <a:extLst>
                <a:ext uri="{FF2B5EF4-FFF2-40B4-BE49-F238E27FC236}">
                  <a16:creationId xmlns:a16="http://schemas.microsoft.com/office/drawing/2014/main" xmlns="" id="{157F6C9B-7CDF-4EBB-B160-7B9CA6794ABD}"/>
                </a:ext>
              </a:extLst>
            </p:cNvPr>
            <p:cNvSpPr>
              <a:spLocks noChangeArrowheads="1"/>
            </p:cNvSpPr>
            <p:nvPr/>
          </p:nvSpPr>
          <p:spPr bwMode="auto">
            <a:xfrm>
              <a:off x="4496266" y="2453266"/>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文本框 60">
              <a:extLst>
                <a:ext uri="{FF2B5EF4-FFF2-40B4-BE49-F238E27FC236}">
                  <a16:creationId xmlns:a16="http://schemas.microsoft.com/office/drawing/2014/main" xmlns="" id="{7D97AD3F-06AB-4A82-9F53-CA8580971840}"/>
                </a:ext>
              </a:extLst>
            </p:cNvPr>
            <p:cNvSpPr>
              <a:spLocks noChangeArrowheads="1"/>
            </p:cNvSpPr>
            <p:nvPr/>
          </p:nvSpPr>
          <p:spPr bwMode="auto">
            <a:xfrm>
              <a:off x="4510008" y="3308162"/>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文本框 60">
              <a:extLst>
                <a:ext uri="{FF2B5EF4-FFF2-40B4-BE49-F238E27FC236}">
                  <a16:creationId xmlns:a16="http://schemas.microsoft.com/office/drawing/2014/main" xmlns="" id="{E6104E08-05F1-4409-A261-5DF3BBD46B06}"/>
                </a:ext>
              </a:extLst>
            </p:cNvPr>
            <p:cNvSpPr>
              <a:spLocks noChangeArrowheads="1"/>
            </p:cNvSpPr>
            <p:nvPr/>
          </p:nvSpPr>
          <p:spPr bwMode="auto">
            <a:xfrm>
              <a:off x="4496266" y="4241118"/>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矩形 10">
              <a:extLst>
                <a:ext uri="{FF2B5EF4-FFF2-40B4-BE49-F238E27FC236}">
                  <a16:creationId xmlns:a16="http://schemas.microsoft.com/office/drawing/2014/main" xmlns="" id="{1407FED5-15CF-4982-AA00-D90CAEC6AA01}"/>
                </a:ext>
              </a:extLst>
            </p:cNvPr>
            <p:cNvSpPr/>
            <p:nvPr/>
          </p:nvSpPr>
          <p:spPr>
            <a:xfrm>
              <a:off x="2539256" y="3362715"/>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2" name="矩形 11">
              <a:extLst>
                <a:ext uri="{FF2B5EF4-FFF2-40B4-BE49-F238E27FC236}">
                  <a16:creationId xmlns:a16="http://schemas.microsoft.com/office/drawing/2014/main" xmlns="" id="{446D51D0-4E5E-4829-9C1E-9B7751AE2F2E}"/>
                </a:ext>
              </a:extLst>
            </p:cNvPr>
            <p:cNvSpPr/>
            <p:nvPr/>
          </p:nvSpPr>
          <p:spPr>
            <a:xfrm>
              <a:off x="2539256" y="4298880"/>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3" name="圆角矩形 11">
              <a:extLst>
                <a:ext uri="{FF2B5EF4-FFF2-40B4-BE49-F238E27FC236}">
                  <a16:creationId xmlns:a16="http://schemas.microsoft.com/office/drawing/2014/main" xmlns="" id="{5D6CA4C5-A898-474B-803F-E5CFD490A576}"/>
                </a:ext>
              </a:extLst>
            </p:cNvPr>
            <p:cNvSpPr/>
            <p:nvPr/>
          </p:nvSpPr>
          <p:spPr>
            <a:xfrm>
              <a:off x="2313611" y="5206670"/>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14" name="文本框 60">
              <a:extLst>
                <a:ext uri="{FF2B5EF4-FFF2-40B4-BE49-F238E27FC236}">
                  <a16:creationId xmlns:a16="http://schemas.microsoft.com/office/drawing/2014/main" xmlns="" id="{086C7A68-02FE-484F-8DA7-E9A2A84E4A97}"/>
                </a:ext>
              </a:extLst>
            </p:cNvPr>
            <p:cNvSpPr>
              <a:spLocks noChangeArrowheads="1"/>
            </p:cNvSpPr>
            <p:nvPr/>
          </p:nvSpPr>
          <p:spPr bwMode="auto">
            <a:xfrm>
              <a:off x="4496266" y="5206670"/>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a16="http://schemas.microsoft.com/office/drawing/2014/main" xmlns="" id="{91889200-77A8-41AB-8CC3-8CD6D46B6172}"/>
                </a:ext>
              </a:extLst>
            </p:cNvPr>
            <p:cNvSpPr/>
            <p:nvPr/>
          </p:nvSpPr>
          <p:spPr>
            <a:xfrm>
              <a:off x="2539256" y="5264432"/>
              <a:ext cx="1473709" cy="480557"/>
            </a:xfrm>
            <a:prstGeom prst="rect">
              <a:avLst/>
            </a:prstGeom>
          </p:spPr>
          <p:txBody>
            <a:bodyPr wrap="none">
              <a:spAutoFit/>
            </a:bodyPr>
            <a:lstStyle/>
            <a:p>
              <a:pPr lvl="0" algn="ctr"/>
              <a:r>
                <a:rPr lang="zh-CN" altLang="en-US" sz="2400" noProof="1">
                  <a:solidFill>
                    <a:srgbClr val="FFFFFF"/>
                  </a:solidFill>
                </a:rPr>
                <a:t>加入标题</a:t>
              </a:r>
            </a:p>
          </p:txBody>
        </p:sp>
      </p:grpSp>
      <p:grpSp>
        <p:nvGrpSpPr>
          <p:cNvPr id="16" name="组合 15">
            <a:extLst>
              <a:ext uri="{FF2B5EF4-FFF2-40B4-BE49-F238E27FC236}">
                <a16:creationId xmlns:a16="http://schemas.microsoft.com/office/drawing/2014/main" xmlns="" id="{A46F76D1-0C57-4D6A-83C9-9A9853776851}"/>
              </a:ext>
            </a:extLst>
          </p:cNvPr>
          <p:cNvGrpSpPr/>
          <p:nvPr/>
        </p:nvGrpSpPr>
        <p:grpSpPr>
          <a:xfrm>
            <a:off x="6517111" y="2271566"/>
            <a:ext cx="4245812" cy="3341989"/>
            <a:chOff x="7239890" y="2537081"/>
            <a:chExt cx="4207610" cy="3311920"/>
          </a:xfrm>
          <a:solidFill>
            <a:srgbClr val="2D9F7E"/>
          </a:solidFill>
        </p:grpSpPr>
        <p:cxnSp>
          <p:nvCxnSpPr>
            <p:cNvPr id="17" name="Straight Connector 34">
              <a:extLst>
                <a:ext uri="{FF2B5EF4-FFF2-40B4-BE49-F238E27FC236}">
                  <a16:creationId xmlns:a16="http://schemas.microsoft.com/office/drawing/2014/main" xmlns="" id="{7F25DE6A-2883-47FD-B210-FA8C96608BBE}"/>
                </a:ext>
              </a:extLst>
            </p:cNvPr>
            <p:cNvCxnSpPr>
              <a:cxnSpLocks/>
            </p:cNvCxnSpPr>
            <p:nvPr/>
          </p:nvCxnSpPr>
          <p:spPr>
            <a:xfrm>
              <a:off x="7454318" y="3766804"/>
              <a:ext cx="2887253"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cxnSp>
          <p:nvCxnSpPr>
            <p:cNvPr id="18" name="Straight Connector 36">
              <a:extLst>
                <a:ext uri="{FF2B5EF4-FFF2-40B4-BE49-F238E27FC236}">
                  <a16:creationId xmlns:a16="http://schemas.microsoft.com/office/drawing/2014/main" xmlns="" id="{C68BE68F-A1A8-4B3B-B8AC-87A8D6350FE0}"/>
                </a:ext>
              </a:extLst>
            </p:cNvPr>
            <p:cNvCxnSpPr>
              <a:cxnSpLocks/>
            </p:cNvCxnSpPr>
            <p:nvPr/>
          </p:nvCxnSpPr>
          <p:spPr>
            <a:xfrm>
              <a:off x="7621374" y="4643091"/>
              <a:ext cx="3450619"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cxnSp>
          <p:nvCxnSpPr>
            <p:cNvPr id="19" name="Straight Connector 10">
              <a:extLst>
                <a:ext uri="{FF2B5EF4-FFF2-40B4-BE49-F238E27FC236}">
                  <a16:creationId xmlns:a16="http://schemas.microsoft.com/office/drawing/2014/main" xmlns="" id="{5A7CB9D0-2CC5-49F1-875C-7F0474853850}"/>
                </a:ext>
              </a:extLst>
            </p:cNvPr>
            <p:cNvCxnSpPr>
              <a:cxnSpLocks/>
            </p:cNvCxnSpPr>
            <p:nvPr/>
          </p:nvCxnSpPr>
          <p:spPr>
            <a:xfrm>
              <a:off x="7785618" y="2889282"/>
              <a:ext cx="3661882"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sp>
          <p:nvSpPr>
            <p:cNvPr id="20" name="Rounded Rectangle 17">
              <a:extLst>
                <a:ext uri="{FF2B5EF4-FFF2-40B4-BE49-F238E27FC236}">
                  <a16:creationId xmlns:a16="http://schemas.microsoft.com/office/drawing/2014/main" xmlns="" id="{E3C98498-F29D-48E6-8B7A-074A1E7326A9}"/>
                </a:ext>
              </a:extLst>
            </p:cNvPr>
            <p:cNvSpPr/>
            <p:nvPr/>
          </p:nvSpPr>
          <p:spPr>
            <a:xfrm>
              <a:off x="7239890" y="2537081"/>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100%</a:t>
              </a:r>
            </a:p>
          </p:txBody>
        </p:sp>
        <p:sp>
          <p:nvSpPr>
            <p:cNvPr id="21" name="Rounded Rectangle 18">
              <a:extLst>
                <a:ext uri="{FF2B5EF4-FFF2-40B4-BE49-F238E27FC236}">
                  <a16:creationId xmlns:a16="http://schemas.microsoft.com/office/drawing/2014/main" xmlns="" id="{F7681FED-0C29-470C-96D9-552978DB23E9}"/>
                </a:ext>
              </a:extLst>
            </p:cNvPr>
            <p:cNvSpPr/>
            <p:nvPr/>
          </p:nvSpPr>
          <p:spPr>
            <a:xfrm>
              <a:off x="7239890" y="3414603"/>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80%</a:t>
              </a:r>
            </a:p>
          </p:txBody>
        </p:sp>
        <p:sp>
          <p:nvSpPr>
            <p:cNvPr id="22" name="Rounded Rectangle 19">
              <a:extLst>
                <a:ext uri="{FF2B5EF4-FFF2-40B4-BE49-F238E27FC236}">
                  <a16:creationId xmlns:a16="http://schemas.microsoft.com/office/drawing/2014/main" xmlns="" id="{DF803E48-359C-490D-817F-4DA4C15815E2}"/>
                </a:ext>
              </a:extLst>
            </p:cNvPr>
            <p:cNvSpPr/>
            <p:nvPr/>
          </p:nvSpPr>
          <p:spPr>
            <a:xfrm>
              <a:off x="7239890" y="4290890"/>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cxnSp>
          <p:nvCxnSpPr>
            <p:cNvPr id="23" name="Straight Connector 36">
              <a:extLst>
                <a:ext uri="{FF2B5EF4-FFF2-40B4-BE49-F238E27FC236}">
                  <a16:creationId xmlns:a16="http://schemas.microsoft.com/office/drawing/2014/main" xmlns="" id="{634D4549-FABF-41B9-9187-FEAE8F06203E}"/>
                </a:ext>
              </a:extLst>
            </p:cNvPr>
            <p:cNvCxnSpPr>
              <a:cxnSpLocks/>
            </p:cNvCxnSpPr>
            <p:nvPr/>
          </p:nvCxnSpPr>
          <p:spPr>
            <a:xfrm>
              <a:off x="7621374" y="5519378"/>
              <a:ext cx="3450619"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sp>
          <p:nvSpPr>
            <p:cNvPr id="24" name="Rounded Rectangle 19">
              <a:extLst>
                <a:ext uri="{FF2B5EF4-FFF2-40B4-BE49-F238E27FC236}">
                  <a16:creationId xmlns:a16="http://schemas.microsoft.com/office/drawing/2014/main" xmlns="" id="{1B1EA791-7E59-4313-BF50-6B691476ACCB}"/>
                </a:ext>
              </a:extLst>
            </p:cNvPr>
            <p:cNvSpPr/>
            <p:nvPr/>
          </p:nvSpPr>
          <p:spPr>
            <a:xfrm>
              <a:off x="7239890" y="5167177"/>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grpSp>
    </p:spTree>
    <p:extLst>
      <p:ext uri="{BB962C8B-B14F-4D97-AF65-F5344CB8AC3E}">
        <p14:creationId xmlns:p14="http://schemas.microsoft.com/office/powerpoint/2010/main" val="31565004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 presetClass="entr" presetSubtype="2"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圆角矩形 44">
            <a:extLst>
              <a:ext uri="{FF2B5EF4-FFF2-40B4-BE49-F238E27FC236}">
                <a16:creationId xmlns:a16="http://schemas.microsoft.com/office/drawing/2014/main" xmlns="" id="{17BDF5E7-82F6-46E1-830B-5D029406757A}"/>
              </a:ext>
            </a:extLst>
          </p:cNvPr>
          <p:cNvSpPr/>
          <p:nvPr/>
        </p:nvSpPr>
        <p:spPr bwMode="auto">
          <a:xfrm>
            <a:off x="6182641" y="4103445"/>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4" name="矩形 87">
            <a:extLst>
              <a:ext uri="{FF2B5EF4-FFF2-40B4-BE49-F238E27FC236}">
                <a16:creationId xmlns:a16="http://schemas.microsoft.com/office/drawing/2014/main" xmlns="" id="{73BB581E-13A7-4EE6-8F87-A73FCAF4D5A2}"/>
              </a:ext>
            </a:extLst>
          </p:cNvPr>
          <p:cNvSpPr>
            <a:spLocks noChangeArrowheads="1"/>
          </p:cNvSpPr>
          <p:nvPr/>
        </p:nvSpPr>
        <p:spPr bwMode="auto">
          <a:xfrm>
            <a:off x="6298148" y="4300213"/>
            <a:ext cx="493488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5" name="圆角矩形 46">
            <a:extLst>
              <a:ext uri="{FF2B5EF4-FFF2-40B4-BE49-F238E27FC236}">
                <a16:creationId xmlns:a16="http://schemas.microsoft.com/office/drawing/2014/main" xmlns="" id="{6B9DCCEB-4B35-421F-8DDF-FB5375BD5BBE}"/>
              </a:ext>
            </a:extLst>
          </p:cNvPr>
          <p:cNvSpPr/>
          <p:nvPr/>
        </p:nvSpPr>
        <p:spPr bwMode="auto">
          <a:xfrm>
            <a:off x="6182641" y="5255573"/>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6" name="矩形 87">
            <a:extLst>
              <a:ext uri="{FF2B5EF4-FFF2-40B4-BE49-F238E27FC236}">
                <a16:creationId xmlns:a16="http://schemas.microsoft.com/office/drawing/2014/main" xmlns="" id="{A58B646B-FBF0-47C4-A4C9-8DE5FD4B6A43}"/>
              </a:ext>
            </a:extLst>
          </p:cNvPr>
          <p:cNvSpPr>
            <a:spLocks noChangeArrowheads="1"/>
          </p:cNvSpPr>
          <p:nvPr/>
        </p:nvSpPr>
        <p:spPr bwMode="auto">
          <a:xfrm>
            <a:off x="6298148" y="5470810"/>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7" name="圆角矩形 48">
            <a:extLst>
              <a:ext uri="{FF2B5EF4-FFF2-40B4-BE49-F238E27FC236}">
                <a16:creationId xmlns:a16="http://schemas.microsoft.com/office/drawing/2014/main" xmlns="" id="{4DF45B15-6E70-448F-A4FF-1FFFA2FC576A}"/>
              </a:ext>
            </a:extLst>
          </p:cNvPr>
          <p:cNvSpPr/>
          <p:nvPr/>
        </p:nvSpPr>
        <p:spPr bwMode="auto">
          <a:xfrm>
            <a:off x="6182640" y="2902240"/>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8" name="矩形 87">
            <a:extLst>
              <a:ext uri="{FF2B5EF4-FFF2-40B4-BE49-F238E27FC236}">
                <a16:creationId xmlns:a16="http://schemas.microsoft.com/office/drawing/2014/main" xmlns="" id="{D91D5B76-D7F7-416F-B3F2-E90FB06905FD}"/>
              </a:ext>
            </a:extLst>
          </p:cNvPr>
          <p:cNvSpPr>
            <a:spLocks noChangeArrowheads="1"/>
          </p:cNvSpPr>
          <p:nvPr/>
        </p:nvSpPr>
        <p:spPr bwMode="auto">
          <a:xfrm>
            <a:off x="6298147" y="3149490"/>
            <a:ext cx="4756081"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9" name="圆角矩形 50">
            <a:extLst>
              <a:ext uri="{FF2B5EF4-FFF2-40B4-BE49-F238E27FC236}">
                <a16:creationId xmlns:a16="http://schemas.microsoft.com/office/drawing/2014/main" xmlns="" id="{65F8BB04-1A33-4DE3-9B84-AAB3105E1B9A}"/>
              </a:ext>
            </a:extLst>
          </p:cNvPr>
          <p:cNvSpPr/>
          <p:nvPr/>
        </p:nvSpPr>
        <p:spPr bwMode="auto">
          <a:xfrm>
            <a:off x="6182641" y="1750112"/>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10" name="矩形 87">
            <a:extLst>
              <a:ext uri="{FF2B5EF4-FFF2-40B4-BE49-F238E27FC236}">
                <a16:creationId xmlns:a16="http://schemas.microsoft.com/office/drawing/2014/main" xmlns="" id="{3C0002BD-03F0-413B-B52A-03EA6A29C111}"/>
              </a:ext>
            </a:extLst>
          </p:cNvPr>
          <p:cNvSpPr>
            <a:spLocks noChangeArrowheads="1"/>
          </p:cNvSpPr>
          <p:nvPr/>
        </p:nvSpPr>
        <p:spPr bwMode="auto">
          <a:xfrm>
            <a:off x="6373708" y="1946299"/>
            <a:ext cx="468052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grpSp>
        <p:nvGrpSpPr>
          <p:cNvPr id="11" name="组合 10">
            <a:extLst>
              <a:ext uri="{FF2B5EF4-FFF2-40B4-BE49-F238E27FC236}">
                <a16:creationId xmlns:a16="http://schemas.microsoft.com/office/drawing/2014/main" xmlns="" id="{2F11221F-1262-4DB4-A00E-FF2C67690860}"/>
              </a:ext>
            </a:extLst>
          </p:cNvPr>
          <p:cNvGrpSpPr/>
          <p:nvPr/>
        </p:nvGrpSpPr>
        <p:grpSpPr>
          <a:xfrm>
            <a:off x="960130" y="1946298"/>
            <a:ext cx="4206957" cy="4203907"/>
            <a:chOff x="3232150" y="1665288"/>
            <a:chExt cx="2192338" cy="2190750"/>
          </a:xfrm>
        </p:grpSpPr>
        <p:grpSp>
          <p:nvGrpSpPr>
            <p:cNvPr id="12" name="Group 16">
              <a:extLst>
                <a:ext uri="{FF2B5EF4-FFF2-40B4-BE49-F238E27FC236}">
                  <a16:creationId xmlns:a16="http://schemas.microsoft.com/office/drawing/2014/main" xmlns="" id="{37059033-D25D-4B32-8F0B-4A4944B5F195}"/>
                </a:ext>
              </a:extLst>
            </p:cNvPr>
            <p:cNvGrpSpPr>
              <a:grpSpLocks/>
            </p:cNvGrpSpPr>
            <p:nvPr/>
          </p:nvGrpSpPr>
          <p:grpSpPr bwMode="auto">
            <a:xfrm>
              <a:off x="3284538" y="1716088"/>
              <a:ext cx="2087562" cy="2087562"/>
              <a:chOff x="3284240" y="1716038"/>
              <a:chExt cx="2088232" cy="2088232"/>
            </a:xfrm>
          </p:grpSpPr>
          <p:sp>
            <p:nvSpPr>
              <p:cNvPr id="18" name="Pie 9">
                <a:extLst>
                  <a:ext uri="{FF2B5EF4-FFF2-40B4-BE49-F238E27FC236}">
                    <a16:creationId xmlns:a16="http://schemas.microsoft.com/office/drawing/2014/main" xmlns="" id="{E7901932-12EF-4D8B-A1D6-99B0B7D4F5BC}"/>
                  </a:ext>
                </a:extLst>
              </p:cNvPr>
              <p:cNvSpPr/>
              <p:nvPr/>
            </p:nvSpPr>
            <p:spPr>
              <a:xfrm>
                <a:off x="3284240" y="1716038"/>
                <a:ext cx="2088232" cy="2088232"/>
              </a:xfrm>
              <a:prstGeom prst="pie">
                <a:avLst>
                  <a:gd name="adj1" fmla="val 4111343"/>
                  <a:gd name="adj2" fmla="val 16297221"/>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Pie 36">
                <a:extLst>
                  <a:ext uri="{FF2B5EF4-FFF2-40B4-BE49-F238E27FC236}">
                    <a16:creationId xmlns:a16="http://schemas.microsoft.com/office/drawing/2014/main" xmlns="" id="{A7E8CAB2-603D-456D-96F7-3CD801BC7080}"/>
                  </a:ext>
                </a:extLst>
              </p:cNvPr>
              <p:cNvSpPr/>
              <p:nvPr/>
            </p:nvSpPr>
            <p:spPr>
              <a:xfrm>
                <a:off x="3284240" y="1716038"/>
                <a:ext cx="2088232" cy="2088232"/>
              </a:xfrm>
              <a:prstGeom prst="pie">
                <a:avLst>
                  <a:gd name="adj1" fmla="val 20518227"/>
                  <a:gd name="adj2" fmla="val 1176276"/>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ie 37">
                <a:extLst>
                  <a:ext uri="{FF2B5EF4-FFF2-40B4-BE49-F238E27FC236}">
                    <a16:creationId xmlns:a16="http://schemas.microsoft.com/office/drawing/2014/main" xmlns="" id="{9ECFE2E8-267D-4796-9DDE-097D797A0421}"/>
                  </a:ext>
                </a:extLst>
              </p:cNvPr>
              <p:cNvSpPr/>
              <p:nvPr/>
            </p:nvSpPr>
            <p:spPr>
              <a:xfrm>
                <a:off x="3284240" y="1716038"/>
                <a:ext cx="2088232" cy="2088232"/>
              </a:xfrm>
              <a:prstGeom prst="pie">
                <a:avLst>
                  <a:gd name="adj1" fmla="val 16262436"/>
                  <a:gd name="adj2" fmla="val 205433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Pie 40">
                <a:extLst>
                  <a:ext uri="{FF2B5EF4-FFF2-40B4-BE49-F238E27FC236}">
                    <a16:creationId xmlns:a16="http://schemas.microsoft.com/office/drawing/2014/main" xmlns="" id="{F7B66C60-2DBE-4BCA-85FC-96C0C38C7EC7}"/>
                  </a:ext>
                </a:extLst>
              </p:cNvPr>
              <p:cNvSpPr/>
              <p:nvPr/>
            </p:nvSpPr>
            <p:spPr>
              <a:xfrm>
                <a:off x="3284240" y="1716038"/>
                <a:ext cx="2088232" cy="2088232"/>
              </a:xfrm>
              <a:prstGeom prst="pie">
                <a:avLst>
                  <a:gd name="adj1" fmla="val 1145018"/>
                  <a:gd name="adj2" fmla="val 4152328"/>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solidFill>
                  <a:latin typeface="微软雅黑" panose="020B0503020204020204" pitchFamily="34" charset="-122"/>
                  <a:ea typeface="微软雅黑" panose="020B0503020204020204" pitchFamily="34" charset="-122"/>
                </a:endParaRPr>
              </a:p>
            </p:txBody>
          </p:sp>
        </p:grpSp>
        <p:sp>
          <p:nvSpPr>
            <p:cNvPr id="13" name="Oval 41">
              <a:extLst>
                <a:ext uri="{FF2B5EF4-FFF2-40B4-BE49-F238E27FC236}">
                  <a16:creationId xmlns:a16="http://schemas.microsoft.com/office/drawing/2014/main" xmlns="" id="{32817D3E-B24E-4B5B-9F33-990FD5990B8A}"/>
                </a:ext>
              </a:extLst>
            </p:cNvPr>
            <p:cNvSpPr/>
            <p:nvPr/>
          </p:nvSpPr>
          <p:spPr>
            <a:xfrm>
              <a:off x="3232150" y="1665288"/>
              <a:ext cx="2192338" cy="219075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p:txBody>
        </p:sp>
        <p:sp>
          <p:nvSpPr>
            <p:cNvPr id="14" name="Rectangle 45">
              <a:extLst>
                <a:ext uri="{FF2B5EF4-FFF2-40B4-BE49-F238E27FC236}">
                  <a16:creationId xmlns:a16="http://schemas.microsoft.com/office/drawing/2014/main" xmlns="" id="{71214C4B-194B-4DF2-A7E2-000B6CE95EAB}"/>
                </a:ext>
              </a:extLst>
            </p:cNvPr>
            <p:cNvSpPr>
              <a:spLocks noChangeArrowheads="1"/>
            </p:cNvSpPr>
            <p:nvPr/>
          </p:nvSpPr>
          <p:spPr bwMode="auto">
            <a:xfrm>
              <a:off x="3461876" y="2590800"/>
              <a:ext cx="810551" cy="461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000">
                  <a:solidFill>
                    <a:schemeClr val="bg1"/>
                  </a:solidFill>
                  <a:latin typeface="微软雅黑" panose="020B0503020204020204" pitchFamily="34" charset="-122"/>
                  <a:ea typeface="微软雅黑" panose="020B0503020204020204" pitchFamily="34" charset="-122"/>
                </a:rPr>
                <a:t>55%</a:t>
              </a:r>
              <a:endParaRPr lang="bg-BG" altLang="zh-CN" sz="4000">
                <a:solidFill>
                  <a:schemeClr val="bg1"/>
                </a:solidFill>
                <a:latin typeface="微软雅黑" panose="020B0503020204020204" pitchFamily="34" charset="-122"/>
                <a:ea typeface="微软雅黑" panose="020B0503020204020204" pitchFamily="34" charset="-122"/>
              </a:endParaRPr>
            </a:p>
          </p:txBody>
        </p:sp>
        <p:sp>
          <p:nvSpPr>
            <p:cNvPr id="15" name="Rectangle 46">
              <a:extLst>
                <a:ext uri="{FF2B5EF4-FFF2-40B4-BE49-F238E27FC236}">
                  <a16:creationId xmlns:a16="http://schemas.microsoft.com/office/drawing/2014/main" xmlns="" id="{F882C37F-E3FD-4FC5-B47C-0ACC632EFFBA}"/>
                </a:ext>
              </a:extLst>
            </p:cNvPr>
            <p:cNvSpPr>
              <a:spLocks noChangeArrowheads="1"/>
            </p:cNvSpPr>
            <p:nvPr/>
          </p:nvSpPr>
          <p:spPr bwMode="auto">
            <a:xfrm>
              <a:off x="4390215" y="2068513"/>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18%</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6" name="Rectangle 47">
              <a:extLst>
                <a:ext uri="{FF2B5EF4-FFF2-40B4-BE49-F238E27FC236}">
                  <a16:creationId xmlns:a16="http://schemas.microsoft.com/office/drawing/2014/main" xmlns="" id="{7F54180D-BBEF-473F-A76C-EA8DC778DA66}"/>
                </a:ext>
              </a:extLst>
            </p:cNvPr>
            <p:cNvSpPr>
              <a:spLocks noChangeArrowheads="1"/>
            </p:cNvSpPr>
            <p:nvPr/>
          </p:nvSpPr>
          <p:spPr bwMode="auto">
            <a:xfrm>
              <a:off x="4781533" y="2574925"/>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12%</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7" name="Rectangle 48">
              <a:extLst>
                <a:ext uri="{FF2B5EF4-FFF2-40B4-BE49-F238E27FC236}">
                  <a16:creationId xmlns:a16="http://schemas.microsoft.com/office/drawing/2014/main" xmlns="" id="{ECF20898-3F9E-4EBB-B817-04E7C697FEBD}"/>
                </a:ext>
              </a:extLst>
            </p:cNvPr>
            <p:cNvSpPr>
              <a:spLocks noChangeArrowheads="1"/>
            </p:cNvSpPr>
            <p:nvPr/>
          </p:nvSpPr>
          <p:spPr bwMode="auto">
            <a:xfrm>
              <a:off x="4540232" y="3081338"/>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a:solidFill>
                    <a:schemeClr val="bg1"/>
                  </a:solidFill>
                  <a:latin typeface="微软雅黑" panose="020B0503020204020204" pitchFamily="34" charset="-122"/>
                  <a:ea typeface="微软雅黑" panose="020B0503020204020204" pitchFamily="34" charset="-122"/>
                </a:rPr>
                <a:t>15%</a:t>
              </a:r>
              <a:endParaRPr lang="bg-BG" altLang="zh-CN" sz="280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6706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300"/>
                                        <p:tgtEl>
                                          <p:spTgt spid="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300"/>
                                        <p:tgtEl>
                                          <p:spTgt spid="10"/>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300"/>
                                        <p:tgtEl>
                                          <p:spTgt spid="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300"/>
                                        <p:tgtEl>
                                          <p:spTgt spid="7"/>
                                        </p:tgtEl>
                                      </p:cBhvr>
                                    </p:animEffect>
                                  </p:childTnLst>
                                </p:cTn>
                              </p:par>
                            </p:childTnLst>
                          </p:cTn>
                        </p:par>
                        <p:par>
                          <p:cTn id="23" fill="hold">
                            <p:stCondLst>
                              <p:cond delay="1100"/>
                            </p:stCondLst>
                            <p:childTnLst>
                              <p:par>
                                <p:cTn id="24" presetID="22" presetClass="entr" presetSubtype="8"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300"/>
                                        <p:tgtEl>
                                          <p:spTgt spid="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300"/>
                                        <p:tgtEl>
                                          <p:spTgt spid="3"/>
                                        </p:tgtEl>
                                      </p:cBhvr>
                                    </p:animEffect>
                                  </p:childTnLst>
                                </p:cTn>
                              </p:par>
                            </p:childTnLst>
                          </p:cTn>
                        </p:par>
                        <p:par>
                          <p:cTn id="30" fill="hold">
                            <p:stCondLst>
                              <p:cond delay="1400"/>
                            </p:stCondLst>
                            <p:childTnLst>
                              <p:par>
                                <p:cTn id="31" presetID="2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300"/>
                                        <p:tgtEl>
                                          <p:spTgt spid="6"/>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300"/>
                                        <p:tgtEl>
                                          <p:spTgt spid="5"/>
                                        </p:tgtEl>
                                      </p:cBhvr>
                                    </p:animEffect>
                                  </p:childTnLst>
                                </p:cTn>
                              </p:par>
                            </p:childTnLst>
                          </p:cTn>
                        </p:par>
                        <p:par>
                          <p:cTn id="37" fill="hold">
                            <p:stCondLst>
                              <p:cond delay="17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animBg="1"/>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4C5044E8-E67F-4532-842A-C0EFD099F4C8}"/>
              </a:ext>
            </a:extLst>
          </p:cNvPr>
          <p:cNvGrpSpPr/>
          <p:nvPr/>
        </p:nvGrpSpPr>
        <p:grpSpPr>
          <a:xfrm>
            <a:off x="6058265" y="1982295"/>
            <a:ext cx="4152172" cy="3869068"/>
            <a:chOff x="3782676" y="1752363"/>
            <a:chExt cx="4730595" cy="4408055"/>
          </a:xfrm>
        </p:grpSpPr>
        <p:sp>
          <p:nvSpPr>
            <p:cNvPr id="4" name="Rectangle 3">
              <a:extLst>
                <a:ext uri="{FF2B5EF4-FFF2-40B4-BE49-F238E27FC236}">
                  <a16:creationId xmlns:a16="http://schemas.microsoft.com/office/drawing/2014/main" xmlns="" id="{202EFC55-0FEE-4FFC-B978-B2A03564697A}"/>
                </a:ext>
              </a:extLst>
            </p:cNvPr>
            <p:cNvSpPr/>
            <p:nvPr/>
          </p:nvSpPr>
          <p:spPr>
            <a:xfrm>
              <a:off x="3782676" y="1752363"/>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xmlns="" id="{EF844DEF-2583-4430-9C82-2CD1AD134AB1}"/>
                </a:ext>
              </a:extLst>
            </p:cNvPr>
            <p:cNvSpPr/>
            <p:nvPr/>
          </p:nvSpPr>
          <p:spPr>
            <a:xfrm>
              <a:off x="3782676" y="3257553"/>
              <a:ext cx="4730595" cy="1358922"/>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4DA6B0D1-7ABC-4285-A3D2-2B5DBD6BA424}"/>
                </a:ext>
              </a:extLst>
            </p:cNvPr>
            <p:cNvSpPr/>
            <p:nvPr/>
          </p:nvSpPr>
          <p:spPr>
            <a:xfrm>
              <a:off x="3782676" y="4801496"/>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10">
              <a:extLst>
                <a:ext uri="{FF2B5EF4-FFF2-40B4-BE49-F238E27FC236}">
                  <a16:creationId xmlns:a16="http://schemas.microsoft.com/office/drawing/2014/main" xmlns="" id="{1ED5916B-9FCD-4E86-B965-EC9FE66B587E}"/>
                </a:ext>
              </a:extLst>
            </p:cNvPr>
            <p:cNvSpPr txBox="1">
              <a:spLocks noChangeArrowheads="1"/>
            </p:cNvSpPr>
            <p:nvPr/>
          </p:nvSpPr>
          <p:spPr bwMode="auto">
            <a:xfrm>
              <a:off x="5174857" y="194046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8" name="Text Box 10">
              <a:extLst>
                <a:ext uri="{FF2B5EF4-FFF2-40B4-BE49-F238E27FC236}">
                  <a16:creationId xmlns:a16="http://schemas.microsoft.com/office/drawing/2014/main" xmlns="" id="{1A2A25F0-1651-4185-9145-919BFD56C432}"/>
                </a:ext>
              </a:extLst>
            </p:cNvPr>
            <p:cNvSpPr txBox="1">
              <a:spLocks noChangeArrowheads="1"/>
            </p:cNvSpPr>
            <p:nvPr/>
          </p:nvSpPr>
          <p:spPr bwMode="auto">
            <a:xfrm>
              <a:off x="3992208" y="344565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9" name="Text Box 10">
              <a:extLst>
                <a:ext uri="{FF2B5EF4-FFF2-40B4-BE49-F238E27FC236}">
                  <a16:creationId xmlns:a16="http://schemas.microsoft.com/office/drawing/2014/main" xmlns="" id="{D60E6DEC-03AC-4C89-938A-CF47C19258F0}"/>
                </a:ext>
              </a:extLst>
            </p:cNvPr>
            <p:cNvSpPr txBox="1">
              <a:spLocks noChangeArrowheads="1"/>
            </p:cNvSpPr>
            <p:nvPr/>
          </p:nvSpPr>
          <p:spPr bwMode="auto">
            <a:xfrm>
              <a:off x="5174857" y="4975219"/>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grpSp>
          <p:nvGrpSpPr>
            <p:cNvPr id="10" name="Group 9">
              <a:extLst>
                <a:ext uri="{FF2B5EF4-FFF2-40B4-BE49-F238E27FC236}">
                  <a16:creationId xmlns:a16="http://schemas.microsoft.com/office/drawing/2014/main" xmlns="" id="{9FF1C9CA-D661-4F70-8671-18922D88466D}"/>
                </a:ext>
              </a:extLst>
            </p:cNvPr>
            <p:cNvGrpSpPr/>
            <p:nvPr/>
          </p:nvGrpSpPr>
          <p:grpSpPr>
            <a:xfrm>
              <a:off x="7250865" y="3637724"/>
              <a:ext cx="913615" cy="677468"/>
              <a:chOff x="4572000" y="3414713"/>
              <a:chExt cx="374651" cy="277813"/>
            </a:xfrm>
            <a:solidFill>
              <a:schemeClr val="bg1"/>
            </a:solidFill>
          </p:grpSpPr>
          <p:sp>
            <p:nvSpPr>
              <p:cNvPr id="18" name="Freeform 17">
                <a:extLst>
                  <a:ext uri="{FF2B5EF4-FFF2-40B4-BE49-F238E27FC236}">
                    <a16:creationId xmlns:a16="http://schemas.microsoft.com/office/drawing/2014/main" xmlns="" id="{E06FC57A-91E6-4AC9-8993-FBEF038165AB}"/>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8">
                <a:extLst>
                  <a:ext uri="{FF2B5EF4-FFF2-40B4-BE49-F238E27FC236}">
                    <a16:creationId xmlns:a16="http://schemas.microsoft.com/office/drawing/2014/main" xmlns="" id="{945D2232-1BF3-4BF4-A3B7-00F51F2A475A}"/>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2">
              <a:extLst>
                <a:ext uri="{FF2B5EF4-FFF2-40B4-BE49-F238E27FC236}">
                  <a16:creationId xmlns:a16="http://schemas.microsoft.com/office/drawing/2014/main" xmlns="" id="{701E6641-1424-46F5-BD2A-84E263CCB9FD}"/>
                </a:ext>
              </a:extLst>
            </p:cNvPr>
            <p:cNvGrpSpPr/>
            <p:nvPr/>
          </p:nvGrpSpPr>
          <p:grpSpPr>
            <a:xfrm>
              <a:off x="4194397" y="5104251"/>
              <a:ext cx="768090" cy="753410"/>
              <a:chOff x="2905125" y="4002088"/>
              <a:chExt cx="249238" cy="244475"/>
            </a:xfrm>
            <a:solidFill>
              <a:schemeClr val="bg1"/>
            </a:solidFill>
          </p:grpSpPr>
          <p:sp>
            <p:nvSpPr>
              <p:cNvPr id="16" name="Freeform 50">
                <a:extLst>
                  <a:ext uri="{FF2B5EF4-FFF2-40B4-BE49-F238E27FC236}">
                    <a16:creationId xmlns:a16="http://schemas.microsoft.com/office/drawing/2014/main" xmlns="" id="{19FBA876-09F4-4BFD-8804-4FB1178243D6}"/>
                  </a:ext>
                </a:extLst>
              </p:cNvPr>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Oval 51">
                <a:extLst>
                  <a:ext uri="{FF2B5EF4-FFF2-40B4-BE49-F238E27FC236}">
                    <a16:creationId xmlns:a16="http://schemas.microsoft.com/office/drawing/2014/main" xmlns="" id="{9433EC62-0983-4016-829A-F02A5D3C5EF4}"/>
                  </a:ext>
                </a:extLst>
              </p:cNvPr>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5">
              <a:extLst>
                <a:ext uri="{FF2B5EF4-FFF2-40B4-BE49-F238E27FC236}">
                  <a16:creationId xmlns:a16="http://schemas.microsoft.com/office/drawing/2014/main" xmlns="" id="{2E400288-7A70-44CB-AEE3-7E5200528D80}"/>
                </a:ext>
              </a:extLst>
            </p:cNvPr>
            <p:cNvGrpSpPr/>
            <p:nvPr/>
          </p:nvGrpSpPr>
          <p:grpSpPr>
            <a:xfrm>
              <a:off x="4154494" y="2104988"/>
              <a:ext cx="912849" cy="674169"/>
              <a:chOff x="3052763" y="2647950"/>
              <a:chExt cx="346075" cy="255588"/>
            </a:xfrm>
            <a:solidFill>
              <a:schemeClr val="bg1"/>
            </a:solidFill>
          </p:grpSpPr>
          <p:sp>
            <p:nvSpPr>
              <p:cNvPr id="13" name="Freeform 108">
                <a:extLst>
                  <a:ext uri="{FF2B5EF4-FFF2-40B4-BE49-F238E27FC236}">
                    <a16:creationId xmlns:a16="http://schemas.microsoft.com/office/drawing/2014/main" xmlns="" id="{1AE864AD-BDC7-41D6-8FC8-4574660A9B87}"/>
                  </a:ext>
                </a:extLst>
              </p:cNvPr>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09">
                <a:extLst>
                  <a:ext uri="{FF2B5EF4-FFF2-40B4-BE49-F238E27FC236}">
                    <a16:creationId xmlns:a16="http://schemas.microsoft.com/office/drawing/2014/main" xmlns="" id="{530DB087-1827-4C89-AA46-EF02F2A426A8}"/>
                  </a:ext>
                </a:extLst>
              </p:cNvPr>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10">
                <a:extLst>
                  <a:ext uri="{FF2B5EF4-FFF2-40B4-BE49-F238E27FC236}">
                    <a16:creationId xmlns:a16="http://schemas.microsoft.com/office/drawing/2014/main" xmlns="" id="{8B6DD440-611B-4330-98EC-04480EED62E0}"/>
                  </a:ext>
                </a:extLst>
              </p:cNvPr>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0" name="组合 19">
            <a:extLst>
              <a:ext uri="{FF2B5EF4-FFF2-40B4-BE49-F238E27FC236}">
                <a16:creationId xmlns:a16="http://schemas.microsoft.com/office/drawing/2014/main" xmlns="" id="{1DE7BBA6-4873-4440-AA53-77A4B25DBBA6}"/>
              </a:ext>
            </a:extLst>
          </p:cNvPr>
          <p:cNvGrpSpPr/>
          <p:nvPr/>
        </p:nvGrpSpPr>
        <p:grpSpPr>
          <a:xfrm>
            <a:off x="1725727" y="2005921"/>
            <a:ext cx="3981889" cy="3864492"/>
            <a:chOff x="1468757" y="1325274"/>
            <a:chExt cx="2638426" cy="2560638"/>
          </a:xfrm>
        </p:grpSpPr>
        <p:sp>
          <p:nvSpPr>
            <p:cNvPr id="21" name="空心弧 10">
              <a:extLst>
                <a:ext uri="{FF2B5EF4-FFF2-40B4-BE49-F238E27FC236}">
                  <a16:creationId xmlns:a16="http://schemas.microsoft.com/office/drawing/2014/main" xmlns="" id="{AB66EE11-1252-4035-BD34-CFFBBD9E2FAC}"/>
                </a:ext>
              </a:extLst>
            </p:cNvPr>
            <p:cNvSpPr>
              <a:spLocks noChangeArrowheads="1"/>
            </p:cNvSpPr>
            <p:nvPr/>
          </p:nvSpPr>
          <p:spPr bwMode="auto">
            <a:xfrm rot="16200000">
              <a:off x="1670370" y="1504662"/>
              <a:ext cx="2197100" cy="2200275"/>
            </a:xfrm>
            <a:custGeom>
              <a:avLst/>
              <a:gdLst>
                <a:gd name="G0" fmla="+- 9014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4"/>
                <a:gd name="G18" fmla="*/ 9014 1 2"/>
                <a:gd name="G19" fmla="+- G18 5400 0"/>
                <a:gd name="G20" fmla="cos G19 9868328"/>
                <a:gd name="G21" fmla="sin G19 9868328"/>
                <a:gd name="G22" fmla="+- G20 10800 0"/>
                <a:gd name="G23" fmla="+- G21 10800 0"/>
                <a:gd name="G24" fmla="+- 10800 0 G20"/>
                <a:gd name="G25" fmla="+- 9014 10800 0"/>
                <a:gd name="G26" fmla="?: G9 G17 G25"/>
                <a:gd name="G27" fmla="?: G9 0 21600"/>
                <a:gd name="G28" fmla="cos 10800 9868328"/>
                <a:gd name="G29" fmla="sin 10800 9868328"/>
                <a:gd name="G30" fmla="sin 9014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0 w 21600"/>
                <a:gd name="T15" fmla="*/ 15666 h 21600"/>
                <a:gd name="T16" fmla="*/ 10800 w 21600"/>
                <a:gd name="T17" fmla="*/ 1786 h 21600"/>
                <a:gd name="T18" fmla="*/ 19430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3"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0" y="12658"/>
                    <a:pt x="479" y="14486"/>
                    <a:pt x="1392" y="16105"/>
                  </a:cubicBezTo>
                  <a:close/>
                </a:path>
              </a:pathLst>
            </a:custGeom>
            <a:solidFill>
              <a:srgbClr val="7481A1">
                <a:alpha val="78000"/>
              </a:srgbClr>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空心弧 11">
              <a:extLst>
                <a:ext uri="{FF2B5EF4-FFF2-40B4-BE49-F238E27FC236}">
                  <a16:creationId xmlns:a16="http://schemas.microsoft.com/office/drawing/2014/main" xmlns="" id="{59200A76-B980-46DB-BB4C-A44DB0C5D5FC}"/>
                </a:ext>
              </a:extLst>
            </p:cNvPr>
            <p:cNvSpPr>
              <a:spLocks noChangeArrowheads="1"/>
            </p:cNvSpPr>
            <p:nvPr/>
          </p:nvSpPr>
          <p:spPr bwMode="auto">
            <a:xfrm rot="16426183">
              <a:off x="1846583" y="1682463"/>
              <a:ext cx="1822450" cy="1825625"/>
            </a:xfrm>
            <a:custGeom>
              <a:avLst/>
              <a:gdLst>
                <a:gd name="G0" fmla="+- 8722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2"/>
                <a:gd name="G18" fmla="*/ 8722 1 2"/>
                <a:gd name="G19" fmla="+- G18 5400 0"/>
                <a:gd name="G20" fmla="cos G19 13154032"/>
                <a:gd name="G21" fmla="sin G19 13154032"/>
                <a:gd name="G22" fmla="+- G20 10800 0"/>
                <a:gd name="G23" fmla="+- G21 10800 0"/>
                <a:gd name="G24" fmla="+- 10800 0 G20"/>
                <a:gd name="G25" fmla="+- 8722 10800 0"/>
                <a:gd name="G26" fmla="?: G9 G17 G25"/>
                <a:gd name="G27" fmla="?: G9 0 21600"/>
                <a:gd name="G28" fmla="cos 10800 13154032"/>
                <a:gd name="G29" fmla="sin 10800 13154032"/>
                <a:gd name="G30" fmla="sin 8722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78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1" y="7714"/>
                  </a:moveTo>
                  <a:cubicBezTo>
                    <a:pt x="3924" y="4322"/>
                    <a:pt x="7173" y="2078"/>
                    <a:pt x="10799" y="2078"/>
                  </a:cubicBezTo>
                  <a:cubicBezTo>
                    <a:pt x="14426" y="2078"/>
                    <a:pt x="17675" y="4322"/>
                    <a:pt x="18958" y="7714"/>
                  </a:cubicBezTo>
                  <a:lnTo>
                    <a:pt x="20901" y="6979"/>
                  </a:lnTo>
                  <a:cubicBezTo>
                    <a:pt x="19313" y="2779"/>
                    <a:pt x="15290" y="0"/>
                    <a:pt x="10800" y="0"/>
                  </a:cubicBezTo>
                  <a:cubicBezTo>
                    <a:pt x="6309" y="0"/>
                    <a:pt x="2286" y="2779"/>
                    <a:pt x="698" y="6979"/>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3" name="空心弧 12">
              <a:extLst>
                <a:ext uri="{FF2B5EF4-FFF2-40B4-BE49-F238E27FC236}">
                  <a16:creationId xmlns:a16="http://schemas.microsoft.com/office/drawing/2014/main" xmlns="" id="{828123F0-50F2-4B43-9DA3-B4595E1982F9}"/>
                </a:ext>
              </a:extLst>
            </p:cNvPr>
            <p:cNvSpPr>
              <a:spLocks noChangeArrowheads="1"/>
            </p:cNvSpPr>
            <p:nvPr/>
          </p:nvSpPr>
          <p:spPr bwMode="auto">
            <a:xfrm rot="16200000">
              <a:off x="1468757" y="1325274"/>
              <a:ext cx="2560638" cy="2560638"/>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8"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0" y="14574"/>
                    <a:pt x="1971" y="18075"/>
                    <a:pt x="5198" y="20033"/>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4" name="矩形 13">
              <a:extLst>
                <a:ext uri="{FF2B5EF4-FFF2-40B4-BE49-F238E27FC236}">
                  <a16:creationId xmlns:a16="http://schemas.microsoft.com/office/drawing/2014/main" xmlns="" id="{6E53C694-5689-4EC4-B751-FFB44303B8FA}"/>
                </a:ext>
              </a:extLst>
            </p:cNvPr>
            <p:cNvSpPr>
              <a:spLocks noChangeArrowheads="1"/>
            </p:cNvSpPr>
            <p:nvPr/>
          </p:nvSpPr>
          <p:spPr bwMode="auto">
            <a:xfrm>
              <a:off x="2086296" y="2420650"/>
              <a:ext cx="2020887" cy="44302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r>
                <a:rPr lang="zh-CN" altLang="en-US" sz="36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加入标题</a:t>
              </a:r>
            </a:p>
          </p:txBody>
        </p:sp>
      </p:grpSp>
    </p:spTree>
    <p:extLst>
      <p:ext uri="{BB962C8B-B14F-4D97-AF65-F5344CB8AC3E}">
        <p14:creationId xmlns:p14="http://schemas.microsoft.com/office/powerpoint/2010/main" val="88315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0-#ppt_w/2"/>
                                          </p:val>
                                        </p:tav>
                                        <p:tav tm="100000">
                                          <p:val>
                                            <p:strVal val="#ppt_x"/>
                                          </p:val>
                                        </p:tav>
                                      </p:tavLst>
                                    </p:anim>
                                    <p:anim calcmode="lin" valueType="num">
                                      <p:cBhvr additive="base">
                                        <p:cTn id="19"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三</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其他规定</a:t>
            </a:r>
          </a:p>
        </p:txBody>
      </p:sp>
    </p:spTree>
    <p:extLst>
      <p:ext uri="{BB962C8B-B14F-4D97-AF65-F5344CB8AC3E}">
        <p14:creationId xmlns:p14="http://schemas.microsoft.com/office/powerpoint/2010/main" val="9414490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p>
        </p:txBody>
      </p:sp>
      <p:sp>
        <p:nvSpPr>
          <p:cNvPr id="3" name="矩形 2">
            <a:extLst>
              <a:ext uri="{FF2B5EF4-FFF2-40B4-BE49-F238E27FC236}">
                <a16:creationId xmlns:a16="http://schemas.microsoft.com/office/drawing/2014/main" xmlns="" id="{B4D699D1-142D-4AC1-90B1-9A0392CACA2B}"/>
              </a:ext>
            </a:extLst>
          </p:cNvPr>
          <p:cNvSpPr>
            <a:spLocks noChangeArrowheads="1"/>
          </p:cNvSpPr>
          <p:nvPr/>
        </p:nvSpPr>
        <p:spPr bwMode="auto">
          <a:xfrm>
            <a:off x="5472944" y="5111449"/>
            <a:ext cx="5418862" cy="781351"/>
          </a:xfrm>
          <a:prstGeom prst="rect">
            <a:avLst/>
          </a:prstGeom>
          <a:solidFill>
            <a:srgbClr val="2D9F7E"/>
          </a:solidFill>
          <a:ln>
            <a:noFill/>
          </a:ln>
          <a:extLst/>
        </p:spPr>
        <p:txBody>
          <a:bodyPr anchor="ctr"/>
          <a:lstStyle/>
          <a:p>
            <a:pPr algn="ctr" eaLnBrk="1" hangingPunct="1">
              <a:buFont typeface="Arial" pitchFamily="34" charset="0"/>
              <a:buNone/>
            </a:pPr>
            <a:endParaRPr lang="zh-CN" altLang="en-US" dirty="0">
              <a:solidFill>
                <a:srgbClr val="FFFFFF"/>
              </a:solidFill>
            </a:endParaRPr>
          </a:p>
        </p:txBody>
      </p:sp>
      <p:sp>
        <p:nvSpPr>
          <p:cNvPr id="4" name="文本框 35">
            <a:extLst>
              <a:ext uri="{FF2B5EF4-FFF2-40B4-BE49-F238E27FC236}">
                <a16:creationId xmlns:a16="http://schemas.microsoft.com/office/drawing/2014/main" xmlns="" id="{3815FA56-AA05-4342-A757-C1B575947D91}"/>
              </a:ext>
            </a:extLst>
          </p:cNvPr>
          <p:cNvSpPr txBox="1">
            <a:spLocks noChangeArrowheads="1"/>
          </p:cNvSpPr>
          <p:nvPr/>
        </p:nvSpPr>
        <p:spPr bwMode="auto">
          <a:xfrm>
            <a:off x="5673962" y="5352731"/>
            <a:ext cx="16579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600" dirty="0">
                <a:solidFill>
                  <a:schemeClr val="bg1"/>
                </a:solidFill>
                <a:latin typeface="方正正黑简体" pitchFamily="2" charset="-122"/>
                <a:ea typeface="方正正黑简体" pitchFamily="2" charset="-122"/>
              </a:rPr>
              <a:t>标题内容</a:t>
            </a:r>
          </a:p>
        </p:txBody>
      </p:sp>
      <p:sp>
        <p:nvSpPr>
          <p:cNvPr id="5" name="文本框 36">
            <a:extLst>
              <a:ext uri="{FF2B5EF4-FFF2-40B4-BE49-F238E27FC236}">
                <a16:creationId xmlns:a16="http://schemas.microsoft.com/office/drawing/2014/main" xmlns="" id="{42BC9741-C2F1-4393-A543-05B0E9108643}"/>
              </a:ext>
            </a:extLst>
          </p:cNvPr>
          <p:cNvSpPr txBox="1">
            <a:spLocks noChangeArrowheads="1"/>
          </p:cNvSpPr>
          <p:nvPr/>
        </p:nvSpPr>
        <p:spPr bwMode="auto">
          <a:xfrm>
            <a:off x="7572954" y="5290786"/>
            <a:ext cx="26797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200" dirty="0">
                <a:solidFill>
                  <a:schemeClr val="bg1"/>
                </a:solidFill>
                <a:latin typeface="方正正黑简体" pitchFamily="2" charset="-122"/>
                <a:ea typeface="方正正黑简体" pitchFamily="2" charset="-122"/>
              </a:rPr>
              <a:t>内容描述内容描述内容描述内  容描述内容描述内容描述内容</a:t>
            </a:r>
          </a:p>
        </p:txBody>
      </p:sp>
      <p:sp>
        <p:nvSpPr>
          <p:cNvPr id="6" name="Rectangle 30">
            <a:extLst>
              <a:ext uri="{FF2B5EF4-FFF2-40B4-BE49-F238E27FC236}">
                <a16:creationId xmlns:a16="http://schemas.microsoft.com/office/drawing/2014/main" xmlns="" id="{316470D2-A7A2-4865-9253-FD28DE262C3F}"/>
              </a:ext>
            </a:extLst>
          </p:cNvPr>
          <p:cNvSpPr/>
          <p:nvPr/>
        </p:nvSpPr>
        <p:spPr>
          <a:xfrm>
            <a:off x="5472943" y="1896410"/>
            <a:ext cx="5418863" cy="30526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 name="组合 6">
            <a:extLst>
              <a:ext uri="{FF2B5EF4-FFF2-40B4-BE49-F238E27FC236}">
                <a16:creationId xmlns:a16="http://schemas.microsoft.com/office/drawing/2014/main" xmlns="" id="{8AD1E80F-B9AB-4D78-A80F-41EB9B8232E3}"/>
              </a:ext>
            </a:extLst>
          </p:cNvPr>
          <p:cNvGrpSpPr/>
          <p:nvPr/>
        </p:nvGrpSpPr>
        <p:grpSpPr>
          <a:xfrm>
            <a:off x="1642533" y="2040089"/>
            <a:ext cx="3579788" cy="3795682"/>
            <a:chOff x="7147155" y="1090387"/>
            <a:chExt cx="3810244" cy="4040037"/>
          </a:xfrm>
        </p:grpSpPr>
        <p:sp>
          <p:nvSpPr>
            <p:cNvPr id="8" name="Rounded Rectangle 3">
              <a:extLst>
                <a:ext uri="{FF2B5EF4-FFF2-40B4-BE49-F238E27FC236}">
                  <a16:creationId xmlns:a16="http://schemas.microsoft.com/office/drawing/2014/main" xmlns="" id="{D14B7166-87EB-4DD1-A1C9-6ECA3185530E}"/>
                </a:ext>
              </a:extLst>
            </p:cNvPr>
            <p:cNvSpPr/>
            <p:nvPr/>
          </p:nvSpPr>
          <p:spPr>
            <a:xfrm>
              <a:off x="7147155" y="4453437"/>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9" name="TextBox 72">
              <a:extLst>
                <a:ext uri="{FF2B5EF4-FFF2-40B4-BE49-F238E27FC236}">
                  <a16:creationId xmlns:a16="http://schemas.microsoft.com/office/drawing/2014/main" xmlns="" id="{D56D8499-3B3B-401C-840F-58376B717212}"/>
                </a:ext>
              </a:extLst>
            </p:cNvPr>
            <p:cNvSpPr txBox="1"/>
            <p:nvPr/>
          </p:nvSpPr>
          <p:spPr>
            <a:xfrm>
              <a:off x="7433670" y="4662868"/>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0" name="TextBox 87">
              <a:extLst>
                <a:ext uri="{FF2B5EF4-FFF2-40B4-BE49-F238E27FC236}">
                  <a16:creationId xmlns:a16="http://schemas.microsoft.com/office/drawing/2014/main" xmlns="" id="{BDB6356B-4D1A-489E-8810-4B07BEAD03B3}"/>
                </a:ext>
              </a:extLst>
            </p:cNvPr>
            <p:cNvSpPr txBox="1"/>
            <p:nvPr/>
          </p:nvSpPr>
          <p:spPr>
            <a:xfrm>
              <a:off x="7433670" y="4353981"/>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1" name="Rounded Rectangle 88">
              <a:extLst>
                <a:ext uri="{FF2B5EF4-FFF2-40B4-BE49-F238E27FC236}">
                  <a16:creationId xmlns:a16="http://schemas.microsoft.com/office/drawing/2014/main" xmlns="" id="{DFC884B7-1983-4F74-9791-BF459308201A}"/>
                </a:ext>
              </a:extLst>
            </p:cNvPr>
            <p:cNvSpPr/>
            <p:nvPr/>
          </p:nvSpPr>
          <p:spPr>
            <a:xfrm>
              <a:off x="7147155" y="3360018"/>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2" name="TextBox 89">
              <a:extLst>
                <a:ext uri="{FF2B5EF4-FFF2-40B4-BE49-F238E27FC236}">
                  <a16:creationId xmlns:a16="http://schemas.microsoft.com/office/drawing/2014/main" xmlns="" id="{770386D1-7DC6-40A2-99DF-D01C527A1ECE}"/>
                </a:ext>
              </a:extLst>
            </p:cNvPr>
            <p:cNvSpPr txBox="1"/>
            <p:nvPr/>
          </p:nvSpPr>
          <p:spPr>
            <a:xfrm>
              <a:off x="7433670" y="3569449"/>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3" name="TextBox 90">
              <a:extLst>
                <a:ext uri="{FF2B5EF4-FFF2-40B4-BE49-F238E27FC236}">
                  <a16:creationId xmlns:a16="http://schemas.microsoft.com/office/drawing/2014/main" xmlns="" id="{194C57FB-1989-4419-B361-B8F0029304A5}"/>
                </a:ext>
              </a:extLst>
            </p:cNvPr>
            <p:cNvSpPr txBox="1"/>
            <p:nvPr/>
          </p:nvSpPr>
          <p:spPr>
            <a:xfrm>
              <a:off x="7433670" y="3260562"/>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4" name="Rounded Rectangle 94">
              <a:extLst>
                <a:ext uri="{FF2B5EF4-FFF2-40B4-BE49-F238E27FC236}">
                  <a16:creationId xmlns:a16="http://schemas.microsoft.com/office/drawing/2014/main" xmlns="" id="{626F8F8E-2B2B-4564-9D33-7D3971C5FD1F}"/>
                </a:ext>
              </a:extLst>
            </p:cNvPr>
            <p:cNvSpPr/>
            <p:nvPr/>
          </p:nvSpPr>
          <p:spPr>
            <a:xfrm>
              <a:off x="7147155" y="2283262"/>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5" name="TextBox 95">
              <a:extLst>
                <a:ext uri="{FF2B5EF4-FFF2-40B4-BE49-F238E27FC236}">
                  <a16:creationId xmlns:a16="http://schemas.microsoft.com/office/drawing/2014/main" xmlns="" id="{292A45A0-7AFD-4675-88F5-E7A966F66B54}"/>
                </a:ext>
              </a:extLst>
            </p:cNvPr>
            <p:cNvSpPr txBox="1"/>
            <p:nvPr/>
          </p:nvSpPr>
          <p:spPr>
            <a:xfrm>
              <a:off x="7433670" y="2492694"/>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6" name="TextBox 96">
              <a:extLst>
                <a:ext uri="{FF2B5EF4-FFF2-40B4-BE49-F238E27FC236}">
                  <a16:creationId xmlns:a16="http://schemas.microsoft.com/office/drawing/2014/main" xmlns="" id="{474F91ED-9E4F-44E9-B427-EEEF257DE35E}"/>
                </a:ext>
              </a:extLst>
            </p:cNvPr>
            <p:cNvSpPr txBox="1"/>
            <p:nvPr/>
          </p:nvSpPr>
          <p:spPr>
            <a:xfrm>
              <a:off x="7433670" y="2183806"/>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7" name="Rounded Rectangle 97">
              <a:extLst>
                <a:ext uri="{FF2B5EF4-FFF2-40B4-BE49-F238E27FC236}">
                  <a16:creationId xmlns:a16="http://schemas.microsoft.com/office/drawing/2014/main" xmlns="" id="{BADE9211-A8BF-4827-AC9B-033A6485DDB4}"/>
                </a:ext>
              </a:extLst>
            </p:cNvPr>
            <p:cNvSpPr/>
            <p:nvPr/>
          </p:nvSpPr>
          <p:spPr>
            <a:xfrm>
              <a:off x="7147155" y="1189843"/>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8" name="TextBox 98">
              <a:extLst>
                <a:ext uri="{FF2B5EF4-FFF2-40B4-BE49-F238E27FC236}">
                  <a16:creationId xmlns:a16="http://schemas.microsoft.com/office/drawing/2014/main" xmlns="" id="{7389B783-09D7-4551-8C68-5649BD20D65C}"/>
                </a:ext>
              </a:extLst>
            </p:cNvPr>
            <p:cNvSpPr txBox="1"/>
            <p:nvPr/>
          </p:nvSpPr>
          <p:spPr>
            <a:xfrm>
              <a:off x="7433670" y="1399274"/>
              <a:ext cx="3523729" cy="458626"/>
            </a:xfrm>
            <a:prstGeom prst="rect">
              <a:avLst/>
            </a:prstGeom>
            <a:noFill/>
          </p:spPr>
          <p:txBody>
            <a:bodyPr wrap="square" lIns="0" tIns="0" rIns="0" bIns="0"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TextBox 99">
              <a:extLst>
                <a:ext uri="{FF2B5EF4-FFF2-40B4-BE49-F238E27FC236}">
                  <a16:creationId xmlns:a16="http://schemas.microsoft.com/office/drawing/2014/main" xmlns="" id="{57776142-6227-4749-A123-B25716441993}"/>
                </a:ext>
              </a:extLst>
            </p:cNvPr>
            <p:cNvSpPr txBox="1"/>
            <p:nvPr/>
          </p:nvSpPr>
          <p:spPr>
            <a:xfrm>
              <a:off x="7433670" y="1090387"/>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sz="1600" b="1" dirty="0">
                <a:solidFill>
                  <a:schemeClr val="bg1">
                    <a:lumMod val="50000"/>
                  </a:schemeClr>
                </a:solidFill>
                <a:latin typeface="Lato Bold" charset="0"/>
                <a:ea typeface="Lato Bold" charset="0"/>
                <a:cs typeface="Lato Bold" charset="0"/>
              </a:endParaRPr>
            </a:p>
          </p:txBody>
        </p:sp>
      </p:grpSp>
    </p:spTree>
    <p:extLst>
      <p:ext uri="{BB962C8B-B14F-4D97-AF65-F5344CB8AC3E}">
        <p14:creationId xmlns:p14="http://schemas.microsoft.com/office/powerpoint/2010/main" val="3088271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nodePh="1">
                                  <p:stCondLst>
                                    <p:cond delay="0"/>
                                  </p:stCondLst>
                                  <p:endCondLst>
                                    <p:cond evt="begin" delay="0">
                                      <p:tn val="10"/>
                                    </p:cond>
                                  </p:end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2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right)">
                                      <p:cBhvr>
                                        <p:cTn id="20" dur="500"/>
                                        <p:tgtEl>
                                          <p:spTgt spid="5"/>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utoUpdateAnimBg="0"/>
      <p:bldP spid="5" grpId="0" autoUpdateAnimBg="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9E1EB56C-1BBF-4D9E-9156-070C00EE4CBC}"/>
              </a:ext>
            </a:extLst>
          </p:cNvPr>
          <p:cNvGrpSpPr/>
          <p:nvPr/>
        </p:nvGrpSpPr>
        <p:grpSpPr>
          <a:xfrm>
            <a:off x="1485733" y="2429737"/>
            <a:ext cx="5208624" cy="3520471"/>
            <a:chOff x="608256" y="2187695"/>
            <a:chExt cx="5873750" cy="3970028"/>
          </a:xfrm>
        </p:grpSpPr>
        <p:sp>
          <p:nvSpPr>
            <p:cNvPr id="4" name="椭圆 3">
              <a:extLst>
                <a:ext uri="{FF2B5EF4-FFF2-40B4-BE49-F238E27FC236}">
                  <a16:creationId xmlns:a16="http://schemas.microsoft.com/office/drawing/2014/main" xmlns="" id="{D576CD79-1AA7-4675-8EE4-D44DDB9A290B}"/>
                </a:ext>
              </a:extLst>
            </p:cNvPr>
            <p:cNvSpPr/>
            <p:nvPr/>
          </p:nvSpPr>
          <p:spPr>
            <a:xfrm>
              <a:off x="822569" y="2651245"/>
              <a:ext cx="1884362" cy="1884362"/>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5" name="椭圆 4">
              <a:extLst>
                <a:ext uri="{FF2B5EF4-FFF2-40B4-BE49-F238E27FC236}">
                  <a16:creationId xmlns:a16="http://schemas.microsoft.com/office/drawing/2014/main" xmlns="" id="{229AED00-75FF-47F2-A26F-3A96D2FA7FF1}"/>
                </a:ext>
              </a:extLst>
            </p:cNvPr>
            <p:cNvSpPr/>
            <p:nvPr/>
          </p:nvSpPr>
          <p:spPr>
            <a:xfrm>
              <a:off x="1327394" y="42720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6" name="弧形 5">
              <a:extLst>
                <a:ext uri="{FF2B5EF4-FFF2-40B4-BE49-F238E27FC236}">
                  <a16:creationId xmlns:a16="http://schemas.microsoft.com/office/drawing/2014/main" xmlns="" id="{8EDE3B68-A957-4197-9943-325AF448F2C0}"/>
                </a:ext>
              </a:extLst>
            </p:cNvPr>
            <p:cNvSpPr/>
            <p:nvPr/>
          </p:nvSpPr>
          <p:spPr>
            <a:xfrm>
              <a:off x="608256" y="2435345"/>
              <a:ext cx="2312988" cy="2314575"/>
            </a:xfrm>
            <a:prstGeom prst="arc">
              <a:avLst>
                <a:gd name="adj1" fmla="val 6642635"/>
                <a:gd name="adj2" fmla="val 4215182"/>
              </a:avLst>
            </a:prstGeom>
            <a:ln w="12700">
              <a:solidFill>
                <a:srgbClr val="2D9F7E"/>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7" name="椭圆 6">
              <a:extLst>
                <a:ext uri="{FF2B5EF4-FFF2-40B4-BE49-F238E27FC236}">
                  <a16:creationId xmlns:a16="http://schemas.microsoft.com/office/drawing/2014/main" xmlns="" id="{CFE15753-9ECD-4379-B525-856CCF8F0E50}"/>
                </a:ext>
              </a:extLst>
            </p:cNvPr>
            <p:cNvSpPr/>
            <p:nvPr/>
          </p:nvSpPr>
          <p:spPr>
            <a:xfrm>
              <a:off x="2222744" y="23797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8" name="椭圆 7">
              <a:extLst>
                <a:ext uri="{FF2B5EF4-FFF2-40B4-BE49-F238E27FC236}">
                  <a16:creationId xmlns:a16="http://schemas.microsoft.com/office/drawing/2014/main" xmlns="" id="{ABD37D68-C860-4CF1-A5DC-766F146A65FC}"/>
                </a:ext>
              </a:extLst>
            </p:cNvPr>
            <p:cNvSpPr/>
            <p:nvPr/>
          </p:nvSpPr>
          <p:spPr>
            <a:xfrm>
              <a:off x="2329106" y="3565645"/>
              <a:ext cx="914400" cy="914400"/>
            </a:xfrm>
            <a:prstGeom prst="ellipse">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9" name="KSO_Shape">
              <a:extLst>
                <a:ext uri="{FF2B5EF4-FFF2-40B4-BE49-F238E27FC236}">
                  <a16:creationId xmlns:a16="http://schemas.microsoft.com/office/drawing/2014/main" xmlns="" id="{6BC1122A-DE88-42C8-838D-10821C6E230D}"/>
                </a:ext>
              </a:extLst>
            </p:cNvPr>
            <p:cNvSpPr/>
            <p:nvPr/>
          </p:nvSpPr>
          <p:spPr>
            <a:xfrm>
              <a:off x="1540119" y="4567357"/>
              <a:ext cx="487362" cy="322263"/>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0" name="KSO_Shape">
              <a:extLst>
                <a:ext uri="{FF2B5EF4-FFF2-40B4-BE49-F238E27FC236}">
                  <a16:creationId xmlns:a16="http://schemas.microsoft.com/office/drawing/2014/main" xmlns="" id="{C664694D-C680-4B0D-B623-C93838CC151E}"/>
                </a:ext>
              </a:extLst>
            </p:cNvPr>
            <p:cNvSpPr/>
            <p:nvPr/>
          </p:nvSpPr>
          <p:spPr>
            <a:xfrm>
              <a:off x="2452931" y="2667120"/>
              <a:ext cx="452438" cy="34131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1" name="KSO_Shape">
              <a:extLst>
                <a:ext uri="{FF2B5EF4-FFF2-40B4-BE49-F238E27FC236}">
                  <a16:creationId xmlns:a16="http://schemas.microsoft.com/office/drawing/2014/main" xmlns="" id="{F617079D-AD54-4E5D-83AC-13A0BB2E9E4B}"/>
                </a:ext>
              </a:extLst>
            </p:cNvPr>
            <p:cNvSpPr/>
            <p:nvPr/>
          </p:nvSpPr>
          <p:spPr>
            <a:xfrm>
              <a:off x="2576756" y="3865682"/>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bg1">
                    <a:lumMod val="50000"/>
                  </a:schemeClr>
                </a:solidFill>
              </a:endParaRPr>
            </a:p>
          </p:txBody>
        </p:sp>
        <p:grpSp>
          <p:nvGrpSpPr>
            <p:cNvPr id="12" name="组合 11">
              <a:extLst>
                <a:ext uri="{FF2B5EF4-FFF2-40B4-BE49-F238E27FC236}">
                  <a16:creationId xmlns:a16="http://schemas.microsoft.com/office/drawing/2014/main" xmlns="" id="{9EA23330-181E-41D6-8392-E8A12696A655}"/>
                </a:ext>
              </a:extLst>
            </p:cNvPr>
            <p:cNvGrpSpPr>
              <a:grpSpLocks/>
            </p:cNvGrpSpPr>
            <p:nvPr/>
          </p:nvGrpSpPr>
          <p:grpSpPr bwMode="auto">
            <a:xfrm>
              <a:off x="1325806" y="3008432"/>
              <a:ext cx="877888" cy="1168400"/>
              <a:chOff x="2443163" y="2125663"/>
              <a:chExt cx="315913" cy="511175"/>
            </a:xfrm>
          </p:grpSpPr>
          <p:sp>
            <p:nvSpPr>
              <p:cNvPr id="19" name="Freeform 78">
                <a:extLst>
                  <a:ext uri="{FF2B5EF4-FFF2-40B4-BE49-F238E27FC236}">
                    <a16:creationId xmlns:a16="http://schemas.microsoft.com/office/drawing/2014/main" xmlns="" id="{BACD213F-2C94-48EF-879D-5DDA04109AC6}"/>
                  </a:ext>
                </a:extLst>
              </p:cNvPr>
              <p:cNvSpPr>
                <a:spLocks/>
              </p:cNvSpPr>
              <p:nvPr/>
            </p:nvSpPr>
            <p:spPr bwMode="auto">
              <a:xfrm>
                <a:off x="2443163" y="2125663"/>
                <a:ext cx="315913" cy="396875"/>
              </a:xfrm>
              <a:custGeom>
                <a:avLst/>
                <a:gdLst>
                  <a:gd name="T0" fmla="*/ 137085297 w 362"/>
                  <a:gd name="T1" fmla="*/ 0 h 455"/>
                  <a:gd name="T2" fmla="*/ 761856 w 362"/>
                  <a:gd name="T3" fmla="*/ 137709519 h 455"/>
                  <a:gd name="T4" fmla="*/ 55595452 w 362"/>
                  <a:gd name="T5" fmla="*/ 245746745 h 455"/>
                  <a:gd name="T6" fmla="*/ 83012686 w 362"/>
                  <a:gd name="T7" fmla="*/ 327915570 h 455"/>
                  <a:gd name="T8" fmla="*/ 137847154 w 362"/>
                  <a:gd name="T9" fmla="*/ 346175309 h 455"/>
                  <a:gd name="T10" fmla="*/ 192680749 w 362"/>
                  <a:gd name="T11" fmla="*/ 327915570 h 455"/>
                  <a:gd name="T12" fmla="*/ 192680749 w 362"/>
                  <a:gd name="T13" fmla="*/ 327915570 h 455"/>
                  <a:gd name="T14" fmla="*/ 220097983 w 362"/>
                  <a:gd name="T15" fmla="*/ 245746745 h 455"/>
                  <a:gd name="T16" fmla="*/ 274931579 w 362"/>
                  <a:gd name="T17" fmla="*/ 137709519 h 455"/>
                  <a:gd name="T18" fmla="*/ 139369994 w 362"/>
                  <a:gd name="T19" fmla="*/ 0 h 455"/>
                  <a:gd name="T20" fmla="*/ 137085297 w 362"/>
                  <a:gd name="T21" fmla="*/ 0 h 4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62" h="455">
                    <a:moveTo>
                      <a:pt x="180" y="0"/>
                    </a:moveTo>
                    <a:cubicBezTo>
                      <a:pt x="80" y="0"/>
                      <a:pt x="0" y="81"/>
                      <a:pt x="1" y="181"/>
                    </a:cubicBezTo>
                    <a:cubicBezTo>
                      <a:pt x="1" y="239"/>
                      <a:pt x="44" y="290"/>
                      <a:pt x="73" y="323"/>
                    </a:cubicBezTo>
                    <a:cubicBezTo>
                      <a:pt x="103" y="356"/>
                      <a:pt x="109" y="431"/>
                      <a:pt x="109" y="431"/>
                    </a:cubicBezTo>
                    <a:cubicBezTo>
                      <a:pt x="109" y="431"/>
                      <a:pt x="142" y="455"/>
                      <a:pt x="181" y="455"/>
                    </a:cubicBezTo>
                    <a:cubicBezTo>
                      <a:pt x="221" y="455"/>
                      <a:pt x="253" y="431"/>
                      <a:pt x="253" y="431"/>
                    </a:cubicBezTo>
                    <a:cubicBezTo>
                      <a:pt x="253" y="431"/>
                      <a:pt x="253" y="431"/>
                      <a:pt x="253" y="431"/>
                    </a:cubicBezTo>
                    <a:cubicBezTo>
                      <a:pt x="253" y="431"/>
                      <a:pt x="260" y="356"/>
                      <a:pt x="289" y="323"/>
                    </a:cubicBezTo>
                    <a:cubicBezTo>
                      <a:pt x="318" y="290"/>
                      <a:pt x="361" y="239"/>
                      <a:pt x="361" y="181"/>
                    </a:cubicBezTo>
                    <a:cubicBezTo>
                      <a:pt x="362" y="81"/>
                      <a:pt x="282" y="0"/>
                      <a:pt x="183" y="0"/>
                    </a:cubicBezTo>
                    <a:lnTo>
                      <a:pt x="180" y="0"/>
                    </a:lnTo>
                    <a:close/>
                  </a:path>
                </a:pathLst>
              </a:custGeom>
              <a:noFill/>
              <a:ln w="34925" cap="flat">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0" name="Freeform 79">
                <a:extLst>
                  <a:ext uri="{FF2B5EF4-FFF2-40B4-BE49-F238E27FC236}">
                    <a16:creationId xmlns:a16="http://schemas.microsoft.com/office/drawing/2014/main" xmlns="" id="{142065A9-6FAC-4839-B761-3E92FA13F4D5}"/>
                  </a:ext>
                </a:extLst>
              </p:cNvPr>
              <p:cNvSpPr>
                <a:spLocks/>
              </p:cNvSpPr>
              <p:nvPr/>
            </p:nvSpPr>
            <p:spPr bwMode="auto">
              <a:xfrm>
                <a:off x="2530475" y="2508250"/>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1" name="Freeform 80">
                <a:extLst>
                  <a:ext uri="{FF2B5EF4-FFF2-40B4-BE49-F238E27FC236}">
                    <a16:creationId xmlns:a16="http://schemas.microsoft.com/office/drawing/2014/main" xmlns="" id="{F28BF401-9A39-4213-828A-C55FE0DB68AB}"/>
                  </a:ext>
                </a:extLst>
              </p:cNvPr>
              <p:cNvSpPr>
                <a:spLocks/>
              </p:cNvSpPr>
              <p:nvPr/>
            </p:nvSpPr>
            <p:spPr bwMode="auto">
              <a:xfrm>
                <a:off x="2600325" y="2508250"/>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2" name="Freeform 81">
                <a:extLst>
                  <a:ext uri="{FF2B5EF4-FFF2-40B4-BE49-F238E27FC236}">
                    <a16:creationId xmlns:a16="http://schemas.microsoft.com/office/drawing/2014/main" xmlns="" id="{62407E9F-5119-431B-8763-F11A26CB776A}"/>
                  </a:ext>
                </a:extLst>
              </p:cNvPr>
              <p:cNvSpPr>
                <a:spLocks/>
              </p:cNvSpPr>
              <p:nvPr/>
            </p:nvSpPr>
            <p:spPr bwMode="auto">
              <a:xfrm>
                <a:off x="2530475" y="2551113"/>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3" name="Freeform 82">
                <a:extLst>
                  <a:ext uri="{FF2B5EF4-FFF2-40B4-BE49-F238E27FC236}">
                    <a16:creationId xmlns:a16="http://schemas.microsoft.com/office/drawing/2014/main" xmlns="" id="{9F02B6F6-C7D7-4421-8064-F64D2D4BEEED}"/>
                  </a:ext>
                </a:extLst>
              </p:cNvPr>
              <p:cNvSpPr>
                <a:spLocks/>
              </p:cNvSpPr>
              <p:nvPr/>
            </p:nvSpPr>
            <p:spPr bwMode="auto">
              <a:xfrm>
                <a:off x="2600325" y="2551113"/>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4" name="Freeform 83">
                <a:extLst>
                  <a:ext uri="{FF2B5EF4-FFF2-40B4-BE49-F238E27FC236}">
                    <a16:creationId xmlns:a16="http://schemas.microsoft.com/office/drawing/2014/main" xmlns="" id="{9D84D67D-B0D3-4D36-9549-148B69A195E4}"/>
                  </a:ext>
                </a:extLst>
              </p:cNvPr>
              <p:cNvSpPr>
                <a:spLocks/>
              </p:cNvSpPr>
              <p:nvPr/>
            </p:nvSpPr>
            <p:spPr bwMode="auto">
              <a:xfrm>
                <a:off x="2562225" y="2613025"/>
                <a:ext cx="77788" cy="23813"/>
              </a:xfrm>
              <a:custGeom>
                <a:avLst/>
                <a:gdLst>
                  <a:gd name="T0" fmla="*/ 68761056 w 88"/>
                  <a:gd name="T1" fmla="*/ 0 h 27"/>
                  <a:gd name="T2" fmla="*/ 34380528 w 88"/>
                  <a:gd name="T3" fmla="*/ 21002184 h 27"/>
                  <a:gd name="T4" fmla="*/ 0 w 88"/>
                  <a:gd name="T5" fmla="*/ 0 h 27"/>
                  <a:gd name="T6" fmla="*/ 0 60000 65536"/>
                  <a:gd name="T7" fmla="*/ 0 60000 65536"/>
                  <a:gd name="T8" fmla="*/ 0 60000 65536"/>
                </a:gdLst>
                <a:ahLst/>
                <a:cxnLst>
                  <a:cxn ang="T6">
                    <a:pos x="T0" y="T1"/>
                  </a:cxn>
                  <a:cxn ang="T7">
                    <a:pos x="T2" y="T3"/>
                  </a:cxn>
                  <a:cxn ang="T8">
                    <a:pos x="T4" y="T5"/>
                  </a:cxn>
                </a:cxnLst>
                <a:rect l="0" t="0" r="r" b="b"/>
                <a:pathLst>
                  <a:path w="88" h="27">
                    <a:moveTo>
                      <a:pt x="88" y="0"/>
                    </a:moveTo>
                    <a:cubicBezTo>
                      <a:pt x="88" y="0"/>
                      <a:pt x="69" y="27"/>
                      <a:pt x="44" y="27"/>
                    </a:cubicBezTo>
                    <a:cubicBezTo>
                      <a:pt x="20" y="27"/>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a:solidFill>
                    <a:schemeClr val="bg1">
                      <a:lumMod val="50000"/>
                    </a:schemeClr>
                  </a:solidFill>
                </a:endParaRPr>
              </a:p>
            </p:txBody>
          </p:sp>
          <p:sp>
            <p:nvSpPr>
              <p:cNvPr id="25" name="Freeform 84">
                <a:extLst>
                  <a:ext uri="{FF2B5EF4-FFF2-40B4-BE49-F238E27FC236}">
                    <a16:creationId xmlns:a16="http://schemas.microsoft.com/office/drawing/2014/main" xmlns="" id="{48CAB338-786D-4987-AE07-A0D43625072C}"/>
                  </a:ext>
                </a:extLst>
              </p:cNvPr>
              <p:cNvSpPr>
                <a:spLocks/>
              </p:cNvSpPr>
              <p:nvPr/>
            </p:nvSpPr>
            <p:spPr bwMode="auto">
              <a:xfrm>
                <a:off x="2544763" y="2297113"/>
                <a:ext cx="112713" cy="219075"/>
              </a:xfrm>
              <a:custGeom>
                <a:avLst/>
                <a:gdLst>
                  <a:gd name="T0" fmla="*/ 60484018 w 71"/>
                  <a:gd name="T1" fmla="*/ 347781563 h 138"/>
                  <a:gd name="T2" fmla="*/ 0 w 71"/>
                  <a:gd name="T3" fmla="*/ 25201563 h 138"/>
                  <a:gd name="T4" fmla="*/ 15121005 w 71"/>
                  <a:gd name="T5" fmla="*/ 0 h 138"/>
                  <a:gd name="T6" fmla="*/ 40322679 w 71"/>
                  <a:gd name="T7" fmla="*/ 50403125 h 138"/>
                  <a:gd name="T8" fmla="*/ 63004979 w 71"/>
                  <a:gd name="T9" fmla="*/ 0 h 138"/>
                  <a:gd name="T10" fmla="*/ 88206654 w 71"/>
                  <a:gd name="T11" fmla="*/ 50403125 h 138"/>
                  <a:gd name="T12" fmla="*/ 113408328 w 71"/>
                  <a:gd name="T13" fmla="*/ 0 h 138"/>
                  <a:gd name="T14" fmla="*/ 138610002 w 71"/>
                  <a:gd name="T15" fmla="*/ 50403125 h 138"/>
                  <a:gd name="T16" fmla="*/ 163811677 w 71"/>
                  <a:gd name="T17" fmla="*/ 0 h 138"/>
                  <a:gd name="T18" fmla="*/ 178932681 w 71"/>
                  <a:gd name="T19" fmla="*/ 25201563 h 138"/>
                  <a:gd name="T20" fmla="*/ 115927702 w 71"/>
                  <a:gd name="T21" fmla="*/ 347781563 h 1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 h="138">
                    <a:moveTo>
                      <a:pt x="24" y="138"/>
                    </a:moveTo>
                    <a:lnTo>
                      <a:pt x="0" y="10"/>
                    </a:lnTo>
                    <a:lnTo>
                      <a:pt x="6" y="0"/>
                    </a:lnTo>
                    <a:lnTo>
                      <a:pt x="16" y="20"/>
                    </a:lnTo>
                    <a:lnTo>
                      <a:pt x="25" y="0"/>
                    </a:lnTo>
                    <a:lnTo>
                      <a:pt x="35" y="20"/>
                    </a:lnTo>
                    <a:lnTo>
                      <a:pt x="45" y="0"/>
                    </a:lnTo>
                    <a:lnTo>
                      <a:pt x="55" y="20"/>
                    </a:lnTo>
                    <a:lnTo>
                      <a:pt x="65" y="0"/>
                    </a:lnTo>
                    <a:lnTo>
                      <a:pt x="71" y="10"/>
                    </a:lnTo>
                    <a:lnTo>
                      <a:pt x="46" y="138"/>
                    </a:ln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grpSp>
        <p:sp>
          <p:nvSpPr>
            <p:cNvPr id="13" name="矩形 12">
              <a:extLst>
                <a:ext uri="{FF2B5EF4-FFF2-40B4-BE49-F238E27FC236}">
                  <a16:creationId xmlns:a16="http://schemas.microsoft.com/office/drawing/2014/main" xmlns="" id="{C3BD6CAC-3B18-4291-9D40-C19D368F387C}"/>
                </a:ext>
              </a:extLst>
            </p:cNvPr>
            <p:cNvSpPr>
              <a:spLocks noChangeArrowheads="1"/>
            </p:cNvSpPr>
            <p:nvPr/>
          </p:nvSpPr>
          <p:spPr bwMode="auto">
            <a:xfrm>
              <a:off x="3411781" y="2492632"/>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矩形 13">
              <a:extLst>
                <a:ext uri="{FF2B5EF4-FFF2-40B4-BE49-F238E27FC236}">
                  <a16:creationId xmlns:a16="http://schemas.microsoft.com/office/drawing/2014/main" xmlns="" id="{EDCE83CE-B61D-4609-98B3-ED26E82396B3}"/>
                </a:ext>
              </a:extLst>
            </p:cNvPr>
            <p:cNvSpPr>
              <a:spLocks noChangeArrowheads="1"/>
            </p:cNvSpPr>
            <p:nvPr/>
          </p:nvSpPr>
          <p:spPr bwMode="auto">
            <a:xfrm>
              <a:off x="3411781" y="2187695"/>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dirty="0">
                  <a:solidFill>
                    <a:schemeClr val="bg1">
                      <a:lumMod val="50000"/>
                    </a:schemeClr>
                  </a:solidFill>
                </a:rPr>
                <a:t>加入标题</a:t>
              </a:r>
            </a:p>
          </p:txBody>
        </p:sp>
        <p:sp>
          <p:nvSpPr>
            <p:cNvPr id="15" name="矩形 14">
              <a:extLst>
                <a:ext uri="{FF2B5EF4-FFF2-40B4-BE49-F238E27FC236}">
                  <a16:creationId xmlns:a16="http://schemas.microsoft.com/office/drawing/2014/main" xmlns="" id="{A3FA8036-1F1E-4092-B575-077470273070}"/>
                </a:ext>
              </a:extLst>
            </p:cNvPr>
            <p:cNvSpPr>
              <a:spLocks noChangeArrowheads="1"/>
            </p:cNvSpPr>
            <p:nvPr/>
          </p:nvSpPr>
          <p:spPr bwMode="auto">
            <a:xfrm>
              <a:off x="3602282" y="390868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矩形 15">
              <a:extLst>
                <a:ext uri="{FF2B5EF4-FFF2-40B4-BE49-F238E27FC236}">
                  <a16:creationId xmlns:a16="http://schemas.microsoft.com/office/drawing/2014/main" xmlns="" id="{C0187531-4947-4F82-A205-244F6BC8C9DE}"/>
                </a:ext>
              </a:extLst>
            </p:cNvPr>
            <p:cNvSpPr>
              <a:spLocks noChangeArrowheads="1"/>
            </p:cNvSpPr>
            <p:nvPr/>
          </p:nvSpPr>
          <p:spPr bwMode="auto">
            <a:xfrm>
              <a:off x="3602282" y="3602158"/>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sp>
          <p:nvSpPr>
            <p:cNvPr id="17" name="矩形 16">
              <a:extLst>
                <a:ext uri="{FF2B5EF4-FFF2-40B4-BE49-F238E27FC236}">
                  <a16:creationId xmlns:a16="http://schemas.microsoft.com/office/drawing/2014/main" xmlns="" id="{C8180C6B-46D0-4BF4-9C45-7941FFB6382F}"/>
                </a:ext>
              </a:extLst>
            </p:cNvPr>
            <p:cNvSpPr>
              <a:spLocks noChangeArrowheads="1"/>
            </p:cNvSpPr>
            <p:nvPr/>
          </p:nvSpPr>
          <p:spPr bwMode="auto">
            <a:xfrm>
              <a:off x="2376731" y="532473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矩形 17">
              <a:extLst>
                <a:ext uri="{FF2B5EF4-FFF2-40B4-BE49-F238E27FC236}">
                  <a16:creationId xmlns:a16="http://schemas.microsoft.com/office/drawing/2014/main" xmlns="" id="{D6B87D4D-626B-4766-B6EE-8ABB1AAF4946}"/>
                </a:ext>
              </a:extLst>
            </p:cNvPr>
            <p:cNvSpPr>
              <a:spLocks noChangeArrowheads="1"/>
            </p:cNvSpPr>
            <p:nvPr/>
          </p:nvSpPr>
          <p:spPr bwMode="auto">
            <a:xfrm>
              <a:off x="2376731" y="5018207"/>
              <a:ext cx="1809750"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grpSp>
      <p:sp>
        <p:nvSpPr>
          <p:cNvPr id="26" name="Subtitle 2">
            <a:extLst>
              <a:ext uri="{FF2B5EF4-FFF2-40B4-BE49-F238E27FC236}">
                <a16:creationId xmlns:a16="http://schemas.microsoft.com/office/drawing/2014/main" xmlns="" id="{C9AEE935-5813-4D30-8DC9-1349F11F7120}"/>
              </a:ext>
            </a:extLst>
          </p:cNvPr>
          <p:cNvSpPr txBox="1">
            <a:spLocks/>
          </p:cNvSpPr>
          <p:nvPr/>
        </p:nvSpPr>
        <p:spPr>
          <a:xfrm>
            <a:off x="7720294" y="4801457"/>
            <a:ext cx="37478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Subtitle 2">
            <a:extLst>
              <a:ext uri="{FF2B5EF4-FFF2-40B4-BE49-F238E27FC236}">
                <a16:creationId xmlns:a16="http://schemas.microsoft.com/office/drawing/2014/main" xmlns="" id="{39027E34-1BFB-47CE-B6ED-DC6542D091FF}"/>
              </a:ext>
            </a:extLst>
          </p:cNvPr>
          <p:cNvSpPr txBox="1">
            <a:spLocks/>
          </p:cNvSpPr>
          <p:nvPr/>
        </p:nvSpPr>
        <p:spPr>
          <a:xfrm>
            <a:off x="7720294" y="2610686"/>
            <a:ext cx="3747806" cy="52992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8" name="Subtitle 2">
            <a:extLst>
              <a:ext uri="{FF2B5EF4-FFF2-40B4-BE49-F238E27FC236}">
                <a16:creationId xmlns:a16="http://schemas.microsoft.com/office/drawing/2014/main" xmlns="" id="{82A376C8-1881-4A73-B561-74DF4C19E992}"/>
              </a:ext>
            </a:extLst>
          </p:cNvPr>
          <p:cNvSpPr txBox="1">
            <a:spLocks/>
          </p:cNvSpPr>
          <p:nvPr/>
        </p:nvSpPr>
        <p:spPr>
          <a:xfrm>
            <a:off x="7720294" y="3733196"/>
            <a:ext cx="38367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Box 42">
            <a:extLst>
              <a:ext uri="{FF2B5EF4-FFF2-40B4-BE49-F238E27FC236}">
                <a16:creationId xmlns:a16="http://schemas.microsoft.com/office/drawing/2014/main" xmlns="" id="{99D32F30-01F1-4692-A420-916F5CF75D13}"/>
              </a:ext>
            </a:extLst>
          </p:cNvPr>
          <p:cNvSpPr txBox="1"/>
          <p:nvPr/>
        </p:nvSpPr>
        <p:spPr>
          <a:xfrm>
            <a:off x="6957717" y="3328550"/>
            <a:ext cx="712734" cy="1169551"/>
          </a:xfrm>
          <a:prstGeom prst="rect">
            <a:avLst/>
          </a:prstGeom>
          <a:noFill/>
        </p:spPr>
        <p:txBody>
          <a:bodyPr wrap="square" rtlCol="0">
            <a:spAutoFit/>
          </a:bodyPr>
          <a:lstStyle/>
          <a:p>
            <a:pPr algn="ctr"/>
            <a:r>
              <a:rPr lang="en-US" sz="7000" dirty="0">
                <a:solidFill>
                  <a:srgbClr val="7481A1"/>
                </a:solidFill>
                <a:latin typeface="Source Sans Pro" charset="0"/>
                <a:ea typeface="Source Sans Pro" charset="0"/>
                <a:cs typeface="Source Sans Pro" charset="0"/>
              </a:rPr>
              <a:t>2</a:t>
            </a:r>
          </a:p>
        </p:txBody>
      </p:sp>
      <p:sp>
        <p:nvSpPr>
          <p:cNvPr id="30" name="TextBox 43">
            <a:extLst>
              <a:ext uri="{FF2B5EF4-FFF2-40B4-BE49-F238E27FC236}">
                <a16:creationId xmlns:a16="http://schemas.microsoft.com/office/drawing/2014/main" xmlns="" id="{4B7726B1-0762-4C56-A744-5E036FCC2E9B}"/>
              </a:ext>
            </a:extLst>
          </p:cNvPr>
          <p:cNvSpPr txBox="1"/>
          <p:nvPr/>
        </p:nvSpPr>
        <p:spPr>
          <a:xfrm>
            <a:off x="6957717" y="442221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3</a:t>
            </a:r>
          </a:p>
        </p:txBody>
      </p:sp>
      <p:sp>
        <p:nvSpPr>
          <p:cNvPr id="31" name="TextBox 44">
            <a:extLst>
              <a:ext uri="{FF2B5EF4-FFF2-40B4-BE49-F238E27FC236}">
                <a16:creationId xmlns:a16="http://schemas.microsoft.com/office/drawing/2014/main" xmlns="" id="{266B645F-DF9B-4BA2-8939-AF3DD6B2A4E5}"/>
              </a:ext>
            </a:extLst>
          </p:cNvPr>
          <p:cNvSpPr txBox="1"/>
          <p:nvPr/>
        </p:nvSpPr>
        <p:spPr>
          <a:xfrm>
            <a:off x="6957717" y="225253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1</a:t>
            </a:r>
          </a:p>
        </p:txBody>
      </p:sp>
    </p:spTree>
    <p:extLst>
      <p:ext uri="{BB962C8B-B14F-4D97-AF65-F5344CB8AC3E}">
        <p14:creationId xmlns:p14="http://schemas.microsoft.com/office/powerpoint/2010/main" val="1509801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50" fill="hold"/>
                                        <p:tgtEl>
                                          <p:spTgt spid="26"/>
                                        </p:tgtEl>
                                        <p:attrNameLst>
                                          <p:attrName>ppt_x</p:attrName>
                                        </p:attrNameLst>
                                      </p:cBhvr>
                                      <p:tavLst>
                                        <p:tav tm="0">
                                          <p:val>
                                            <p:strVal val="#ppt_x"/>
                                          </p:val>
                                        </p:tav>
                                        <p:tav tm="100000">
                                          <p:val>
                                            <p:strVal val="#ppt_x"/>
                                          </p:val>
                                        </p:tav>
                                      </p:tavLst>
                                    </p:anim>
                                    <p:anim calcmode="lin" valueType="num">
                                      <p:cBhvr additive="base">
                                        <p:cTn id="19" dur="25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250" fill="hold"/>
                                        <p:tgtEl>
                                          <p:spTgt spid="27"/>
                                        </p:tgtEl>
                                        <p:attrNameLst>
                                          <p:attrName>ppt_x</p:attrName>
                                        </p:attrNameLst>
                                      </p:cBhvr>
                                      <p:tavLst>
                                        <p:tav tm="0">
                                          <p:val>
                                            <p:strVal val="#ppt_x"/>
                                          </p:val>
                                        </p:tav>
                                        <p:tav tm="100000">
                                          <p:val>
                                            <p:strVal val="#ppt_x"/>
                                          </p:val>
                                        </p:tav>
                                      </p:tavLst>
                                    </p:anim>
                                    <p:anim calcmode="lin" valueType="num">
                                      <p:cBhvr additive="base">
                                        <p:cTn id="24" dur="25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250" fill="hold"/>
                                        <p:tgtEl>
                                          <p:spTgt spid="28"/>
                                        </p:tgtEl>
                                        <p:attrNameLst>
                                          <p:attrName>ppt_x</p:attrName>
                                        </p:attrNameLst>
                                      </p:cBhvr>
                                      <p:tavLst>
                                        <p:tav tm="0">
                                          <p:val>
                                            <p:strVal val="#ppt_x"/>
                                          </p:val>
                                        </p:tav>
                                        <p:tav tm="100000">
                                          <p:val>
                                            <p:strVal val="#ppt_x"/>
                                          </p:val>
                                        </p:tav>
                                      </p:tavLst>
                                    </p:anim>
                                    <p:anim calcmode="lin" valueType="num">
                                      <p:cBhvr additive="base">
                                        <p:cTn id="29" dur="250" fill="hold"/>
                                        <p:tgtEl>
                                          <p:spTgt spid="28"/>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50" fill="hold"/>
                                        <p:tgtEl>
                                          <p:spTgt spid="29"/>
                                        </p:tgtEl>
                                        <p:attrNameLst>
                                          <p:attrName>ppt_x</p:attrName>
                                        </p:attrNameLst>
                                      </p:cBhvr>
                                      <p:tavLst>
                                        <p:tav tm="0">
                                          <p:val>
                                            <p:strVal val="#ppt_x"/>
                                          </p:val>
                                        </p:tav>
                                        <p:tav tm="100000">
                                          <p:val>
                                            <p:strVal val="#ppt_x"/>
                                          </p:val>
                                        </p:tav>
                                      </p:tavLst>
                                    </p:anim>
                                    <p:anim calcmode="lin" valueType="num">
                                      <p:cBhvr additive="base">
                                        <p:cTn id="34" dur="25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250" fill="hold"/>
                                        <p:tgtEl>
                                          <p:spTgt spid="30"/>
                                        </p:tgtEl>
                                        <p:attrNameLst>
                                          <p:attrName>ppt_x</p:attrName>
                                        </p:attrNameLst>
                                      </p:cBhvr>
                                      <p:tavLst>
                                        <p:tav tm="0">
                                          <p:val>
                                            <p:strVal val="#ppt_x"/>
                                          </p:val>
                                        </p:tav>
                                        <p:tav tm="100000">
                                          <p:val>
                                            <p:strVal val="#ppt_x"/>
                                          </p:val>
                                        </p:tav>
                                      </p:tavLst>
                                    </p:anim>
                                    <p:anim calcmode="lin" valueType="num">
                                      <p:cBhvr additive="base">
                                        <p:cTn id="39" dur="250" fill="hold"/>
                                        <p:tgtEl>
                                          <p:spTgt spid="30"/>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250" fill="hold"/>
                                        <p:tgtEl>
                                          <p:spTgt spid="31"/>
                                        </p:tgtEl>
                                        <p:attrNameLst>
                                          <p:attrName>ppt_x</p:attrName>
                                        </p:attrNameLst>
                                      </p:cBhvr>
                                      <p:tavLst>
                                        <p:tav tm="0">
                                          <p:val>
                                            <p:strVal val="#ppt_x"/>
                                          </p:val>
                                        </p:tav>
                                        <p:tav tm="100000">
                                          <p:val>
                                            <p:strVal val="#ppt_x"/>
                                          </p:val>
                                        </p:tav>
                                      </p:tavLst>
                                    </p:anim>
                                    <p:anim calcmode="lin" valueType="num">
                                      <p:cBhvr additive="base">
                                        <p:cTn id="44"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D8050D42-0BC5-43BC-9F9D-96113B7289F2}"/>
              </a:ext>
            </a:extLst>
          </p:cNvPr>
          <p:cNvGrpSpPr/>
          <p:nvPr/>
        </p:nvGrpSpPr>
        <p:grpSpPr>
          <a:xfrm>
            <a:off x="5553658" y="1927376"/>
            <a:ext cx="5362728" cy="4186172"/>
            <a:chOff x="5178152" y="1576074"/>
            <a:chExt cx="6516499" cy="5086812"/>
          </a:xfrm>
        </p:grpSpPr>
        <p:grpSp>
          <p:nvGrpSpPr>
            <p:cNvPr id="4" name="淘宝店chenying0907出品 16">
              <a:extLst>
                <a:ext uri="{FF2B5EF4-FFF2-40B4-BE49-F238E27FC236}">
                  <a16:creationId xmlns:a16="http://schemas.microsoft.com/office/drawing/2014/main" xmlns="" id="{28DA9680-9259-4449-8FB2-46E90D2ACB63}"/>
                </a:ext>
              </a:extLst>
            </p:cNvPr>
            <p:cNvGrpSpPr/>
            <p:nvPr/>
          </p:nvGrpSpPr>
          <p:grpSpPr>
            <a:xfrm>
              <a:off x="5178152" y="1576074"/>
              <a:ext cx="5086150" cy="5086812"/>
              <a:chOff x="4761793" y="1193377"/>
              <a:chExt cx="5086812" cy="5086812"/>
            </a:xfrm>
            <a:solidFill>
              <a:schemeClr val="bg1">
                <a:lumMod val="65000"/>
              </a:schemeClr>
            </a:solidFill>
          </p:grpSpPr>
          <p:sp>
            <p:nvSpPr>
              <p:cNvPr id="20" name="空心弧 19">
                <a:extLst>
                  <a:ext uri="{FF2B5EF4-FFF2-40B4-BE49-F238E27FC236}">
                    <a16:creationId xmlns:a16="http://schemas.microsoft.com/office/drawing/2014/main" xmlns="" id="{1F5E027C-C4B7-4526-9F3E-49B79DD98B8D}"/>
                  </a:ext>
                </a:extLst>
              </p:cNvPr>
              <p:cNvSpPr/>
              <p:nvPr/>
            </p:nvSpPr>
            <p:spPr>
              <a:xfrm rot="18932598">
                <a:off x="4761793" y="1193377"/>
                <a:ext cx="5086812" cy="5086812"/>
              </a:xfrm>
              <a:prstGeom prst="blockArc">
                <a:avLst>
                  <a:gd name="adj1" fmla="val 5631562"/>
                  <a:gd name="adj2" fmla="val 21573093"/>
                  <a:gd name="adj3" fmla="val 1424"/>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cs typeface="+mn-ea"/>
                </a:endParaRPr>
              </a:p>
            </p:txBody>
          </p:sp>
          <p:sp>
            <p:nvSpPr>
              <p:cNvPr id="21" name="等腰三角形 20">
                <a:extLst>
                  <a:ext uri="{FF2B5EF4-FFF2-40B4-BE49-F238E27FC236}">
                    <a16:creationId xmlns:a16="http://schemas.microsoft.com/office/drawing/2014/main" xmlns="" id="{69D933C3-E51A-438F-85B3-44E98D3F49FA}"/>
                  </a:ext>
                </a:extLst>
              </p:cNvPr>
              <p:cNvSpPr/>
              <p:nvPr/>
            </p:nvSpPr>
            <p:spPr>
              <a:xfrm rot="7800137">
                <a:off x="8984404" y="1884169"/>
                <a:ext cx="269694" cy="232495"/>
              </a:xfrm>
              <a:prstGeom prst="triangl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grpSp>
        <p:grpSp>
          <p:nvGrpSpPr>
            <p:cNvPr id="5" name="6">
              <a:extLst>
                <a:ext uri="{FF2B5EF4-FFF2-40B4-BE49-F238E27FC236}">
                  <a16:creationId xmlns:a16="http://schemas.microsoft.com/office/drawing/2014/main" xmlns="" id="{F1C9EB9C-AD01-4290-85B9-AD6366E59A8D}"/>
                </a:ext>
              </a:extLst>
            </p:cNvPr>
            <p:cNvGrpSpPr/>
            <p:nvPr/>
          </p:nvGrpSpPr>
          <p:grpSpPr>
            <a:xfrm>
              <a:off x="8385143" y="2723710"/>
              <a:ext cx="3309508" cy="2754313"/>
              <a:chOff x="8366093" y="2514160"/>
              <a:chExt cx="3309508" cy="2754313"/>
            </a:xfrm>
            <a:solidFill>
              <a:srgbClr val="31B8B4"/>
            </a:solidFill>
          </p:grpSpPr>
          <p:sp>
            <p:nvSpPr>
              <p:cNvPr id="18" name="六边形 17">
                <a:extLst>
                  <a:ext uri="{FF2B5EF4-FFF2-40B4-BE49-F238E27FC236}">
                    <a16:creationId xmlns:a16="http://schemas.microsoft.com/office/drawing/2014/main" xmlns="" id="{702EEA73-B8B8-47B7-AB3D-66614020A026}"/>
                  </a:ext>
                </a:extLst>
              </p:cNvPr>
              <p:cNvSpPr/>
              <p:nvPr/>
            </p:nvSpPr>
            <p:spPr bwMode="auto">
              <a:xfrm>
                <a:off x="8366093" y="2514160"/>
                <a:ext cx="3309508" cy="2754313"/>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cs typeface="+mn-ea"/>
                </a:endParaRPr>
              </a:p>
            </p:txBody>
          </p:sp>
          <p:sp>
            <p:nvSpPr>
              <p:cNvPr id="19" name="19">
                <a:extLst>
                  <a:ext uri="{FF2B5EF4-FFF2-40B4-BE49-F238E27FC236}">
                    <a16:creationId xmlns:a16="http://schemas.microsoft.com/office/drawing/2014/main" xmlns="" id="{E23D0707-49D7-4467-9AA5-2A7504ED33CE}"/>
                  </a:ext>
                </a:extLst>
              </p:cNvPr>
              <p:cNvSpPr txBox="1">
                <a:spLocks noChangeArrowheads="1"/>
              </p:cNvSpPr>
              <p:nvPr/>
            </p:nvSpPr>
            <p:spPr bwMode="auto">
              <a:xfrm>
                <a:off x="8856568" y="3639697"/>
                <a:ext cx="2326972"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5">
              <a:extLst>
                <a:ext uri="{FF2B5EF4-FFF2-40B4-BE49-F238E27FC236}">
                  <a16:creationId xmlns:a16="http://schemas.microsoft.com/office/drawing/2014/main" xmlns="" id="{62E8CBAE-6530-4983-9FD9-CCF3E88D81F6}"/>
                </a:ext>
              </a:extLst>
            </p:cNvPr>
            <p:cNvGrpSpPr/>
            <p:nvPr/>
          </p:nvGrpSpPr>
          <p:grpSpPr>
            <a:xfrm>
              <a:off x="7489910" y="2044260"/>
              <a:ext cx="1576183" cy="1358900"/>
              <a:chOff x="7470860" y="1834710"/>
              <a:chExt cx="1576183" cy="1358900"/>
            </a:xfrm>
            <a:solidFill>
              <a:srgbClr val="31B8B4"/>
            </a:solidFill>
          </p:grpSpPr>
          <p:sp>
            <p:nvSpPr>
              <p:cNvPr id="16" name="六边形 15">
                <a:extLst>
                  <a:ext uri="{FF2B5EF4-FFF2-40B4-BE49-F238E27FC236}">
                    <a16:creationId xmlns:a16="http://schemas.microsoft.com/office/drawing/2014/main" xmlns="" id="{1CAEBB33-7B2E-4CBB-A73A-3BB14C8126F3}"/>
                  </a:ext>
                </a:extLst>
              </p:cNvPr>
              <p:cNvSpPr/>
              <p:nvPr/>
            </p:nvSpPr>
            <p:spPr bwMode="auto">
              <a:xfrm>
                <a:off x="7470860" y="1834710"/>
                <a:ext cx="1576183" cy="1358900"/>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7" name="20">
                <a:extLst>
                  <a:ext uri="{FF2B5EF4-FFF2-40B4-BE49-F238E27FC236}">
                    <a16:creationId xmlns:a16="http://schemas.microsoft.com/office/drawing/2014/main" xmlns="" id="{7762CBBD-2DCA-4121-B551-5CB9ED083950}"/>
                  </a:ext>
                </a:extLst>
              </p:cNvPr>
              <p:cNvSpPr txBox="1">
                <a:spLocks noChangeArrowheads="1"/>
              </p:cNvSpPr>
              <p:nvPr/>
            </p:nvSpPr>
            <p:spPr bwMode="auto">
              <a:xfrm>
                <a:off x="7880382" y="2328423"/>
                <a:ext cx="885710"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7" name="4">
              <a:extLst>
                <a:ext uri="{FF2B5EF4-FFF2-40B4-BE49-F238E27FC236}">
                  <a16:creationId xmlns:a16="http://schemas.microsoft.com/office/drawing/2014/main" xmlns="" id="{18622E60-16C2-4E7E-B6FD-8794769B2423}"/>
                </a:ext>
              </a:extLst>
            </p:cNvPr>
            <p:cNvGrpSpPr/>
            <p:nvPr/>
          </p:nvGrpSpPr>
          <p:grpSpPr>
            <a:xfrm>
              <a:off x="6216901" y="2731648"/>
              <a:ext cx="1576183" cy="1357312"/>
              <a:chOff x="6197851" y="2522098"/>
              <a:chExt cx="1576183" cy="1357312"/>
            </a:xfrm>
            <a:solidFill>
              <a:srgbClr val="F77883"/>
            </a:solidFill>
          </p:grpSpPr>
          <p:sp>
            <p:nvSpPr>
              <p:cNvPr id="14" name="六边形 13">
                <a:extLst>
                  <a:ext uri="{FF2B5EF4-FFF2-40B4-BE49-F238E27FC236}">
                    <a16:creationId xmlns:a16="http://schemas.microsoft.com/office/drawing/2014/main" xmlns="" id="{354F61D7-A3D4-4319-8567-517AD3FDB96B}"/>
                  </a:ext>
                </a:extLst>
              </p:cNvPr>
              <p:cNvSpPr/>
              <p:nvPr/>
            </p:nvSpPr>
            <p:spPr bwMode="auto">
              <a:xfrm>
                <a:off x="6197851" y="2522098"/>
                <a:ext cx="1576183" cy="1357312"/>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5" name="21">
                <a:extLst>
                  <a:ext uri="{FF2B5EF4-FFF2-40B4-BE49-F238E27FC236}">
                    <a16:creationId xmlns:a16="http://schemas.microsoft.com/office/drawing/2014/main" xmlns="" id="{846D251D-76BE-442A-A558-2BAAFB8DB607}"/>
                  </a:ext>
                </a:extLst>
              </p:cNvPr>
              <p:cNvSpPr txBox="1">
                <a:spLocks noChangeArrowheads="1"/>
              </p:cNvSpPr>
              <p:nvPr/>
            </p:nvSpPr>
            <p:spPr bwMode="auto">
              <a:xfrm>
                <a:off x="6631183" y="3099947"/>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8" name="3">
              <a:extLst>
                <a:ext uri="{FF2B5EF4-FFF2-40B4-BE49-F238E27FC236}">
                  <a16:creationId xmlns:a16="http://schemas.microsoft.com/office/drawing/2014/main" xmlns="" id="{6D06ACB2-0DC1-485C-ADFA-DC74C5DA84AE}"/>
                </a:ext>
              </a:extLst>
            </p:cNvPr>
            <p:cNvGrpSpPr/>
            <p:nvPr/>
          </p:nvGrpSpPr>
          <p:grpSpPr>
            <a:xfrm>
              <a:off x="6216901" y="4120710"/>
              <a:ext cx="1576183" cy="1357313"/>
              <a:chOff x="6197851" y="3911160"/>
              <a:chExt cx="1576183" cy="1357313"/>
            </a:xfrm>
            <a:solidFill>
              <a:srgbClr val="31B8B4"/>
            </a:solidFill>
          </p:grpSpPr>
          <p:sp>
            <p:nvSpPr>
              <p:cNvPr id="12" name="六边形 11">
                <a:extLst>
                  <a:ext uri="{FF2B5EF4-FFF2-40B4-BE49-F238E27FC236}">
                    <a16:creationId xmlns:a16="http://schemas.microsoft.com/office/drawing/2014/main" xmlns="" id="{73C8EFA3-3E22-4DE8-B0C2-DECD2A770043}"/>
                  </a:ext>
                </a:extLst>
              </p:cNvPr>
              <p:cNvSpPr/>
              <p:nvPr/>
            </p:nvSpPr>
            <p:spPr bwMode="auto">
              <a:xfrm>
                <a:off x="6197851" y="3911160"/>
                <a:ext cx="1576183" cy="1357313"/>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3" name="22">
                <a:extLst>
                  <a:ext uri="{FF2B5EF4-FFF2-40B4-BE49-F238E27FC236}">
                    <a16:creationId xmlns:a16="http://schemas.microsoft.com/office/drawing/2014/main" xmlns="" id="{57277E8C-FDE1-4684-8F77-FF0E9D48ECCF}"/>
                  </a:ext>
                </a:extLst>
              </p:cNvPr>
              <p:cNvSpPr txBox="1">
                <a:spLocks noChangeArrowheads="1"/>
              </p:cNvSpPr>
              <p:nvPr/>
            </p:nvSpPr>
            <p:spPr bwMode="auto">
              <a:xfrm>
                <a:off x="6583564" y="4404872"/>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9" name="2">
              <a:extLst>
                <a:ext uri="{FF2B5EF4-FFF2-40B4-BE49-F238E27FC236}">
                  <a16:creationId xmlns:a16="http://schemas.microsoft.com/office/drawing/2014/main" xmlns="" id="{5DAAE8C3-A075-408B-8C0C-B946FDC45DB0}"/>
                </a:ext>
              </a:extLst>
            </p:cNvPr>
            <p:cNvGrpSpPr/>
            <p:nvPr/>
          </p:nvGrpSpPr>
          <p:grpSpPr>
            <a:xfrm>
              <a:off x="7477212" y="4828735"/>
              <a:ext cx="1576183" cy="1358900"/>
              <a:chOff x="7458162" y="4619185"/>
              <a:chExt cx="1576183" cy="1358900"/>
            </a:xfrm>
            <a:solidFill>
              <a:srgbClr val="F77883"/>
            </a:solidFill>
          </p:grpSpPr>
          <p:sp>
            <p:nvSpPr>
              <p:cNvPr id="10" name="六边形 9">
                <a:extLst>
                  <a:ext uri="{FF2B5EF4-FFF2-40B4-BE49-F238E27FC236}">
                    <a16:creationId xmlns:a16="http://schemas.microsoft.com/office/drawing/2014/main" xmlns="" id="{3F067D79-E8A1-4FB0-908B-57129238CA48}"/>
                  </a:ext>
                </a:extLst>
              </p:cNvPr>
              <p:cNvSpPr/>
              <p:nvPr/>
            </p:nvSpPr>
            <p:spPr bwMode="auto">
              <a:xfrm>
                <a:off x="7458162" y="4619185"/>
                <a:ext cx="1576183" cy="1358900"/>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1" name="23">
                <a:extLst>
                  <a:ext uri="{FF2B5EF4-FFF2-40B4-BE49-F238E27FC236}">
                    <a16:creationId xmlns:a16="http://schemas.microsoft.com/office/drawing/2014/main" xmlns="" id="{C6CE012B-2EB6-4160-B77F-F9F100F424B1}"/>
                  </a:ext>
                </a:extLst>
              </p:cNvPr>
              <p:cNvSpPr txBox="1">
                <a:spLocks noChangeArrowheads="1"/>
              </p:cNvSpPr>
              <p:nvPr/>
            </p:nvSpPr>
            <p:spPr bwMode="auto">
              <a:xfrm>
                <a:off x="7891493" y="5122423"/>
                <a:ext cx="887296"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sp>
        <p:nvSpPr>
          <p:cNvPr id="22" name="TextBox 20">
            <a:extLst>
              <a:ext uri="{FF2B5EF4-FFF2-40B4-BE49-F238E27FC236}">
                <a16:creationId xmlns:a16="http://schemas.microsoft.com/office/drawing/2014/main" xmlns="" id="{D4A727DF-D01A-44F9-A06C-09D9B987F10C}"/>
              </a:ext>
            </a:extLst>
          </p:cNvPr>
          <p:cNvSpPr txBox="1"/>
          <p:nvPr/>
        </p:nvSpPr>
        <p:spPr>
          <a:xfrm>
            <a:off x="2732426" y="2106937"/>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Oval 37">
            <a:extLst>
              <a:ext uri="{FF2B5EF4-FFF2-40B4-BE49-F238E27FC236}">
                <a16:creationId xmlns:a16="http://schemas.microsoft.com/office/drawing/2014/main" xmlns="" id="{A4B44F98-E96D-49CE-A876-77A17ABBF565}"/>
              </a:ext>
            </a:extLst>
          </p:cNvPr>
          <p:cNvSpPr/>
          <p:nvPr/>
        </p:nvSpPr>
        <p:spPr>
          <a:xfrm>
            <a:off x="2142827" y="2094032"/>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1</a:t>
            </a:r>
            <a:endParaRPr lang="en-US" sz="2000" dirty="0">
              <a:solidFill>
                <a:schemeClr val="bg1"/>
              </a:solidFill>
            </a:endParaRPr>
          </a:p>
        </p:txBody>
      </p:sp>
      <p:sp>
        <p:nvSpPr>
          <p:cNvPr id="24" name="TextBox 22">
            <a:extLst>
              <a:ext uri="{FF2B5EF4-FFF2-40B4-BE49-F238E27FC236}">
                <a16:creationId xmlns:a16="http://schemas.microsoft.com/office/drawing/2014/main" xmlns="" id="{91985112-8831-4399-B4E3-6998BC223A6A}"/>
              </a:ext>
            </a:extLst>
          </p:cNvPr>
          <p:cNvSpPr txBox="1"/>
          <p:nvPr/>
        </p:nvSpPr>
        <p:spPr>
          <a:xfrm>
            <a:off x="2732426" y="2959825"/>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Oval 41">
            <a:extLst>
              <a:ext uri="{FF2B5EF4-FFF2-40B4-BE49-F238E27FC236}">
                <a16:creationId xmlns:a16="http://schemas.microsoft.com/office/drawing/2014/main" xmlns="" id="{9F9698C5-885A-411F-A6F2-D5499B951EAB}"/>
              </a:ext>
            </a:extLst>
          </p:cNvPr>
          <p:cNvSpPr/>
          <p:nvPr/>
        </p:nvSpPr>
        <p:spPr>
          <a:xfrm>
            <a:off x="2142827" y="2946920"/>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2</a:t>
            </a:r>
            <a:endParaRPr lang="en-US" sz="2000" dirty="0">
              <a:solidFill>
                <a:schemeClr val="bg1"/>
              </a:solidFill>
            </a:endParaRPr>
          </a:p>
        </p:txBody>
      </p:sp>
      <p:sp>
        <p:nvSpPr>
          <p:cNvPr id="26" name="TextBox 24">
            <a:extLst>
              <a:ext uri="{FF2B5EF4-FFF2-40B4-BE49-F238E27FC236}">
                <a16:creationId xmlns:a16="http://schemas.microsoft.com/office/drawing/2014/main" xmlns="" id="{877F0DF3-193D-4BAA-A436-FF6618529798}"/>
              </a:ext>
            </a:extLst>
          </p:cNvPr>
          <p:cNvSpPr txBox="1"/>
          <p:nvPr/>
        </p:nvSpPr>
        <p:spPr>
          <a:xfrm>
            <a:off x="2732426" y="3812713"/>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Oval 44">
            <a:extLst>
              <a:ext uri="{FF2B5EF4-FFF2-40B4-BE49-F238E27FC236}">
                <a16:creationId xmlns:a16="http://schemas.microsoft.com/office/drawing/2014/main" xmlns="" id="{CEF343BD-A8A6-4913-8CF5-0B8150B1327C}"/>
              </a:ext>
            </a:extLst>
          </p:cNvPr>
          <p:cNvSpPr/>
          <p:nvPr/>
        </p:nvSpPr>
        <p:spPr>
          <a:xfrm>
            <a:off x="2142827" y="3799808"/>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3</a:t>
            </a:r>
            <a:endParaRPr lang="en-US" sz="2000" dirty="0">
              <a:solidFill>
                <a:schemeClr val="bg1"/>
              </a:solidFill>
            </a:endParaRPr>
          </a:p>
        </p:txBody>
      </p:sp>
      <p:sp>
        <p:nvSpPr>
          <p:cNvPr id="28" name="TextBox 26">
            <a:extLst>
              <a:ext uri="{FF2B5EF4-FFF2-40B4-BE49-F238E27FC236}">
                <a16:creationId xmlns:a16="http://schemas.microsoft.com/office/drawing/2014/main" xmlns="" id="{6EC8876D-649E-45B1-BDC0-6673CF5A1141}"/>
              </a:ext>
            </a:extLst>
          </p:cNvPr>
          <p:cNvSpPr txBox="1"/>
          <p:nvPr/>
        </p:nvSpPr>
        <p:spPr>
          <a:xfrm>
            <a:off x="2732426" y="4665601"/>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Oval 47">
            <a:extLst>
              <a:ext uri="{FF2B5EF4-FFF2-40B4-BE49-F238E27FC236}">
                <a16:creationId xmlns:a16="http://schemas.microsoft.com/office/drawing/2014/main" xmlns="" id="{FB7025F9-FE4B-46C7-B512-EDCB3124B232}"/>
              </a:ext>
            </a:extLst>
          </p:cNvPr>
          <p:cNvSpPr/>
          <p:nvPr/>
        </p:nvSpPr>
        <p:spPr>
          <a:xfrm>
            <a:off x="2142827" y="4652696"/>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4</a:t>
            </a:r>
            <a:endParaRPr lang="en-US" sz="2000" dirty="0">
              <a:solidFill>
                <a:schemeClr val="bg1"/>
              </a:solidFill>
            </a:endParaRPr>
          </a:p>
        </p:txBody>
      </p:sp>
      <p:sp>
        <p:nvSpPr>
          <p:cNvPr id="30" name="TextBox 28">
            <a:extLst>
              <a:ext uri="{FF2B5EF4-FFF2-40B4-BE49-F238E27FC236}">
                <a16:creationId xmlns:a16="http://schemas.microsoft.com/office/drawing/2014/main" xmlns="" id="{EEE1A815-2EC9-41A8-95DB-A373A4A1F1F1}"/>
              </a:ext>
            </a:extLst>
          </p:cNvPr>
          <p:cNvSpPr txBox="1"/>
          <p:nvPr/>
        </p:nvSpPr>
        <p:spPr>
          <a:xfrm>
            <a:off x="2732426" y="5518489"/>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1" name="Oval 50">
            <a:extLst>
              <a:ext uri="{FF2B5EF4-FFF2-40B4-BE49-F238E27FC236}">
                <a16:creationId xmlns:a16="http://schemas.microsoft.com/office/drawing/2014/main" xmlns="" id="{25B28EEA-C071-415F-951B-3A4532CACA09}"/>
              </a:ext>
            </a:extLst>
          </p:cNvPr>
          <p:cNvSpPr/>
          <p:nvPr/>
        </p:nvSpPr>
        <p:spPr>
          <a:xfrm>
            <a:off x="2142827" y="5505584"/>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5</a:t>
            </a:r>
            <a:endParaRPr lang="en-US" sz="2000" dirty="0">
              <a:solidFill>
                <a:schemeClr val="bg1"/>
              </a:solidFill>
            </a:endParaRPr>
          </a:p>
        </p:txBody>
      </p:sp>
    </p:spTree>
    <p:extLst>
      <p:ext uri="{BB962C8B-B14F-4D97-AF65-F5344CB8AC3E}">
        <p14:creationId xmlns:p14="http://schemas.microsoft.com/office/powerpoint/2010/main" val="2554155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1500"/>
                            </p:stCondLst>
                            <p:childTnLst>
                              <p:par>
                                <p:cTn id="61" presetID="42"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P spid="23" grpId="0" animBg="1"/>
      <p:bldP spid="24" grpId="0"/>
      <p:bldP spid="25" grpId="0" animBg="1"/>
      <p:bldP spid="26" grpId="0"/>
      <p:bldP spid="27" grpId="0" animBg="1"/>
      <p:bldP spid="28" grpId="0"/>
      <p:bldP spid="29" grpId="0" animBg="1"/>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BE6FED41-551C-4479-BC2F-DDF84C5681F3}"/>
              </a:ext>
            </a:extLst>
          </p:cNvPr>
          <p:cNvGrpSpPr/>
          <p:nvPr/>
        </p:nvGrpSpPr>
        <p:grpSpPr>
          <a:xfrm>
            <a:off x="3917272" y="2308780"/>
            <a:ext cx="1958736" cy="1958736"/>
            <a:chOff x="3971843" y="2236207"/>
            <a:chExt cx="1958736" cy="1958736"/>
          </a:xfrm>
        </p:grpSpPr>
        <p:sp>
          <p:nvSpPr>
            <p:cNvPr id="4" name="椭圆 3">
              <a:extLst>
                <a:ext uri="{FF2B5EF4-FFF2-40B4-BE49-F238E27FC236}">
                  <a16:creationId xmlns:a16="http://schemas.microsoft.com/office/drawing/2014/main" xmlns="" id="{E5C2ED30-DD47-4EFF-BC1A-ABCBB1D89E4A}"/>
                </a:ext>
              </a:extLst>
            </p:cNvPr>
            <p:cNvSpPr/>
            <p:nvPr/>
          </p:nvSpPr>
          <p:spPr>
            <a:xfrm>
              <a:off x="3971843"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82">
              <a:extLst>
                <a:ext uri="{FF2B5EF4-FFF2-40B4-BE49-F238E27FC236}">
                  <a16:creationId xmlns:a16="http://schemas.microsoft.com/office/drawing/2014/main" xmlns="" id="{AA86A79B-62D9-4BD1-8178-C4A3BFE72AD1}"/>
                </a:ext>
              </a:extLst>
            </p:cNvPr>
            <p:cNvSpPr>
              <a:spLocks noEditPoints="1"/>
            </p:cNvSpPr>
            <p:nvPr/>
          </p:nvSpPr>
          <p:spPr bwMode="auto">
            <a:xfrm>
              <a:off x="4649004" y="2858421"/>
              <a:ext cx="604415" cy="714308"/>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xmlns="" id="{3320D766-09C0-4381-BC03-044212ADC82E}"/>
              </a:ext>
            </a:extLst>
          </p:cNvPr>
          <p:cNvGrpSpPr/>
          <p:nvPr/>
        </p:nvGrpSpPr>
        <p:grpSpPr>
          <a:xfrm>
            <a:off x="1340751" y="2308780"/>
            <a:ext cx="1958736" cy="1958736"/>
            <a:chOff x="1561577" y="2236207"/>
            <a:chExt cx="1958736" cy="1958736"/>
          </a:xfrm>
        </p:grpSpPr>
        <p:sp>
          <p:nvSpPr>
            <p:cNvPr id="7" name="椭圆 6">
              <a:extLst>
                <a:ext uri="{FF2B5EF4-FFF2-40B4-BE49-F238E27FC236}">
                  <a16:creationId xmlns:a16="http://schemas.microsoft.com/office/drawing/2014/main" xmlns="" id="{CB5B8049-8773-4D95-9DFC-361FEDEF473B}"/>
                </a:ext>
              </a:extLst>
            </p:cNvPr>
            <p:cNvSpPr/>
            <p:nvPr/>
          </p:nvSpPr>
          <p:spPr>
            <a:xfrm>
              <a:off x="1561577"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74">
              <a:extLst>
                <a:ext uri="{FF2B5EF4-FFF2-40B4-BE49-F238E27FC236}">
                  <a16:creationId xmlns:a16="http://schemas.microsoft.com/office/drawing/2014/main" xmlns="" id="{28811766-9CDF-4397-A33A-20C75CE0DEA3}"/>
                </a:ext>
              </a:extLst>
            </p:cNvPr>
            <p:cNvSpPr>
              <a:spLocks noEditPoints="1"/>
            </p:cNvSpPr>
            <p:nvPr/>
          </p:nvSpPr>
          <p:spPr bwMode="auto">
            <a:xfrm>
              <a:off x="2168811" y="2926931"/>
              <a:ext cx="744269" cy="577288"/>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9" name="组合 8">
            <a:extLst>
              <a:ext uri="{FF2B5EF4-FFF2-40B4-BE49-F238E27FC236}">
                <a16:creationId xmlns:a16="http://schemas.microsoft.com/office/drawing/2014/main" xmlns="" id="{296DE385-A041-4B8F-B931-3B0E4A8E32F2}"/>
              </a:ext>
            </a:extLst>
          </p:cNvPr>
          <p:cNvGrpSpPr/>
          <p:nvPr/>
        </p:nvGrpSpPr>
        <p:grpSpPr>
          <a:xfrm>
            <a:off x="6493793" y="2308780"/>
            <a:ext cx="1958736" cy="1958736"/>
            <a:chOff x="6382109" y="2236207"/>
            <a:chExt cx="1958736" cy="1958736"/>
          </a:xfrm>
        </p:grpSpPr>
        <p:sp>
          <p:nvSpPr>
            <p:cNvPr id="10" name="椭圆 9">
              <a:extLst>
                <a:ext uri="{FF2B5EF4-FFF2-40B4-BE49-F238E27FC236}">
                  <a16:creationId xmlns:a16="http://schemas.microsoft.com/office/drawing/2014/main" xmlns="" id="{40AF0D37-E98E-438E-94B3-5F758B3B49FA}"/>
                </a:ext>
              </a:extLst>
            </p:cNvPr>
            <p:cNvSpPr/>
            <p:nvPr/>
          </p:nvSpPr>
          <p:spPr>
            <a:xfrm>
              <a:off x="6382109"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178">
              <a:extLst>
                <a:ext uri="{FF2B5EF4-FFF2-40B4-BE49-F238E27FC236}">
                  <a16:creationId xmlns:a16="http://schemas.microsoft.com/office/drawing/2014/main" xmlns="" id="{DDABC163-D4B2-4222-81F3-753FAE83F131}"/>
                </a:ext>
              </a:extLst>
            </p:cNvPr>
            <p:cNvSpPr>
              <a:spLocks noEditPoints="1"/>
            </p:cNvSpPr>
            <p:nvPr/>
          </p:nvSpPr>
          <p:spPr bwMode="auto">
            <a:xfrm>
              <a:off x="6943300" y="2900619"/>
              <a:ext cx="836355" cy="62991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2" name="组合 11">
            <a:extLst>
              <a:ext uri="{FF2B5EF4-FFF2-40B4-BE49-F238E27FC236}">
                <a16:creationId xmlns:a16="http://schemas.microsoft.com/office/drawing/2014/main" xmlns="" id="{69BCD575-FCB1-4E0B-A634-64063FB2BEB8}"/>
              </a:ext>
            </a:extLst>
          </p:cNvPr>
          <p:cNvGrpSpPr/>
          <p:nvPr/>
        </p:nvGrpSpPr>
        <p:grpSpPr>
          <a:xfrm>
            <a:off x="9070314" y="2308780"/>
            <a:ext cx="1958736" cy="1958736"/>
            <a:chOff x="8792376" y="2236207"/>
            <a:chExt cx="1958736" cy="1958736"/>
          </a:xfrm>
        </p:grpSpPr>
        <p:sp>
          <p:nvSpPr>
            <p:cNvPr id="13" name="椭圆 12">
              <a:extLst>
                <a:ext uri="{FF2B5EF4-FFF2-40B4-BE49-F238E27FC236}">
                  <a16:creationId xmlns:a16="http://schemas.microsoft.com/office/drawing/2014/main" xmlns="" id="{BB7FD0B1-EA00-45CC-994C-08F853C51EAF}"/>
                </a:ext>
              </a:extLst>
            </p:cNvPr>
            <p:cNvSpPr/>
            <p:nvPr/>
          </p:nvSpPr>
          <p:spPr>
            <a:xfrm>
              <a:off x="8792376"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AutoShape 81">
              <a:extLst>
                <a:ext uri="{FF2B5EF4-FFF2-40B4-BE49-F238E27FC236}">
                  <a16:creationId xmlns:a16="http://schemas.microsoft.com/office/drawing/2014/main" xmlns="" id="{0FF561A3-02BA-4230-AD10-35AFA2DF9776}"/>
                </a:ext>
              </a:extLst>
            </p:cNvPr>
            <p:cNvSpPr/>
            <p:nvPr/>
          </p:nvSpPr>
          <p:spPr bwMode="auto">
            <a:xfrm>
              <a:off x="9412353" y="2856184"/>
              <a:ext cx="718783" cy="7187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u="none" strike="noStrike" kern="0" cap="none" spc="0" normalizeH="0" baseline="0" noProof="0">
                <a:ln>
                  <a:noFill/>
                </a:ln>
                <a:solidFill>
                  <a:schemeClr val="bg1">
                    <a:lumMod val="50000"/>
                  </a:schemeClr>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grpSp>
      <p:grpSp>
        <p:nvGrpSpPr>
          <p:cNvPr id="15" name="组合 14">
            <a:extLst>
              <a:ext uri="{FF2B5EF4-FFF2-40B4-BE49-F238E27FC236}">
                <a16:creationId xmlns:a16="http://schemas.microsoft.com/office/drawing/2014/main" xmlns="" id="{2952D691-4ADC-4089-B40B-BAD91C0E2B32}"/>
              </a:ext>
            </a:extLst>
          </p:cNvPr>
          <p:cNvGrpSpPr/>
          <p:nvPr/>
        </p:nvGrpSpPr>
        <p:grpSpPr>
          <a:xfrm>
            <a:off x="945271" y="4494580"/>
            <a:ext cx="2653767" cy="782725"/>
            <a:chOff x="1137578" y="4446649"/>
            <a:chExt cx="2653767" cy="782725"/>
          </a:xfrm>
        </p:grpSpPr>
        <p:sp>
          <p:nvSpPr>
            <p:cNvPr id="16" name="矩形 15">
              <a:extLst>
                <a:ext uri="{FF2B5EF4-FFF2-40B4-BE49-F238E27FC236}">
                  <a16:creationId xmlns:a16="http://schemas.microsoft.com/office/drawing/2014/main" xmlns="" id="{BD7ED75A-D592-4CC4-A5DD-FA93A49918D1}"/>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矩形 16">
              <a:extLst>
                <a:ext uri="{FF2B5EF4-FFF2-40B4-BE49-F238E27FC236}">
                  <a16:creationId xmlns:a16="http://schemas.microsoft.com/office/drawing/2014/main" xmlns="" id="{FF5AF1D8-BFB0-416A-B9A9-49987F7FDA74}"/>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8" name="组合 17">
            <a:extLst>
              <a:ext uri="{FF2B5EF4-FFF2-40B4-BE49-F238E27FC236}">
                <a16:creationId xmlns:a16="http://schemas.microsoft.com/office/drawing/2014/main" xmlns="" id="{F0C22506-CCDA-486B-87A2-B58ECACFECFB}"/>
              </a:ext>
            </a:extLst>
          </p:cNvPr>
          <p:cNvGrpSpPr/>
          <p:nvPr/>
        </p:nvGrpSpPr>
        <p:grpSpPr>
          <a:xfrm>
            <a:off x="3562914" y="4494580"/>
            <a:ext cx="2653767" cy="782725"/>
            <a:chOff x="1137578" y="4446649"/>
            <a:chExt cx="2653767" cy="782725"/>
          </a:xfrm>
        </p:grpSpPr>
        <p:sp>
          <p:nvSpPr>
            <p:cNvPr id="19" name="矩形 18">
              <a:extLst>
                <a:ext uri="{FF2B5EF4-FFF2-40B4-BE49-F238E27FC236}">
                  <a16:creationId xmlns:a16="http://schemas.microsoft.com/office/drawing/2014/main" xmlns="" id="{C8D15806-1887-4C2B-824A-917DE5F89077}"/>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0" name="矩形 19">
              <a:extLst>
                <a:ext uri="{FF2B5EF4-FFF2-40B4-BE49-F238E27FC236}">
                  <a16:creationId xmlns:a16="http://schemas.microsoft.com/office/drawing/2014/main" xmlns="" id="{55E4E6FF-B7A8-464E-B270-E08F08C17EDA}"/>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1" name="组合 20">
            <a:extLst>
              <a:ext uri="{FF2B5EF4-FFF2-40B4-BE49-F238E27FC236}">
                <a16:creationId xmlns:a16="http://schemas.microsoft.com/office/drawing/2014/main" xmlns="" id="{FD12DD1E-070E-40ED-A5AA-1A28F457D931}"/>
              </a:ext>
            </a:extLst>
          </p:cNvPr>
          <p:cNvGrpSpPr/>
          <p:nvPr/>
        </p:nvGrpSpPr>
        <p:grpSpPr>
          <a:xfrm>
            <a:off x="6180557" y="4494580"/>
            <a:ext cx="2653767" cy="782725"/>
            <a:chOff x="1137578" y="4446649"/>
            <a:chExt cx="2653767" cy="782725"/>
          </a:xfrm>
        </p:grpSpPr>
        <p:sp>
          <p:nvSpPr>
            <p:cNvPr id="22" name="矩形 21">
              <a:extLst>
                <a:ext uri="{FF2B5EF4-FFF2-40B4-BE49-F238E27FC236}">
                  <a16:creationId xmlns:a16="http://schemas.microsoft.com/office/drawing/2014/main" xmlns="" id="{20AA547A-EB71-4862-A790-13CAFB27DFF8}"/>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矩形 22">
              <a:extLst>
                <a:ext uri="{FF2B5EF4-FFF2-40B4-BE49-F238E27FC236}">
                  <a16:creationId xmlns:a16="http://schemas.microsoft.com/office/drawing/2014/main" xmlns="" id="{94DBCC7B-AB86-461B-800B-03F5F9AFD009}"/>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4" name="组合 23">
            <a:extLst>
              <a:ext uri="{FF2B5EF4-FFF2-40B4-BE49-F238E27FC236}">
                <a16:creationId xmlns:a16="http://schemas.microsoft.com/office/drawing/2014/main" xmlns="" id="{C6B1813B-D64C-4529-B7AF-D3412966413F}"/>
              </a:ext>
            </a:extLst>
          </p:cNvPr>
          <p:cNvGrpSpPr/>
          <p:nvPr/>
        </p:nvGrpSpPr>
        <p:grpSpPr>
          <a:xfrm>
            <a:off x="8798201" y="4494580"/>
            <a:ext cx="2653767" cy="782725"/>
            <a:chOff x="1137578" y="4446649"/>
            <a:chExt cx="2653767" cy="782725"/>
          </a:xfrm>
        </p:grpSpPr>
        <p:sp>
          <p:nvSpPr>
            <p:cNvPr id="25" name="矩形 24">
              <a:extLst>
                <a:ext uri="{FF2B5EF4-FFF2-40B4-BE49-F238E27FC236}">
                  <a16:creationId xmlns:a16="http://schemas.microsoft.com/office/drawing/2014/main" xmlns="" id="{62D7AD10-0774-4BF7-88A8-E816C61B3182}"/>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矩形 25">
              <a:extLst>
                <a:ext uri="{FF2B5EF4-FFF2-40B4-BE49-F238E27FC236}">
                  <a16:creationId xmlns:a16="http://schemas.microsoft.com/office/drawing/2014/main" xmlns="" id="{3908C694-2661-489E-B69D-47E4A00CD4D1}"/>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1486241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50" fill="hold"/>
                                        <p:tgtEl>
                                          <p:spTgt spid="3"/>
                                        </p:tgtEl>
                                        <p:attrNameLst>
                                          <p:attrName>ppt_x</p:attrName>
                                        </p:attrNameLst>
                                      </p:cBhvr>
                                      <p:tavLst>
                                        <p:tav tm="0">
                                          <p:val>
                                            <p:strVal val="#ppt_x"/>
                                          </p:val>
                                        </p:tav>
                                        <p:tav tm="100000">
                                          <p:val>
                                            <p:strVal val="#ppt_x"/>
                                          </p:val>
                                        </p:tav>
                                      </p:tavLst>
                                    </p:anim>
                                    <p:anim calcmode="lin" valueType="num">
                                      <p:cBhvr additive="base">
                                        <p:cTn id="13" dur="25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50" fill="hold"/>
                                        <p:tgtEl>
                                          <p:spTgt spid="12"/>
                                        </p:tgtEl>
                                        <p:attrNameLst>
                                          <p:attrName>ppt_x</p:attrName>
                                        </p:attrNameLst>
                                      </p:cBhvr>
                                      <p:tavLst>
                                        <p:tav tm="0">
                                          <p:val>
                                            <p:strVal val="#ppt_x"/>
                                          </p:val>
                                        </p:tav>
                                        <p:tav tm="100000">
                                          <p:val>
                                            <p:strVal val="#ppt_x"/>
                                          </p:val>
                                        </p:tav>
                                      </p:tavLst>
                                    </p:anim>
                                    <p:anim calcmode="lin" valueType="num">
                                      <p:cBhvr additive="base">
                                        <p:cTn id="28" dur="25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50" fill="hold"/>
                                        <p:tgtEl>
                                          <p:spTgt spid="15"/>
                                        </p:tgtEl>
                                        <p:attrNameLst>
                                          <p:attrName>ppt_x</p:attrName>
                                        </p:attrNameLst>
                                      </p:cBhvr>
                                      <p:tavLst>
                                        <p:tav tm="0">
                                          <p:val>
                                            <p:strVal val="#ppt_x"/>
                                          </p:val>
                                        </p:tav>
                                        <p:tav tm="100000">
                                          <p:val>
                                            <p:strVal val="#ppt_x"/>
                                          </p:val>
                                        </p:tav>
                                      </p:tavLst>
                                    </p:anim>
                                    <p:anim calcmode="lin" valueType="num">
                                      <p:cBhvr additive="base">
                                        <p:cTn id="33" dur="250" fill="hold"/>
                                        <p:tgtEl>
                                          <p:spTgt spid="15"/>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50" fill="hold"/>
                                        <p:tgtEl>
                                          <p:spTgt spid="18"/>
                                        </p:tgtEl>
                                        <p:attrNameLst>
                                          <p:attrName>ppt_x</p:attrName>
                                        </p:attrNameLst>
                                      </p:cBhvr>
                                      <p:tavLst>
                                        <p:tav tm="0">
                                          <p:val>
                                            <p:strVal val="#ppt_x"/>
                                          </p:val>
                                        </p:tav>
                                        <p:tav tm="100000">
                                          <p:val>
                                            <p:strVal val="#ppt_x"/>
                                          </p:val>
                                        </p:tav>
                                      </p:tavLst>
                                    </p:anim>
                                    <p:anim calcmode="lin" valueType="num">
                                      <p:cBhvr additive="base">
                                        <p:cTn id="38" dur="250" fill="hold"/>
                                        <p:tgtEl>
                                          <p:spTgt spid="18"/>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50" fill="hold"/>
                                        <p:tgtEl>
                                          <p:spTgt spid="21"/>
                                        </p:tgtEl>
                                        <p:attrNameLst>
                                          <p:attrName>ppt_x</p:attrName>
                                        </p:attrNameLst>
                                      </p:cBhvr>
                                      <p:tavLst>
                                        <p:tav tm="0">
                                          <p:val>
                                            <p:strVal val="#ppt_x"/>
                                          </p:val>
                                        </p:tav>
                                        <p:tav tm="100000">
                                          <p:val>
                                            <p:strVal val="#ppt_x"/>
                                          </p:val>
                                        </p:tav>
                                      </p:tavLst>
                                    </p:anim>
                                    <p:anim calcmode="lin" valueType="num">
                                      <p:cBhvr additive="base">
                                        <p:cTn id="43" dur="25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250" fill="hold"/>
                                        <p:tgtEl>
                                          <p:spTgt spid="24"/>
                                        </p:tgtEl>
                                        <p:attrNameLst>
                                          <p:attrName>ppt_x</p:attrName>
                                        </p:attrNameLst>
                                      </p:cBhvr>
                                      <p:tavLst>
                                        <p:tav tm="0">
                                          <p:val>
                                            <p:strVal val="#ppt_x"/>
                                          </p:val>
                                        </p:tav>
                                        <p:tav tm="100000">
                                          <p:val>
                                            <p:strVal val="#ppt_x"/>
                                          </p:val>
                                        </p:tav>
                                      </p:tavLst>
                                    </p:anim>
                                    <p:anim calcmode="lin" valueType="num">
                                      <p:cBhvr additive="base">
                                        <p:cTn id="48" dur="2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四</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员工</a:t>
            </a:r>
            <a:r>
              <a:rPr lang="zh-CN" altLang="en-US" sz="6200" b="1" spc="2200" dirty="0">
                <a:solidFill>
                  <a:srgbClr val="7481A1"/>
                </a:solidFill>
                <a:latin typeface="微软雅黑" pitchFamily="34" charset="-122"/>
                <a:ea typeface="微软雅黑" pitchFamily="34" charset="-122"/>
              </a:rPr>
              <a:t>义务概述</a:t>
            </a:r>
          </a:p>
        </p:txBody>
      </p:sp>
    </p:spTree>
    <p:extLst>
      <p:ext uri="{BB962C8B-B14F-4D97-AF65-F5344CB8AC3E}">
        <p14:creationId xmlns:p14="http://schemas.microsoft.com/office/powerpoint/2010/main" val="2000235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p>
        </p:txBody>
      </p:sp>
      <p:cxnSp>
        <p:nvCxnSpPr>
          <p:cNvPr id="4" name="直接连接符 3">
            <a:extLst>
              <a:ext uri="{FF2B5EF4-FFF2-40B4-BE49-F238E27FC236}">
                <a16:creationId xmlns:a16="http://schemas.microsoft.com/office/drawing/2014/main" xmlns="" id="{DD3836E2-A41A-4C2E-8230-9390DF8D8728}"/>
              </a:ext>
            </a:extLst>
          </p:cNvPr>
          <p:cNvCxnSpPr/>
          <p:nvPr/>
        </p:nvCxnSpPr>
        <p:spPr>
          <a:xfrm>
            <a:off x="1501639" y="5365341"/>
            <a:ext cx="4696420" cy="0"/>
          </a:xfrm>
          <a:prstGeom prst="line">
            <a:avLst/>
          </a:prstGeom>
          <a:ln w="38100">
            <a:solidFill>
              <a:srgbClr val="7481A1"/>
            </a:solidFill>
          </a:ln>
        </p:spPr>
        <p:style>
          <a:lnRef idx="1">
            <a:schemeClr val="accent1"/>
          </a:lnRef>
          <a:fillRef idx="0">
            <a:schemeClr val="accent1"/>
          </a:fillRef>
          <a:effectRef idx="0">
            <a:schemeClr val="accent1"/>
          </a:effectRef>
          <a:fontRef idx="minor">
            <a:schemeClr val="tx1"/>
          </a:fontRef>
        </p:style>
      </p:cxnSp>
      <p:sp>
        <p:nvSpPr>
          <p:cNvPr id="5" name="TextBox 14">
            <a:extLst>
              <a:ext uri="{FF2B5EF4-FFF2-40B4-BE49-F238E27FC236}">
                <a16:creationId xmlns:a16="http://schemas.microsoft.com/office/drawing/2014/main" xmlns="" id="{FA9F8E68-E8EA-4A7F-9145-5F59C9A89671}"/>
              </a:ext>
            </a:extLst>
          </p:cNvPr>
          <p:cNvSpPr txBox="1"/>
          <p:nvPr/>
        </p:nvSpPr>
        <p:spPr>
          <a:xfrm>
            <a:off x="1349889" y="5452265"/>
            <a:ext cx="4929934" cy="523219"/>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6" name="矩形 5">
            <a:extLst>
              <a:ext uri="{FF2B5EF4-FFF2-40B4-BE49-F238E27FC236}">
                <a16:creationId xmlns:a16="http://schemas.microsoft.com/office/drawing/2014/main" xmlns="" id="{84E9D1E9-1844-4113-AB14-F73157289797}"/>
              </a:ext>
            </a:extLst>
          </p:cNvPr>
          <p:cNvSpPr/>
          <p:nvPr/>
        </p:nvSpPr>
        <p:spPr>
          <a:xfrm>
            <a:off x="1506080" y="2074683"/>
            <a:ext cx="4691978" cy="3097523"/>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grpSp>
        <p:nvGrpSpPr>
          <p:cNvPr id="7" name="组合 6">
            <a:extLst>
              <a:ext uri="{FF2B5EF4-FFF2-40B4-BE49-F238E27FC236}">
                <a16:creationId xmlns:a16="http://schemas.microsoft.com/office/drawing/2014/main" xmlns="" id="{1A3A726F-D82F-4AB8-97C8-45749787265D}"/>
              </a:ext>
            </a:extLst>
          </p:cNvPr>
          <p:cNvGrpSpPr/>
          <p:nvPr/>
        </p:nvGrpSpPr>
        <p:grpSpPr>
          <a:xfrm>
            <a:off x="6888975" y="2088050"/>
            <a:ext cx="4081740" cy="3816324"/>
            <a:chOff x="6459260" y="1628712"/>
            <a:chExt cx="5022149" cy="4695583"/>
          </a:xfrm>
        </p:grpSpPr>
        <p:sp>
          <p:nvSpPr>
            <p:cNvPr id="8" name="矩形 83">
              <a:extLst>
                <a:ext uri="{FF2B5EF4-FFF2-40B4-BE49-F238E27FC236}">
                  <a16:creationId xmlns:a16="http://schemas.microsoft.com/office/drawing/2014/main" xmlns="" id="{79E94843-07EB-41B4-9A71-D8436F3CF2BF}"/>
                </a:ext>
              </a:extLst>
            </p:cNvPr>
            <p:cNvSpPr>
              <a:spLocks noChangeArrowheads="1"/>
            </p:cNvSpPr>
            <p:nvPr/>
          </p:nvSpPr>
          <p:spPr bwMode="auto">
            <a:xfrm>
              <a:off x="6520226" y="1720171"/>
              <a:ext cx="4863138" cy="4536836"/>
            </a:xfrm>
            <a:prstGeom prst="rect">
              <a:avLst/>
            </a:prstGeom>
            <a:noFill/>
            <a:ln w="9525" cmpd="sng">
              <a:solidFill>
                <a:srgbClr val="2D9F7E"/>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9" name="TextBox 84">
              <a:extLst>
                <a:ext uri="{FF2B5EF4-FFF2-40B4-BE49-F238E27FC236}">
                  <a16:creationId xmlns:a16="http://schemas.microsoft.com/office/drawing/2014/main" xmlns="" id="{C88AF775-C833-40C9-A20D-1933E9947027}"/>
                </a:ext>
              </a:extLst>
            </p:cNvPr>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10" name="Freeform 12">
              <a:extLst>
                <a:ext uri="{FF2B5EF4-FFF2-40B4-BE49-F238E27FC236}">
                  <a16:creationId xmlns:a16="http://schemas.microsoft.com/office/drawing/2014/main" xmlns="" id="{92A08E25-5487-4675-8A8F-21221C49CC8F}"/>
                </a:ext>
              </a:extLst>
            </p:cNvPr>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endParaRPr>
            </a:p>
          </p:txBody>
        </p:sp>
        <p:sp>
          <p:nvSpPr>
            <p:cNvPr id="11" name="Freeform 12">
              <a:extLst>
                <a:ext uri="{FF2B5EF4-FFF2-40B4-BE49-F238E27FC236}">
                  <a16:creationId xmlns:a16="http://schemas.microsoft.com/office/drawing/2014/main" xmlns="" id="{9747FB77-F262-4A11-AA1C-DB71459C4E10}"/>
                </a:ext>
              </a:extLst>
            </p:cNvPr>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588789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549C15F9-09A8-424B-A0F5-49EFC4A4E396}"/>
              </a:ext>
            </a:extLst>
          </p:cNvPr>
          <p:cNvGrpSpPr/>
          <p:nvPr/>
        </p:nvGrpSpPr>
        <p:grpSpPr>
          <a:xfrm>
            <a:off x="1964409" y="1962150"/>
            <a:ext cx="8248694" cy="3855822"/>
            <a:chOff x="515790" y="1131590"/>
            <a:chExt cx="7800626" cy="3646375"/>
          </a:xfrm>
        </p:grpSpPr>
        <p:grpSp>
          <p:nvGrpSpPr>
            <p:cNvPr id="4" name="组合 3">
              <a:extLst>
                <a:ext uri="{FF2B5EF4-FFF2-40B4-BE49-F238E27FC236}">
                  <a16:creationId xmlns:a16="http://schemas.microsoft.com/office/drawing/2014/main" xmlns="" id="{2F046BAC-D061-4986-BAD3-1E6C37060AC6}"/>
                </a:ext>
              </a:extLst>
            </p:cNvPr>
            <p:cNvGrpSpPr>
              <a:grpSpLocks noChangeAspect="1"/>
            </p:cNvGrpSpPr>
            <p:nvPr/>
          </p:nvGrpSpPr>
          <p:grpSpPr>
            <a:xfrm>
              <a:off x="3596928" y="1625696"/>
              <a:ext cx="1511998" cy="1260000"/>
              <a:chOff x="1017666" y="1460660"/>
              <a:chExt cx="1241816" cy="1034848"/>
            </a:xfrm>
          </p:grpSpPr>
          <p:grpSp>
            <p:nvGrpSpPr>
              <p:cNvPr id="36" name="组合 35">
                <a:extLst>
                  <a:ext uri="{FF2B5EF4-FFF2-40B4-BE49-F238E27FC236}">
                    <a16:creationId xmlns:a16="http://schemas.microsoft.com/office/drawing/2014/main" xmlns="" id="{7DCD2EA1-C5AA-4E2F-82F8-2A9C7C540768}"/>
                  </a:ext>
                </a:extLst>
              </p:cNvPr>
              <p:cNvGrpSpPr/>
              <p:nvPr/>
            </p:nvGrpSpPr>
            <p:grpSpPr>
              <a:xfrm>
                <a:off x="1017666" y="1460660"/>
                <a:ext cx="1241816" cy="1034848"/>
                <a:chOff x="1017666" y="1609725"/>
                <a:chExt cx="1241816" cy="1034848"/>
              </a:xfrm>
            </p:grpSpPr>
            <p:sp>
              <p:nvSpPr>
                <p:cNvPr id="38" name="六边形 37">
                  <a:extLst>
                    <a:ext uri="{FF2B5EF4-FFF2-40B4-BE49-F238E27FC236}">
                      <a16:creationId xmlns:a16="http://schemas.microsoft.com/office/drawing/2014/main" xmlns="" id="{4BDF8BAA-1C3A-4F23-83C4-D430554E47F8}"/>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9" name="六边形 38">
                  <a:extLst>
                    <a:ext uri="{FF2B5EF4-FFF2-40B4-BE49-F238E27FC236}">
                      <a16:creationId xmlns:a16="http://schemas.microsoft.com/office/drawing/2014/main" xmlns="" id="{99CD49D8-D0F9-4261-9F3E-B80BC95CA1E0}"/>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lumMod val="50000"/>
                      </a:schemeClr>
                    </a:solidFill>
                    <a:latin typeface="微软雅黑" pitchFamily="34" charset="-122"/>
                    <a:ea typeface="微软雅黑" pitchFamily="34" charset="-122"/>
                  </a:endParaRPr>
                </a:p>
              </p:txBody>
            </p:sp>
          </p:grpSp>
          <p:sp>
            <p:nvSpPr>
              <p:cNvPr id="37" name="TextBox 6">
                <a:extLst>
                  <a:ext uri="{FF2B5EF4-FFF2-40B4-BE49-F238E27FC236}">
                    <a16:creationId xmlns:a16="http://schemas.microsoft.com/office/drawing/2014/main" xmlns="" id="{FABE9302-6AB0-407B-B17A-20F0521BBB5D}"/>
                  </a:ext>
                </a:extLst>
              </p:cNvPr>
              <p:cNvSpPr txBox="1"/>
              <p:nvPr/>
            </p:nvSpPr>
            <p:spPr>
              <a:xfrm>
                <a:off x="1176644" y="180854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方法二</a:t>
                </a:r>
              </a:p>
            </p:txBody>
          </p:sp>
        </p:grpSp>
        <p:grpSp>
          <p:nvGrpSpPr>
            <p:cNvPr id="5" name="组合 4">
              <a:extLst>
                <a:ext uri="{FF2B5EF4-FFF2-40B4-BE49-F238E27FC236}">
                  <a16:creationId xmlns:a16="http://schemas.microsoft.com/office/drawing/2014/main" xmlns="" id="{EF601EAF-25BF-4F59-A9D6-EDC07F682DFA}"/>
                </a:ext>
              </a:extLst>
            </p:cNvPr>
            <p:cNvGrpSpPr>
              <a:grpSpLocks noChangeAspect="1"/>
            </p:cNvGrpSpPr>
            <p:nvPr/>
          </p:nvGrpSpPr>
          <p:grpSpPr>
            <a:xfrm>
              <a:off x="2296235" y="2326418"/>
              <a:ext cx="1511998" cy="1260000"/>
              <a:chOff x="1017666" y="2695004"/>
              <a:chExt cx="1241816" cy="1034848"/>
            </a:xfrm>
          </p:grpSpPr>
          <p:grpSp>
            <p:nvGrpSpPr>
              <p:cNvPr id="32" name="组合 31">
                <a:extLst>
                  <a:ext uri="{FF2B5EF4-FFF2-40B4-BE49-F238E27FC236}">
                    <a16:creationId xmlns:a16="http://schemas.microsoft.com/office/drawing/2014/main" xmlns="" id="{6A76488C-451A-4A91-A4AF-95B4B0D6B106}"/>
                  </a:ext>
                </a:extLst>
              </p:cNvPr>
              <p:cNvGrpSpPr/>
              <p:nvPr/>
            </p:nvGrpSpPr>
            <p:grpSpPr>
              <a:xfrm>
                <a:off x="1017666" y="2695004"/>
                <a:ext cx="1241816" cy="1034848"/>
                <a:chOff x="1017666" y="1609725"/>
                <a:chExt cx="1241816" cy="1034848"/>
              </a:xfrm>
            </p:grpSpPr>
            <p:sp>
              <p:nvSpPr>
                <p:cNvPr id="34" name="六边形 33">
                  <a:extLst>
                    <a:ext uri="{FF2B5EF4-FFF2-40B4-BE49-F238E27FC236}">
                      <a16:creationId xmlns:a16="http://schemas.microsoft.com/office/drawing/2014/main" xmlns="" id="{70BCE3BC-597B-4BCF-AE57-D1FEB1C8EAEB}"/>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5" name="六边形 34">
                  <a:extLst>
                    <a:ext uri="{FF2B5EF4-FFF2-40B4-BE49-F238E27FC236}">
                      <a16:creationId xmlns:a16="http://schemas.microsoft.com/office/drawing/2014/main" xmlns="" id="{741C956E-5E1F-434E-8577-905737776162}"/>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33" name="TextBox 11">
                <a:extLst>
                  <a:ext uri="{FF2B5EF4-FFF2-40B4-BE49-F238E27FC236}">
                    <a16:creationId xmlns:a16="http://schemas.microsoft.com/office/drawing/2014/main" xmlns="" id="{61DEADEB-063D-4961-B5B2-9A62037B8D0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方法一</a:t>
                </a:r>
              </a:p>
            </p:txBody>
          </p:sp>
        </p:grpSp>
        <p:grpSp>
          <p:nvGrpSpPr>
            <p:cNvPr id="6" name="组合 5">
              <a:extLst>
                <a:ext uri="{FF2B5EF4-FFF2-40B4-BE49-F238E27FC236}">
                  <a16:creationId xmlns:a16="http://schemas.microsoft.com/office/drawing/2014/main" xmlns="" id="{A6318B0E-B719-4F55-B0B0-ED91C6DF595C}"/>
                </a:ext>
              </a:extLst>
            </p:cNvPr>
            <p:cNvGrpSpPr>
              <a:grpSpLocks noChangeAspect="1"/>
            </p:cNvGrpSpPr>
            <p:nvPr/>
          </p:nvGrpSpPr>
          <p:grpSpPr>
            <a:xfrm>
              <a:off x="3596928" y="3022987"/>
              <a:ext cx="1511998" cy="1260000"/>
              <a:chOff x="1017666" y="3929062"/>
              <a:chExt cx="1241816" cy="1034848"/>
            </a:xfrm>
          </p:grpSpPr>
          <p:grpSp>
            <p:nvGrpSpPr>
              <p:cNvPr id="28" name="组合 27">
                <a:extLst>
                  <a:ext uri="{FF2B5EF4-FFF2-40B4-BE49-F238E27FC236}">
                    <a16:creationId xmlns:a16="http://schemas.microsoft.com/office/drawing/2014/main" xmlns="" id="{49591537-CBC8-42CE-BA22-F02CD6FBD832}"/>
                  </a:ext>
                </a:extLst>
              </p:cNvPr>
              <p:cNvGrpSpPr/>
              <p:nvPr/>
            </p:nvGrpSpPr>
            <p:grpSpPr>
              <a:xfrm>
                <a:off x="1017666" y="3929062"/>
                <a:ext cx="1241816" cy="1034848"/>
                <a:chOff x="1017666" y="1609725"/>
                <a:chExt cx="1241816" cy="1034848"/>
              </a:xfrm>
            </p:grpSpPr>
            <p:sp>
              <p:nvSpPr>
                <p:cNvPr id="30" name="六边形 29">
                  <a:extLst>
                    <a:ext uri="{FF2B5EF4-FFF2-40B4-BE49-F238E27FC236}">
                      <a16:creationId xmlns:a16="http://schemas.microsoft.com/office/drawing/2014/main" xmlns="" id="{6A0ECE1C-B36E-4378-865C-67F559F3AD37}"/>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1" name="六边形 30">
                  <a:extLst>
                    <a:ext uri="{FF2B5EF4-FFF2-40B4-BE49-F238E27FC236}">
                      <a16:creationId xmlns:a16="http://schemas.microsoft.com/office/drawing/2014/main" xmlns="" id="{44F09EC8-F713-4CF2-B322-C63D10E697AE}"/>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9" name="TextBox 16">
                <a:extLst>
                  <a:ext uri="{FF2B5EF4-FFF2-40B4-BE49-F238E27FC236}">
                    <a16:creationId xmlns:a16="http://schemas.microsoft.com/office/drawing/2014/main" xmlns="" id="{9F64D594-2BCD-48A3-9290-BB944EB2F8FD}"/>
                  </a:ext>
                </a:extLst>
              </p:cNvPr>
              <p:cNvSpPr txBox="1"/>
              <p:nvPr/>
            </p:nvSpPr>
            <p:spPr>
              <a:xfrm>
                <a:off x="1167911" y="4274220"/>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方法四</a:t>
                </a:r>
              </a:p>
            </p:txBody>
          </p:sp>
        </p:grpSp>
        <p:grpSp>
          <p:nvGrpSpPr>
            <p:cNvPr id="7" name="组合 6">
              <a:extLst>
                <a:ext uri="{FF2B5EF4-FFF2-40B4-BE49-F238E27FC236}">
                  <a16:creationId xmlns:a16="http://schemas.microsoft.com/office/drawing/2014/main" xmlns="" id="{053FEE5A-A810-4E2A-910A-5FB6ECA752E3}"/>
                </a:ext>
              </a:extLst>
            </p:cNvPr>
            <p:cNvGrpSpPr>
              <a:grpSpLocks noChangeAspect="1"/>
            </p:cNvGrpSpPr>
            <p:nvPr/>
          </p:nvGrpSpPr>
          <p:grpSpPr>
            <a:xfrm>
              <a:off x="4896948" y="2326418"/>
              <a:ext cx="1511998" cy="1260000"/>
              <a:chOff x="1017666" y="2695004"/>
              <a:chExt cx="1241816" cy="1034848"/>
            </a:xfrm>
          </p:grpSpPr>
          <p:grpSp>
            <p:nvGrpSpPr>
              <p:cNvPr id="24" name="组合 23">
                <a:extLst>
                  <a:ext uri="{FF2B5EF4-FFF2-40B4-BE49-F238E27FC236}">
                    <a16:creationId xmlns:a16="http://schemas.microsoft.com/office/drawing/2014/main" xmlns="" id="{E6ED3B35-8839-415C-89D2-CBD52343BF39}"/>
                  </a:ext>
                </a:extLst>
              </p:cNvPr>
              <p:cNvGrpSpPr/>
              <p:nvPr/>
            </p:nvGrpSpPr>
            <p:grpSpPr>
              <a:xfrm>
                <a:off x="1017666" y="2695004"/>
                <a:ext cx="1241816" cy="1034848"/>
                <a:chOff x="1017666" y="1609725"/>
                <a:chExt cx="1241816" cy="1034848"/>
              </a:xfrm>
            </p:grpSpPr>
            <p:sp>
              <p:nvSpPr>
                <p:cNvPr id="26" name="六边形 25">
                  <a:extLst>
                    <a:ext uri="{FF2B5EF4-FFF2-40B4-BE49-F238E27FC236}">
                      <a16:creationId xmlns:a16="http://schemas.microsoft.com/office/drawing/2014/main" xmlns="" id="{930197EB-6FF8-49C0-B4BD-5C88032E32E1}"/>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27" name="六边形 26">
                  <a:extLst>
                    <a:ext uri="{FF2B5EF4-FFF2-40B4-BE49-F238E27FC236}">
                      <a16:creationId xmlns:a16="http://schemas.microsoft.com/office/drawing/2014/main" xmlns="" id="{ED147754-713D-4044-8E1B-7C232FE45F5F}"/>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5" name="TextBox 23">
                <a:extLst>
                  <a:ext uri="{FF2B5EF4-FFF2-40B4-BE49-F238E27FC236}">
                    <a16:creationId xmlns:a16="http://schemas.microsoft.com/office/drawing/2014/main" xmlns="" id="{A18036F6-6A11-4F44-B054-4F428AEEBA9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方法三</a:t>
                </a:r>
              </a:p>
            </p:txBody>
          </p:sp>
        </p:grpSp>
        <p:sp>
          <p:nvSpPr>
            <p:cNvPr id="8" name="Rectangle 13" descr="FD1DDF730CE4456e89755B07FE1653D0# #Rectangle 13">
              <a:extLst>
                <a:ext uri="{FF2B5EF4-FFF2-40B4-BE49-F238E27FC236}">
                  <a16:creationId xmlns:a16="http://schemas.microsoft.com/office/drawing/2014/main" xmlns="" id="{9CCC2412-92AA-484F-ABB2-69D87E0B301C}"/>
                </a:ext>
              </a:extLst>
            </p:cNvPr>
            <p:cNvSpPr>
              <a:spLocks noChangeArrowheads="1"/>
            </p:cNvSpPr>
            <p:nvPr/>
          </p:nvSpPr>
          <p:spPr bwMode="auto">
            <a:xfrm>
              <a:off x="515790"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9" name="Rectangle 13" descr="FD1DDF730CE4456e89755B07FE1653D0# #Rectangle 13">
              <a:extLst>
                <a:ext uri="{FF2B5EF4-FFF2-40B4-BE49-F238E27FC236}">
                  <a16:creationId xmlns:a16="http://schemas.microsoft.com/office/drawing/2014/main" xmlns="" id="{9D52FDA7-9B3C-4DBC-AC95-BDDAA2DCA4C4}"/>
                </a:ext>
              </a:extLst>
            </p:cNvPr>
            <p:cNvSpPr>
              <a:spLocks noChangeArrowheads="1"/>
            </p:cNvSpPr>
            <p:nvPr/>
          </p:nvSpPr>
          <p:spPr bwMode="auto">
            <a:xfrm>
              <a:off x="515791" y="1488925"/>
              <a:ext cx="1491630" cy="1342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0" name="Rectangle 13" descr="FD1DDF730CE4456e89755B07FE1653D0# #Rectangle 13">
              <a:extLst>
                <a:ext uri="{FF2B5EF4-FFF2-40B4-BE49-F238E27FC236}">
                  <a16:creationId xmlns:a16="http://schemas.microsoft.com/office/drawing/2014/main" xmlns="" id="{0DFBAE8D-0E25-48B0-AC83-0A815C7E12F1}"/>
                </a:ext>
              </a:extLst>
            </p:cNvPr>
            <p:cNvSpPr>
              <a:spLocks noChangeArrowheads="1"/>
            </p:cNvSpPr>
            <p:nvPr/>
          </p:nvSpPr>
          <p:spPr bwMode="auto">
            <a:xfrm>
              <a:off x="5364088"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1" name="Rectangle 13" descr="FD1DDF730CE4456e89755B07FE1653D0# #Rectangle 13">
              <a:extLst>
                <a:ext uri="{FF2B5EF4-FFF2-40B4-BE49-F238E27FC236}">
                  <a16:creationId xmlns:a16="http://schemas.microsoft.com/office/drawing/2014/main" xmlns="" id="{EC67BDD0-33F6-4DBD-8126-C6E5BDA79DC5}"/>
                </a:ext>
              </a:extLst>
            </p:cNvPr>
            <p:cNvSpPr>
              <a:spLocks noChangeArrowheads="1"/>
            </p:cNvSpPr>
            <p:nvPr/>
          </p:nvSpPr>
          <p:spPr bwMode="auto">
            <a:xfrm>
              <a:off x="5364088" y="1488925"/>
              <a:ext cx="2880320"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a16="http://schemas.microsoft.com/office/drawing/2014/main" xmlns="" id="{6B6F44B0-FEFE-46B0-B788-33AC1E7608E6}"/>
                </a:ext>
              </a:extLst>
            </p:cNvPr>
            <p:cNvSpPr>
              <a:spLocks noChangeArrowheads="1"/>
            </p:cNvSpPr>
            <p:nvPr/>
          </p:nvSpPr>
          <p:spPr bwMode="auto">
            <a:xfrm>
              <a:off x="525698" y="3704851"/>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a16="http://schemas.microsoft.com/office/drawing/2014/main" xmlns="" id="{5D6B578C-0BBC-4B94-B821-4D164FB75EDB}"/>
                </a:ext>
              </a:extLst>
            </p:cNvPr>
            <p:cNvSpPr>
              <a:spLocks noChangeArrowheads="1"/>
            </p:cNvSpPr>
            <p:nvPr/>
          </p:nvSpPr>
          <p:spPr bwMode="auto">
            <a:xfrm>
              <a:off x="525698" y="4062186"/>
              <a:ext cx="2822166"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4" name="Rectangle 13" descr="FD1DDF730CE4456e89755B07FE1653D0# #Rectangle 13">
              <a:extLst>
                <a:ext uri="{FF2B5EF4-FFF2-40B4-BE49-F238E27FC236}">
                  <a16:creationId xmlns:a16="http://schemas.microsoft.com/office/drawing/2014/main" xmlns="" id="{A2D72B94-E83C-451A-B6DD-BB4270142D33}"/>
                </a:ext>
              </a:extLst>
            </p:cNvPr>
            <p:cNvSpPr>
              <a:spLocks noChangeArrowheads="1"/>
            </p:cNvSpPr>
            <p:nvPr/>
          </p:nvSpPr>
          <p:spPr bwMode="auto">
            <a:xfrm>
              <a:off x="6588224" y="3160443"/>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5" name="Rectangle 13" descr="FD1DDF730CE4456e89755B07FE1653D0# #Rectangle 13">
              <a:extLst>
                <a:ext uri="{FF2B5EF4-FFF2-40B4-BE49-F238E27FC236}">
                  <a16:creationId xmlns:a16="http://schemas.microsoft.com/office/drawing/2014/main" xmlns="" id="{7A190EA8-1310-421C-A355-02FFBEA835B1}"/>
                </a:ext>
              </a:extLst>
            </p:cNvPr>
            <p:cNvSpPr>
              <a:spLocks noChangeArrowheads="1"/>
            </p:cNvSpPr>
            <p:nvPr/>
          </p:nvSpPr>
          <p:spPr bwMode="auto">
            <a:xfrm>
              <a:off x="6588224" y="3517778"/>
              <a:ext cx="1728192" cy="118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59CB5CC0-262C-459E-943E-9D1AE9F368EF}"/>
                </a:ext>
              </a:extLst>
            </p:cNvPr>
            <p:cNvGrpSpPr/>
            <p:nvPr/>
          </p:nvGrpSpPr>
          <p:grpSpPr>
            <a:xfrm>
              <a:off x="611560" y="1470144"/>
              <a:ext cx="2440674" cy="856274"/>
              <a:chOff x="611560" y="1470144"/>
              <a:chExt cx="2440674" cy="856274"/>
            </a:xfrm>
          </p:grpSpPr>
          <p:cxnSp>
            <p:nvCxnSpPr>
              <p:cNvPr id="22" name="直接连接符 21">
                <a:extLst>
                  <a:ext uri="{FF2B5EF4-FFF2-40B4-BE49-F238E27FC236}">
                    <a16:creationId xmlns:a16="http://schemas.microsoft.com/office/drawing/2014/main" xmlns="" id="{E75AB6FA-CCE0-4509-B16B-4ACD2CF725C8}"/>
                  </a:ext>
                </a:extLst>
              </p:cNvPr>
              <p:cNvCxnSpPr/>
              <p:nvPr/>
            </p:nvCxnSpPr>
            <p:spPr>
              <a:xfrm>
                <a:off x="611560" y="1470144"/>
                <a:ext cx="1872208"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6EC09AC-8141-4C68-926B-D5699DC027D3}"/>
                  </a:ext>
                </a:extLst>
              </p:cNvPr>
              <p:cNvCxnSpPr/>
              <p:nvPr/>
            </p:nvCxnSpPr>
            <p:spPr>
              <a:xfrm>
                <a:off x="2483768" y="1470144"/>
                <a:ext cx="568466" cy="85627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0E1F55FF-CA5A-46D7-A393-C9C4B3766029}"/>
                </a:ext>
              </a:extLst>
            </p:cNvPr>
            <p:cNvGrpSpPr/>
            <p:nvPr/>
          </p:nvGrpSpPr>
          <p:grpSpPr>
            <a:xfrm flipH="1">
              <a:off x="4932040" y="1470144"/>
              <a:ext cx="3312368" cy="453534"/>
              <a:chOff x="-380931" y="1470144"/>
              <a:chExt cx="3312368" cy="453534"/>
            </a:xfrm>
          </p:grpSpPr>
          <p:cxnSp>
            <p:nvCxnSpPr>
              <p:cNvPr id="20" name="直接连接符 19">
                <a:extLst>
                  <a:ext uri="{FF2B5EF4-FFF2-40B4-BE49-F238E27FC236}">
                    <a16:creationId xmlns:a16="http://schemas.microsoft.com/office/drawing/2014/main" xmlns="" id="{C193FEFF-15D4-4A27-9621-0C14F85247DB}"/>
                  </a:ext>
                </a:extLst>
              </p:cNvPr>
              <p:cNvCxnSpPr/>
              <p:nvPr/>
            </p:nvCxnSpPr>
            <p:spPr>
              <a:xfrm>
                <a:off x="-380931" y="1470144"/>
                <a:ext cx="286469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6516728-5850-4B85-BFF5-14D8ADAF44DF}"/>
                  </a:ext>
                </a:extLst>
              </p:cNvPr>
              <p:cNvCxnSpPr/>
              <p:nvPr/>
            </p:nvCxnSpPr>
            <p:spPr>
              <a:xfrm>
                <a:off x="2483767" y="1470144"/>
                <a:ext cx="447670" cy="45353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8" name="直接连接符 17">
              <a:extLst>
                <a:ext uri="{FF2B5EF4-FFF2-40B4-BE49-F238E27FC236}">
                  <a16:creationId xmlns:a16="http://schemas.microsoft.com/office/drawing/2014/main" xmlns="" id="{1261911B-EBED-4CE8-B89D-CF955555AB36}"/>
                </a:ext>
              </a:extLst>
            </p:cNvPr>
            <p:cNvCxnSpPr/>
            <p:nvPr/>
          </p:nvCxnSpPr>
          <p:spPr>
            <a:xfrm>
              <a:off x="611560" y="4039559"/>
              <a:ext cx="31683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0E5153F-6538-4CBD-A3AB-78A6BE3B6EFB}"/>
                </a:ext>
              </a:extLst>
            </p:cNvPr>
            <p:cNvCxnSpPr/>
            <p:nvPr/>
          </p:nvCxnSpPr>
          <p:spPr>
            <a:xfrm flipH="1">
              <a:off x="6144368" y="3498997"/>
              <a:ext cx="21324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4750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0D736C88-1F54-4DA7-AAE3-B83CF2E58799}"/>
              </a:ext>
            </a:extLst>
          </p:cNvPr>
          <p:cNvGrpSpPr/>
          <p:nvPr/>
        </p:nvGrpSpPr>
        <p:grpSpPr>
          <a:xfrm>
            <a:off x="481602" y="1874828"/>
            <a:ext cx="11189108" cy="4235126"/>
            <a:chOff x="250461" y="1796754"/>
            <a:chExt cx="11189108" cy="4235126"/>
          </a:xfrm>
        </p:grpSpPr>
        <p:grpSp>
          <p:nvGrpSpPr>
            <p:cNvPr id="4" name="Group 4">
              <a:extLst>
                <a:ext uri="{FF2B5EF4-FFF2-40B4-BE49-F238E27FC236}">
                  <a16:creationId xmlns:a16="http://schemas.microsoft.com/office/drawing/2014/main" xmlns="" id="{3D6D719B-1555-419C-84E2-2B9B4CCCC601}"/>
                </a:ext>
              </a:extLst>
            </p:cNvPr>
            <p:cNvGrpSpPr/>
            <p:nvPr/>
          </p:nvGrpSpPr>
          <p:grpSpPr>
            <a:xfrm>
              <a:off x="4075000" y="2380764"/>
              <a:ext cx="3791627" cy="3651116"/>
              <a:chOff x="4200186" y="2320894"/>
              <a:chExt cx="3791627" cy="3651116"/>
            </a:xfrm>
          </p:grpSpPr>
          <p:sp>
            <p:nvSpPr>
              <p:cNvPr id="19" name="Rounded Rectangle 6">
                <a:extLst>
                  <a:ext uri="{FF2B5EF4-FFF2-40B4-BE49-F238E27FC236}">
                    <a16:creationId xmlns:a16="http://schemas.microsoft.com/office/drawing/2014/main" xmlns="" id="{2F8793F5-D81F-4CE3-9E96-B069E338469E}"/>
                  </a:ext>
                </a:extLst>
              </p:cNvPr>
              <p:cNvSpPr/>
              <p:nvPr/>
            </p:nvSpPr>
            <p:spPr>
              <a:xfrm flipH="1">
                <a:off x="4214254" y="4850056"/>
                <a:ext cx="3777559"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Rounded Rectangle 5">
                <a:extLst>
                  <a:ext uri="{FF2B5EF4-FFF2-40B4-BE49-F238E27FC236}">
                    <a16:creationId xmlns:a16="http://schemas.microsoft.com/office/drawing/2014/main" xmlns="" id="{FC23402F-A65B-4F41-970F-AF0261A7F51F}"/>
                  </a:ext>
                </a:extLst>
              </p:cNvPr>
              <p:cNvSpPr/>
              <p:nvPr/>
            </p:nvSpPr>
            <p:spPr>
              <a:xfrm rot="3492391" flipH="1">
                <a:off x="4991307"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Rounded Rectangle 3">
                <a:extLst>
                  <a:ext uri="{FF2B5EF4-FFF2-40B4-BE49-F238E27FC236}">
                    <a16:creationId xmlns:a16="http://schemas.microsoft.com/office/drawing/2014/main" xmlns="" id="{FF4EAE23-561F-4E24-9B21-93F35A0BC125}"/>
                  </a:ext>
                </a:extLst>
              </p:cNvPr>
              <p:cNvSpPr/>
              <p:nvPr/>
            </p:nvSpPr>
            <p:spPr>
              <a:xfrm rot="18107609">
                <a:off x="3556490"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Rounded Rectangle 9">
                <a:extLst>
                  <a:ext uri="{FF2B5EF4-FFF2-40B4-BE49-F238E27FC236}">
                    <a16:creationId xmlns:a16="http://schemas.microsoft.com/office/drawing/2014/main" xmlns="" id="{23A95C8E-2C42-452D-9AC3-BCDB8C7CFB3B}"/>
                  </a:ext>
                </a:extLst>
              </p:cNvPr>
              <p:cNvSpPr/>
              <p:nvPr/>
            </p:nvSpPr>
            <p:spPr>
              <a:xfrm flipH="1">
                <a:off x="4200186" y="4850056"/>
                <a:ext cx="1948760"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13">
                <a:extLst>
                  <a:ext uri="{FF2B5EF4-FFF2-40B4-BE49-F238E27FC236}">
                    <a16:creationId xmlns:a16="http://schemas.microsoft.com/office/drawing/2014/main" xmlns="" id="{734C6F18-169E-4881-AB2C-4793F3879FAC}"/>
                  </a:ext>
                </a:extLst>
              </p:cNvPr>
              <p:cNvSpPr/>
              <p:nvPr/>
            </p:nvSpPr>
            <p:spPr>
              <a:xfrm>
                <a:off x="5725181" y="2613073"/>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14">
                <a:extLst>
                  <a:ext uri="{FF2B5EF4-FFF2-40B4-BE49-F238E27FC236}">
                    <a16:creationId xmlns:a16="http://schemas.microsoft.com/office/drawing/2014/main" xmlns="" id="{2D7E6539-C921-457B-B04E-FDB7EB25A79B}"/>
                  </a:ext>
                </a:extLst>
              </p:cNvPr>
              <p:cNvSpPr/>
              <p:nvPr/>
            </p:nvSpPr>
            <p:spPr>
              <a:xfrm>
                <a:off x="4297730" y="492940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15">
                <a:extLst>
                  <a:ext uri="{FF2B5EF4-FFF2-40B4-BE49-F238E27FC236}">
                    <a16:creationId xmlns:a16="http://schemas.microsoft.com/office/drawing/2014/main" xmlns="" id="{CAB706F8-599A-48FA-BAAE-6A3F312537FE}"/>
                  </a:ext>
                </a:extLst>
              </p:cNvPr>
              <p:cNvSpPr/>
              <p:nvPr/>
            </p:nvSpPr>
            <p:spPr>
              <a:xfrm>
                <a:off x="7164059" y="493093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17">
                <a:extLst>
                  <a:ext uri="{FF2B5EF4-FFF2-40B4-BE49-F238E27FC236}">
                    <a16:creationId xmlns:a16="http://schemas.microsoft.com/office/drawing/2014/main" xmlns="" id="{F028CDE9-5566-4710-8978-262EB7594B1B}"/>
                  </a:ext>
                </a:extLst>
              </p:cNvPr>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rgbClr val="2D9F7E"/>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reeform 18">
                <a:extLst>
                  <a:ext uri="{FF2B5EF4-FFF2-40B4-BE49-F238E27FC236}">
                    <a16:creationId xmlns:a16="http://schemas.microsoft.com/office/drawing/2014/main" xmlns="" id="{B8DD6550-DC3B-4716-A86A-C00659E41B0C}"/>
                  </a:ext>
                </a:extLst>
              </p:cNvPr>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481A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19">
                <a:extLst>
                  <a:ext uri="{FF2B5EF4-FFF2-40B4-BE49-F238E27FC236}">
                    <a16:creationId xmlns:a16="http://schemas.microsoft.com/office/drawing/2014/main" xmlns="" id="{0163855D-AD1B-43D7-8DE1-4B73D606EC79}"/>
                  </a:ext>
                </a:extLst>
              </p:cNvPr>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2D9F7E"/>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Group 23">
              <a:extLst>
                <a:ext uri="{FF2B5EF4-FFF2-40B4-BE49-F238E27FC236}">
                  <a16:creationId xmlns:a16="http://schemas.microsoft.com/office/drawing/2014/main" xmlns="" id="{78E926EA-73F4-4E67-BE3A-5C75411AFF66}"/>
                </a:ext>
              </a:extLst>
            </p:cNvPr>
            <p:cNvGrpSpPr/>
            <p:nvPr/>
          </p:nvGrpSpPr>
          <p:grpSpPr>
            <a:xfrm>
              <a:off x="7950103" y="4799626"/>
              <a:ext cx="3489466" cy="945351"/>
              <a:chOff x="8379220" y="2327889"/>
              <a:chExt cx="3489466" cy="945351"/>
            </a:xfrm>
          </p:grpSpPr>
          <p:sp>
            <p:nvSpPr>
              <p:cNvPr id="17" name="TextBox 19">
                <a:extLst>
                  <a:ext uri="{FF2B5EF4-FFF2-40B4-BE49-F238E27FC236}">
                    <a16:creationId xmlns:a16="http://schemas.microsoft.com/office/drawing/2014/main" xmlns="" id="{4356F73F-670F-4AF1-8CCE-A9359308F188}"/>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Rectangle 25">
                <a:extLst>
                  <a:ext uri="{FF2B5EF4-FFF2-40B4-BE49-F238E27FC236}">
                    <a16:creationId xmlns:a16="http://schemas.microsoft.com/office/drawing/2014/main" xmlns="" id="{D8B8BF83-0A44-4FE9-8C9F-7EA2E5B2ADEE}"/>
                  </a:ext>
                </a:extLst>
              </p:cNvPr>
              <p:cNvSpPr/>
              <p:nvPr/>
            </p:nvSpPr>
            <p:spPr>
              <a:xfrm>
                <a:off x="8379220" y="2696159"/>
                <a:ext cx="3489466" cy="577081"/>
              </a:xfrm>
              <a:prstGeom prst="rect">
                <a:avLst/>
              </a:prstGeom>
            </p:spPr>
            <p:txBody>
              <a:bodyPr wrap="square">
                <a:spAutoFit/>
              </a:bodyPr>
              <a:lstStyle/>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6" name="Group 26">
              <a:extLst>
                <a:ext uri="{FF2B5EF4-FFF2-40B4-BE49-F238E27FC236}">
                  <a16:creationId xmlns:a16="http://schemas.microsoft.com/office/drawing/2014/main" xmlns="" id="{2B98BF46-606F-4145-91DE-3849C30FC216}"/>
                </a:ext>
              </a:extLst>
            </p:cNvPr>
            <p:cNvGrpSpPr/>
            <p:nvPr/>
          </p:nvGrpSpPr>
          <p:grpSpPr>
            <a:xfrm flipH="1">
              <a:off x="1053706" y="2413804"/>
              <a:ext cx="3661462" cy="881082"/>
              <a:chOff x="8512415" y="2327889"/>
              <a:chExt cx="3661462" cy="881082"/>
            </a:xfrm>
          </p:grpSpPr>
          <p:sp>
            <p:nvSpPr>
              <p:cNvPr id="15" name="TextBox 22">
                <a:extLst>
                  <a:ext uri="{FF2B5EF4-FFF2-40B4-BE49-F238E27FC236}">
                    <a16:creationId xmlns:a16="http://schemas.microsoft.com/office/drawing/2014/main" xmlns="" id="{CBEFE590-D426-4E8E-AD9B-3A7B9C4C441F}"/>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28">
                <a:extLst>
                  <a:ext uri="{FF2B5EF4-FFF2-40B4-BE49-F238E27FC236}">
                    <a16:creationId xmlns:a16="http://schemas.microsoft.com/office/drawing/2014/main" xmlns="" id="{DBD6610D-DF7F-422D-BEBB-78C0E2154592}"/>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7" name="Group 30">
              <a:extLst>
                <a:ext uri="{FF2B5EF4-FFF2-40B4-BE49-F238E27FC236}">
                  <a16:creationId xmlns:a16="http://schemas.microsoft.com/office/drawing/2014/main" xmlns="" id="{231080C6-99C9-42C6-9C69-6D7229953E37}"/>
                </a:ext>
              </a:extLst>
            </p:cNvPr>
            <p:cNvGrpSpPr/>
            <p:nvPr/>
          </p:nvGrpSpPr>
          <p:grpSpPr>
            <a:xfrm flipH="1">
              <a:off x="250461" y="4958784"/>
              <a:ext cx="3661462" cy="881082"/>
              <a:chOff x="8512415" y="2327889"/>
              <a:chExt cx="3661462" cy="881082"/>
            </a:xfrm>
          </p:grpSpPr>
          <p:sp>
            <p:nvSpPr>
              <p:cNvPr id="13" name="TextBox 25">
                <a:extLst>
                  <a:ext uri="{FF2B5EF4-FFF2-40B4-BE49-F238E27FC236}">
                    <a16:creationId xmlns:a16="http://schemas.microsoft.com/office/drawing/2014/main" xmlns="" id="{8A1C8332-B947-420A-9ED1-DC387046C4AD}"/>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32">
                <a:extLst>
                  <a:ext uri="{FF2B5EF4-FFF2-40B4-BE49-F238E27FC236}">
                    <a16:creationId xmlns:a16="http://schemas.microsoft.com/office/drawing/2014/main" xmlns="" id="{C5218B1A-33E4-486F-9175-434EB4112189}"/>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8" name="Group 7">
              <a:extLst>
                <a:ext uri="{FF2B5EF4-FFF2-40B4-BE49-F238E27FC236}">
                  <a16:creationId xmlns:a16="http://schemas.microsoft.com/office/drawing/2014/main" xmlns="" id="{70BC2284-80D3-4301-90A1-01F72FE659E8}"/>
                </a:ext>
              </a:extLst>
            </p:cNvPr>
            <p:cNvGrpSpPr/>
            <p:nvPr/>
          </p:nvGrpSpPr>
          <p:grpSpPr>
            <a:xfrm>
              <a:off x="7720528" y="1796754"/>
              <a:ext cx="3501814" cy="1942035"/>
              <a:chOff x="7845714" y="1736884"/>
              <a:chExt cx="3501814" cy="1942035"/>
            </a:xfrm>
          </p:grpSpPr>
          <p:grpSp>
            <p:nvGrpSpPr>
              <p:cNvPr id="9" name="Group 35">
                <a:extLst>
                  <a:ext uri="{FF2B5EF4-FFF2-40B4-BE49-F238E27FC236}">
                    <a16:creationId xmlns:a16="http://schemas.microsoft.com/office/drawing/2014/main" xmlns="" id="{47697EBF-217A-4991-AFA6-1E9F6BC1AAA7}"/>
                  </a:ext>
                </a:extLst>
              </p:cNvPr>
              <p:cNvGrpSpPr/>
              <p:nvPr/>
            </p:nvGrpSpPr>
            <p:grpSpPr>
              <a:xfrm>
                <a:off x="7845714" y="1736884"/>
                <a:ext cx="3501814" cy="1942035"/>
                <a:chOff x="7541909" y="1631854"/>
                <a:chExt cx="4046955" cy="1942035"/>
              </a:xfrm>
            </p:grpSpPr>
            <p:sp>
              <p:nvSpPr>
                <p:cNvPr id="11" name="Rectangle 29">
                  <a:extLst>
                    <a:ext uri="{FF2B5EF4-FFF2-40B4-BE49-F238E27FC236}">
                      <a16:creationId xmlns:a16="http://schemas.microsoft.com/office/drawing/2014/main" xmlns="" id="{B5C82BBD-675C-4FEA-9223-6B0161E1813F}"/>
                    </a:ext>
                  </a:extLst>
                </p:cNvPr>
                <p:cNvSpPr/>
                <p:nvPr/>
              </p:nvSpPr>
              <p:spPr>
                <a:xfrm>
                  <a:off x="7541909" y="1631854"/>
                  <a:ext cx="4046955" cy="1942035"/>
                </a:xfrm>
                <a:prstGeom prst="rect">
                  <a:avLst/>
                </a:prstGeom>
                <a:noFill/>
                <a:ln w="2857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33">
                  <a:extLst>
                    <a:ext uri="{FF2B5EF4-FFF2-40B4-BE49-F238E27FC236}">
                      <a16:creationId xmlns:a16="http://schemas.microsoft.com/office/drawing/2014/main" xmlns="" id="{A5A3023B-DA0C-4737-98CD-635E6C19B016}"/>
                    </a:ext>
                  </a:extLst>
                </p:cNvPr>
                <p:cNvSpPr/>
                <p:nvPr/>
              </p:nvSpPr>
              <p:spPr>
                <a:xfrm>
                  <a:off x="7541909" y="1631854"/>
                  <a:ext cx="4046955" cy="435299"/>
                </a:xfrm>
                <a:prstGeom prst="rect">
                  <a:avLst/>
                </a:prstGeom>
                <a:solidFill>
                  <a:srgbClr val="2D9F7E"/>
                </a:solid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 name="Rectangle 34">
                <a:extLst>
                  <a:ext uri="{FF2B5EF4-FFF2-40B4-BE49-F238E27FC236}">
                    <a16:creationId xmlns:a16="http://schemas.microsoft.com/office/drawing/2014/main" xmlns="" id="{C5D654F7-B526-4AA8-8118-DDF13417BF9B}"/>
                  </a:ext>
                </a:extLst>
              </p:cNvPr>
              <p:cNvSpPr/>
              <p:nvPr/>
            </p:nvSpPr>
            <p:spPr>
              <a:xfrm>
                <a:off x="8039406" y="2321933"/>
                <a:ext cx="3133230" cy="1200329"/>
              </a:xfrm>
              <a:prstGeom prst="rect">
                <a:avLst/>
              </a:prstGeom>
            </p:spPr>
            <p:txBody>
              <a:bodyPr wrap="square">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val="27336271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任意多边形 3">
            <a:extLst>
              <a:ext uri="{FF2B5EF4-FFF2-40B4-BE49-F238E27FC236}">
                <a16:creationId xmlns:a16="http://schemas.microsoft.com/office/drawing/2014/main" xmlns="" id="{52BDF6C3-54F5-45A1-B8B1-5F5916F6F507}"/>
              </a:ext>
            </a:extLst>
          </p:cNvPr>
          <p:cNvSpPr/>
          <p:nvPr/>
        </p:nvSpPr>
        <p:spPr>
          <a:xfrm rot="16200000">
            <a:off x="2319062" y="1679082"/>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6356 w 2152650"/>
              <a:gd name="connsiteY3" fmla="*/ 2122269 h 2795588"/>
              <a:gd name="connsiteX4" fmla="*/ 1326356 w 2152650"/>
              <a:gd name="connsiteY4" fmla="*/ 2254000 h 2795588"/>
              <a:gd name="connsiteX5" fmla="*/ 1576387 w 2152650"/>
              <a:gd name="connsiteY5" fmla="*/ 2254000 h 2795588"/>
              <a:gd name="connsiteX6" fmla="*/ 1076325 w 2152650"/>
              <a:gd name="connsiteY6" fmla="*/ 2795588 h 2795588"/>
              <a:gd name="connsiteX7" fmla="*/ 576262 w 2152650"/>
              <a:gd name="connsiteY7" fmla="*/ 2254000 h 2795588"/>
              <a:gd name="connsiteX8" fmla="*/ 826293 w 2152650"/>
              <a:gd name="connsiteY8" fmla="*/ 2254000 h 2795588"/>
              <a:gd name="connsiteX9" fmla="*/ 826293 w 2152650"/>
              <a:gd name="connsiteY9" fmla="*/ 2122268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29" y="1967986"/>
                  <a:pt x="1396391" y="2104261"/>
                </a:cubicBezTo>
                <a:lnTo>
                  <a:pt x="1326356" y="2122269"/>
                </a:lnTo>
                <a:lnTo>
                  <a:pt x="1326356" y="2254000"/>
                </a:lnTo>
                <a:lnTo>
                  <a:pt x="1576387" y="2254000"/>
                </a:lnTo>
                <a:lnTo>
                  <a:pt x="1076325" y="2795588"/>
                </a:lnTo>
                <a:lnTo>
                  <a:pt x="576262" y="2254000"/>
                </a:lnTo>
                <a:lnTo>
                  <a:pt x="826293" y="2254000"/>
                </a:lnTo>
                <a:lnTo>
                  <a:pt x="826293" y="2122268"/>
                </a:lnTo>
                <a:lnTo>
                  <a:pt x="756259" y="2104261"/>
                </a:lnTo>
                <a:cubicBezTo>
                  <a:pt x="318121" y="1967986"/>
                  <a:pt x="0" y="1559306"/>
                  <a:pt x="0" y="1076325"/>
                </a:cubicBezTo>
                <a:cubicBezTo>
                  <a:pt x="0" y="481887"/>
                  <a:pt x="481887" y="0"/>
                  <a:pt x="1076325"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 name="文本框 3">
            <a:extLst>
              <a:ext uri="{FF2B5EF4-FFF2-40B4-BE49-F238E27FC236}">
                <a16:creationId xmlns:a16="http://schemas.microsoft.com/office/drawing/2014/main" xmlns="" id="{2478F06F-713F-4E34-B0CB-20738BA6A097}"/>
              </a:ext>
            </a:extLst>
          </p:cNvPr>
          <p:cNvSpPr txBox="1">
            <a:spLocks noChangeArrowheads="1"/>
          </p:cNvSpPr>
          <p:nvPr/>
        </p:nvSpPr>
        <p:spPr bwMode="auto">
          <a:xfrm>
            <a:off x="1997592"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70%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5" name="任意多边形 5">
            <a:extLst>
              <a:ext uri="{FF2B5EF4-FFF2-40B4-BE49-F238E27FC236}">
                <a16:creationId xmlns:a16="http://schemas.microsoft.com/office/drawing/2014/main" xmlns="" id="{1A262CEF-8A28-4A0D-98E3-8E95F1B61E54}"/>
              </a:ext>
            </a:extLst>
          </p:cNvPr>
          <p:cNvSpPr/>
          <p:nvPr/>
        </p:nvSpPr>
        <p:spPr>
          <a:xfrm rot="16200000">
            <a:off x="5138964" y="1679083"/>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7547 w 2152650"/>
              <a:gd name="connsiteY3" fmla="*/ 2121962 h 2795588"/>
              <a:gd name="connsiteX4" fmla="*/ 1327547 w 2152650"/>
              <a:gd name="connsiteY4" fmla="*/ 2253141 h 2795588"/>
              <a:gd name="connsiteX5" fmla="*/ 1577975 w 2152650"/>
              <a:gd name="connsiteY5" fmla="*/ 2253141 h 2795588"/>
              <a:gd name="connsiteX6" fmla="*/ 1077119 w 2152650"/>
              <a:gd name="connsiteY6" fmla="*/ 2795588 h 2795588"/>
              <a:gd name="connsiteX7" fmla="*/ 576263 w 2152650"/>
              <a:gd name="connsiteY7" fmla="*/ 2253141 h 2795588"/>
              <a:gd name="connsiteX8" fmla="*/ 826691 w 2152650"/>
              <a:gd name="connsiteY8" fmla="*/ 2253141 h 2795588"/>
              <a:gd name="connsiteX9" fmla="*/ 826691 w 2152650"/>
              <a:gd name="connsiteY9" fmla="*/ 2122371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30" y="1967986"/>
                  <a:pt x="1396391" y="2104261"/>
                </a:cubicBezTo>
                <a:lnTo>
                  <a:pt x="1327547" y="2121962"/>
                </a:lnTo>
                <a:lnTo>
                  <a:pt x="1327547" y="2253141"/>
                </a:lnTo>
                <a:lnTo>
                  <a:pt x="1577975" y="2253141"/>
                </a:lnTo>
                <a:lnTo>
                  <a:pt x="1077119" y="2795588"/>
                </a:lnTo>
                <a:lnTo>
                  <a:pt x="576263" y="2253141"/>
                </a:lnTo>
                <a:lnTo>
                  <a:pt x="826691" y="2253141"/>
                </a:lnTo>
                <a:lnTo>
                  <a:pt x="826691" y="2122371"/>
                </a:lnTo>
                <a:lnTo>
                  <a:pt x="756259" y="2104261"/>
                </a:lnTo>
                <a:cubicBezTo>
                  <a:pt x="318121" y="1967986"/>
                  <a:pt x="0" y="1559306"/>
                  <a:pt x="0" y="1076325"/>
                </a:cubicBezTo>
                <a:cubicBezTo>
                  <a:pt x="0" y="481887"/>
                  <a:pt x="481887" y="0"/>
                  <a:pt x="1076325" y="0"/>
                </a:cubicBezTo>
                <a:close/>
              </a:path>
            </a:pathLst>
          </a:cu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39">
            <a:extLst>
              <a:ext uri="{FF2B5EF4-FFF2-40B4-BE49-F238E27FC236}">
                <a16:creationId xmlns:a16="http://schemas.microsoft.com/office/drawing/2014/main" xmlns="" id="{463FD58C-7FDC-47BF-8F57-F87925E5C6AB}"/>
              </a:ext>
            </a:extLst>
          </p:cNvPr>
          <p:cNvSpPr txBox="1">
            <a:spLocks noChangeArrowheads="1"/>
          </p:cNvSpPr>
          <p:nvPr/>
        </p:nvSpPr>
        <p:spPr bwMode="auto">
          <a:xfrm>
            <a:off x="4817493"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80%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7" name="任意多边形 7">
            <a:extLst>
              <a:ext uri="{FF2B5EF4-FFF2-40B4-BE49-F238E27FC236}">
                <a16:creationId xmlns:a16="http://schemas.microsoft.com/office/drawing/2014/main" xmlns="" id="{DE9822E2-183E-4AE1-A286-AFF6035B857D}"/>
              </a:ext>
            </a:extLst>
          </p:cNvPr>
          <p:cNvSpPr/>
          <p:nvPr/>
        </p:nvSpPr>
        <p:spPr>
          <a:xfrm rot="16200000">
            <a:off x="7947715" y="1679082"/>
            <a:ext cx="2154238" cy="2795588"/>
          </a:xfrm>
          <a:custGeom>
            <a:avLst/>
            <a:gdLst>
              <a:gd name="connsiteX0" fmla="*/ 1077119 w 2154238"/>
              <a:gd name="connsiteY0" fmla="*/ 0 h 2795588"/>
              <a:gd name="connsiteX1" fmla="*/ 2154238 w 2154238"/>
              <a:gd name="connsiteY1" fmla="*/ 1076325 h 2795588"/>
              <a:gd name="connsiteX2" fmla="*/ 1397421 w 2154238"/>
              <a:gd name="connsiteY2" fmla="*/ 2104261 h 2795588"/>
              <a:gd name="connsiteX3" fmla="*/ 1327547 w 2154238"/>
              <a:gd name="connsiteY3" fmla="*/ 2122214 h 2795588"/>
              <a:gd name="connsiteX4" fmla="*/ 1327547 w 2154238"/>
              <a:gd name="connsiteY4" fmla="*/ 2253140 h 2795588"/>
              <a:gd name="connsiteX5" fmla="*/ 1577975 w 2154238"/>
              <a:gd name="connsiteY5" fmla="*/ 2253140 h 2795588"/>
              <a:gd name="connsiteX6" fmla="*/ 1077119 w 2154238"/>
              <a:gd name="connsiteY6" fmla="*/ 2795588 h 2795588"/>
              <a:gd name="connsiteX7" fmla="*/ 576262 w 2154238"/>
              <a:gd name="connsiteY7" fmla="*/ 2253140 h 2795588"/>
              <a:gd name="connsiteX8" fmla="*/ 826690 w 2154238"/>
              <a:gd name="connsiteY8" fmla="*/ 2253140 h 2795588"/>
              <a:gd name="connsiteX9" fmla="*/ 826690 w 2154238"/>
              <a:gd name="connsiteY9" fmla="*/ 2122214 h 2795588"/>
              <a:gd name="connsiteX10" fmla="*/ 756817 w 2154238"/>
              <a:gd name="connsiteY10" fmla="*/ 2104261 h 2795588"/>
              <a:gd name="connsiteX11" fmla="*/ 0 w 2154238"/>
              <a:gd name="connsiteY11" fmla="*/ 1076325 h 2795588"/>
              <a:gd name="connsiteX12" fmla="*/ 1077119 w 2154238"/>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238" h="2795588">
                <a:moveTo>
                  <a:pt x="1077119" y="0"/>
                </a:moveTo>
                <a:cubicBezTo>
                  <a:pt x="1671995" y="0"/>
                  <a:pt x="2154238" y="481887"/>
                  <a:pt x="2154238" y="1076325"/>
                </a:cubicBezTo>
                <a:cubicBezTo>
                  <a:pt x="2154238" y="1559306"/>
                  <a:pt x="1835883" y="1967986"/>
                  <a:pt x="1397421" y="2104261"/>
                </a:cubicBezTo>
                <a:lnTo>
                  <a:pt x="1327547" y="2122214"/>
                </a:lnTo>
                <a:lnTo>
                  <a:pt x="1327547" y="2253140"/>
                </a:lnTo>
                <a:lnTo>
                  <a:pt x="1577975" y="2253140"/>
                </a:lnTo>
                <a:lnTo>
                  <a:pt x="1077119" y="2795588"/>
                </a:lnTo>
                <a:lnTo>
                  <a:pt x="576262" y="2253140"/>
                </a:lnTo>
                <a:lnTo>
                  <a:pt x="826690" y="2253140"/>
                </a:lnTo>
                <a:lnTo>
                  <a:pt x="826690" y="2122214"/>
                </a:lnTo>
                <a:lnTo>
                  <a:pt x="756817" y="2104261"/>
                </a:lnTo>
                <a:cubicBezTo>
                  <a:pt x="318356" y="1967986"/>
                  <a:pt x="0" y="1559306"/>
                  <a:pt x="0" y="1076325"/>
                </a:cubicBezTo>
                <a:cubicBezTo>
                  <a:pt x="0" y="481887"/>
                  <a:pt x="482243" y="0"/>
                  <a:pt x="1077119"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40">
            <a:extLst>
              <a:ext uri="{FF2B5EF4-FFF2-40B4-BE49-F238E27FC236}">
                <a16:creationId xmlns:a16="http://schemas.microsoft.com/office/drawing/2014/main" xmlns="" id="{3CF2198B-01D1-49AA-ABF0-6BCD7ED33AAB}"/>
              </a:ext>
            </a:extLst>
          </p:cNvPr>
          <p:cNvSpPr txBox="1">
            <a:spLocks noChangeArrowheads="1"/>
          </p:cNvSpPr>
          <p:nvPr/>
        </p:nvSpPr>
        <p:spPr bwMode="auto">
          <a:xfrm>
            <a:off x="7626245" y="2431558"/>
            <a:ext cx="2154237"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90%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9" name="文本框 46">
            <a:extLst>
              <a:ext uri="{FF2B5EF4-FFF2-40B4-BE49-F238E27FC236}">
                <a16:creationId xmlns:a16="http://schemas.microsoft.com/office/drawing/2014/main" xmlns="" id="{2CED7307-F134-49CF-ACEF-1AC96B66C51E}"/>
              </a:ext>
            </a:extLst>
          </p:cNvPr>
          <p:cNvSpPr txBox="1">
            <a:spLocks noChangeArrowheads="1"/>
          </p:cNvSpPr>
          <p:nvPr/>
        </p:nvSpPr>
        <p:spPr bwMode="auto">
          <a:xfrm>
            <a:off x="1997592" y="3161808"/>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0" name="文本框 47">
            <a:extLst>
              <a:ext uri="{FF2B5EF4-FFF2-40B4-BE49-F238E27FC236}">
                <a16:creationId xmlns:a16="http://schemas.microsoft.com/office/drawing/2014/main" xmlns="" id="{D325CAA5-3559-4893-B228-5073614AFE72}"/>
              </a:ext>
            </a:extLst>
          </p:cNvPr>
          <p:cNvSpPr txBox="1">
            <a:spLocks noChangeArrowheads="1"/>
          </p:cNvSpPr>
          <p:nvPr/>
        </p:nvSpPr>
        <p:spPr bwMode="auto">
          <a:xfrm>
            <a:off x="4817493"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1" name="文本框 48">
            <a:extLst>
              <a:ext uri="{FF2B5EF4-FFF2-40B4-BE49-F238E27FC236}">
                <a16:creationId xmlns:a16="http://schemas.microsoft.com/office/drawing/2014/main" xmlns="" id="{6BD9BAD6-D5D0-48AB-8610-FC444C091643}"/>
              </a:ext>
            </a:extLst>
          </p:cNvPr>
          <p:cNvSpPr txBox="1">
            <a:spLocks noChangeArrowheads="1"/>
          </p:cNvSpPr>
          <p:nvPr/>
        </p:nvSpPr>
        <p:spPr bwMode="auto">
          <a:xfrm>
            <a:off x="7631007"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2" name="矩形 38">
            <a:extLst>
              <a:ext uri="{FF2B5EF4-FFF2-40B4-BE49-F238E27FC236}">
                <a16:creationId xmlns:a16="http://schemas.microsoft.com/office/drawing/2014/main" xmlns="" id="{7D8F8F00-C593-4569-9CFB-8B23281D312A}"/>
              </a:ext>
            </a:extLst>
          </p:cNvPr>
          <p:cNvSpPr>
            <a:spLocks noChangeArrowheads="1"/>
          </p:cNvSpPr>
          <p:nvPr/>
        </p:nvSpPr>
        <p:spPr bwMode="auto">
          <a:xfrm>
            <a:off x="2064212" y="4361947"/>
            <a:ext cx="2086030"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defRPr/>
            </a:pPr>
            <a:r>
              <a:rPr lang="zh-CN" altLang="en-US" sz="2400" b="1" kern="0" dirty="0">
                <a:solidFill>
                  <a:schemeClr val="bg1">
                    <a:lumMod val="50000"/>
                  </a:schemeClr>
                </a:solidFill>
                <a:latin typeface="微软雅黑" pitchFamily="34" charset="-122"/>
                <a:ea typeface="微软雅黑" pitchFamily="34" charset="-122"/>
              </a:rPr>
              <a:t>加入标题</a:t>
            </a:r>
            <a:endParaRPr lang="en-US" altLang="zh-CN" sz="2400" b="1" kern="0" dirty="0">
              <a:solidFill>
                <a:schemeClr val="bg1">
                  <a:lumMod val="50000"/>
                </a:schemeClr>
              </a:solidFill>
              <a:latin typeface="微软雅黑" pitchFamily="34" charset="-122"/>
              <a:ea typeface="微软雅黑" pitchFamily="34" charset="-122"/>
            </a:endParaRPr>
          </a:p>
          <a:p>
            <a:pPr algn="ctr">
              <a:lnSpc>
                <a:spcPct val="150000"/>
              </a:lnSpc>
              <a:defRPr/>
            </a:pPr>
            <a:r>
              <a:rPr lang="zh-CN" altLang="en-US" sz="11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chemeClr val="bg1">
                  <a:lumMod val="50000"/>
                </a:schemeClr>
              </a:solidFill>
              <a:latin typeface="微软雅黑" pitchFamily="34" charset="-122"/>
              <a:ea typeface="微软雅黑" pitchFamily="34" charset="-122"/>
            </a:endParaRPr>
          </a:p>
        </p:txBody>
      </p:sp>
      <p:sp>
        <p:nvSpPr>
          <p:cNvPr id="13" name="矩形 38">
            <a:extLst>
              <a:ext uri="{FF2B5EF4-FFF2-40B4-BE49-F238E27FC236}">
                <a16:creationId xmlns:a16="http://schemas.microsoft.com/office/drawing/2014/main" xmlns="" id="{CDD8F700-D0C7-4DCD-B236-FAA96D8B1495}"/>
              </a:ext>
            </a:extLst>
          </p:cNvPr>
          <p:cNvSpPr>
            <a:spLocks noChangeArrowheads="1"/>
          </p:cNvSpPr>
          <p:nvPr/>
        </p:nvSpPr>
        <p:spPr bwMode="auto">
          <a:xfrm>
            <a:off x="4890077"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
        <p:nvSpPr>
          <p:cNvPr id="14" name="矩形 38">
            <a:extLst>
              <a:ext uri="{FF2B5EF4-FFF2-40B4-BE49-F238E27FC236}">
                <a16:creationId xmlns:a16="http://schemas.microsoft.com/office/drawing/2014/main" xmlns="" id="{0AA532E3-A5E3-469E-9190-B2898A3402DD}"/>
              </a:ext>
            </a:extLst>
          </p:cNvPr>
          <p:cNvSpPr>
            <a:spLocks noChangeArrowheads="1"/>
          </p:cNvSpPr>
          <p:nvPr/>
        </p:nvSpPr>
        <p:spPr bwMode="auto">
          <a:xfrm>
            <a:off x="7701735"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2605064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47"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0"/>
                                        <p:tgtEl>
                                          <p:spTgt spid="12"/>
                                        </p:tgtEl>
                                      </p:cBhvr>
                                    </p:animEffect>
                                    <p:anim calcmode="lin" valueType="num">
                                      <p:cBhvr>
                                        <p:cTn id="68" dur="1000" fill="hold"/>
                                        <p:tgtEl>
                                          <p:spTgt spid="12"/>
                                        </p:tgtEl>
                                        <p:attrNameLst>
                                          <p:attrName>ppt_x</p:attrName>
                                        </p:attrNameLst>
                                      </p:cBhvr>
                                      <p:tavLst>
                                        <p:tav tm="0">
                                          <p:val>
                                            <p:strVal val="#ppt_x"/>
                                          </p:val>
                                        </p:tav>
                                        <p:tav tm="100000">
                                          <p:val>
                                            <p:strVal val="#ppt_x"/>
                                          </p:val>
                                        </p:tav>
                                      </p:tavLst>
                                    </p:anim>
                                    <p:anim calcmode="lin" valueType="num">
                                      <p:cBhvr>
                                        <p:cTn id="6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8" y="2270640"/>
            <a:ext cx="6657451"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6600" b="1" spc="300" dirty="0">
                <a:solidFill>
                  <a:srgbClr val="2D9F7E"/>
                </a:solidFill>
                <a:latin typeface="微软雅黑" panose="020B0503020204020204" pitchFamily="34" charset="-122"/>
                <a:ea typeface="微软雅黑" panose="020B0503020204020204" pitchFamily="34" charset="-122"/>
              </a:rPr>
              <a:t>谢谢您的观看</a:t>
            </a:r>
            <a:r>
              <a:rPr lang="en-US" altLang="zh-CN" sz="6600" b="1" spc="300" dirty="0">
                <a:solidFill>
                  <a:srgbClr val="2D9F7E"/>
                </a:solidFill>
                <a:latin typeface="微软雅黑" panose="020B0503020204020204" pitchFamily="34" charset="-122"/>
                <a:ea typeface="微软雅黑" panose="020B0503020204020204" pitchFamily="34" charset="-122"/>
              </a:rPr>
              <a:t>!</a:t>
            </a:r>
            <a:endParaRPr lang="zh-CN" altLang="en-US" sz="6600" b="1" spc="300"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91653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新员工入职培训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1184</TotalTime>
  <Words>2026</Words>
  <Application>Microsoft Office PowerPoint</Application>
  <PresentationFormat>宽屏</PresentationFormat>
  <Paragraphs>317</Paragraphs>
  <Slides>24</Slides>
  <Notes>24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24</vt:i4>
      </vt:variant>
    </vt:vector>
  </HeadingPairs>
  <TitlesOfParts>
    <vt:vector size="44" baseType="lpstr">
      <vt:lpstr>FontAwesome</vt:lpstr>
      <vt:lpstr>Gill Sans</vt:lpstr>
      <vt:lpstr>hakuyoxingshu7000</vt:lpstr>
      <vt:lpstr>Lato Bold</vt:lpstr>
      <vt:lpstr>Lato Light</vt:lpstr>
      <vt:lpstr>Lato Regular</vt:lpstr>
      <vt:lpstr>Source Sans Pro</vt:lpstr>
      <vt:lpstr>等线</vt:lpstr>
      <vt:lpstr>等线 Light</vt:lpstr>
      <vt:lpstr>方正兰亭超细黑简体</vt:lpstr>
      <vt:lpstr>方正正黑简体</vt:lpstr>
      <vt:lpstr>宋体</vt:lpstr>
      <vt:lpstr>微软雅黑</vt:lpstr>
      <vt:lpstr>造字工房尚雅体演示版常规体</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大气新员工入职培训PPT模板2</dc:title>
  <dc:creator>第一PPT</dc:creator>
  <cp:keywords>www.1ppt.com</cp:keywords>
  <dc:description>www.1ppt.com</dc:description>
  <cp:lastModifiedBy>faith123</cp:lastModifiedBy>
  <cp:revision>228</cp:revision>
  <dcterms:created xsi:type="dcterms:W3CDTF">2018-02-23T07:21:57Z</dcterms:created>
  <dcterms:modified xsi:type="dcterms:W3CDTF">2019-12-13T06:03:10Z</dcterms:modified>
</cp:coreProperties>
</file>