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1"/>
  </p:notesMasterIdLst>
  <p:handoutMasterIdLst>
    <p:handoutMasterId r:id="rId32"/>
  </p:handoutMasterIdLst>
  <p:sldIdLst>
    <p:sldId id="320" r:id="rId2"/>
    <p:sldId id="321" r:id="rId3"/>
    <p:sldId id="322" r:id="rId4"/>
    <p:sldId id="324" r:id="rId5"/>
    <p:sldId id="330" r:id="rId6"/>
    <p:sldId id="329" r:id="rId7"/>
    <p:sldId id="331" r:id="rId8"/>
    <p:sldId id="325" r:id="rId9"/>
    <p:sldId id="334" r:id="rId10"/>
    <p:sldId id="333" r:id="rId11"/>
    <p:sldId id="335" r:id="rId12"/>
    <p:sldId id="332" r:id="rId13"/>
    <p:sldId id="326" r:id="rId14"/>
    <p:sldId id="340" r:id="rId15"/>
    <p:sldId id="336" r:id="rId16"/>
    <p:sldId id="339" r:id="rId17"/>
    <p:sldId id="338" r:id="rId18"/>
    <p:sldId id="337" r:id="rId19"/>
    <p:sldId id="327" r:id="rId20"/>
    <p:sldId id="345" r:id="rId21"/>
    <p:sldId id="342" r:id="rId22"/>
    <p:sldId id="341" r:id="rId23"/>
    <p:sldId id="344" r:id="rId24"/>
    <p:sldId id="328" r:id="rId25"/>
    <p:sldId id="348" r:id="rId26"/>
    <p:sldId id="346" r:id="rId27"/>
    <p:sldId id="343" r:id="rId28"/>
    <p:sldId id="347" r:id="rId29"/>
    <p:sldId id="350" r:id="rId30"/>
  </p:sldIdLst>
  <p:sldSz cx="9144000" cy="5145088"/>
  <p:notesSz cx="6858000" cy="9144000"/>
  <p:custDataLst>
    <p:tags r:id="rId33"/>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6543A"/>
    <a:srgbClr val="291618"/>
    <a:srgbClr val="B59F87"/>
    <a:srgbClr val="371D1F"/>
    <a:srgbClr val="723A3E"/>
    <a:srgbClr val="532B2E"/>
    <a:srgbClr val="633336"/>
    <a:srgbClr val="562C2F"/>
    <a:srgbClr val="4A2629"/>
    <a:srgbClr val="922E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80" autoAdjust="0"/>
    <p:restoredTop sz="94660"/>
  </p:normalViewPr>
  <p:slideViewPr>
    <p:cSldViewPr snapToGrid="0">
      <p:cViewPr varScale="1">
        <p:scale>
          <a:sx n="149" d="100"/>
          <a:sy n="149" d="100"/>
        </p:scale>
        <p:origin x="108" y="11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8" d="100"/>
          <a:sy n="88" d="100"/>
        </p:scale>
        <p:origin x="2964"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B92D851-C7E0-407E-821F-ED143080F2C1}" type="datetimeFigureOut">
              <a:rPr lang="zh-CN" altLang="en-US" smtClean="0"/>
              <a:t>2019/12/11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5E9187-6527-41AE-9530-774617C2F6A2}"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A5268-FB0C-450E-96E9-03F931237804}"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56156D-592E-4B4D-8772-D689FB057AF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a:t>
            </a:fld>
            <a:endParaRPr lang="zh-CN" altLang="en-US"/>
          </a:p>
        </p:txBody>
      </p:sp>
    </p:spTree>
    <p:extLst>
      <p:ext uri="{BB962C8B-B14F-4D97-AF65-F5344CB8AC3E}">
        <p14:creationId xmlns:p14="http://schemas.microsoft.com/office/powerpoint/2010/main" val="1181878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a:t>
            </a:fld>
            <a:endParaRPr lang="zh-CN" altLang="en-US"/>
          </a:p>
        </p:txBody>
      </p:sp>
    </p:spTree>
    <p:extLst>
      <p:ext uri="{BB962C8B-B14F-4D97-AF65-F5344CB8AC3E}">
        <p14:creationId xmlns:p14="http://schemas.microsoft.com/office/powerpoint/2010/main" val="3079369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3</a:t>
            </a:fld>
            <a:endParaRPr lang="zh-CN" altLang="en-US"/>
          </a:p>
        </p:txBody>
      </p:sp>
    </p:spTree>
    <p:extLst>
      <p:ext uri="{BB962C8B-B14F-4D97-AF65-F5344CB8AC3E}">
        <p14:creationId xmlns:p14="http://schemas.microsoft.com/office/powerpoint/2010/main" val="3591996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4</a:t>
            </a:fld>
            <a:endParaRPr lang="zh-CN" altLang="en-US"/>
          </a:p>
        </p:txBody>
      </p:sp>
    </p:spTree>
    <p:extLst>
      <p:ext uri="{BB962C8B-B14F-4D97-AF65-F5344CB8AC3E}">
        <p14:creationId xmlns:p14="http://schemas.microsoft.com/office/powerpoint/2010/main" val="2149271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5</a:t>
            </a:fld>
            <a:endParaRPr lang="zh-CN" altLang="en-US"/>
          </a:p>
        </p:txBody>
      </p:sp>
    </p:spTree>
    <p:extLst>
      <p:ext uri="{BB962C8B-B14F-4D97-AF65-F5344CB8AC3E}">
        <p14:creationId xmlns:p14="http://schemas.microsoft.com/office/powerpoint/2010/main" val="1241338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6</a:t>
            </a:fld>
            <a:endParaRPr lang="zh-CN" altLang="en-US"/>
          </a:p>
        </p:txBody>
      </p:sp>
    </p:spTree>
    <p:extLst>
      <p:ext uri="{BB962C8B-B14F-4D97-AF65-F5344CB8AC3E}">
        <p14:creationId xmlns:p14="http://schemas.microsoft.com/office/powerpoint/2010/main" val="506153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7</a:t>
            </a:fld>
            <a:endParaRPr lang="zh-CN" altLang="en-US"/>
          </a:p>
        </p:txBody>
      </p:sp>
    </p:spTree>
    <p:extLst>
      <p:ext uri="{BB962C8B-B14F-4D97-AF65-F5344CB8AC3E}">
        <p14:creationId xmlns:p14="http://schemas.microsoft.com/office/powerpoint/2010/main" val="3082420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8</a:t>
            </a:fld>
            <a:endParaRPr lang="zh-CN" altLang="en-US"/>
          </a:p>
        </p:txBody>
      </p:sp>
    </p:spTree>
    <p:extLst>
      <p:ext uri="{BB962C8B-B14F-4D97-AF65-F5344CB8AC3E}">
        <p14:creationId xmlns:p14="http://schemas.microsoft.com/office/powerpoint/2010/main" val="10360873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9</a:t>
            </a:fld>
            <a:endParaRPr lang="zh-CN" altLang="en-US"/>
          </a:p>
        </p:txBody>
      </p:sp>
    </p:spTree>
    <p:extLst>
      <p:ext uri="{BB962C8B-B14F-4D97-AF65-F5344CB8AC3E}">
        <p14:creationId xmlns:p14="http://schemas.microsoft.com/office/powerpoint/2010/main" val="3044466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10</a:t>
            </a:fld>
            <a:endParaRPr lang="zh-CN" altLang="en-US"/>
          </a:p>
        </p:txBody>
      </p:sp>
    </p:spTree>
    <p:extLst>
      <p:ext uri="{BB962C8B-B14F-4D97-AF65-F5344CB8AC3E}">
        <p14:creationId xmlns:p14="http://schemas.microsoft.com/office/powerpoint/2010/main" val="2253410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11</a:t>
            </a:fld>
            <a:endParaRPr lang="zh-CN" altLang="en-US"/>
          </a:p>
        </p:txBody>
      </p:sp>
    </p:spTree>
    <p:extLst>
      <p:ext uri="{BB962C8B-B14F-4D97-AF65-F5344CB8AC3E}">
        <p14:creationId xmlns:p14="http://schemas.microsoft.com/office/powerpoint/2010/main" val="3081879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12</a:t>
            </a:fld>
            <a:endParaRPr lang="zh-CN" altLang="en-US"/>
          </a:p>
        </p:txBody>
      </p:sp>
    </p:spTree>
    <p:extLst>
      <p:ext uri="{BB962C8B-B14F-4D97-AF65-F5344CB8AC3E}">
        <p14:creationId xmlns:p14="http://schemas.microsoft.com/office/powerpoint/2010/main" val="989067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13</a:t>
            </a:fld>
            <a:endParaRPr lang="zh-CN" altLang="en-US"/>
          </a:p>
        </p:txBody>
      </p:sp>
    </p:spTree>
    <p:extLst>
      <p:ext uri="{BB962C8B-B14F-4D97-AF65-F5344CB8AC3E}">
        <p14:creationId xmlns:p14="http://schemas.microsoft.com/office/powerpoint/2010/main" val="28573628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14</a:t>
            </a:fld>
            <a:endParaRPr lang="zh-CN" altLang="en-US"/>
          </a:p>
        </p:txBody>
      </p:sp>
    </p:spTree>
    <p:extLst>
      <p:ext uri="{BB962C8B-B14F-4D97-AF65-F5344CB8AC3E}">
        <p14:creationId xmlns:p14="http://schemas.microsoft.com/office/powerpoint/2010/main" val="5901256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15</a:t>
            </a:fld>
            <a:endParaRPr lang="zh-CN" altLang="en-US"/>
          </a:p>
        </p:txBody>
      </p:sp>
    </p:spTree>
    <p:extLst>
      <p:ext uri="{BB962C8B-B14F-4D97-AF65-F5344CB8AC3E}">
        <p14:creationId xmlns:p14="http://schemas.microsoft.com/office/powerpoint/2010/main" val="3708064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16</a:t>
            </a:fld>
            <a:endParaRPr lang="zh-CN" altLang="en-US"/>
          </a:p>
        </p:txBody>
      </p:sp>
    </p:spTree>
    <p:extLst>
      <p:ext uri="{BB962C8B-B14F-4D97-AF65-F5344CB8AC3E}">
        <p14:creationId xmlns:p14="http://schemas.microsoft.com/office/powerpoint/2010/main" val="20487382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17</a:t>
            </a:fld>
            <a:endParaRPr lang="zh-CN" altLang="en-US"/>
          </a:p>
        </p:txBody>
      </p:sp>
    </p:spTree>
    <p:extLst>
      <p:ext uri="{BB962C8B-B14F-4D97-AF65-F5344CB8AC3E}">
        <p14:creationId xmlns:p14="http://schemas.microsoft.com/office/powerpoint/2010/main" val="34357634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18</a:t>
            </a:fld>
            <a:endParaRPr lang="zh-CN" altLang="en-US"/>
          </a:p>
        </p:txBody>
      </p:sp>
    </p:spTree>
    <p:extLst>
      <p:ext uri="{BB962C8B-B14F-4D97-AF65-F5344CB8AC3E}">
        <p14:creationId xmlns:p14="http://schemas.microsoft.com/office/powerpoint/2010/main" val="6798549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19</a:t>
            </a:fld>
            <a:endParaRPr lang="zh-CN" altLang="en-US"/>
          </a:p>
        </p:txBody>
      </p:sp>
    </p:spTree>
    <p:extLst>
      <p:ext uri="{BB962C8B-B14F-4D97-AF65-F5344CB8AC3E}">
        <p14:creationId xmlns:p14="http://schemas.microsoft.com/office/powerpoint/2010/main" val="1686895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20</a:t>
            </a:fld>
            <a:endParaRPr lang="zh-CN" altLang="en-US"/>
          </a:p>
        </p:txBody>
      </p:sp>
    </p:spTree>
    <p:extLst>
      <p:ext uri="{BB962C8B-B14F-4D97-AF65-F5344CB8AC3E}">
        <p14:creationId xmlns:p14="http://schemas.microsoft.com/office/powerpoint/2010/main" val="28281412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21</a:t>
            </a:fld>
            <a:endParaRPr lang="zh-CN" altLang="en-US"/>
          </a:p>
        </p:txBody>
      </p:sp>
    </p:spTree>
    <p:extLst>
      <p:ext uri="{BB962C8B-B14F-4D97-AF65-F5344CB8AC3E}">
        <p14:creationId xmlns:p14="http://schemas.microsoft.com/office/powerpoint/2010/main" val="12607022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22</a:t>
            </a:fld>
            <a:endParaRPr lang="zh-CN" altLang="en-US"/>
          </a:p>
        </p:txBody>
      </p:sp>
    </p:spTree>
    <p:extLst>
      <p:ext uri="{BB962C8B-B14F-4D97-AF65-F5344CB8AC3E}">
        <p14:creationId xmlns:p14="http://schemas.microsoft.com/office/powerpoint/2010/main" val="42221054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23</a:t>
            </a:fld>
            <a:endParaRPr lang="zh-CN" altLang="en-US"/>
          </a:p>
        </p:txBody>
      </p:sp>
    </p:spTree>
    <p:extLst>
      <p:ext uri="{BB962C8B-B14F-4D97-AF65-F5344CB8AC3E}">
        <p14:creationId xmlns:p14="http://schemas.microsoft.com/office/powerpoint/2010/main" val="11163383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24</a:t>
            </a:fld>
            <a:endParaRPr lang="zh-CN" altLang="en-US"/>
          </a:p>
        </p:txBody>
      </p:sp>
    </p:spTree>
    <p:extLst>
      <p:ext uri="{BB962C8B-B14F-4D97-AF65-F5344CB8AC3E}">
        <p14:creationId xmlns:p14="http://schemas.microsoft.com/office/powerpoint/2010/main" val="33182934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25</a:t>
            </a:fld>
            <a:endParaRPr lang="zh-CN" altLang="en-US"/>
          </a:p>
        </p:txBody>
      </p:sp>
    </p:spTree>
    <p:extLst>
      <p:ext uri="{BB962C8B-B14F-4D97-AF65-F5344CB8AC3E}">
        <p14:creationId xmlns:p14="http://schemas.microsoft.com/office/powerpoint/2010/main" val="25222712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26</a:t>
            </a:fld>
            <a:endParaRPr lang="zh-CN" altLang="en-US"/>
          </a:p>
        </p:txBody>
      </p:sp>
    </p:spTree>
    <p:extLst>
      <p:ext uri="{BB962C8B-B14F-4D97-AF65-F5344CB8AC3E}">
        <p14:creationId xmlns:p14="http://schemas.microsoft.com/office/powerpoint/2010/main" val="27590335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27</a:t>
            </a:fld>
            <a:endParaRPr lang="zh-CN" altLang="en-US"/>
          </a:p>
        </p:txBody>
      </p:sp>
    </p:spTree>
    <p:extLst>
      <p:ext uri="{BB962C8B-B14F-4D97-AF65-F5344CB8AC3E}">
        <p14:creationId xmlns:p14="http://schemas.microsoft.com/office/powerpoint/2010/main" val="8274576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28</a:t>
            </a:fld>
            <a:endParaRPr lang="zh-CN" altLang="en-US"/>
          </a:p>
        </p:txBody>
      </p:sp>
    </p:spTree>
    <p:extLst>
      <p:ext uri="{BB962C8B-B14F-4D97-AF65-F5344CB8AC3E}">
        <p14:creationId xmlns:p14="http://schemas.microsoft.com/office/powerpoint/2010/main" val="9037023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29</a:t>
            </a:fld>
            <a:endParaRPr lang="zh-CN" altLang="en-US"/>
          </a:p>
        </p:txBody>
      </p:sp>
    </p:spTree>
    <p:extLst>
      <p:ext uri="{BB962C8B-B14F-4D97-AF65-F5344CB8AC3E}">
        <p14:creationId xmlns:p14="http://schemas.microsoft.com/office/powerpoint/2010/main" val="278679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2363"/>
            <a:ext cx="6858000" cy="1242205"/>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642"/>
            <a:ext cx="78867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3160"/>
            <a:ext cx="7886700" cy="1125488"/>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
        <p:nvSpPr>
          <p:cNvPr id="9" name="矩形 8"/>
          <p:cNvSpPr/>
          <p:nvPr userDrawn="1"/>
        </p:nvSpPr>
        <p:spPr>
          <a:xfrm>
            <a:off x="7156828" y="4792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1261"/>
            <a:ext cx="3868340"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9386"/>
            <a:ext cx="3868340"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1261"/>
            <a:ext cx="3887391"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9386"/>
            <a:ext cx="3887391"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8" name="Footer Placeholder 7"/>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4" name="Footer Placeholder 3"/>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3" name="Footer Placeholder 2"/>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798"/>
            <a:ext cx="4629150" cy="3656347"/>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642"/>
            <a:ext cx="7886700" cy="3264511"/>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2019/12/11</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1351" y="663538"/>
            <a:ext cx="1399930" cy="108012"/>
          </a:xfrm>
          <a:prstGeom prst="rect">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userDrawn="1"/>
        </p:nvSpPr>
        <p:spPr>
          <a:xfrm>
            <a:off x="137160" y="96838"/>
            <a:ext cx="495300" cy="495300"/>
          </a:xfrm>
          <a:prstGeom prst="ellipse">
            <a:avLst/>
          </a:prstGeom>
          <a:blipFill>
            <a:blip r:embed="rId13" cstate="screen"/>
            <a:stretch>
              <a:fillRect/>
            </a:stretch>
          </a:bli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stretch>
            <a:fillRect/>
          </a:stretch>
        </p:blipFill>
        <p:spPr>
          <a:xfrm>
            <a:off x="0" y="11559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dirty="0" smtClean="0">
                <a:solidFill>
                  <a:srgbClr val="76543A"/>
                </a:solidFill>
                <a:latin typeface="微软雅黑" panose="020B0503020204020204" pitchFamily="34" charset="-122"/>
                <a:ea typeface="微软雅黑" panose="020B0503020204020204" pitchFamily="34" charset="-122"/>
              </a:rPr>
              <a:t>欧式精品室内设计</a:t>
            </a:r>
            <a:r>
              <a:rPr lang="en-US" altLang="zh-CN" sz="3600" b="1" dirty="0" smtClean="0">
                <a:solidFill>
                  <a:srgbClr val="76543A"/>
                </a:solidFill>
                <a:latin typeface="微软雅黑" panose="020B0503020204020204" pitchFamily="34" charset="-122"/>
                <a:ea typeface="微软雅黑" panose="020B0503020204020204" pitchFamily="34" charset="-122"/>
              </a:rPr>
              <a:t>PPT</a:t>
            </a:r>
            <a:endParaRPr lang="zh-CN" altLang="en-US" sz="3600" b="1" dirty="0">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94005"/>
            <a:chOff x="3878932" y="3054730"/>
            <a:chExt cx="5562600" cy="29400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ABB58B"/>
                </a:solidFill>
                <a:effectLst/>
                <a:uLnTx/>
                <a:uFillTx/>
                <a:latin typeface="Calibri" panose="020F0502020204030204"/>
                <a:ea typeface="宋体" panose="02010600030101010101" pitchFamily="2" charset="-122"/>
              </a:endParaRPr>
            </a:p>
          </p:txBody>
        </p:sp>
        <p:sp>
          <p:nvSpPr>
            <p:cNvPr id="13" name="Text Box 2"/>
            <p:cNvSpPr txBox="1">
              <a:spLocks noChangeArrowheads="1"/>
            </p:cNvSpPr>
            <p:nvPr/>
          </p:nvSpPr>
          <p:spPr bwMode="auto">
            <a:xfrm>
              <a:off x="3878932" y="3054730"/>
              <a:ext cx="5562600" cy="294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anose="020B0604020202020204" pitchFamily="34" charset="0"/>
                </a:defRPr>
              </a:lvl1pPr>
              <a:lvl2pPr marL="742950" indent="-285750" eaLnBrk="0" hangingPunct="0">
                <a:defRPr baseline="-25000">
                  <a:solidFill>
                    <a:schemeClr val="tx1"/>
                  </a:solidFill>
                  <a:latin typeface="Arial" panose="020B0604020202020204" pitchFamily="34" charset="0"/>
                </a:defRPr>
              </a:lvl2pPr>
              <a:lvl3pPr marL="1143000" indent="-228600" eaLnBrk="0" hangingPunct="0">
                <a:defRPr baseline="-25000">
                  <a:solidFill>
                    <a:schemeClr val="tx1"/>
                  </a:solidFill>
                  <a:latin typeface="Arial" panose="020B0604020202020204" pitchFamily="34" charset="0"/>
                </a:defRPr>
              </a:lvl3pPr>
              <a:lvl4pPr marL="1600200" indent="-228600" eaLnBrk="0" hangingPunct="0">
                <a:defRPr baseline="-25000">
                  <a:solidFill>
                    <a:schemeClr val="tx1"/>
                  </a:solidFill>
                  <a:latin typeface="Arial" panose="020B0604020202020204" pitchFamily="34" charset="0"/>
                </a:defRPr>
              </a:lvl4pPr>
              <a:lvl5pPr marL="2057400" indent="-228600" eaLnBrk="0" hangingPunct="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defRPr/>
              </a:pP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PPT</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043609" y="1475073"/>
            <a:ext cx="7056784" cy="2783220"/>
          </a:xfrm>
          <a:prstGeom prst="rect">
            <a:avLst/>
          </a:prstGeom>
          <a:solidFill>
            <a:srgbClr val="FFFFFF">
              <a:alpha val="57647"/>
            </a:srgbClr>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a:latin typeface="Arial" panose="020B0604020202020204" pitchFamily="34" charset="0"/>
            </a:endParaRPr>
          </a:p>
        </p:txBody>
      </p:sp>
      <p:sp>
        <p:nvSpPr>
          <p:cNvPr id="5" name="TextBox 84"/>
          <p:cNvSpPr txBox="1"/>
          <p:nvPr/>
        </p:nvSpPr>
        <p:spPr>
          <a:xfrm>
            <a:off x="1254744" y="1995686"/>
            <a:ext cx="6644138" cy="1938992"/>
          </a:xfrm>
          <a:prstGeom prst="rect">
            <a:avLst/>
          </a:prstGeom>
          <a:noFill/>
        </p:spPr>
        <p:txBody>
          <a:bodyPr wrap="square" rtlCol="0">
            <a:spAutoFit/>
          </a:bodyPr>
          <a:lstStyle/>
          <a:p>
            <a:pPr lvl="0" algn="just" fontAlgn="base">
              <a:lnSpc>
                <a:spcPct val="150000"/>
              </a:lnSpc>
              <a:spcBef>
                <a:spcPct val="0"/>
              </a:spcBef>
              <a:spcAft>
                <a:spcPct val="0"/>
              </a:spcAft>
            </a:pPr>
            <a:r>
              <a:rPr lang="zh-CN" altLang="en-US" sz="1600" dirty="0">
                <a:solidFill>
                  <a:srgbClr val="000000">
                    <a:lumMod val="95000"/>
                    <a:lumOff val="5000"/>
                  </a:srgbClr>
                </a:solidFill>
                <a:latin typeface="微软雅黑" panose="020B0503020204020204" pitchFamily="34" charset="-122"/>
                <a:ea typeface="微软雅黑" panose="020B0503020204020204" pitchFamily="34" charset="-122"/>
              </a:rPr>
              <a:t>回顾这一年的工作，在取得成绩的同时，我们也找到了工作中的不足和问题，主要反映于</a:t>
            </a:r>
            <a:r>
              <a:rPr lang="en-US" altLang="zh-CN" sz="1600" dirty="0">
                <a:solidFill>
                  <a:srgbClr val="000000">
                    <a:lumMod val="95000"/>
                    <a:lumOff val="5000"/>
                  </a:srgbClr>
                </a:solidFill>
                <a:latin typeface="微软雅黑" panose="020B0503020204020204" pitchFamily="34" charset="-122"/>
                <a:ea typeface="微软雅黑" panose="020B0503020204020204" pitchFamily="34" charset="-122"/>
              </a:rPr>
              <a:t>xx</a:t>
            </a:r>
            <a:r>
              <a:rPr lang="zh-CN" altLang="en-US" sz="1600" dirty="0">
                <a:solidFill>
                  <a:srgbClr val="000000">
                    <a:lumMod val="95000"/>
                    <a:lumOff val="5000"/>
                  </a:srgbClr>
                </a:solidFill>
                <a:latin typeface="微软雅黑" panose="020B0503020204020204" pitchFamily="34" charset="-122"/>
                <a:ea typeface="微软雅黑" panose="020B0503020204020204" pitchFamily="34" charset="-122"/>
              </a:rPr>
              <a:t>及</a:t>
            </a:r>
            <a:r>
              <a:rPr lang="en-US" altLang="zh-CN" sz="1600" dirty="0">
                <a:solidFill>
                  <a:srgbClr val="000000">
                    <a:lumMod val="95000"/>
                    <a:lumOff val="5000"/>
                  </a:srgbClr>
                </a:solidFill>
                <a:latin typeface="微软雅黑" panose="020B0503020204020204" pitchFamily="34" charset="-122"/>
                <a:ea typeface="微软雅黑" panose="020B0503020204020204" pitchFamily="34" charset="-122"/>
              </a:rPr>
              <a:t>xxx</a:t>
            </a:r>
            <a:r>
              <a:rPr lang="zh-CN" altLang="en-US" sz="1600" dirty="0">
                <a:solidFill>
                  <a:srgbClr val="000000">
                    <a:lumMod val="95000"/>
                    <a:lumOff val="5000"/>
                  </a:srgbClr>
                </a:solidFill>
                <a:latin typeface="微软雅黑" panose="020B0503020204020204" pitchFamily="34" charset="-122"/>
                <a:ea typeface="微软雅黑" panose="020B0503020204020204" pitchFamily="34" charset="-122"/>
              </a:rPr>
              <a:t>的风格、定型还有待进一步探索，尤其是网上的公司产品库充分体现我们</a:t>
            </a:r>
            <a:r>
              <a:rPr lang="en-US" altLang="zh-CN" sz="1600" dirty="0">
                <a:solidFill>
                  <a:srgbClr val="000000">
                    <a:lumMod val="95000"/>
                    <a:lumOff val="5000"/>
                  </a:srgbClr>
                </a:solidFill>
                <a:latin typeface="微软雅黑" panose="020B0503020204020204" pitchFamily="34" charset="-122"/>
                <a:ea typeface="微软雅黑" panose="020B0503020204020204" pitchFamily="34" charset="-122"/>
              </a:rPr>
              <a:t>xxxxx</a:t>
            </a:r>
            <a:r>
              <a:rPr lang="zh-CN" altLang="en-US" sz="1600" dirty="0">
                <a:solidFill>
                  <a:srgbClr val="000000">
                    <a:lumMod val="95000"/>
                    <a:lumOff val="5000"/>
                  </a:srgbClr>
                </a:solidFill>
                <a:latin typeface="微软雅黑" panose="020B0503020204020204" pitchFamily="34" charset="-122"/>
                <a:ea typeface="微软雅黑" panose="020B0503020204020204" pitchFamily="34" charset="-122"/>
              </a:rPr>
              <a:t>和我们这个平台能为客户提供良好的商机和快捷方便的信息、导航的功能发挥。展望新的一年，我们将继续努力，力争各项工作更上一个新台阶。</a:t>
            </a:r>
          </a:p>
        </p:txBody>
      </p:sp>
      <p:grpSp>
        <p:nvGrpSpPr>
          <p:cNvPr id="6" name="组合 5"/>
          <p:cNvGrpSpPr/>
          <p:nvPr/>
        </p:nvGrpSpPr>
        <p:grpSpPr>
          <a:xfrm>
            <a:off x="1262063" y="910423"/>
            <a:ext cx="815267" cy="815267"/>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8" name="椭圆 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sp>
        <p:nvSpPr>
          <p:cNvPr id="9" name="椭圆 8"/>
          <p:cNvSpPr/>
          <p:nvPr/>
        </p:nvSpPr>
        <p:spPr>
          <a:xfrm>
            <a:off x="4119960" y="1569737"/>
            <a:ext cx="208597" cy="208597"/>
          </a:xfrm>
          <a:prstGeom prst="ellipse">
            <a:avLst/>
          </a:prstGeom>
          <a:solidFill>
            <a:srgbClr val="76543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nvGrpSpPr>
          <p:cNvPr id="10" name="组合 9"/>
          <p:cNvGrpSpPr/>
          <p:nvPr/>
        </p:nvGrpSpPr>
        <p:grpSpPr>
          <a:xfrm>
            <a:off x="1869430" y="903894"/>
            <a:ext cx="815267" cy="815267"/>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2" name="椭圆 11"/>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grpSp>
        <p:nvGrpSpPr>
          <p:cNvPr id="13" name="组合 12"/>
          <p:cNvGrpSpPr/>
          <p:nvPr/>
        </p:nvGrpSpPr>
        <p:grpSpPr>
          <a:xfrm>
            <a:off x="2555776" y="910423"/>
            <a:ext cx="815267" cy="815267"/>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5" name="椭圆 14"/>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grpSp>
        <p:nvGrpSpPr>
          <p:cNvPr id="16" name="组合 15"/>
          <p:cNvGrpSpPr/>
          <p:nvPr/>
        </p:nvGrpSpPr>
        <p:grpSpPr>
          <a:xfrm>
            <a:off x="3203848" y="903894"/>
            <a:ext cx="815267" cy="81526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8" name="椭圆 1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grpSp>
        <p:nvGrpSpPr>
          <p:cNvPr id="19" name="组合 18"/>
          <p:cNvGrpSpPr/>
          <p:nvPr/>
        </p:nvGrpSpPr>
        <p:grpSpPr>
          <a:xfrm>
            <a:off x="3066639" y="1673546"/>
            <a:ext cx="269066" cy="269066"/>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grpSp>
      <p:grpSp>
        <p:nvGrpSpPr>
          <p:cNvPr id="22" name="组合 21"/>
          <p:cNvGrpSpPr/>
          <p:nvPr/>
        </p:nvGrpSpPr>
        <p:grpSpPr>
          <a:xfrm>
            <a:off x="3639433" y="1830918"/>
            <a:ext cx="164768" cy="16476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5" name="TextBox 1"/>
          <p:cNvSpPr txBox="1"/>
          <p:nvPr/>
        </p:nvSpPr>
        <p:spPr>
          <a:xfrm>
            <a:off x="1428161" y="1065305"/>
            <a:ext cx="2372444" cy="492443"/>
          </a:xfrm>
          <a:prstGeom prst="rect">
            <a:avLst/>
          </a:prstGeom>
          <a:noFill/>
        </p:spPr>
        <p:txBody>
          <a:bodyPr wrap="none" lIns="0" tIns="0" rIns="0" bIns="0" rtlCol="0">
            <a:spAutoFit/>
          </a:bodyPr>
          <a:lstStyle/>
          <a:p>
            <a:r>
              <a:rPr lang="zh-CN" altLang="en-US" sz="3200" b="1" dirty="0" smtClean="0">
                <a:solidFill>
                  <a:schemeClr val="bg1"/>
                </a:solidFill>
                <a:latin typeface="微软雅黑" panose="020B0503020204020204" pitchFamily="34" charset="-122"/>
                <a:ea typeface="微软雅黑" panose="020B0503020204020204" pitchFamily="34" charset="-122"/>
              </a:rPr>
              <a:t>前  言  介  绍</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400" fill="hold"/>
                                        <p:tgtEl>
                                          <p:spTgt spid="6"/>
                                        </p:tgtEl>
                                        <p:attrNameLst>
                                          <p:attrName>ppt_w</p:attrName>
                                        </p:attrNameLst>
                                      </p:cBhvr>
                                      <p:tavLst>
                                        <p:tav tm="0">
                                          <p:val>
                                            <p:fltVal val="0"/>
                                          </p:val>
                                        </p:tav>
                                        <p:tav tm="100000">
                                          <p:val>
                                            <p:strVal val="#ppt_w"/>
                                          </p:val>
                                        </p:tav>
                                      </p:tavLst>
                                    </p:anim>
                                    <p:anim calcmode="lin" valueType="num">
                                      <p:cBhvr>
                                        <p:cTn id="10" dur="400" fill="hold"/>
                                        <p:tgtEl>
                                          <p:spTgt spid="6"/>
                                        </p:tgtEl>
                                        <p:attrNameLst>
                                          <p:attrName>ppt_h</p:attrName>
                                        </p:attrNameLst>
                                      </p:cBhvr>
                                      <p:tavLst>
                                        <p:tav tm="0">
                                          <p:val>
                                            <p:fltVal val="0"/>
                                          </p:val>
                                        </p:tav>
                                        <p:tav tm="100000">
                                          <p:val>
                                            <p:strVal val="#ppt_h"/>
                                          </p:val>
                                        </p:tav>
                                      </p:tavLst>
                                    </p:anim>
                                    <p:animEffect transition="in" filter="fade">
                                      <p:cBhvr>
                                        <p:cTn id="11" dur="400"/>
                                        <p:tgtEl>
                                          <p:spTgt spid="6"/>
                                        </p:tgtEl>
                                      </p:cBhvr>
                                    </p:animEffect>
                                  </p:childTnLst>
                                </p:cTn>
                              </p:par>
                              <p:par>
                                <p:cTn id="12" presetID="64" presetClass="path" presetSubtype="0" fill="hold" nodeType="withEffect">
                                  <p:stCondLst>
                                    <p:cond delay="0"/>
                                  </p:stCondLst>
                                  <p:childTnLst>
                                    <p:animMotion origin="layout" path="M 0.00087 -0.00679 L -0.58542 -0.34105 " pathEditMode="relative" rAng="0" ptsTypes="AA">
                                      <p:cBhvr>
                                        <p:cTn id="13" dur="400" spd="-100000" fill="hold"/>
                                        <p:tgtEl>
                                          <p:spTgt spid="6"/>
                                        </p:tgtEl>
                                        <p:attrNameLst>
                                          <p:attrName>ppt_x</p:attrName>
                                          <p:attrName>ppt_y</p:attrName>
                                        </p:attrNameLst>
                                      </p:cBhvr>
                                      <p:rCtr x="-29323" y="-16728"/>
                                    </p:animMotion>
                                  </p:childTnLst>
                                </p:cTn>
                              </p:par>
                              <p:par>
                                <p:cTn id="14" presetID="1" presetClass="entr" presetSubtype="0" fill="hold" nodeType="withEffect">
                                  <p:stCondLst>
                                    <p:cond delay="200"/>
                                  </p:stCondLst>
                                  <p:childTnLst>
                                    <p:set>
                                      <p:cBhvr>
                                        <p:cTn id="15" dur="1" fill="hold">
                                          <p:stCondLst>
                                            <p:cond delay="0"/>
                                          </p:stCondLst>
                                        </p:cTn>
                                        <p:tgtEl>
                                          <p:spTgt spid="10"/>
                                        </p:tgtEl>
                                        <p:attrNameLst>
                                          <p:attrName>style.visibility</p:attrName>
                                        </p:attrNameLst>
                                      </p:cBhvr>
                                      <p:to>
                                        <p:strVal val="visible"/>
                                      </p:to>
                                    </p:set>
                                  </p:childTnLst>
                                </p:cTn>
                              </p:par>
                              <p:par>
                                <p:cTn id="16" presetID="53" presetClass="entr" presetSubtype="16" fill="hold" nodeType="withEffect">
                                  <p:stCondLst>
                                    <p:cond delay="2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64" presetClass="path" presetSubtype="0" fill="hold" nodeType="withEffect">
                                  <p:stCondLst>
                                    <p:cond delay="200"/>
                                  </p:stCondLst>
                                  <p:childTnLst>
                                    <p:animMotion origin="layout" path="M 0.00087 -0.00679 L -0.58542 -0.34105 " pathEditMode="relative" rAng="0" ptsTypes="AA">
                                      <p:cBhvr>
                                        <p:cTn id="22" dur="500" spd="-100000" fill="hold"/>
                                        <p:tgtEl>
                                          <p:spTgt spid="10"/>
                                        </p:tgtEl>
                                        <p:attrNameLst>
                                          <p:attrName>ppt_x</p:attrName>
                                          <p:attrName>ppt_y</p:attrName>
                                        </p:attrNameLst>
                                      </p:cBhvr>
                                      <p:rCtr x="-29323" y="-16728"/>
                                    </p:animMotion>
                                  </p:childTnLst>
                                </p:cTn>
                              </p:par>
                              <p:par>
                                <p:cTn id="23" presetID="1" presetClass="entr" presetSubtype="0" fill="hold" nodeType="withEffect">
                                  <p:stCondLst>
                                    <p:cond delay="400"/>
                                  </p:stCondLst>
                                  <p:childTnLst>
                                    <p:set>
                                      <p:cBhvr>
                                        <p:cTn id="24" dur="1" fill="hold">
                                          <p:stCondLst>
                                            <p:cond delay="0"/>
                                          </p:stCondLst>
                                        </p:cTn>
                                        <p:tgtEl>
                                          <p:spTgt spid="13"/>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Effect transition="in" filter="fade">
                                      <p:cBhvr>
                                        <p:cTn id="29" dur="1000"/>
                                        <p:tgtEl>
                                          <p:spTgt spid="13"/>
                                        </p:tgtEl>
                                      </p:cBhvr>
                                    </p:animEffect>
                                  </p:childTnLst>
                                </p:cTn>
                              </p:par>
                              <p:par>
                                <p:cTn id="30" presetID="64" presetClass="path" presetSubtype="0" fill="hold" nodeType="withEffect">
                                  <p:stCondLst>
                                    <p:cond delay="300"/>
                                  </p:stCondLst>
                                  <p:childTnLst>
                                    <p:animMotion origin="layout" path="M 0.00087 -0.00679 L -0.58542 -0.34105 " pathEditMode="relative" rAng="0" ptsTypes="AA">
                                      <p:cBhvr>
                                        <p:cTn id="31" dur="1000" spd="-100000" fill="hold"/>
                                        <p:tgtEl>
                                          <p:spTgt spid="13"/>
                                        </p:tgtEl>
                                        <p:attrNameLst>
                                          <p:attrName>ppt_x</p:attrName>
                                          <p:attrName>ppt_y</p:attrName>
                                        </p:attrNameLst>
                                      </p:cBhvr>
                                      <p:rCtr x="-29323" y="-16728"/>
                                    </p:animMotion>
                                  </p:childTnLst>
                                </p:cTn>
                              </p:par>
                              <p:par>
                                <p:cTn id="32" presetID="1" presetClass="entr" presetSubtype="0" fill="hold" nodeType="withEffect">
                                  <p:stCondLst>
                                    <p:cond delay="200"/>
                                  </p:stCondLst>
                                  <p:childTnLst>
                                    <p:set>
                                      <p:cBhvr>
                                        <p:cTn id="33" dur="1" fill="hold">
                                          <p:stCondLst>
                                            <p:cond delay="0"/>
                                          </p:stCondLst>
                                        </p:cTn>
                                        <p:tgtEl>
                                          <p:spTgt spid="16"/>
                                        </p:tgtEl>
                                        <p:attrNameLst>
                                          <p:attrName>style.visibility</p:attrName>
                                        </p:attrNameLst>
                                      </p:cBhvr>
                                      <p:to>
                                        <p:strVal val="visible"/>
                                      </p:to>
                                    </p:set>
                                  </p:childTnLst>
                                </p:cTn>
                              </p:par>
                              <p:par>
                                <p:cTn id="34" presetID="53" presetClass="entr" presetSubtype="1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800" fill="hold"/>
                                        <p:tgtEl>
                                          <p:spTgt spid="16"/>
                                        </p:tgtEl>
                                        <p:attrNameLst>
                                          <p:attrName>ppt_w</p:attrName>
                                        </p:attrNameLst>
                                      </p:cBhvr>
                                      <p:tavLst>
                                        <p:tav tm="0">
                                          <p:val>
                                            <p:fltVal val="0"/>
                                          </p:val>
                                        </p:tav>
                                        <p:tav tm="100000">
                                          <p:val>
                                            <p:strVal val="#ppt_w"/>
                                          </p:val>
                                        </p:tav>
                                      </p:tavLst>
                                    </p:anim>
                                    <p:anim calcmode="lin" valueType="num">
                                      <p:cBhvr>
                                        <p:cTn id="37" dur="800" fill="hold"/>
                                        <p:tgtEl>
                                          <p:spTgt spid="16"/>
                                        </p:tgtEl>
                                        <p:attrNameLst>
                                          <p:attrName>ppt_h</p:attrName>
                                        </p:attrNameLst>
                                      </p:cBhvr>
                                      <p:tavLst>
                                        <p:tav tm="0">
                                          <p:val>
                                            <p:fltVal val="0"/>
                                          </p:val>
                                        </p:tav>
                                        <p:tav tm="100000">
                                          <p:val>
                                            <p:strVal val="#ppt_h"/>
                                          </p:val>
                                        </p:tav>
                                      </p:tavLst>
                                    </p:anim>
                                    <p:animEffect transition="in" filter="fade">
                                      <p:cBhvr>
                                        <p:cTn id="38" dur="800"/>
                                        <p:tgtEl>
                                          <p:spTgt spid="16"/>
                                        </p:tgtEl>
                                      </p:cBhvr>
                                    </p:animEffect>
                                  </p:childTnLst>
                                </p:cTn>
                              </p:par>
                              <p:par>
                                <p:cTn id="39" presetID="64" presetClass="path" presetSubtype="0" fill="hold" nodeType="withEffect">
                                  <p:stCondLst>
                                    <p:cond delay="200"/>
                                  </p:stCondLst>
                                  <p:childTnLst>
                                    <p:animMotion origin="layout" path="M 0.00087 -0.00679 L -0.58542 -0.34105 " pathEditMode="relative" rAng="0" ptsTypes="AA">
                                      <p:cBhvr>
                                        <p:cTn id="40" dur="800" spd="-100000" fill="hold"/>
                                        <p:tgtEl>
                                          <p:spTgt spid="16"/>
                                        </p:tgtEl>
                                        <p:attrNameLst>
                                          <p:attrName>ppt_x</p:attrName>
                                          <p:attrName>ppt_y</p:attrName>
                                        </p:attrNameLst>
                                      </p:cBhvr>
                                      <p:rCtr x="-29323" y="-16728"/>
                                    </p:animMotion>
                                  </p:childTnLst>
                                </p:cTn>
                              </p:par>
                              <p:par>
                                <p:cTn id="41" presetID="1" presetClass="entr" presetSubtype="0" fill="hold" nodeType="withEffect">
                                  <p:stCondLst>
                                    <p:cond delay="400"/>
                                  </p:stCondLst>
                                  <p:childTnLst>
                                    <p:set>
                                      <p:cBhvr>
                                        <p:cTn id="42" dur="1" fill="hold">
                                          <p:stCondLst>
                                            <p:cond delay="0"/>
                                          </p:stCondLst>
                                        </p:cTn>
                                        <p:tgtEl>
                                          <p:spTgt spid="22"/>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1500" fill="hold"/>
                                        <p:tgtEl>
                                          <p:spTgt spid="22"/>
                                        </p:tgtEl>
                                        <p:attrNameLst>
                                          <p:attrName>ppt_w</p:attrName>
                                        </p:attrNameLst>
                                      </p:cBhvr>
                                      <p:tavLst>
                                        <p:tav tm="0">
                                          <p:val>
                                            <p:fltVal val="0"/>
                                          </p:val>
                                        </p:tav>
                                        <p:tav tm="100000">
                                          <p:val>
                                            <p:strVal val="#ppt_w"/>
                                          </p:val>
                                        </p:tav>
                                      </p:tavLst>
                                    </p:anim>
                                    <p:anim calcmode="lin" valueType="num">
                                      <p:cBhvr>
                                        <p:cTn id="46" dur="1500" fill="hold"/>
                                        <p:tgtEl>
                                          <p:spTgt spid="22"/>
                                        </p:tgtEl>
                                        <p:attrNameLst>
                                          <p:attrName>ppt_h</p:attrName>
                                        </p:attrNameLst>
                                      </p:cBhvr>
                                      <p:tavLst>
                                        <p:tav tm="0">
                                          <p:val>
                                            <p:fltVal val="0"/>
                                          </p:val>
                                        </p:tav>
                                        <p:tav tm="100000">
                                          <p:val>
                                            <p:strVal val="#ppt_h"/>
                                          </p:val>
                                        </p:tav>
                                      </p:tavLst>
                                    </p:anim>
                                    <p:animEffect transition="in" filter="fade">
                                      <p:cBhvr>
                                        <p:cTn id="47" dur="1500"/>
                                        <p:tgtEl>
                                          <p:spTgt spid="22"/>
                                        </p:tgtEl>
                                      </p:cBhvr>
                                    </p:animEffect>
                                  </p:childTnLst>
                                </p:cTn>
                              </p:par>
                              <p:par>
                                <p:cTn id="48" presetID="64" presetClass="path" presetSubtype="0" fill="hold" nodeType="withEffect">
                                  <p:stCondLst>
                                    <p:cond delay="400"/>
                                  </p:stCondLst>
                                  <p:childTnLst>
                                    <p:animMotion origin="layout" path="M 0.00087 -0.00679 L -0.58542 -0.34105 " pathEditMode="relative" rAng="0" ptsTypes="AA">
                                      <p:cBhvr>
                                        <p:cTn id="49" dur="1500" spd="-100000" fill="hold"/>
                                        <p:tgtEl>
                                          <p:spTgt spid="22"/>
                                        </p:tgtEl>
                                        <p:attrNameLst>
                                          <p:attrName>ppt_x</p:attrName>
                                          <p:attrName>ppt_y</p:attrName>
                                        </p:attrNameLst>
                                      </p:cBhvr>
                                      <p:rCtr x="-29323" y="-16728"/>
                                    </p:animMotion>
                                  </p:childTnLst>
                                </p:cTn>
                              </p:par>
                              <p:par>
                                <p:cTn id="50" presetID="1"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childTnLst>
                                </p:cTn>
                              </p:par>
                              <p:par>
                                <p:cTn id="52" presetID="53" presetClass="entr" presetSubtype="16"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1100" fill="hold"/>
                                        <p:tgtEl>
                                          <p:spTgt spid="19"/>
                                        </p:tgtEl>
                                        <p:attrNameLst>
                                          <p:attrName>ppt_w</p:attrName>
                                        </p:attrNameLst>
                                      </p:cBhvr>
                                      <p:tavLst>
                                        <p:tav tm="0">
                                          <p:val>
                                            <p:fltVal val="0"/>
                                          </p:val>
                                        </p:tav>
                                        <p:tav tm="100000">
                                          <p:val>
                                            <p:strVal val="#ppt_w"/>
                                          </p:val>
                                        </p:tav>
                                      </p:tavLst>
                                    </p:anim>
                                    <p:anim calcmode="lin" valueType="num">
                                      <p:cBhvr>
                                        <p:cTn id="55" dur="1100" fill="hold"/>
                                        <p:tgtEl>
                                          <p:spTgt spid="19"/>
                                        </p:tgtEl>
                                        <p:attrNameLst>
                                          <p:attrName>ppt_h</p:attrName>
                                        </p:attrNameLst>
                                      </p:cBhvr>
                                      <p:tavLst>
                                        <p:tav tm="0">
                                          <p:val>
                                            <p:fltVal val="0"/>
                                          </p:val>
                                        </p:tav>
                                        <p:tav tm="100000">
                                          <p:val>
                                            <p:strVal val="#ppt_h"/>
                                          </p:val>
                                        </p:tav>
                                      </p:tavLst>
                                    </p:anim>
                                    <p:animEffect transition="in" filter="fade">
                                      <p:cBhvr>
                                        <p:cTn id="56" dur="1100"/>
                                        <p:tgtEl>
                                          <p:spTgt spid="19"/>
                                        </p:tgtEl>
                                      </p:cBhvr>
                                    </p:animEffect>
                                  </p:childTnLst>
                                </p:cTn>
                              </p:par>
                              <p:par>
                                <p:cTn id="57" presetID="64" presetClass="path" presetSubtype="0" fill="hold" nodeType="withEffect">
                                  <p:stCondLst>
                                    <p:cond delay="0"/>
                                  </p:stCondLst>
                                  <p:childTnLst>
                                    <p:animMotion origin="layout" path="M 0.00087 -0.00679 L -0.58542 -0.34105 " pathEditMode="relative" rAng="0" ptsTypes="AA">
                                      <p:cBhvr>
                                        <p:cTn id="58" dur="1100" spd="-100000" fill="hold"/>
                                        <p:tgtEl>
                                          <p:spTgt spid="19"/>
                                        </p:tgtEl>
                                        <p:attrNameLst>
                                          <p:attrName>ppt_x</p:attrName>
                                          <p:attrName>ppt_y</p:attrName>
                                        </p:attrNameLst>
                                      </p:cBhvr>
                                      <p:rCtr x="-29323" y="-16728"/>
                                    </p:animMotion>
                                  </p:childTnLst>
                                </p:cTn>
                              </p:par>
                              <p:par>
                                <p:cTn id="59" presetID="1" presetClass="entr" presetSubtype="0" fill="hold" grpId="0" nodeType="withEffect">
                                  <p:stCondLst>
                                    <p:cond delay="500"/>
                                  </p:stCondLst>
                                  <p:childTnLst>
                                    <p:set>
                                      <p:cBhvr>
                                        <p:cTn id="60" dur="1" fill="hold">
                                          <p:stCondLst>
                                            <p:cond delay="0"/>
                                          </p:stCondLst>
                                        </p:cTn>
                                        <p:tgtEl>
                                          <p:spTgt spid="9"/>
                                        </p:tgtEl>
                                        <p:attrNameLst>
                                          <p:attrName>style.visibility</p:attrName>
                                        </p:attrNameLst>
                                      </p:cBhvr>
                                      <p:to>
                                        <p:strVal val="visible"/>
                                      </p:to>
                                    </p:set>
                                  </p:childTnLst>
                                </p:cTn>
                              </p:par>
                              <p:par>
                                <p:cTn id="61" presetID="53" presetClass="entr" presetSubtype="16" fill="hold" grpId="1" nodeType="withEffect">
                                  <p:stCondLst>
                                    <p:cond delay="50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64" presetClass="path" presetSubtype="0" fill="hold" grpId="2" nodeType="withEffect">
                                  <p:stCondLst>
                                    <p:cond delay="500"/>
                                  </p:stCondLst>
                                  <p:childTnLst>
                                    <p:animMotion origin="layout" path="M 8.33333E-7 -2.84656E-6 L -0.8033 -0.22044 " pathEditMode="relative" rAng="0" ptsTypes="AA">
                                      <p:cBhvr>
                                        <p:cTn id="67" dur="500" spd="-100000" fill="hold"/>
                                        <p:tgtEl>
                                          <p:spTgt spid="9"/>
                                        </p:tgtEl>
                                        <p:attrNameLst>
                                          <p:attrName>ppt_x</p:attrName>
                                          <p:attrName>ppt_y</p:attrName>
                                        </p:attrNameLst>
                                      </p:cBhvr>
                                      <p:rCtr x="-40174" y="-11022"/>
                                    </p:animMotion>
                                  </p:childTnLst>
                                </p:cTn>
                              </p:par>
                            </p:childTnLst>
                          </p:cTn>
                        </p:par>
                        <p:par>
                          <p:cTn id="68" fill="hold">
                            <p:stCondLst>
                              <p:cond delay="0"/>
                            </p:stCondLst>
                            <p:childTnLst>
                              <p:par>
                                <p:cTn id="69" presetID="5" presetClass="entr" presetSubtype="10"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checkerboard(across)">
                                      <p:cBhvr>
                                        <p:cTn id="71" dur="500"/>
                                        <p:tgtEl>
                                          <p:spTgt spid="25"/>
                                        </p:tgtEl>
                                      </p:cBhvr>
                                    </p:animEffect>
                                  </p:childTnLst>
                                </p:cTn>
                              </p:par>
                            </p:childTnLst>
                          </p:cTn>
                        </p:par>
                        <p:par>
                          <p:cTn id="72" fill="hold">
                            <p:stCondLst>
                              <p:cond delay="500"/>
                            </p:stCondLst>
                            <p:childTnLst>
                              <p:par>
                                <p:cTn id="73" presetID="22" presetClass="entr" presetSubtype="2" fill="hold" grpId="0"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right)">
                                      <p:cBhvr>
                                        <p:cTn id="75" dur="250"/>
                                        <p:tgtEl>
                                          <p:spTgt spid="4"/>
                                        </p:tgtEl>
                                      </p:cBhvr>
                                    </p:animEffect>
                                  </p:childTnLst>
                                </p:cTn>
                              </p:par>
                            </p:childTnLst>
                          </p:cTn>
                        </p:par>
                        <p:par>
                          <p:cTn id="76" fill="hold">
                            <p:stCondLst>
                              <p:cond delay="1000"/>
                            </p:stCondLst>
                            <p:childTnLst>
                              <p:par>
                                <p:cTn id="77" presetID="14" presetClass="entr" presetSubtype="10"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randombar(horizontal)">
                                      <p:cBhvr>
                                        <p:cTn id="7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9" grpId="1" animBg="1"/>
      <p:bldP spid="9" grpId="2"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cstate="screen"/>
          <a:stretch>
            <a:fillRect/>
          </a:stretch>
        </p:blipFill>
        <p:spPr>
          <a:xfrm>
            <a:off x="104273" y="1823462"/>
            <a:ext cx="2864142" cy="2256122"/>
          </a:xfrm>
          <a:prstGeom prst="rect">
            <a:avLst/>
          </a:prstGeom>
        </p:spPr>
      </p:pic>
      <p:sp>
        <p:nvSpPr>
          <p:cNvPr id="26" name="圆角矩形 25"/>
          <p:cNvSpPr/>
          <p:nvPr/>
        </p:nvSpPr>
        <p:spPr>
          <a:xfrm>
            <a:off x="3149377" y="1434945"/>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378653" y="1232173"/>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第一部分</a:t>
            </a:r>
            <a:endParaRPr lang="zh-CN" altLang="en-US" sz="1600" b="1" dirty="0">
              <a:latin typeface="微软雅黑" panose="020B0503020204020204" pitchFamily="34" charset="-122"/>
              <a:ea typeface="微软雅黑" panose="020B0503020204020204" pitchFamily="34" charset="-122"/>
            </a:endParaRPr>
          </a:p>
        </p:txBody>
      </p:sp>
      <p:sp>
        <p:nvSpPr>
          <p:cNvPr id="28" name="TextBox 5"/>
          <p:cNvSpPr txBox="1"/>
          <p:nvPr/>
        </p:nvSpPr>
        <p:spPr>
          <a:xfrm>
            <a:off x="5013027" y="1434945"/>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年度工作概况</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圆角矩形 28"/>
          <p:cNvSpPr/>
          <p:nvPr/>
        </p:nvSpPr>
        <p:spPr>
          <a:xfrm>
            <a:off x="3149377" y="2118986"/>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3378653" y="191621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第二部分</a:t>
            </a:r>
            <a:endParaRPr lang="zh-CN" altLang="en-US" sz="1600" b="1" dirty="0">
              <a:latin typeface="微软雅黑" panose="020B0503020204020204" pitchFamily="34" charset="-122"/>
              <a:ea typeface="微软雅黑" panose="020B0503020204020204" pitchFamily="34" charset="-122"/>
            </a:endParaRPr>
          </a:p>
        </p:txBody>
      </p:sp>
      <p:sp>
        <p:nvSpPr>
          <p:cNvPr id="31" name="TextBox 9"/>
          <p:cNvSpPr txBox="1"/>
          <p:nvPr/>
        </p:nvSpPr>
        <p:spPr>
          <a:xfrm>
            <a:off x="5013027" y="2118986"/>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工作完成情况</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圆角矩形 31"/>
          <p:cNvSpPr/>
          <p:nvPr/>
        </p:nvSpPr>
        <p:spPr>
          <a:xfrm>
            <a:off x="3149377" y="2774678"/>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3378653" y="262867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第三部分</a:t>
            </a:r>
            <a:endParaRPr lang="zh-CN" altLang="en-US" sz="1600" b="1" dirty="0">
              <a:latin typeface="微软雅黑" panose="020B0503020204020204" pitchFamily="34" charset="-122"/>
              <a:ea typeface="微软雅黑" panose="020B0503020204020204" pitchFamily="34" charset="-122"/>
            </a:endParaRPr>
          </a:p>
        </p:txBody>
      </p:sp>
      <p:sp>
        <p:nvSpPr>
          <p:cNvPr id="34" name="TextBox 18"/>
          <p:cNvSpPr txBox="1"/>
          <p:nvPr/>
        </p:nvSpPr>
        <p:spPr>
          <a:xfrm>
            <a:off x="5013027" y="2774678"/>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项目成果展示</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圆角矩形 34"/>
          <p:cNvSpPr/>
          <p:nvPr/>
        </p:nvSpPr>
        <p:spPr>
          <a:xfrm>
            <a:off x="3149377" y="346847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3378653" y="332246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第四部分</a:t>
            </a:r>
            <a:endParaRPr lang="zh-CN" altLang="en-US" sz="1600" b="1" dirty="0">
              <a:latin typeface="微软雅黑" panose="020B0503020204020204" pitchFamily="34" charset="-122"/>
              <a:ea typeface="微软雅黑" panose="020B0503020204020204" pitchFamily="34" charset="-122"/>
            </a:endParaRPr>
          </a:p>
        </p:txBody>
      </p:sp>
      <p:sp>
        <p:nvSpPr>
          <p:cNvPr id="37" name="TextBox 21"/>
          <p:cNvSpPr txBox="1"/>
          <p:nvPr/>
        </p:nvSpPr>
        <p:spPr>
          <a:xfrm>
            <a:off x="5013027" y="346847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工作不足之处</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3149377" y="416569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3378653" y="401968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anose="020B0503020204020204" pitchFamily="34" charset="-122"/>
                <a:ea typeface="微软雅黑" panose="020B0503020204020204" pitchFamily="34" charset="-122"/>
              </a:rPr>
              <a:t>第五部分</a:t>
            </a:r>
            <a:endParaRPr lang="zh-CN" altLang="en-US" sz="1600" b="1" dirty="0">
              <a:latin typeface="微软雅黑" panose="020B0503020204020204" pitchFamily="34" charset="-122"/>
              <a:ea typeface="微软雅黑" panose="020B0503020204020204" pitchFamily="34" charset="-122"/>
            </a:endParaRPr>
          </a:p>
        </p:txBody>
      </p:sp>
      <p:sp>
        <p:nvSpPr>
          <p:cNvPr id="40" name="TextBox 24"/>
          <p:cNvSpPr txBox="1"/>
          <p:nvPr/>
        </p:nvSpPr>
        <p:spPr>
          <a:xfrm>
            <a:off x="5013027" y="416569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anose="020B0503020204020204" pitchFamily="34" charset="-122"/>
                <a:ea typeface="微软雅黑" panose="020B0503020204020204" pitchFamily="34" charset="-122"/>
              </a:rPr>
              <a:t>明年工作计划</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789484" y="0"/>
            <a:ext cx="1334244" cy="31058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789484" y="347122"/>
            <a:ext cx="1334244" cy="71246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目录页</a:t>
            </a:r>
            <a:endParaRPr lang="en-US" altLang="zh-CN" sz="2000" b="1" dirty="0" smtClean="0">
              <a:latin typeface="微软雅黑" panose="020B0503020204020204" pitchFamily="34" charset="-122"/>
              <a:ea typeface="微软雅黑" panose="020B0503020204020204" pitchFamily="34" charset="-122"/>
            </a:endParaRPr>
          </a:p>
          <a:p>
            <a:pPr algn="ctr"/>
            <a:r>
              <a:rPr lang="en-US" altLang="zh-CN" sz="1200" dirty="0" smtClean="0">
                <a:latin typeface="微软雅黑" panose="020B0503020204020204" pitchFamily="34" charset="-122"/>
                <a:ea typeface="微软雅黑" panose="020B0503020204020204" pitchFamily="34" charset="-122"/>
              </a:rPr>
              <a:t>Contents Page</a:t>
            </a:r>
            <a:endParaRPr lang="zh-CN" altLang="en-US" sz="12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anim calcmode="lin" valueType="num">
                                      <p:cBhvr>
                                        <p:cTn id="18" dur="500" fill="hold"/>
                                        <p:tgtEl>
                                          <p:spTgt spid="26"/>
                                        </p:tgtEl>
                                        <p:attrNameLst>
                                          <p:attrName>ppt_x</p:attrName>
                                        </p:attrNameLst>
                                      </p:cBhvr>
                                      <p:tavLst>
                                        <p:tav tm="0">
                                          <p:val>
                                            <p:fltVal val="0.5"/>
                                          </p:val>
                                        </p:tav>
                                        <p:tav tm="100000">
                                          <p:val>
                                            <p:strVal val="#ppt_x"/>
                                          </p:val>
                                        </p:tav>
                                      </p:tavLst>
                                    </p:anim>
                                    <p:anim calcmode="lin" valueType="num">
                                      <p:cBhvr>
                                        <p:cTn id="19" dur="500" fill="hold"/>
                                        <p:tgtEl>
                                          <p:spTgt spid="26"/>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anim calcmode="lin" valueType="num">
                                      <p:cBhvr>
                                        <p:cTn id="25" dur="500" fill="hold"/>
                                        <p:tgtEl>
                                          <p:spTgt spid="27"/>
                                        </p:tgtEl>
                                        <p:attrNameLst>
                                          <p:attrName>ppt_x</p:attrName>
                                        </p:attrNameLst>
                                      </p:cBhvr>
                                      <p:tavLst>
                                        <p:tav tm="0">
                                          <p:val>
                                            <p:fltVal val="0.5"/>
                                          </p:val>
                                        </p:tav>
                                        <p:tav tm="100000">
                                          <p:val>
                                            <p:strVal val="#ppt_x"/>
                                          </p:val>
                                        </p:tav>
                                      </p:tavLst>
                                    </p:anim>
                                    <p:anim calcmode="lin" valueType="num">
                                      <p:cBhvr>
                                        <p:cTn id="26" dur="500" fill="hold"/>
                                        <p:tgtEl>
                                          <p:spTgt spid="27"/>
                                        </p:tgtEl>
                                        <p:attrNameLst>
                                          <p:attrName>ppt_y</p:attrName>
                                        </p:attrNameLst>
                                      </p:cBhvr>
                                      <p:tavLst>
                                        <p:tav tm="0">
                                          <p:val>
                                            <p:fltVal val="0.5"/>
                                          </p:val>
                                        </p:tav>
                                        <p:tav tm="100000">
                                          <p:val>
                                            <p:strVal val="#ppt_y"/>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anim calcmode="lin" valueType="num">
                                      <p:cBhvr>
                                        <p:cTn id="32" dur="500" fill="hold"/>
                                        <p:tgtEl>
                                          <p:spTgt spid="28"/>
                                        </p:tgtEl>
                                        <p:attrNameLst>
                                          <p:attrName>ppt_x</p:attrName>
                                        </p:attrNameLst>
                                      </p:cBhvr>
                                      <p:tavLst>
                                        <p:tav tm="0">
                                          <p:val>
                                            <p:fltVal val="0.5"/>
                                          </p:val>
                                        </p:tav>
                                        <p:tav tm="100000">
                                          <p:val>
                                            <p:strVal val="#ppt_x"/>
                                          </p:val>
                                        </p:tav>
                                      </p:tavLst>
                                    </p:anim>
                                    <p:anim calcmode="lin" valueType="num">
                                      <p:cBhvr>
                                        <p:cTn id="33" dur="500" fill="hold"/>
                                        <p:tgtEl>
                                          <p:spTgt spid="28"/>
                                        </p:tgtEl>
                                        <p:attrNameLst>
                                          <p:attrName>ppt_y</p:attrName>
                                        </p:attrNameLst>
                                      </p:cBhvr>
                                      <p:tavLst>
                                        <p:tav tm="0">
                                          <p:val>
                                            <p:fltVal val="0.5"/>
                                          </p:val>
                                        </p:tav>
                                        <p:tav tm="100000">
                                          <p:val>
                                            <p:strVal val="#ppt_y"/>
                                          </p:val>
                                        </p:tav>
                                      </p:tavLst>
                                    </p:anim>
                                  </p:childTnLst>
                                </p:cTn>
                              </p:par>
                              <p:par>
                                <p:cTn id="34" presetID="53" presetClass="entr" presetSubtype="528" fill="hold" grpId="0" nodeType="withEffect">
                                  <p:stCondLst>
                                    <p:cond delay="250"/>
                                  </p:stCondLst>
                                  <p:childTnLst>
                                    <p:set>
                                      <p:cBhvr>
                                        <p:cTn id="35" dur="1" fill="hold">
                                          <p:stCondLst>
                                            <p:cond delay="0"/>
                                          </p:stCondLst>
                                        </p:cTn>
                                        <p:tgtEl>
                                          <p:spTgt spid="29"/>
                                        </p:tgtEl>
                                        <p:attrNameLst>
                                          <p:attrName>style.visibility</p:attrName>
                                        </p:attrNameLst>
                                      </p:cBhvr>
                                      <p:to>
                                        <p:strVal val="visible"/>
                                      </p:to>
                                    </p:set>
                                    <p:anim calcmode="lin" valueType="num">
                                      <p:cBhvr>
                                        <p:cTn id="36" dur="500" fill="hold"/>
                                        <p:tgtEl>
                                          <p:spTgt spid="29"/>
                                        </p:tgtEl>
                                        <p:attrNameLst>
                                          <p:attrName>ppt_w</p:attrName>
                                        </p:attrNameLst>
                                      </p:cBhvr>
                                      <p:tavLst>
                                        <p:tav tm="0">
                                          <p:val>
                                            <p:fltVal val="0"/>
                                          </p:val>
                                        </p:tav>
                                        <p:tav tm="100000">
                                          <p:val>
                                            <p:strVal val="#ppt_w"/>
                                          </p:val>
                                        </p:tav>
                                      </p:tavLst>
                                    </p:anim>
                                    <p:anim calcmode="lin" valueType="num">
                                      <p:cBhvr>
                                        <p:cTn id="37" dur="500" fill="hold"/>
                                        <p:tgtEl>
                                          <p:spTgt spid="29"/>
                                        </p:tgtEl>
                                        <p:attrNameLst>
                                          <p:attrName>ppt_h</p:attrName>
                                        </p:attrNameLst>
                                      </p:cBhvr>
                                      <p:tavLst>
                                        <p:tav tm="0">
                                          <p:val>
                                            <p:fltVal val="0"/>
                                          </p:val>
                                        </p:tav>
                                        <p:tav tm="100000">
                                          <p:val>
                                            <p:strVal val="#ppt_h"/>
                                          </p:val>
                                        </p:tav>
                                      </p:tavLst>
                                    </p:anim>
                                    <p:animEffect transition="in" filter="fade">
                                      <p:cBhvr>
                                        <p:cTn id="38" dur="500"/>
                                        <p:tgtEl>
                                          <p:spTgt spid="29"/>
                                        </p:tgtEl>
                                      </p:cBhvr>
                                    </p:animEffect>
                                    <p:anim calcmode="lin" valueType="num">
                                      <p:cBhvr>
                                        <p:cTn id="39" dur="500" fill="hold"/>
                                        <p:tgtEl>
                                          <p:spTgt spid="29"/>
                                        </p:tgtEl>
                                        <p:attrNameLst>
                                          <p:attrName>ppt_x</p:attrName>
                                        </p:attrNameLst>
                                      </p:cBhvr>
                                      <p:tavLst>
                                        <p:tav tm="0">
                                          <p:val>
                                            <p:fltVal val="0.5"/>
                                          </p:val>
                                        </p:tav>
                                        <p:tav tm="100000">
                                          <p:val>
                                            <p:strVal val="#ppt_x"/>
                                          </p:val>
                                        </p:tav>
                                      </p:tavLst>
                                    </p:anim>
                                    <p:anim calcmode="lin" valueType="num">
                                      <p:cBhvr>
                                        <p:cTn id="40" dur="500" fill="hold"/>
                                        <p:tgtEl>
                                          <p:spTgt spid="29"/>
                                        </p:tgtEl>
                                        <p:attrNameLst>
                                          <p:attrName>ppt_y</p:attrName>
                                        </p:attrNameLst>
                                      </p:cBhvr>
                                      <p:tavLst>
                                        <p:tav tm="0">
                                          <p:val>
                                            <p:fltVal val="0.5"/>
                                          </p:val>
                                        </p:tav>
                                        <p:tav tm="100000">
                                          <p:val>
                                            <p:strVal val="#ppt_y"/>
                                          </p:val>
                                        </p:tav>
                                      </p:tavLst>
                                    </p:anim>
                                  </p:childTnLst>
                                </p:cTn>
                              </p:par>
                              <p:par>
                                <p:cTn id="41" presetID="53" presetClass="entr" presetSubtype="528"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anim calcmode="lin" valueType="num">
                                      <p:cBhvr>
                                        <p:cTn id="46" dur="500" fill="hold"/>
                                        <p:tgtEl>
                                          <p:spTgt spid="30"/>
                                        </p:tgtEl>
                                        <p:attrNameLst>
                                          <p:attrName>ppt_x</p:attrName>
                                        </p:attrNameLst>
                                      </p:cBhvr>
                                      <p:tavLst>
                                        <p:tav tm="0">
                                          <p:val>
                                            <p:fltVal val="0.5"/>
                                          </p:val>
                                        </p:tav>
                                        <p:tav tm="100000">
                                          <p:val>
                                            <p:strVal val="#ppt_x"/>
                                          </p:val>
                                        </p:tav>
                                      </p:tavLst>
                                    </p:anim>
                                    <p:anim calcmode="lin" valueType="num">
                                      <p:cBhvr>
                                        <p:cTn id="47" dur="500" fill="hold"/>
                                        <p:tgtEl>
                                          <p:spTgt spid="30"/>
                                        </p:tgtEl>
                                        <p:attrNameLst>
                                          <p:attrName>ppt_y</p:attrName>
                                        </p:attrNameLst>
                                      </p:cBhvr>
                                      <p:tavLst>
                                        <p:tav tm="0">
                                          <p:val>
                                            <p:fltVal val="0.5"/>
                                          </p:val>
                                        </p:tav>
                                        <p:tav tm="100000">
                                          <p:val>
                                            <p:strVal val="#ppt_y"/>
                                          </p:val>
                                        </p:tav>
                                      </p:tavLst>
                                    </p:anim>
                                  </p:childTnLst>
                                </p:cTn>
                              </p:par>
                              <p:par>
                                <p:cTn id="48" presetID="53" presetClass="entr" presetSubtype="528" fill="hold" grpId="0" nodeType="withEffect">
                                  <p:stCondLst>
                                    <p:cond delay="25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fltVal val="0.5"/>
                                          </p:val>
                                        </p:tav>
                                        <p:tav tm="100000">
                                          <p:val>
                                            <p:strVal val="#ppt_x"/>
                                          </p:val>
                                        </p:tav>
                                      </p:tavLst>
                                    </p:anim>
                                    <p:anim calcmode="lin" valueType="num">
                                      <p:cBhvr>
                                        <p:cTn id="54" dur="500" fill="hold"/>
                                        <p:tgtEl>
                                          <p:spTgt spid="31"/>
                                        </p:tgtEl>
                                        <p:attrNameLst>
                                          <p:attrName>ppt_y</p:attrName>
                                        </p:attrNameLst>
                                      </p:cBhvr>
                                      <p:tavLst>
                                        <p:tav tm="0">
                                          <p:val>
                                            <p:fltVal val="0.5"/>
                                          </p:val>
                                        </p:tav>
                                        <p:tav tm="100000">
                                          <p:val>
                                            <p:strVal val="#ppt_y"/>
                                          </p:val>
                                        </p:tav>
                                      </p:tavLst>
                                    </p:anim>
                                  </p:childTnLst>
                                </p:cTn>
                              </p:par>
                              <p:par>
                                <p:cTn id="55" presetID="53" presetClass="entr" presetSubtype="528" fill="hold" grpId="0" nodeType="withEffect">
                                  <p:stCondLst>
                                    <p:cond delay="50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fltVal val="0.5"/>
                                          </p:val>
                                        </p:tav>
                                        <p:tav tm="100000">
                                          <p:val>
                                            <p:strVal val="#ppt_x"/>
                                          </p:val>
                                        </p:tav>
                                      </p:tavLst>
                                    </p:anim>
                                    <p:anim calcmode="lin" valueType="num">
                                      <p:cBhvr>
                                        <p:cTn id="61" dur="500" fill="hold"/>
                                        <p:tgtEl>
                                          <p:spTgt spid="32"/>
                                        </p:tgtEl>
                                        <p:attrNameLst>
                                          <p:attrName>ppt_y</p:attrName>
                                        </p:attrNameLst>
                                      </p:cBhvr>
                                      <p:tavLst>
                                        <p:tav tm="0">
                                          <p:val>
                                            <p:fltVal val="0.5"/>
                                          </p:val>
                                        </p:tav>
                                        <p:tav tm="100000">
                                          <p:val>
                                            <p:strVal val="#ppt_y"/>
                                          </p:val>
                                        </p:tav>
                                      </p:tavLst>
                                    </p:anim>
                                  </p:childTnLst>
                                </p:cTn>
                              </p:par>
                              <p:par>
                                <p:cTn id="62" presetID="53" presetClass="entr" presetSubtype="528" fill="hold" grpId="0" nodeType="withEffect">
                                  <p:stCondLst>
                                    <p:cond delay="50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anim calcmode="lin" valueType="num">
                                      <p:cBhvr>
                                        <p:cTn id="67" dur="500" fill="hold"/>
                                        <p:tgtEl>
                                          <p:spTgt spid="33"/>
                                        </p:tgtEl>
                                        <p:attrNameLst>
                                          <p:attrName>ppt_x</p:attrName>
                                        </p:attrNameLst>
                                      </p:cBhvr>
                                      <p:tavLst>
                                        <p:tav tm="0">
                                          <p:val>
                                            <p:fltVal val="0.5"/>
                                          </p:val>
                                        </p:tav>
                                        <p:tav tm="100000">
                                          <p:val>
                                            <p:strVal val="#ppt_x"/>
                                          </p:val>
                                        </p:tav>
                                      </p:tavLst>
                                    </p:anim>
                                    <p:anim calcmode="lin" valueType="num">
                                      <p:cBhvr>
                                        <p:cTn id="68" dur="500" fill="hold"/>
                                        <p:tgtEl>
                                          <p:spTgt spid="33"/>
                                        </p:tgtEl>
                                        <p:attrNameLst>
                                          <p:attrName>ppt_y</p:attrName>
                                        </p:attrNameLst>
                                      </p:cBhvr>
                                      <p:tavLst>
                                        <p:tav tm="0">
                                          <p:val>
                                            <p:fltVal val="0.5"/>
                                          </p:val>
                                        </p:tav>
                                        <p:tav tm="100000">
                                          <p:val>
                                            <p:strVal val="#ppt_y"/>
                                          </p:val>
                                        </p:tav>
                                      </p:tavLst>
                                    </p:anim>
                                  </p:childTnLst>
                                </p:cTn>
                              </p:par>
                              <p:par>
                                <p:cTn id="69" presetID="53" presetClass="entr" presetSubtype="528" fill="hold" grpId="0" nodeType="withEffect">
                                  <p:stCondLst>
                                    <p:cond delay="500"/>
                                  </p:stCondLst>
                                  <p:childTnLst>
                                    <p:set>
                                      <p:cBhvr>
                                        <p:cTn id="70" dur="1" fill="hold">
                                          <p:stCondLst>
                                            <p:cond delay="0"/>
                                          </p:stCondLst>
                                        </p:cTn>
                                        <p:tgtEl>
                                          <p:spTgt spid="34"/>
                                        </p:tgtEl>
                                        <p:attrNameLst>
                                          <p:attrName>style.visibility</p:attrName>
                                        </p:attrNameLst>
                                      </p:cBhvr>
                                      <p:to>
                                        <p:strVal val="visible"/>
                                      </p:to>
                                    </p:set>
                                    <p:anim calcmode="lin" valueType="num">
                                      <p:cBhvr>
                                        <p:cTn id="71" dur="500" fill="hold"/>
                                        <p:tgtEl>
                                          <p:spTgt spid="34"/>
                                        </p:tgtEl>
                                        <p:attrNameLst>
                                          <p:attrName>ppt_w</p:attrName>
                                        </p:attrNameLst>
                                      </p:cBhvr>
                                      <p:tavLst>
                                        <p:tav tm="0">
                                          <p:val>
                                            <p:fltVal val="0"/>
                                          </p:val>
                                        </p:tav>
                                        <p:tav tm="100000">
                                          <p:val>
                                            <p:strVal val="#ppt_w"/>
                                          </p:val>
                                        </p:tav>
                                      </p:tavLst>
                                    </p:anim>
                                    <p:anim calcmode="lin" valueType="num">
                                      <p:cBhvr>
                                        <p:cTn id="72" dur="500" fill="hold"/>
                                        <p:tgtEl>
                                          <p:spTgt spid="34"/>
                                        </p:tgtEl>
                                        <p:attrNameLst>
                                          <p:attrName>ppt_h</p:attrName>
                                        </p:attrNameLst>
                                      </p:cBhvr>
                                      <p:tavLst>
                                        <p:tav tm="0">
                                          <p:val>
                                            <p:fltVal val="0"/>
                                          </p:val>
                                        </p:tav>
                                        <p:tav tm="100000">
                                          <p:val>
                                            <p:strVal val="#ppt_h"/>
                                          </p:val>
                                        </p:tav>
                                      </p:tavLst>
                                    </p:anim>
                                    <p:animEffect transition="in" filter="fade">
                                      <p:cBhvr>
                                        <p:cTn id="73" dur="500"/>
                                        <p:tgtEl>
                                          <p:spTgt spid="34"/>
                                        </p:tgtEl>
                                      </p:cBhvr>
                                    </p:animEffect>
                                    <p:anim calcmode="lin" valueType="num">
                                      <p:cBhvr>
                                        <p:cTn id="74" dur="500" fill="hold"/>
                                        <p:tgtEl>
                                          <p:spTgt spid="34"/>
                                        </p:tgtEl>
                                        <p:attrNameLst>
                                          <p:attrName>ppt_x</p:attrName>
                                        </p:attrNameLst>
                                      </p:cBhvr>
                                      <p:tavLst>
                                        <p:tav tm="0">
                                          <p:val>
                                            <p:fltVal val="0.5"/>
                                          </p:val>
                                        </p:tav>
                                        <p:tav tm="100000">
                                          <p:val>
                                            <p:strVal val="#ppt_x"/>
                                          </p:val>
                                        </p:tav>
                                      </p:tavLst>
                                    </p:anim>
                                    <p:anim calcmode="lin" valueType="num">
                                      <p:cBhvr>
                                        <p:cTn id="75" dur="500" fill="hold"/>
                                        <p:tgtEl>
                                          <p:spTgt spid="34"/>
                                        </p:tgtEl>
                                        <p:attrNameLst>
                                          <p:attrName>ppt_y</p:attrName>
                                        </p:attrNameLst>
                                      </p:cBhvr>
                                      <p:tavLst>
                                        <p:tav tm="0">
                                          <p:val>
                                            <p:fltVal val="0.5"/>
                                          </p:val>
                                        </p:tav>
                                        <p:tav tm="100000">
                                          <p:val>
                                            <p:strVal val="#ppt_y"/>
                                          </p:val>
                                        </p:tav>
                                      </p:tavLst>
                                    </p:anim>
                                  </p:childTnLst>
                                </p:cTn>
                              </p:par>
                              <p:par>
                                <p:cTn id="76" presetID="53" presetClass="entr" presetSubtype="528" fill="hold" grpId="0" nodeType="withEffect">
                                  <p:stCondLst>
                                    <p:cond delay="750"/>
                                  </p:stCondLst>
                                  <p:childTnLst>
                                    <p:set>
                                      <p:cBhvr>
                                        <p:cTn id="77" dur="1" fill="hold">
                                          <p:stCondLst>
                                            <p:cond delay="0"/>
                                          </p:stCondLst>
                                        </p:cTn>
                                        <p:tgtEl>
                                          <p:spTgt spid="35"/>
                                        </p:tgtEl>
                                        <p:attrNameLst>
                                          <p:attrName>style.visibility</p:attrName>
                                        </p:attrNameLst>
                                      </p:cBhvr>
                                      <p:to>
                                        <p:strVal val="visible"/>
                                      </p:to>
                                    </p:set>
                                    <p:anim calcmode="lin" valueType="num">
                                      <p:cBhvr>
                                        <p:cTn id="78" dur="500" fill="hold"/>
                                        <p:tgtEl>
                                          <p:spTgt spid="35"/>
                                        </p:tgtEl>
                                        <p:attrNameLst>
                                          <p:attrName>ppt_w</p:attrName>
                                        </p:attrNameLst>
                                      </p:cBhvr>
                                      <p:tavLst>
                                        <p:tav tm="0">
                                          <p:val>
                                            <p:fltVal val="0"/>
                                          </p:val>
                                        </p:tav>
                                        <p:tav tm="100000">
                                          <p:val>
                                            <p:strVal val="#ppt_w"/>
                                          </p:val>
                                        </p:tav>
                                      </p:tavLst>
                                    </p:anim>
                                    <p:anim calcmode="lin" valueType="num">
                                      <p:cBhvr>
                                        <p:cTn id="79" dur="500" fill="hold"/>
                                        <p:tgtEl>
                                          <p:spTgt spid="35"/>
                                        </p:tgtEl>
                                        <p:attrNameLst>
                                          <p:attrName>ppt_h</p:attrName>
                                        </p:attrNameLst>
                                      </p:cBhvr>
                                      <p:tavLst>
                                        <p:tav tm="0">
                                          <p:val>
                                            <p:fltVal val="0"/>
                                          </p:val>
                                        </p:tav>
                                        <p:tav tm="100000">
                                          <p:val>
                                            <p:strVal val="#ppt_h"/>
                                          </p:val>
                                        </p:tav>
                                      </p:tavLst>
                                    </p:anim>
                                    <p:animEffect transition="in" filter="fade">
                                      <p:cBhvr>
                                        <p:cTn id="80" dur="500"/>
                                        <p:tgtEl>
                                          <p:spTgt spid="35"/>
                                        </p:tgtEl>
                                      </p:cBhvr>
                                    </p:animEffect>
                                    <p:anim calcmode="lin" valueType="num">
                                      <p:cBhvr>
                                        <p:cTn id="81" dur="500" fill="hold"/>
                                        <p:tgtEl>
                                          <p:spTgt spid="35"/>
                                        </p:tgtEl>
                                        <p:attrNameLst>
                                          <p:attrName>ppt_x</p:attrName>
                                        </p:attrNameLst>
                                      </p:cBhvr>
                                      <p:tavLst>
                                        <p:tav tm="0">
                                          <p:val>
                                            <p:fltVal val="0.5"/>
                                          </p:val>
                                        </p:tav>
                                        <p:tav tm="100000">
                                          <p:val>
                                            <p:strVal val="#ppt_x"/>
                                          </p:val>
                                        </p:tav>
                                      </p:tavLst>
                                    </p:anim>
                                    <p:anim calcmode="lin" valueType="num">
                                      <p:cBhvr>
                                        <p:cTn id="82" dur="500" fill="hold"/>
                                        <p:tgtEl>
                                          <p:spTgt spid="35"/>
                                        </p:tgtEl>
                                        <p:attrNameLst>
                                          <p:attrName>ppt_y</p:attrName>
                                        </p:attrNameLst>
                                      </p:cBhvr>
                                      <p:tavLst>
                                        <p:tav tm="0">
                                          <p:val>
                                            <p:fltVal val="0.5"/>
                                          </p:val>
                                        </p:tav>
                                        <p:tav tm="100000">
                                          <p:val>
                                            <p:strVal val="#ppt_y"/>
                                          </p:val>
                                        </p:tav>
                                      </p:tavLst>
                                    </p:anim>
                                  </p:childTnLst>
                                </p:cTn>
                              </p:par>
                              <p:par>
                                <p:cTn id="83" presetID="53" presetClass="entr" presetSubtype="528" fill="hold" grpId="0" nodeType="withEffect">
                                  <p:stCondLst>
                                    <p:cond delay="75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anim calcmode="lin" valueType="num">
                                      <p:cBhvr>
                                        <p:cTn id="88" dur="500" fill="hold"/>
                                        <p:tgtEl>
                                          <p:spTgt spid="36"/>
                                        </p:tgtEl>
                                        <p:attrNameLst>
                                          <p:attrName>ppt_x</p:attrName>
                                        </p:attrNameLst>
                                      </p:cBhvr>
                                      <p:tavLst>
                                        <p:tav tm="0">
                                          <p:val>
                                            <p:fltVal val="0.5"/>
                                          </p:val>
                                        </p:tav>
                                        <p:tav tm="100000">
                                          <p:val>
                                            <p:strVal val="#ppt_x"/>
                                          </p:val>
                                        </p:tav>
                                      </p:tavLst>
                                    </p:anim>
                                    <p:anim calcmode="lin" valueType="num">
                                      <p:cBhvr>
                                        <p:cTn id="89" dur="500" fill="hold"/>
                                        <p:tgtEl>
                                          <p:spTgt spid="36"/>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750"/>
                                  </p:stCondLst>
                                  <p:childTnLst>
                                    <p:set>
                                      <p:cBhvr>
                                        <p:cTn id="91" dur="1" fill="hold">
                                          <p:stCondLst>
                                            <p:cond delay="0"/>
                                          </p:stCondLst>
                                        </p:cTn>
                                        <p:tgtEl>
                                          <p:spTgt spid="37"/>
                                        </p:tgtEl>
                                        <p:attrNameLst>
                                          <p:attrName>style.visibility</p:attrName>
                                        </p:attrNameLst>
                                      </p:cBhvr>
                                      <p:to>
                                        <p:strVal val="visible"/>
                                      </p:to>
                                    </p:set>
                                    <p:anim calcmode="lin" valueType="num">
                                      <p:cBhvr>
                                        <p:cTn id="92" dur="500" fill="hold"/>
                                        <p:tgtEl>
                                          <p:spTgt spid="37"/>
                                        </p:tgtEl>
                                        <p:attrNameLst>
                                          <p:attrName>ppt_w</p:attrName>
                                        </p:attrNameLst>
                                      </p:cBhvr>
                                      <p:tavLst>
                                        <p:tav tm="0">
                                          <p:val>
                                            <p:fltVal val="0"/>
                                          </p:val>
                                        </p:tav>
                                        <p:tav tm="100000">
                                          <p:val>
                                            <p:strVal val="#ppt_w"/>
                                          </p:val>
                                        </p:tav>
                                      </p:tavLst>
                                    </p:anim>
                                    <p:anim calcmode="lin" valueType="num">
                                      <p:cBhvr>
                                        <p:cTn id="93" dur="500" fill="hold"/>
                                        <p:tgtEl>
                                          <p:spTgt spid="37"/>
                                        </p:tgtEl>
                                        <p:attrNameLst>
                                          <p:attrName>ppt_h</p:attrName>
                                        </p:attrNameLst>
                                      </p:cBhvr>
                                      <p:tavLst>
                                        <p:tav tm="0">
                                          <p:val>
                                            <p:fltVal val="0"/>
                                          </p:val>
                                        </p:tav>
                                        <p:tav tm="100000">
                                          <p:val>
                                            <p:strVal val="#ppt_h"/>
                                          </p:val>
                                        </p:tav>
                                      </p:tavLst>
                                    </p:anim>
                                    <p:animEffect transition="in" filter="fade">
                                      <p:cBhvr>
                                        <p:cTn id="94" dur="500"/>
                                        <p:tgtEl>
                                          <p:spTgt spid="37"/>
                                        </p:tgtEl>
                                      </p:cBhvr>
                                    </p:animEffect>
                                    <p:anim calcmode="lin" valueType="num">
                                      <p:cBhvr>
                                        <p:cTn id="95" dur="500" fill="hold"/>
                                        <p:tgtEl>
                                          <p:spTgt spid="37"/>
                                        </p:tgtEl>
                                        <p:attrNameLst>
                                          <p:attrName>ppt_x</p:attrName>
                                        </p:attrNameLst>
                                      </p:cBhvr>
                                      <p:tavLst>
                                        <p:tav tm="0">
                                          <p:val>
                                            <p:fltVal val="0.5"/>
                                          </p:val>
                                        </p:tav>
                                        <p:tav tm="100000">
                                          <p:val>
                                            <p:strVal val="#ppt_x"/>
                                          </p:val>
                                        </p:tav>
                                      </p:tavLst>
                                    </p:anim>
                                    <p:anim calcmode="lin" valueType="num">
                                      <p:cBhvr>
                                        <p:cTn id="96" dur="500" fill="hold"/>
                                        <p:tgtEl>
                                          <p:spTgt spid="37"/>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1000"/>
                                  </p:stCondLst>
                                  <p:childTnLst>
                                    <p:set>
                                      <p:cBhvr>
                                        <p:cTn id="98" dur="1" fill="hold">
                                          <p:stCondLst>
                                            <p:cond delay="0"/>
                                          </p:stCondLst>
                                        </p:cTn>
                                        <p:tgtEl>
                                          <p:spTgt spid="38"/>
                                        </p:tgtEl>
                                        <p:attrNameLst>
                                          <p:attrName>style.visibility</p:attrName>
                                        </p:attrNameLst>
                                      </p:cBhvr>
                                      <p:to>
                                        <p:strVal val="visible"/>
                                      </p:to>
                                    </p:set>
                                    <p:anim calcmode="lin" valueType="num">
                                      <p:cBhvr>
                                        <p:cTn id="99" dur="500" fill="hold"/>
                                        <p:tgtEl>
                                          <p:spTgt spid="38"/>
                                        </p:tgtEl>
                                        <p:attrNameLst>
                                          <p:attrName>ppt_w</p:attrName>
                                        </p:attrNameLst>
                                      </p:cBhvr>
                                      <p:tavLst>
                                        <p:tav tm="0">
                                          <p:val>
                                            <p:fltVal val="0"/>
                                          </p:val>
                                        </p:tav>
                                        <p:tav tm="100000">
                                          <p:val>
                                            <p:strVal val="#ppt_w"/>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Effect transition="in" filter="fade">
                                      <p:cBhvr>
                                        <p:cTn id="101" dur="500"/>
                                        <p:tgtEl>
                                          <p:spTgt spid="38"/>
                                        </p:tgtEl>
                                      </p:cBhvr>
                                    </p:animEffect>
                                    <p:anim calcmode="lin" valueType="num">
                                      <p:cBhvr>
                                        <p:cTn id="102" dur="500" fill="hold"/>
                                        <p:tgtEl>
                                          <p:spTgt spid="38"/>
                                        </p:tgtEl>
                                        <p:attrNameLst>
                                          <p:attrName>ppt_x</p:attrName>
                                        </p:attrNameLst>
                                      </p:cBhvr>
                                      <p:tavLst>
                                        <p:tav tm="0">
                                          <p:val>
                                            <p:fltVal val="0.5"/>
                                          </p:val>
                                        </p:tav>
                                        <p:tav tm="100000">
                                          <p:val>
                                            <p:strVal val="#ppt_x"/>
                                          </p:val>
                                        </p:tav>
                                      </p:tavLst>
                                    </p:anim>
                                    <p:anim calcmode="lin" valueType="num">
                                      <p:cBhvr>
                                        <p:cTn id="103" dur="500" fill="hold"/>
                                        <p:tgtEl>
                                          <p:spTgt spid="38"/>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39"/>
                                        </p:tgtEl>
                                        <p:attrNameLst>
                                          <p:attrName>style.visibility</p:attrName>
                                        </p:attrNameLst>
                                      </p:cBhvr>
                                      <p:to>
                                        <p:strVal val="visible"/>
                                      </p:to>
                                    </p:set>
                                    <p:anim calcmode="lin" valueType="num">
                                      <p:cBhvr>
                                        <p:cTn id="106" dur="500" fill="hold"/>
                                        <p:tgtEl>
                                          <p:spTgt spid="39"/>
                                        </p:tgtEl>
                                        <p:attrNameLst>
                                          <p:attrName>ppt_w</p:attrName>
                                        </p:attrNameLst>
                                      </p:cBhvr>
                                      <p:tavLst>
                                        <p:tav tm="0">
                                          <p:val>
                                            <p:fltVal val="0"/>
                                          </p:val>
                                        </p:tav>
                                        <p:tav tm="100000">
                                          <p:val>
                                            <p:strVal val="#ppt_w"/>
                                          </p:val>
                                        </p:tav>
                                      </p:tavLst>
                                    </p:anim>
                                    <p:anim calcmode="lin" valueType="num">
                                      <p:cBhvr>
                                        <p:cTn id="107" dur="500" fill="hold"/>
                                        <p:tgtEl>
                                          <p:spTgt spid="39"/>
                                        </p:tgtEl>
                                        <p:attrNameLst>
                                          <p:attrName>ppt_h</p:attrName>
                                        </p:attrNameLst>
                                      </p:cBhvr>
                                      <p:tavLst>
                                        <p:tav tm="0">
                                          <p:val>
                                            <p:fltVal val="0"/>
                                          </p:val>
                                        </p:tav>
                                        <p:tav tm="100000">
                                          <p:val>
                                            <p:strVal val="#ppt_h"/>
                                          </p:val>
                                        </p:tav>
                                      </p:tavLst>
                                    </p:anim>
                                    <p:animEffect transition="in" filter="fade">
                                      <p:cBhvr>
                                        <p:cTn id="108" dur="500"/>
                                        <p:tgtEl>
                                          <p:spTgt spid="39"/>
                                        </p:tgtEl>
                                      </p:cBhvr>
                                    </p:animEffect>
                                    <p:anim calcmode="lin" valueType="num">
                                      <p:cBhvr>
                                        <p:cTn id="109" dur="500" fill="hold"/>
                                        <p:tgtEl>
                                          <p:spTgt spid="39"/>
                                        </p:tgtEl>
                                        <p:attrNameLst>
                                          <p:attrName>ppt_x</p:attrName>
                                        </p:attrNameLst>
                                      </p:cBhvr>
                                      <p:tavLst>
                                        <p:tav tm="0">
                                          <p:val>
                                            <p:fltVal val="0.5"/>
                                          </p:val>
                                        </p:tav>
                                        <p:tav tm="100000">
                                          <p:val>
                                            <p:strVal val="#ppt_x"/>
                                          </p:val>
                                        </p:tav>
                                      </p:tavLst>
                                    </p:anim>
                                    <p:anim calcmode="lin" valueType="num">
                                      <p:cBhvr>
                                        <p:cTn id="110" dur="500" fill="hold"/>
                                        <p:tgtEl>
                                          <p:spTgt spid="3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1000"/>
                                  </p:stCondLst>
                                  <p:childTnLst>
                                    <p:set>
                                      <p:cBhvr>
                                        <p:cTn id="112" dur="1" fill="hold">
                                          <p:stCondLst>
                                            <p:cond delay="0"/>
                                          </p:stCondLst>
                                        </p:cTn>
                                        <p:tgtEl>
                                          <p:spTgt spid="40"/>
                                        </p:tgtEl>
                                        <p:attrNameLst>
                                          <p:attrName>style.visibility</p:attrName>
                                        </p:attrNameLst>
                                      </p:cBhvr>
                                      <p:to>
                                        <p:strVal val="visible"/>
                                      </p:to>
                                    </p:set>
                                    <p:anim calcmode="lin" valueType="num">
                                      <p:cBhvr>
                                        <p:cTn id="113" dur="500" fill="hold"/>
                                        <p:tgtEl>
                                          <p:spTgt spid="40"/>
                                        </p:tgtEl>
                                        <p:attrNameLst>
                                          <p:attrName>ppt_w</p:attrName>
                                        </p:attrNameLst>
                                      </p:cBhvr>
                                      <p:tavLst>
                                        <p:tav tm="0">
                                          <p:val>
                                            <p:fltVal val="0"/>
                                          </p:val>
                                        </p:tav>
                                        <p:tav tm="100000">
                                          <p:val>
                                            <p:strVal val="#ppt_w"/>
                                          </p:val>
                                        </p:tav>
                                      </p:tavLst>
                                    </p:anim>
                                    <p:anim calcmode="lin" valueType="num">
                                      <p:cBhvr>
                                        <p:cTn id="114" dur="500" fill="hold"/>
                                        <p:tgtEl>
                                          <p:spTgt spid="40"/>
                                        </p:tgtEl>
                                        <p:attrNameLst>
                                          <p:attrName>ppt_h</p:attrName>
                                        </p:attrNameLst>
                                      </p:cBhvr>
                                      <p:tavLst>
                                        <p:tav tm="0">
                                          <p:val>
                                            <p:fltVal val="0"/>
                                          </p:val>
                                        </p:tav>
                                        <p:tav tm="100000">
                                          <p:val>
                                            <p:strVal val="#ppt_h"/>
                                          </p:val>
                                        </p:tav>
                                      </p:tavLst>
                                    </p:anim>
                                    <p:animEffect transition="in" filter="fade">
                                      <p:cBhvr>
                                        <p:cTn id="115" dur="500"/>
                                        <p:tgtEl>
                                          <p:spTgt spid="40"/>
                                        </p:tgtEl>
                                      </p:cBhvr>
                                    </p:animEffect>
                                    <p:anim calcmode="lin" valueType="num">
                                      <p:cBhvr>
                                        <p:cTn id="116" dur="500" fill="hold"/>
                                        <p:tgtEl>
                                          <p:spTgt spid="40"/>
                                        </p:tgtEl>
                                        <p:attrNameLst>
                                          <p:attrName>ppt_x</p:attrName>
                                        </p:attrNameLst>
                                      </p:cBhvr>
                                      <p:tavLst>
                                        <p:tav tm="0">
                                          <p:val>
                                            <p:fltVal val="0.5"/>
                                          </p:val>
                                        </p:tav>
                                        <p:tav tm="100000">
                                          <p:val>
                                            <p:strVal val="#ppt_x"/>
                                          </p:val>
                                        </p:tav>
                                      </p:tavLst>
                                    </p:anim>
                                    <p:anim calcmode="lin" valueType="num">
                                      <p:cBhvr>
                                        <p:cTn id="117" dur="500" fill="hold"/>
                                        <p:tgtEl>
                                          <p:spTgt spid="40"/>
                                        </p:tgtEl>
                                        <p:attrNameLst>
                                          <p:attrName>ppt_y</p:attrName>
                                        </p:attrNameLst>
                                      </p:cBhvr>
                                      <p:tavLst>
                                        <p:tav tm="0">
                                          <p:val>
                                            <p:fltVal val="0.5"/>
                                          </p:val>
                                        </p:tav>
                                        <p:tav tm="100000">
                                          <p:val>
                                            <p:strVal val="#ppt_y"/>
                                          </p:val>
                                        </p:tav>
                                      </p:tavLst>
                                    </p:anim>
                                  </p:childTnLst>
                                </p:cTn>
                              </p:par>
                            </p:childTnLst>
                          </p:cTn>
                        </p:par>
                        <p:par>
                          <p:cTn id="118" fill="hold">
                            <p:stCondLst>
                              <p:cond delay="1000"/>
                            </p:stCondLst>
                            <p:childTnLst>
                              <p:par>
                                <p:cTn id="119" presetID="26" presetClass="emph" presetSubtype="0" fill="hold" grpId="1" nodeType="afterEffect">
                                  <p:stCondLst>
                                    <p:cond delay="0"/>
                                  </p:stCondLst>
                                  <p:childTnLst>
                                    <p:animEffect transition="out" filter="fade">
                                      <p:cBhvr>
                                        <p:cTn id="120" dur="500" tmFilter="0, 0; .2, .5; .8, .5; 1, 0"/>
                                        <p:tgtEl>
                                          <p:spTgt spid="26"/>
                                        </p:tgtEl>
                                      </p:cBhvr>
                                    </p:animEffect>
                                    <p:animScale>
                                      <p:cBhvr>
                                        <p:cTn id="121" dur="250" autoRev="1" fill="hold"/>
                                        <p:tgtEl>
                                          <p:spTgt spid="26"/>
                                        </p:tgtEl>
                                      </p:cBhvr>
                                      <p:by x="105000" y="105000"/>
                                    </p:animScale>
                                  </p:childTnLst>
                                </p:cTn>
                              </p:par>
                              <p:par>
                                <p:cTn id="122" presetID="26" presetClass="emph" presetSubtype="0" fill="hold" grpId="1" nodeType="withEffect">
                                  <p:stCondLst>
                                    <p:cond delay="0"/>
                                  </p:stCondLst>
                                  <p:childTnLst>
                                    <p:animEffect transition="out" filter="fade">
                                      <p:cBhvr>
                                        <p:cTn id="123" dur="500" tmFilter="0, 0; .2, .5; .8, .5; 1, 0"/>
                                        <p:tgtEl>
                                          <p:spTgt spid="27"/>
                                        </p:tgtEl>
                                      </p:cBhvr>
                                    </p:animEffect>
                                    <p:animScale>
                                      <p:cBhvr>
                                        <p:cTn id="124" dur="250" autoRev="1" fill="hold"/>
                                        <p:tgtEl>
                                          <p:spTgt spid="27"/>
                                        </p:tgtEl>
                                      </p:cBhvr>
                                      <p:by x="105000" y="105000"/>
                                    </p:animScale>
                                  </p:childTnLst>
                                </p:cTn>
                              </p:par>
                              <p:par>
                                <p:cTn id="125" presetID="26" presetClass="emph" presetSubtype="0" fill="hold" grpId="1" nodeType="withEffect">
                                  <p:stCondLst>
                                    <p:cond delay="0"/>
                                  </p:stCondLst>
                                  <p:childTnLst>
                                    <p:animEffect transition="out" filter="fade">
                                      <p:cBhvr>
                                        <p:cTn id="126" dur="500" tmFilter="0, 0; .2, .5; .8, .5; 1, 0"/>
                                        <p:tgtEl>
                                          <p:spTgt spid="28"/>
                                        </p:tgtEl>
                                      </p:cBhvr>
                                    </p:animEffect>
                                    <p:animScale>
                                      <p:cBhvr>
                                        <p:cTn id="127" dur="250" autoRev="1" fill="hold"/>
                                        <p:tgtEl>
                                          <p:spTgt spid="28"/>
                                        </p:tgtEl>
                                      </p:cBhvr>
                                      <p:by x="105000" y="105000"/>
                                    </p:animScale>
                                  </p:childTnLst>
                                </p:cTn>
                              </p:par>
                              <p:par>
                                <p:cTn id="128" presetID="26" presetClass="emph" presetSubtype="0" fill="hold" grpId="1" nodeType="withEffect">
                                  <p:stCondLst>
                                    <p:cond delay="250"/>
                                  </p:stCondLst>
                                  <p:childTnLst>
                                    <p:animEffect transition="out" filter="fade">
                                      <p:cBhvr>
                                        <p:cTn id="129" dur="500" tmFilter="0, 0; .2, .5; .8, .5; 1, 0"/>
                                        <p:tgtEl>
                                          <p:spTgt spid="29"/>
                                        </p:tgtEl>
                                      </p:cBhvr>
                                    </p:animEffect>
                                    <p:animScale>
                                      <p:cBhvr>
                                        <p:cTn id="130" dur="250" autoRev="1" fill="hold"/>
                                        <p:tgtEl>
                                          <p:spTgt spid="29"/>
                                        </p:tgtEl>
                                      </p:cBhvr>
                                      <p:by x="105000" y="105000"/>
                                    </p:animScale>
                                  </p:childTnLst>
                                </p:cTn>
                              </p:par>
                              <p:par>
                                <p:cTn id="131" presetID="26" presetClass="emph" presetSubtype="0" fill="hold" grpId="1" nodeType="withEffect">
                                  <p:stCondLst>
                                    <p:cond delay="250"/>
                                  </p:stCondLst>
                                  <p:childTnLst>
                                    <p:animEffect transition="out" filter="fade">
                                      <p:cBhvr>
                                        <p:cTn id="132" dur="500" tmFilter="0, 0; .2, .5; .8, .5; 1, 0"/>
                                        <p:tgtEl>
                                          <p:spTgt spid="30"/>
                                        </p:tgtEl>
                                      </p:cBhvr>
                                    </p:animEffect>
                                    <p:animScale>
                                      <p:cBhvr>
                                        <p:cTn id="133" dur="250" autoRev="1" fill="hold"/>
                                        <p:tgtEl>
                                          <p:spTgt spid="30"/>
                                        </p:tgtEl>
                                      </p:cBhvr>
                                      <p:by x="105000" y="105000"/>
                                    </p:animScale>
                                  </p:childTnLst>
                                </p:cTn>
                              </p:par>
                              <p:par>
                                <p:cTn id="134" presetID="26" presetClass="emph" presetSubtype="0" fill="hold" grpId="1" nodeType="withEffect">
                                  <p:stCondLst>
                                    <p:cond delay="250"/>
                                  </p:stCondLst>
                                  <p:childTnLst>
                                    <p:animEffect transition="out" filter="fade">
                                      <p:cBhvr>
                                        <p:cTn id="135" dur="500" tmFilter="0, 0; .2, .5; .8, .5; 1, 0"/>
                                        <p:tgtEl>
                                          <p:spTgt spid="31"/>
                                        </p:tgtEl>
                                      </p:cBhvr>
                                    </p:animEffect>
                                    <p:animScale>
                                      <p:cBhvr>
                                        <p:cTn id="136" dur="250" autoRev="1" fill="hold"/>
                                        <p:tgtEl>
                                          <p:spTgt spid="31"/>
                                        </p:tgtEl>
                                      </p:cBhvr>
                                      <p:by x="105000" y="105000"/>
                                    </p:animScale>
                                  </p:childTnLst>
                                </p:cTn>
                              </p:par>
                              <p:par>
                                <p:cTn id="137" presetID="26" presetClass="emph" presetSubtype="0" fill="hold" grpId="1" nodeType="withEffect">
                                  <p:stCondLst>
                                    <p:cond delay="500"/>
                                  </p:stCondLst>
                                  <p:childTnLst>
                                    <p:animEffect transition="out" filter="fade">
                                      <p:cBhvr>
                                        <p:cTn id="138" dur="500" tmFilter="0, 0; .2, .5; .8, .5; 1, 0"/>
                                        <p:tgtEl>
                                          <p:spTgt spid="32"/>
                                        </p:tgtEl>
                                      </p:cBhvr>
                                    </p:animEffect>
                                    <p:animScale>
                                      <p:cBhvr>
                                        <p:cTn id="139" dur="250" autoRev="1" fill="hold"/>
                                        <p:tgtEl>
                                          <p:spTgt spid="32"/>
                                        </p:tgtEl>
                                      </p:cBhvr>
                                      <p:by x="105000" y="105000"/>
                                    </p:animScale>
                                  </p:childTnLst>
                                </p:cTn>
                              </p:par>
                              <p:par>
                                <p:cTn id="140" presetID="26" presetClass="emph" presetSubtype="0" fill="hold" grpId="1" nodeType="withEffect">
                                  <p:stCondLst>
                                    <p:cond delay="500"/>
                                  </p:stCondLst>
                                  <p:childTnLst>
                                    <p:animEffect transition="out" filter="fade">
                                      <p:cBhvr>
                                        <p:cTn id="141" dur="500" tmFilter="0, 0; .2, .5; .8, .5; 1, 0"/>
                                        <p:tgtEl>
                                          <p:spTgt spid="33"/>
                                        </p:tgtEl>
                                      </p:cBhvr>
                                    </p:animEffect>
                                    <p:animScale>
                                      <p:cBhvr>
                                        <p:cTn id="142" dur="250" autoRev="1" fill="hold"/>
                                        <p:tgtEl>
                                          <p:spTgt spid="33"/>
                                        </p:tgtEl>
                                      </p:cBhvr>
                                      <p:by x="105000" y="105000"/>
                                    </p:animScale>
                                  </p:childTnLst>
                                </p:cTn>
                              </p:par>
                              <p:par>
                                <p:cTn id="143" presetID="26" presetClass="emph" presetSubtype="0" fill="hold" grpId="1" nodeType="withEffect">
                                  <p:stCondLst>
                                    <p:cond delay="500"/>
                                  </p:stCondLst>
                                  <p:childTnLst>
                                    <p:animEffect transition="out" filter="fade">
                                      <p:cBhvr>
                                        <p:cTn id="144" dur="500" tmFilter="0, 0; .2, .5; .8, .5; 1, 0"/>
                                        <p:tgtEl>
                                          <p:spTgt spid="34"/>
                                        </p:tgtEl>
                                      </p:cBhvr>
                                    </p:animEffect>
                                    <p:animScale>
                                      <p:cBhvr>
                                        <p:cTn id="145" dur="250" autoRev="1" fill="hold"/>
                                        <p:tgtEl>
                                          <p:spTgt spid="34"/>
                                        </p:tgtEl>
                                      </p:cBhvr>
                                      <p:by x="105000" y="105000"/>
                                    </p:animScale>
                                  </p:childTnLst>
                                </p:cTn>
                              </p:par>
                              <p:par>
                                <p:cTn id="146" presetID="26" presetClass="emph" presetSubtype="0" fill="hold" grpId="1" nodeType="withEffect">
                                  <p:stCondLst>
                                    <p:cond delay="500"/>
                                  </p:stCondLst>
                                  <p:childTnLst>
                                    <p:animEffect transition="out" filter="fade">
                                      <p:cBhvr>
                                        <p:cTn id="147" dur="500" tmFilter="0, 0; .2, .5; .8, .5; 1, 0"/>
                                        <p:tgtEl>
                                          <p:spTgt spid="35"/>
                                        </p:tgtEl>
                                      </p:cBhvr>
                                    </p:animEffect>
                                    <p:animScale>
                                      <p:cBhvr>
                                        <p:cTn id="148" dur="250" autoRev="1" fill="hold"/>
                                        <p:tgtEl>
                                          <p:spTgt spid="35"/>
                                        </p:tgtEl>
                                      </p:cBhvr>
                                      <p:by x="105000" y="105000"/>
                                    </p:animScale>
                                  </p:childTnLst>
                                </p:cTn>
                              </p:par>
                              <p:par>
                                <p:cTn id="149" presetID="26" presetClass="emph" presetSubtype="0" fill="hold" grpId="1" nodeType="withEffect">
                                  <p:stCondLst>
                                    <p:cond delay="750"/>
                                  </p:stCondLst>
                                  <p:childTnLst>
                                    <p:animEffect transition="out" filter="fade">
                                      <p:cBhvr>
                                        <p:cTn id="150" dur="500" tmFilter="0, 0; .2, .5; .8, .5; 1, 0"/>
                                        <p:tgtEl>
                                          <p:spTgt spid="36"/>
                                        </p:tgtEl>
                                      </p:cBhvr>
                                    </p:animEffect>
                                    <p:animScale>
                                      <p:cBhvr>
                                        <p:cTn id="151" dur="250" autoRev="1" fill="hold"/>
                                        <p:tgtEl>
                                          <p:spTgt spid="36"/>
                                        </p:tgtEl>
                                      </p:cBhvr>
                                      <p:by x="105000" y="105000"/>
                                    </p:animScale>
                                  </p:childTnLst>
                                </p:cTn>
                              </p:par>
                              <p:par>
                                <p:cTn id="152" presetID="26" presetClass="emph" presetSubtype="0" fill="hold" grpId="1" nodeType="withEffect">
                                  <p:stCondLst>
                                    <p:cond delay="750"/>
                                  </p:stCondLst>
                                  <p:childTnLst>
                                    <p:animEffect transition="out" filter="fade">
                                      <p:cBhvr>
                                        <p:cTn id="153" dur="500" tmFilter="0, 0; .2, .5; .8, .5; 1, 0"/>
                                        <p:tgtEl>
                                          <p:spTgt spid="37"/>
                                        </p:tgtEl>
                                      </p:cBhvr>
                                    </p:animEffect>
                                    <p:animScale>
                                      <p:cBhvr>
                                        <p:cTn id="154" dur="250" autoRev="1" fill="hold"/>
                                        <p:tgtEl>
                                          <p:spTgt spid="37"/>
                                        </p:tgtEl>
                                      </p:cBhvr>
                                      <p:by x="105000" y="105000"/>
                                    </p:animScale>
                                  </p:childTnLst>
                                </p:cTn>
                              </p:par>
                              <p:par>
                                <p:cTn id="155" presetID="26" presetClass="emph" presetSubtype="0" fill="hold" grpId="1" nodeType="withEffect">
                                  <p:stCondLst>
                                    <p:cond delay="1000"/>
                                  </p:stCondLst>
                                  <p:childTnLst>
                                    <p:animEffect transition="out" filter="fade">
                                      <p:cBhvr>
                                        <p:cTn id="156" dur="500" tmFilter="0, 0; .2, .5; .8, .5; 1, 0"/>
                                        <p:tgtEl>
                                          <p:spTgt spid="38"/>
                                        </p:tgtEl>
                                      </p:cBhvr>
                                    </p:animEffect>
                                    <p:animScale>
                                      <p:cBhvr>
                                        <p:cTn id="157" dur="250" autoRev="1" fill="hold"/>
                                        <p:tgtEl>
                                          <p:spTgt spid="38"/>
                                        </p:tgtEl>
                                      </p:cBhvr>
                                      <p:by x="105000" y="105000"/>
                                    </p:animScale>
                                  </p:childTnLst>
                                </p:cTn>
                              </p:par>
                              <p:par>
                                <p:cTn id="158" presetID="26" presetClass="emph" presetSubtype="0" fill="hold" grpId="1" nodeType="withEffect">
                                  <p:stCondLst>
                                    <p:cond delay="1000"/>
                                  </p:stCondLst>
                                  <p:childTnLst>
                                    <p:animEffect transition="out" filter="fade">
                                      <p:cBhvr>
                                        <p:cTn id="159" dur="500" tmFilter="0, 0; .2, .5; .8, .5; 1, 0"/>
                                        <p:tgtEl>
                                          <p:spTgt spid="39"/>
                                        </p:tgtEl>
                                      </p:cBhvr>
                                    </p:animEffect>
                                    <p:animScale>
                                      <p:cBhvr>
                                        <p:cTn id="160" dur="250" autoRev="1" fill="hold"/>
                                        <p:tgtEl>
                                          <p:spTgt spid="39"/>
                                        </p:tgtEl>
                                      </p:cBhvr>
                                      <p:by x="105000" y="105000"/>
                                    </p:animScale>
                                  </p:childTnLst>
                                </p:cTn>
                              </p:par>
                              <p:par>
                                <p:cTn id="161" presetID="26" presetClass="emph" presetSubtype="0" fill="hold" grpId="1" nodeType="withEffect">
                                  <p:stCondLst>
                                    <p:cond delay="1000"/>
                                  </p:stCondLst>
                                  <p:childTnLst>
                                    <p:animEffect transition="out" filter="fade">
                                      <p:cBhvr>
                                        <p:cTn id="162" dur="500" tmFilter="0, 0; .2, .5; .8, .5; 1, 0"/>
                                        <p:tgtEl>
                                          <p:spTgt spid="40"/>
                                        </p:tgtEl>
                                      </p:cBhvr>
                                    </p:animEffect>
                                    <p:animScale>
                                      <p:cBhvr>
                                        <p:cTn id="163"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7" grpId="0" animBg="1"/>
      <p:bldP spid="27" grpId="1" animBg="1"/>
      <p:bldP spid="28" grpId="0"/>
      <p:bldP spid="28" grpId="1"/>
      <p:bldP spid="29" grpId="0" animBg="1"/>
      <p:bldP spid="29" grpId="1" animBg="1"/>
      <p:bldP spid="30" grpId="0" animBg="1"/>
      <p:bldP spid="30" grpId="1" animBg="1"/>
      <p:bldP spid="31" grpId="0"/>
      <p:bldP spid="31" grpId="1"/>
      <p:bldP spid="32" grpId="0" animBg="1"/>
      <p:bldP spid="32" grpId="1" animBg="1"/>
      <p:bldP spid="33" grpId="0" animBg="1"/>
      <p:bldP spid="33" grpId="1" animBg="1"/>
      <p:bldP spid="34" grpId="0"/>
      <p:bldP spid="34" grpId="1"/>
      <p:bldP spid="35" grpId="0" animBg="1"/>
      <p:bldP spid="35" grpId="1" animBg="1"/>
      <p:bldP spid="36" grpId="0" animBg="1"/>
      <p:bldP spid="36" grpId="1" animBg="1"/>
      <p:bldP spid="37" grpId="0"/>
      <p:bldP spid="37" grpId="1"/>
      <p:bldP spid="38" grpId="0" animBg="1"/>
      <p:bldP spid="38" grpId="1" animBg="1"/>
      <p:bldP spid="39" grpId="0" animBg="1"/>
      <p:bldP spid="39" grpId="1" animBg="1"/>
      <p:bldP spid="40" grpId="0"/>
      <p:bldP spid="40" grpId="1"/>
      <p:bldP spid="4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3" cstate="screen"/>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p:spPr>
        <p:txBody>
          <a:bodyPr lIns="68580" tIns="34290" rIns="68580" bIns="342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971675"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5800" b="1" dirty="0">
                <a:solidFill>
                  <a:schemeClr val="bg1"/>
                </a:solidFill>
                <a:latin typeface="微软雅黑" panose="020B0503020204020204" pitchFamily="34" charset="-122"/>
                <a:ea typeface="微软雅黑" panose="020B0503020204020204" pitchFamily="34" charset="-122"/>
              </a:rPr>
              <a:t>1</a:t>
            </a:r>
            <a:endParaRPr lang="zh-CN" altLang="en-US" sz="25800" b="1" dirty="0">
              <a:solidFill>
                <a:schemeClr val="bg1"/>
              </a:solidFill>
              <a:latin typeface="微软雅黑" panose="020B0503020204020204" pitchFamily="34" charset="-122"/>
              <a:ea typeface="微软雅黑" panose="020B0503020204020204"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年度工作概述</a:t>
            </a:r>
            <a:endPar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smtClean="0">
                <a:solidFill>
                  <a:schemeClr val="bg1"/>
                </a:solidFill>
                <a:latin typeface="微软雅黑" panose="020B0503020204020204" pitchFamily="34" charset="-122"/>
                <a:ea typeface="微软雅黑" panose="020B0503020204020204" pitchFamily="34" charset="-122"/>
              </a:rPr>
              <a:t>添加文字内容</a:t>
            </a:r>
            <a:endParaRPr lang="zh-CN" altLang="en-US" sz="1500" b="0" dirty="0">
              <a:solidFill>
                <a:schemeClr val="bg1"/>
              </a:solidFill>
              <a:latin typeface="微软雅黑" panose="020B0503020204020204" pitchFamily="34" charset="-122"/>
              <a:ea typeface="微软雅黑" panose="020B0503020204020204"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419622"/>
            <a:ext cx="7100822" cy="578306"/>
            <a:chOff x="1043608" y="1491630"/>
            <a:chExt cx="7100822" cy="578306"/>
          </a:xfrm>
        </p:grpSpPr>
        <p:sp>
          <p:nvSpPr>
            <p:cNvPr id="11" name="五边形 10"/>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panose="02010600030101010101" pitchFamily="2" charset="-122"/>
                </a:rPr>
                <a:t>请输入标题</a:t>
              </a:r>
            </a:p>
          </p:txBody>
        </p:sp>
        <p:sp>
          <p:nvSpPr>
            <p:cNvPr id="12" name="燕尾形 11"/>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3" name="组合 12"/>
          <p:cNvGrpSpPr/>
          <p:nvPr/>
        </p:nvGrpSpPr>
        <p:grpSpPr>
          <a:xfrm>
            <a:off x="1043608" y="2211710"/>
            <a:ext cx="7100822" cy="578306"/>
            <a:chOff x="1043608" y="1491630"/>
            <a:chExt cx="7100822" cy="578306"/>
          </a:xfrm>
        </p:grpSpPr>
        <p:sp>
          <p:nvSpPr>
            <p:cNvPr id="14" name="五边形 13"/>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panose="02010600030101010101" pitchFamily="2" charset="-122"/>
                </a:rPr>
                <a:t>请输入标题</a:t>
              </a:r>
            </a:p>
          </p:txBody>
        </p:sp>
        <p:sp>
          <p:nvSpPr>
            <p:cNvPr id="15" name="燕尾形 14"/>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6" name="组合 15"/>
          <p:cNvGrpSpPr/>
          <p:nvPr/>
        </p:nvGrpSpPr>
        <p:grpSpPr>
          <a:xfrm>
            <a:off x="1043608" y="3003798"/>
            <a:ext cx="7100822" cy="578306"/>
            <a:chOff x="1043608" y="1491630"/>
            <a:chExt cx="7100822" cy="578306"/>
          </a:xfrm>
        </p:grpSpPr>
        <p:sp>
          <p:nvSpPr>
            <p:cNvPr id="17" name="五边形 16"/>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panose="02010600030101010101" pitchFamily="2" charset="-122"/>
                </a:rPr>
                <a:t>请输入标题</a:t>
              </a:r>
            </a:p>
          </p:txBody>
        </p:sp>
        <p:sp>
          <p:nvSpPr>
            <p:cNvPr id="18" name="燕尾形 17"/>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9" name="组合 18"/>
          <p:cNvGrpSpPr/>
          <p:nvPr/>
        </p:nvGrpSpPr>
        <p:grpSpPr>
          <a:xfrm>
            <a:off x="1043608" y="3795886"/>
            <a:ext cx="7100822" cy="578306"/>
            <a:chOff x="1043608" y="1491630"/>
            <a:chExt cx="7100822" cy="578306"/>
          </a:xfrm>
        </p:grpSpPr>
        <p:sp>
          <p:nvSpPr>
            <p:cNvPr id="20" name="五边形 19"/>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panose="02010600030101010101" pitchFamily="2" charset="-122"/>
                </a:rPr>
                <a:t>请输入标题</a:t>
              </a:r>
            </a:p>
          </p:txBody>
        </p:sp>
        <p:sp>
          <p:nvSpPr>
            <p:cNvPr id="21" name="燕尾形 20"/>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0-#ppt_w/2"/>
                                          </p:val>
                                        </p:tav>
                                        <p:tav tm="100000">
                                          <p:val>
                                            <p:strVal val="#ppt_x"/>
                                          </p:val>
                                        </p:tav>
                                      </p:tavLst>
                                    </p:anim>
                                    <p:anim calcmode="lin" valueType="num">
                                      <p:cBhvr additive="base">
                                        <p:cTn id="21" dur="500" fill="hold"/>
                                        <p:tgtEl>
                                          <p:spTgt spid="13"/>
                                        </p:tgtEl>
                                        <p:attrNameLst>
                                          <p:attrName>ppt_y</p:attrName>
                                        </p:attrNameLst>
                                      </p:cBhvr>
                                      <p:tavLst>
                                        <p:tav tm="0">
                                          <p:val>
                                            <p:strVal val="#ppt_y"/>
                                          </p:val>
                                        </p:tav>
                                        <p:tav tm="100000">
                                          <p:val>
                                            <p:strVal val="#ppt_y"/>
                                          </p:val>
                                        </p:tav>
                                      </p:tavLst>
                                    </p:anim>
                                  </p:childTnLst>
                                </p:cTn>
                              </p:par>
                            </p:childTnLst>
                          </p:cTn>
                        </p:par>
                        <p:par>
                          <p:cTn id="22" fill="hold">
                            <p:stCondLst>
                              <p:cond delay="1600"/>
                            </p:stCondLst>
                            <p:childTnLst>
                              <p:par>
                                <p:cTn id="23" presetID="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2" presetClass="entr" presetSubtype="8"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0-#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6"/>
          <p:cNvGrpSpPr/>
          <p:nvPr/>
        </p:nvGrpSpPr>
        <p:grpSpPr bwMode="auto">
          <a:xfrm>
            <a:off x="3274219" y="1442368"/>
            <a:ext cx="1141810" cy="1345406"/>
            <a:chOff x="0" y="0"/>
            <a:chExt cx="1523085" cy="1793426"/>
          </a:xfrm>
        </p:grpSpPr>
        <p:grpSp>
          <p:nvGrpSpPr>
            <p:cNvPr id="11" name="组合 7"/>
            <p:cNvGrpSpPr/>
            <p:nvPr/>
          </p:nvGrpSpPr>
          <p:grpSpPr bwMode="auto">
            <a:xfrm>
              <a:off x="0" y="0"/>
              <a:ext cx="1523085" cy="1793426"/>
              <a:chOff x="0" y="0"/>
              <a:chExt cx="1523085" cy="1793426"/>
            </a:xfrm>
          </p:grpSpPr>
          <p:sp>
            <p:nvSpPr>
              <p:cNvPr id="13" name="椭圆 37"/>
              <p:cNvSpPr/>
              <p:nvPr/>
            </p:nvSpPr>
            <p:spPr bwMode="auto">
              <a:xfrm>
                <a:off x="0" y="1644"/>
                <a:ext cx="1523085" cy="1791782"/>
              </a:xfrm>
              <a:custGeom>
                <a:avLst/>
                <a:gdLst>
                  <a:gd name="T0" fmla="*/ 720000 w 1224056"/>
                  <a:gd name="T1" fmla="*/ 0 h 1440000"/>
                  <a:gd name="T2" fmla="*/ 1224056 w 1224056"/>
                  <a:gd name="T3" fmla="*/ 206708 h 1440000"/>
                  <a:gd name="T4" fmla="*/ 1008112 w 1224056"/>
                  <a:gd name="T5" fmla="*/ 720000 h 1440000"/>
                  <a:gd name="T6" fmla="*/ 1224056 w 1224056"/>
                  <a:gd name="T7" fmla="*/ 1233293 h 1440000"/>
                  <a:gd name="T8" fmla="*/ 720000 w 1224056"/>
                  <a:gd name="T9" fmla="*/ 1440000 h 1440000"/>
                  <a:gd name="T10" fmla="*/ 0 w 1224056"/>
                  <a:gd name="T11" fmla="*/ 720000 h 1440000"/>
                  <a:gd name="T12" fmla="*/ 720000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black"/>
                  </a:solidFill>
                  <a:effectLst/>
                  <a:uLnTx/>
                  <a:uFillTx/>
                  <a:latin typeface="Arial" panose="020B0604020202020204" pitchFamily="34" charset="0"/>
                  <a:ea typeface="华文细黑" panose="02010600040101010101" pitchFamily="2" charset="-122"/>
                </a:endParaRPr>
              </a:p>
            </p:txBody>
          </p:sp>
          <p:grpSp>
            <p:nvGrpSpPr>
              <p:cNvPr id="14" name="椭圆 15"/>
              <p:cNvGrpSpPr/>
              <p:nvPr/>
            </p:nvGrpSpPr>
            <p:grpSpPr bwMode="auto">
              <a:xfrm>
                <a:off x="231082" y="-23001"/>
                <a:ext cx="1036320" cy="829056"/>
                <a:chOff x="0" y="0"/>
                <a:chExt cx="1036320" cy="829056"/>
              </a:xfrm>
            </p:grpSpPr>
            <p:pic>
              <p:nvPicPr>
                <p:cNvPr id="15" name="椭圆 15"/>
                <p:cNvPicPr>
                  <a:picLocks noChangeArrowheads="1"/>
                </p:cNvPicPr>
                <p:nvPr/>
              </p:nvPicPr>
              <p:blipFill>
                <a:blip r:embed="rId3" cstate="screen"/>
                <a:srcRect/>
                <a:stretch>
                  <a:fillRect/>
                </a:stretch>
              </p:blipFill>
              <p:spPr bwMode="auto">
                <a:xfrm>
                  <a:off x="0" y="0"/>
                  <a:ext cx="1036320" cy="829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12"/>
                <p:cNvSpPr txBox="1">
                  <a:spLocks noChangeArrowheads="1"/>
                </p:cNvSpPr>
                <p:nvPr/>
              </p:nvSpPr>
              <p:spPr bwMode="auto">
                <a:xfrm rot="4148777">
                  <a:off x="241553" y="39202"/>
                  <a:ext cx="554810"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grpSp>
        <p:sp>
          <p:nvSpPr>
            <p:cNvPr id="12" name="TextBox 55"/>
            <p:cNvSpPr txBox="1">
              <a:spLocks noChangeArrowheads="1"/>
            </p:cNvSpPr>
            <p:nvPr/>
          </p:nvSpPr>
          <p:spPr bwMode="auto">
            <a:xfrm>
              <a:off x="488601" y="520006"/>
              <a:ext cx="541412" cy="697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rPr>
                <a:t>1</a:t>
              </a:r>
              <a:endParaRPr kumimoji="0" lang="zh-CN" altLang="en-US"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grpSp>
        <p:nvGrpSpPr>
          <p:cNvPr id="17" name="组合 16"/>
          <p:cNvGrpSpPr/>
          <p:nvPr/>
        </p:nvGrpSpPr>
        <p:grpSpPr bwMode="auto">
          <a:xfrm>
            <a:off x="4442222" y="1421433"/>
            <a:ext cx="1343025" cy="1176338"/>
            <a:chOff x="0" y="0"/>
            <a:chExt cx="1791784" cy="1568887"/>
          </a:xfrm>
        </p:grpSpPr>
        <p:grpSp>
          <p:nvGrpSpPr>
            <p:cNvPr id="18" name="组合 17"/>
            <p:cNvGrpSpPr/>
            <p:nvPr/>
          </p:nvGrpSpPr>
          <p:grpSpPr bwMode="auto">
            <a:xfrm>
              <a:off x="0" y="0"/>
              <a:ext cx="1791784" cy="1568887"/>
              <a:chOff x="0" y="0"/>
              <a:chExt cx="1791784" cy="1568887"/>
            </a:xfrm>
          </p:grpSpPr>
          <p:sp>
            <p:nvSpPr>
              <p:cNvPr id="20" name="椭圆 39"/>
              <p:cNvSpPr/>
              <p:nvPr/>
            </p:nvSpPr>
            <p:spPr bwMode="auto">
              <a:xfrm>
                <a:off x="0" y="4332"/>
                <a:ext cx="1791784" cy="1564555"/>
              </a:xfrm>
              <a:custGeom>
                <a:avLst/>
                <a:gdLst>
                  <a:gd name="T0" fmla="*/ 720000 w 1440000"/>
                  <a:gd name="T1" fmla="*/ 0 h 1257385"/>
                  <a:gd name="T2" fmla="*/ 1440000 w 1440000"/>
                  <a:gd name="T3" fmla="*/ 720000 h 1257385"/>
                  <a:gd name="T4" fmla="*/ 1230860 w 1440000"/>
                  <a:gd name="T5" fmla="*/ 1227004 h 1257385"/>
                  <a:gd name="T6" fmla="*/ 756004 w 1440000"/>
                  <a:gd name="T7" fmla="*/ 1044389 h 1257385"/>
                  <a:gd name="T8" fmla="*/ 245144 w 1440000"/>
                  <a:gd name="T9" fmla="*/ 1257385 h 1257385"/>
                  <a:gd name="T10" fmla="*/ 0 w 1440000"/>
                  <a:gd name="T11" fmla="*/ 720000 h 1257385"/>
                  <a:gd name="T12" fmla="*/ 720000 w 1440000"/>
                  <a:gd name="T13" fmla="*/ 0 h 1257385"/>
                </a:gdLst>
                <a:ahLst/>
                <a:cxnLst>
                  <a:cxn ang="0">
                    <a:pos x="T0" y="T1"/>
                  </a:cxn>
                  <a:cxn ang="0">
                    <a:pos x="T2" y="T3"/>
                  </a:cxn>
                  <a:cxn ang="0">
                    <a:pos x="T4" y="T5"/>
                  </a:cxn>
                  <a:cxn ang="0">
                    <a:pos x="T6" y="T7"/>
                  </a:cxn>
                  <a:cxn ang="0">
                    <a:pos x="T8" y="T9"/>
                  </a:cxn>
                  <a:cxn ang="0">
                    <a:pos x="T10" y="T11"/>
                  </a:cxn>
                  <a:cxn ang="0">
                    <a:pos x="T12" y="T13"/>
                  </a:cxn>
                </a:cxnLst>
                <a:rect l="0" t="0"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black"/>
                  </a:solidFill>
                  <a:effectLst/>
                  <a:uLnTx/>
                  <a:uFillTx/>
                  <a:latin typeface="Arial" panose="020B0604020202020204" pitchFamily="34" charset="0"/>
                  <a:ea typeface="华文细黑" panose="02010600040101010101" pitchFamily="2" charset="-122"/>
                </a:endParaRPr>
              </a:p>
            </p:txBody>
          </p:sp>
          <p:grpSp>
            <p:nvGrpSpPr>
              <p:cNvPr id="21" name="椭圆 20"/>
              <p:cNvGrpSpPr/>
              <p:nvPr/>
            </p:nvGrpSpPr>
            <p:grpSpPr bwMode="auto">
              <a:xfrm>
                <a:off x="502908" y="-15565"/>
                <a:ext cx="1048512" cy="871728"/>
                <a:chOff x="0" y="0"/>
                <a:chExt cx="1048512" cy="871728"/>
              </a:xfrm>
            </p:grpSpPr>
            <p:pic>
              <p:nvPicPr>
                <p:cNvPr id="22" name="椭圆 20"/>
                <p:cNvPicPr>
                  <a:picLocks noChangeArrowheads="1"/>
                </p:cNvPicPr>
                <p:nvPr/>
              </p:nvPicPr>
              <p:blipFill>
                <a:blip r:embed="rId4" cstate="screen"/>
                <a:srcRect/>
                <a:stretch>
                  <a:fillRect/>
                </a:stretch>
              </p:blipFill>
              <p:spPr bwMode="auto">
                <a:xfrm>
                  <a:off x="0" y="0"/>
                  <a:ext cx="1048512" cy="87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19"/>
                <p:cNvSpPr txBox="1">
                  <a:spLocks noChangeArrowheads="1"/>
                </p:cNvSpPr>
                <p:nvPr/>
              </p:nvSpPr>
              <p:spPr bwMode="auto">
                <a:xfrm rot="6621778">
                  <a:off x="228458" y="58760"/>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grpSp>
        <p:sp>
          <p:nvSpPr>
            <p:cNvPr id="19" name="TextBox 73"/>
            <p:cNvSpPr txBox="1">
              <a:spLocks noChangeArrowheads="1"/>
            </p:cNvSpPr>
            <p:nvPr/>
          </p:nvSpPr>
          <p:spPr bwMode="auto">
            <a:xfrm>
              <a:off x="644318" y="452813"/>
              <a:ext cx="541501" cy="69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rPr>
                <a:t>2</a:t>
              </a:r>
              <a:endParaRPr kumimoji="0" lang="zh-CN" altLang="en-US"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grpSp>
        <p:nvGrpSpPr>
          <p:cNvPr id="24" name="组合 21"/>
          <p:cNvGrpSpPr/>
          <p:nvPr/>
        </p:nvGrpSpPr>
        <p:grpSpPr bwMode="auto">
          <a:xfrm>
            <a:off x="4637485" y="2587056"/>
            <a:ext cx="1141809" cy="1344215"/>
            <a:chOff x="0" y="0"/>
            <a:chExt cx="1523085" cy="1791782"/>
          </a:xfrm>
        </p:grpSpPr>
        <p:grpSp>
          <p:nvGrpSpPr>
            <p:cNvPr id="25" name="组合 22"/>
            <p:cNvGrpSpPr/>
            <p:nvPr/>
          </p:nvGrpSpPr>
          <p:grpSpPr bwMode="auto">
            <a:xfrm>
              <a:off x="0" y="0"/>
              <a:ext cx="1523085" cy="1791782"/>
              <a:chOff x="0" y="0"/>
              <a:chExt cx="1523085" cy="1791782"/>
            </a:xfrm>
          </p:grpSpPr>
          <p:sp>
            <p:nvSpPr>
              <p:cNvPr id="27" name="椭圆 44"/>
              <p:cNvSpPr/>
              <p:nvPr/>
            </p:nvSpPr>
            <p:spPr bwMode="auto">
              <a:xfrm>
                <a:off x="0" y="0"/>
                <a:ext cx="1523085" cy="1791782"/>
              </a:xfrm>
              <a:custGeom>
                <a:avLst/>
                <a:gdLst>
                  <a:gd name="T0" fmla="*/ 504056 w 1224056"/>
                  <a:gd name="T1" fmla="*/ 0 h 1440000"/>
                  <a:gd name="T2" fmla="*/ 1224056 w 1224056"/>
                  <a:gd name="T3" fmla="*/ 720000 h 1440000"/>
                  <a:gd name="T4" fmla="*/ 504056 w 1224056"/>
                  <a:gd name="T5" fmla="*/ 1440000 h 1440000"/>
                  <a:gd name="T6" fmla="*/ 0 w 1224056"/>
                  <a:gd name="T7" fmla="*/ 1233293 h 1440000"/>
                  <a:gd name="T8" fmla="*/ 215944 w 1224056"/>
                  <a:gd name="T9" fmla="*/ 720000 h 1440000"/>
                  <a:gd name="T10" fmla="*/ 0 w 1224056"/>
                  <a:gd name="T11" fmla="*/ 206708 h 1440000"/>
                  <a:gd name="T12" fmla="*/ 504056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76543A"/>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black"/>
                  </a:solidFill>
                  <a:effectLst/>
                  <a:uLnTx/>
                  <a:uFillTx/>
                  <a:latin typeface="Arial" panose="020B0604020202020204" pitchFamily="34" charset="0"/>
                  <a:ea typeface="华文细黑" panose="02010600040101010101" pitchFamily="2" charset="-122"/>
                </a:endParaRPr>
              </a:p>
            </p:txBody>
          </p:sp>
          <p:grpSp>
            <p:nvGrpSpPr>
              <p:cNvPr id="28" name="椭圆 25"/>
              <p:cNvGrpSpPr/>
              <p:nvPr/>
            </p:nvGrpSpPr>
            <p:grpSpPr bwMode="auto">
              <a:xfrm>
                <a:off x="424645" y="807167"/>
                <a:ext cx="987552" cy="944880"/>
                <a:chOff x="0" y="0"/>
                <a:chExt cx="987552" cy="944880"/>
              </a:xfrm>
            </p:grpSpPr>
            <p:pic>
              <p:nvPicPr>
                <p:cNvPr id="29" name="椭圆 25"/>
                <p:cNvPicPr>
                  <a:picLocks noChangeArrowheads="1"/>
                </p:cNvPicPr>
                <p:nvPr/>
              </p:nvPicPr>
              <p:blipFill>
                <a:blip r:embed="rId5" cstate="screen"/>
                <a:srcRect/>
                <a:stretch>
                  <a:fillRect/>
                </a:stretch>
              </p:blipFill>
              <p:spPr bwMode="auto">
                <a:xfrm>
                  <a:off x="0" y="0"/>
                  <a:ext cx="987552" cy="94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26"/>
                <p:cNvSpPr txBox="1">
                  <a:spLocks noChangeArrowheads="1"/>
                </p:cNvSpPr>
                <p:nvPr/>
              </p:nvSpPr>
              <p:spPr bwMode="auto">
                <a:xfrm rot="13781361">
                  <a:off x="196972" y="95656"/>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grpSp>
        <p:sp>
          <p:nvSpPr>
            <p:cNvPr id="26" name="TextBox 74"/>
            <p:cNvSpPr txBox="1">
              <a:spLocks noChangeArrowheads="1"/>
            </p:cNvSpPr>
            <p:nvPr/>
          </p:nvSpPr>
          <p:spPr bwMode="auto">
            <a:xfrm>
              <a:off x="530262" y="585058"/>
              <a:ext cx="541413" cy="69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rPr>
                <a:t>4</a:t>
              </a:r>
              <a:endParaRPr kumimoji="0" lang="zh-CN" altLang="en-US"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grpSp>
        <p:nvGrpSpPr>
          <p:cNvPr id="31" name="组合 26"/>
          <p:cNvGrpSpPr/>
          <p:nvPr/>
        </p:nvGrpSpPr>
        <p:grpSpPr bwMode="auto">
          <a:xfrm>
            <a:off x="3258741" y="2807320"/>
            <a:ext cx="1343025" cy="1143000"/>
            <a:chOff x="0" y="0"/>
            <a:chExt cx="1791784" cy="1523254"/>
          </a:xfrm>
        </p:grpSpPr>
        <p:grpSp>
          <p:nvGrpSpPr>
            <p:cNvPr id="32" name="组合 27"/>
            <p:cNvGrpSpPr/>
            <p:nvPr/>
          </p:nvGrpSpPr>
          <p:grpSpPr bwMode="auto">
            <a:xfrm>
              <a:off x="0" y="0"/>
              <a:ext cx="1791784" cy="1523254"/>
              <a:chOff x="0" y="0"/>
              <a:chExt cx="1791784" cy="1523254"/>
            </a:xfrm>
          </p:grpSpPr>
          <p:sp>
            <p:nvSpPr>
              <p:cNvPr id="34" name="椭圆 47"/>
              <p:cNvSpPr/>
              <p:nvPr/>
            </p:nvSpPr>
            <p:spPr bwMode="auto">
              <a:xfrm>
                <a:off x="0" y="0"/>
                <a:ext cx="1791784" cy="1523254"/>
              </a:xfrm>
              <a:custGeom>
                <a:avLst/>
                <a:gdLst>
                  <a:gd name="T0" fmla="*/ 206820 w 1440000"/>
                  <a:gd name="T1" fmla="*/ 0 h 1224192"/>
                  <a:gd name="T2" fmla="*/ 720000 w 1440000"/>
                  <a:gd name="T3" fmla="*/ 215807 h 1224192"/>
                  <a:gd name="T4" fmla="*/ 1233180 w 1440000"/>
                  <a:gd name="T5" fmla="*/ 0 h 1224192"/>
                  <a:gd name="T6" fmla="*/ 1440000 w 1440000"/>
                  <a:gd name="T7" fmla="*/ 504192 h 1224192"/>
                  <a:gd name="T8" fmla="*/ 720000 w 1440000"/>
                  <a:gd name="T9" fmla="*/ 1224192 h 1224192"/>
                  <a:gd name="T10" fmla="*/ 0 w 1440000"/>
                  <a:gd name="T11" fmla="*/ 504192 h 1224192"/>
                  <a:gd name="T12" fmla="*/ 206820 w 1440000"/>
                  <a:gd name="T13" fmla="*/ 0 h 1224192"/>
                </a:gdLst>
                <a:ahLst/>
                <a:cxnLst>
                  <a:cxn ang="0">
                    <a:pos x="T0" y="T1"/>
                  </a:cxn>
                  <a:cxn ang="0">
                    <a:pos x="T2" y="T3"/>
                  </a:cxn>
                  <a:cxn ang="0">
                    <a:pos x="T4" y="T5"/>
                  </a:cxn>
                  <a:cxn ang="0">
                    <a:pos x="T6" y="T7"/>
                  </a:cxn>
                  <a:cxn ang="0">
                    <a:pos x="T8" y="T9"/>
                  </a:cxn>
                  <a:cxn ang="0">
                    <a:pos x="T10" y="T11"/>
                  </a:cxn>
                  <a:cxn ang="0">
                    <a:pos x="T12" y="T13"/>
                  </a:cxn>
                </a:cxnLst>
                <a:rect l="0" t="0"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76543A"/>
              </a:solid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black"/>
                  </a:solidFill>
                  <a:effectLst/>
                  <a:uLnTx/>
                  <a:uFillTx/>
                  <a:latin typeface="Arial" panose="020B0604020202020204" pitchFamily="34" charset="0"/>
                  <a:ea typeface="华文细黑" panose="02010600040101010101" pitchFamily="2" charset="-122"/>
                </a:endParaRPr>
              </a:p>
            </p:txBody>
          </p:sp>
          <p:grpSp>
            <p:nvGrpSpPr>
              <p:cNvPr id="35" name="椭圆 30"/>
              <p:cNvGrpSpPr/>
              <p:nvPr/>
            </p:nvGrpSpPr>
            <p:grpSpPr bwMode="auto">
              <a:xfrm>
                <a:off x="203334" y="610900"/>
                <a:ext cx="1005840" cy="920496"/>
                <a:chOff x="0" y="0"/>
                <a:chExt cx="1005840" cy="920496"/>
              </a:xfrm>
            </p:grpSpPr>
            <p:pic>
              <p:nvPicPr>
                <p:cNvPr id="36" name="椭圆 30"/>
                <p:cNvPicPr>
                  <a:picLocks noChangeArrowheads="1"/>
                </p:cNvPicPr>
                <p:nvPr/>
              </p:nvPicPr>
              <p:blipFill>
                <a:blip r:embed="rId6" cstate="screen"/>
                <a:srcRect/>
                <a:stretch>
                  <a:fillRect/>
                </a:stretch>
              </p:blipFill>
              <p:spPr bwMode="auto">
                <a:xfrm>
                  <a:off x="0" y="0"/>
                  <a:ext cx="1005840" cy="920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33"/>
                <p:cNvSpPr txBox="1">
                  <a:spLocks noChangeArrowheads="1"/>
                </p:cNvSpPr>
                <p:nvPr/>
              </p:nvSpPr>
              <p:spPr bwMode="auto">
                <a:xfrm rot="18186738">
                  <a:off x="205983" y="84587"/>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a:ln>
                      <a:noFill/>
                    </a:ln>
                    <a:solidFill>
                      <a:srgbClr val="FFFFFF"/>
                    </a:solidFill>
                    <a:effectLst/>
                    <a:uLnTx/>
                    <a:uFillTx/>
                    <a:latin typeface="Calibri" panose="020F0502020204030204" pitchFamily="34" charset="0"/>
                    <a:ea typeface="宋体" panose="02010600030101010101" pitchFamily="2" charset="-122"/>
                  </a:endParaRPr>
                </a:p>
              </p:txBody>
            </p:sp>
          </p:grpSp>
        </p:grpSp>
        <p:sp>
          <p:nvSpPr>
            <p:cNvPr id="33" name="TextBox 75"/>
            <p:cNvSpPr txBox="1">
              <a:spLocks noChangeArrowheads="1"/>
            </p:cNvSpPr>
            <p:nvPr/>
          </p:nvSpPr>
          <p:spPr bwMode="auto">
            <a:xfrm>
              <a:off x="562314" y="457151"/>
              <a:ext cx="541501" cy="697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defTabSz="914400" eaLnBrk="1" fontAlgn="base"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rPr>
                <a:t>3</a:t>
              </a:r>
              <a:endParaRPr kumimoji="0" lang="zh-CN" altLang="en-US" sz="28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cxnSp>
        <p:nvCxnSpPr>
          <p:cNvPr id="38" name="直接连接符 31"/>
          <p:cNvCxnSpPr>
            <a:cxnSpLocks noChangeShapeType="1"/>
          </p:cNvCxnSpPr>
          <p:nvPr/>
        </p:nvCxnSpPr>
        <p:spPr bwMode="auto">
          <a:xfrm>
            <a:off x="3126581" y="1385714"/>
            <a:ext cx="0" cy="1160860"/>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cxnSp>
        <p:nvCxnSpPr>
          <p:cNvPr id="39" name="直接连接符 32"/>
          <p:cNvCxnSpPr>
            <a:cxnSpLocks noChangeShapeType="1"/>
          </p:cNvCxnSpPr>
          <p:nvPr/>
        </p:nvCxnSpPr>
        <p:spPr bwMode="auto">
          <a:xfrm>
            <a:off x="3126581" y="2816846"/>
            <a:ext cx="0" cy="1198960"/>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cxnSp>
        <p:nvCxnSpPr>
          <p:cNvPr id="40" name="直接连接符 33"/>
          <p:cNvCxnSpPr>
            <a:cxnSpLocks noChangeShapeType="1"/>
          </p:cNvCxnSpPr>
          <p:nvPr/>
        </p:nvCxnSpPr>
        <p:spPr bwMode="auto">
          <a:xfrm>
            <a:off x="5988844" y="2777555"/>
            <a:ext cx="0" cy="1198959"/>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cxnSp>
        <p:nvCxnSpPr>
          <p:cNvPr id="41" name="直接连接符 34"/>
          <p:cNvCxnSpPr>
            <a:cxnSpLocks noChangeShapeType="1"/>
          </p:cNvCxnSpPr>
          <p:nvPr/>
        </p:nvCxnSpPr>
        <p:spPr bwMode="auto">
          <a:xfrm>
            <a:off x="5988844" y="1347614"/>
            <a:ext cx="0" cy="1198960"/>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cxnSp>
        <p:nvCxnSpPr>
          <p:cNvPr id="42" name="直接连接符 35"/>
          <p:cNvCxnSpPr>
            <a:cxnSpLocks noChangeShapeType="1"/>
          </p:cNvCxnSpPr>
          <p:nvPr/>
        </p:nvCxnSpPr>
        <p:spPr bwMode="auto">
          <a:xfrm>
            <a:off x="6026944" y="2662064"/>
            <a:ext cx="2822972" cy="0"/>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cxnSp>
        <p:nvCxnSpPr>
          <p:cNvPr id="43" name="直接连接符 36"/>
          <p:cNvCxnSpPr>
            <a:cxnSpLocks noChangeShapeType="1"/>
          </p:cNvCxnSpPr>
          <p:nvPr/>
        </p:nvCxnSpPr>
        <p:spPr bwMode="auto">
          <a:xfrm flipH="1">
            <a:off x="303610" y="2662064"/>
            <a:ext cx="2745581" cy="0"/>
          </a:xfrm>
          <a:prstGeom prst="line">
            <a:avLst/>
          </a:prstGeom>
          <a:noFill/>
          <a:ln w="6350" cmpd="sng">
            <a:solidFill>
              <a:srgbClr val="7F7F7F"/>
            </a:solidFill>
            <a:round/>
          </a:ln>
          <a:extLst>
            <a:ext uri="{909E8E84-426E-40DD-AFC4-6F175D3DCCD1}">
              <a14:hiddenFill xmlns:a14="http://schemas.microsoft.com/office/drawing/2010/main">
                <a:noFill/>
              </a14:hiddenFill>
            </a:ext>
          </a:extLst>
        </p:spPr>
      </p:cxnSp>
      <p:grpSp>
        <p:nvGrpSpPr>
          <p:cNvPr id="44" name="组合 37"/>
          <p:cNvGrpSpPr/>
          <p:nvPr/>
        </p:nvGrpSpPr>
        <p:grpSpPr bwMode="auto">
          <a:xfrm>
            <a:off x="723900" y="1453580"/>
            <a:ext cx="1900238" cy="912657"/>
            <a:chOff x="0" y="0"/>
            <a:chExt cx="2534095" cy="1216222"/>
          </a:xfrm>
        </p:grpSpPr>
        <p:sp>
          <p:nvSpPr>
            <p:cNvPr id="45" name="矩形 1"/>
            <p:cNvSpPr>
              <a:spLocks noChangeArrowheads="1"/>
            </p:cNvSpPr>
            <p:nvPr/>
          </p:nvSpPr>
          <p:spPr bwMode="auto">
            <a:xfrm>
              <a:off x="0" y="0"/>
              <a:ext cx="1691510" cy="4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anose="020B0503020204020204" pitchFamily="34" charset="-122"/>
                  <a:ea typeface="微软雅黑" panose="020B0503020204020204" pitchFamily="34" charset="-122"/>
                </a:rPr>
                <a:t>点击此处添加文本</a:t>
              </a:r>
            </a:p>
          </p:txBody>
        </p:sp>
        <p:sp>
          <p:nvSpPr>
            <p:cNvPr id="46" name="矩形 39"/>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zh-CN" altLang="en-US" sz="700" b="1">
                  <a:solidFill>
                    <a:srgbClr val="000000"/>
                  </a:solidFill>
                  <a:latin typeface="微软雅黑" panose="020B0503020204020204" pitchFamily="34" charset="-122"/>
                  <a:ea typeface="微软雅黑" panose="020B0503020204020204" pitchFamily="34" charset="-122"/>
                </a:rPr>
                <a:t>我们工作室致力于专业</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模板的发布，课件及汇报</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的美化，并为您提供专业的</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个性定制服务。我们秉承“给您演示的光和热”的理念，为您分担职场压力</a:t>
              </a:r>
              <a:r>
                <a:rPr lang="en-US" altLang="zh-CN" sz="700" b="1">
                  <a:solidFill>
                    <a:srgbClr val="000000"/>
                  </a:solidFill>
                  <a:latin typeface="微软雅黑" panose="020B0503020204020204" pitchFamily="34" charset="-122"/>
                  <a:ea typeface="微软雅黑" panose="020B0503020204020204" pitchFamily="34" charset="-122"/>
                </a:rPr>
                <a:t>,</a:t>
              </a:r>
              <a:r>
                <a:rPr lang="zh-CN" altLang="en-US" sz="700" b="1">
                  <a:solidFill>
                    <a:srgbClr val="000000"/>
                  </a:solidFill>
                  <a:latin typeface="微软雅黑" panose="020B0503020204020204" pitchFamily="34" charset="-122"/>
                  <a:ea typeface="微软雅黑" panose="020B0503020204020204" pitchFamily="34" charset="-122"/>
                </a:rPr>
                <a:t>让您的每一次亮相都信心澎湃。</a:t>
              </a:r>
              <a:endParaRPr lang="en-US" altLang="zh-CN" sz="700" b="1">
                <a:solidFill>
                  <a:srgbClr val="000000"/>
                </a:solidFill>
                <a:latin typeface="微软雅黑" panose="020B0503020204020204" pitchFamily="34" charset="-122"/>
                <a:ea typeface="微软雅黑" panose="020B0503020204020204" pitchFamily="34" charset="-122"/>
              </a:endParaRPr>
            </a:p>
          </p:txBody>
        </p:sp>
      </p:grpSp>
      <p:grpSp>
        <p:nvGrpSpPr>
          <p:cNvPr id="47" name="组合 40"/>
          <p:cNvGrpSpPr/>
          <p:nvPr/>
        </p:nvGrpSpPr>
        <p:grpSpPr bwMode="auto">
          <a:xfrm>
            <a:off x="723900" y="2968055"/>
            <a:ext cx="1900238" cy="912657"/>
            <a:chOff x="0" y="0"/>
            <a:chExt cx="2534095" cy="1216222"/>
          </a:xfrm>
        </p:grpSpPr>
        <p:sp>
          <p:nvSpPr>
            <p:cNvPr id="48" name="矩形 1"/>
            <p:cNvSpPr>
              <a:spLocks noChangeArrowheads="1"/>
            </p:cNvSpPr>
            <p:nvPr/>
          </p:nvSpPr>
          <p:spPr bwMode="auto">
            <a:xfrm>
              <a:off x="0" y="0"/>
              <a:ext cx="1691510"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anose="020B0503020204020204" pitchFamily="34" charset="-122"/>
                  <a:ea typeface="微软雅黑" panose="020B0503020204020204" pitchFamily="34" charset="-122"/>
                </a:rPr>
                <a:t>点击此处添加文本</a:t>
              </a:r>
            </a:p>
          </p:txBody>
        </p:sp>
        <p:sp>
          <p:nvSpPr>
            <p:cNvPr id="49" name="矩形 42"/>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zh-CN" altLang="en-US" sz="700" b="1">
                  <a:solidFill>
                    <a:srgbClr val="000000"/>
                  </a:solidFill>
                  <a:latin typeface="微软雅黑" panose="020B0503020204020204" pitchFamily="34" charset="-122"/>
                  <a:ea typeface="微软雅黑" panose="020B0503020204020204" pitchFamily="34" charset="-122"/>
                </a:rPr>
                <a:t>我们工作室致力于专业</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模板的发布，课件及汇报</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的美化，并为您提供专业的</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个性定制服务。我们秉承“给您演示的光和热”的理念，为您分担职场压力</a:t>
              </a:r>
              <a:r>
                <a:rPr lang="en-US" altLang="zh-CN" sz="700" b="1">
                  <a:solidFill>
                    <a:srgbClr val="000000"/>
                  </a:solidFill>
                  <a:latin typeface="微软雅黑" panose="020B0503020204020204" pitchFamily="34" charset="-122"/>
                  <a:ea typeface="微软雅黑" panose="020B0503020204020204" pitchFamily="34" charset="-122"/>
                </a:rPr>
                <a:t>,</a:t>
              </a:r>
              <a:r>
                <a:rPr lang="zh-CN" altLang="en-US" sz="700" b="1">
                  <a:solidFill>
                    <a:srgbClr val="000000"/>
                  </a:solidFill>
                  <a:latin typeface="微软雅黑" panose="020B0503020204020204" pitchFamily="34" charset="-122"/>
                  <a:ea typeface="微软雅黑" panose="020B0503020204020204" pitchFamily="34" charset="-122"/>
                </a:rPr>
                <a:t>让您的每一次亮相都信心澎湃。</a:t>
              </a:r>
              <a:endParaRPr lang="en-US" altLang="zh-CN" sz="700" b="1">
                <a:solidFill>
                  <a:srgbClr val="000000"/>
                </a:solidFill>
                <a:latin typeface="微软雅黑" panose="020B0503020204020204" pitchFamily="34" charset="-122"/>
                <a:ea typeface="微软雅黑" panose="020B0503020204020204" pitchFamily="34" charset="-122"/>
              </a:endParaRPr>
            </a:p>
          </p:txBody>
        </p:sp>
      </p:grpSp>
      <p:grpSp>
        <p:nvGrpSpPr>
          <p:cNvPr id="50" name="组合 43"/>
          <p:cNvGrpSpPr/>
          <p:nvPr/>
        </p:nvGrpSpPr>
        <p:grpSpPr bwMode="auto">
          <a:xfrm>
            <a:off x="6413898" y="1451199"/>
            <a:ext cx="1901428" cy="912657"/>
            <a:chOff x="0" y="0"/>
            <a:chExt cx="2534095" cy="1216222"/>
          </a:xfrm>
        </p:grpSpPr>
        <p:sp>
          <p:nvSpPr>
            <p:cNvPr id="51" name="矩形 1"/>
            <p:cNvSpPr>
              <a:spLocks noChangeArrowheads="1"/>
            </p:cNvSpPr>
            <p:nvPr/>
          </p:nvSpPr>
          <p:spPr bwMode="auto">
            <a:xfrm>
              <a:off x="0" y="0"/>
              <a:ext cx="1691509"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anose="020B0503020204020204" pitchFamily="34" charset="-122"/>
                  <a:ea typeface="微软雅黑" panose="020B0503020204020204" pitchFamily="34" charset="-122"/>
                </a:rPr>
                <a:t>点击此处添加文本</a:t>
              </a:r>
            </a:p>
          </p:txBody>
        </p:sp>
        <p:sp>
          <p:nvSpPr>
            <p:cNvPr id="52" name="矩形 45"/>
            <p:cNvSpPr>
              <a:spLocks noChangeArrowheads="1"/>
            </p:cNvSpPr>
            <p:nvPr/>
          </p:nvSpPr>
          <p:spPr bwMode="auto">
            <a:xfrm>
              <a:off x="50762" y="375418"/>
              <a:ext cx="2483333"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zh-CN" altLang="en-US" sz="700" b="1" dirty="0">
                  <a:solidFill>
                    <a:srgbClr val="000000"/>
                  </a:solidFill>
                  <a:latin typeface="微软雅黑" panose="020B0503020204020204" pitchFamily="34" charset="-122"/>
                  <a:ea typeface="微软雅黑" panose="020B0503020204020204" pitchFamily="34" charset="-122"/>
                </a:rPr>
                <a:t>我们工作室致力于专业</a:t>
              </a:r>
              <a:r>
                <a:rPr lang="en-US" altLang="zh-CN" sz="700" b="1" dirty="0">
                  <a:solidFill>
                    <a:srgbClr val="000000"/>
                  </a:solidFill>
                  <a:latin typeface="微软雅黑" panose="020B0503020204020204" pitchFamily="34" charset="-122"/>
                  <a:ea typeface="微软雅黑" panose="020B0503020204020204" pitchFamily="34" charset="-122"/>
                </a:rPr>
                <a:t>PPT</a:t>
              </a:r>
              <a:r>
                <a:rPr lang="zh-CN" altLang="en-US" sz="700" b="1" dirty="0">
                  <a:solidFill>
                    <a:srgbClr val="000000"/>
                  </a:solidFill>
                  <a:latin typeface="微软雅黑" panose="020B0503020204020204" pitchFamily="34" charset="-122"/>
                  <a:ea typeface="微软雅黑" panose="020B0503020204020204" pitchFamily="34" charset="-122"/>
                </a:rPr>
                <a:t>模板的发布，课件及汇报</a:t>
              </a:r>
              <a:r>
                <a:rPr lang="en-US" altLang="zh-CN" sz="700" b="1" dirty="0">
                  <a:solidFill>
                    <a:srgbClr val="000000"/>
                  </a:solidFill>
                  <a:latin typeface="微软雅黑" panose="020B0503020204020204" pitchFamily="34" charset="-122"/>
                  <a:ea typeface="微软雅黑" panose="020B0503020204020204" pitchFamily="34" charset="-122"/>
                </a:rPr>
                <a:t>PPT</a:t>
              </a:r>
              <a:r>
                <a:rPr lang="zh-CN" altLang="en-US" sz="700" b="1" dirty="0">
                  <a:solidFill>
                    <a:srgbClr val="000000"/>
                  </a:solidFill>
                  <a:latin typeface="微软雅黑" panose="020B0503020204020204" pitchFamily="34" charset="-122"/>
                  <a:ea typeface="微软雅黑" panose="020B0503020204020204" pitchFamily="34" charset="-122"/>
                </a:rPr>
                <a:t>的美化，并为您提供专业的</a:t>
              </a:r>
              <a:r>
                <a:rPr lang="en-US" altLang="zh-CN" sz="700" b="1" dirty="0">
                  <a:solidFill>
                    <a:srgbClr val="000000"/>
                  </a:solidFill>
                  <a:latin typeface="微软雅黑" panose="020B0503020204020204" pitchFamily="34" charset="-122"/>
                  <a:ea typeface="微软雅黑" panose="020B0503020204020204" pitchFamily="34" charset="-122"/>
                </a:rPr>
                <a:t>PPT</a:t>
              </a:r>
              <a:r>
                <a:rPr lang="zh-CN" altLang="en-US" sz="700" b="1" dirty="0">
                  <a:solidFill>
                    <a:srgbClr val="000000"/>
                  </a:solidFill>
                  <a:latin typeface="微软雅黑" panose="020B0503020204020204" pitchFamily="34" charset="-122"/>
                  <a:ea typeface="微软雅黑" panose="020B0503020204020204" pitchFamily="34" charset="-122"/>
                </a:rPr>
                <a:t>个性定制服务。我们秉承“给您演示的光和热”的理念，为您分担职场压力</a:t>
              </a:r>
              <a:r>
                <a:rPr lang="en-US" altLang="zh-CN" sz="700" b="1" dirty="0">
                  <a:solidFill>
                    <a:srgbClr val="000000"/>
                  </a:solidFill>
                  <a:latin typeface="微软雅黑" panose="020B0503020204020204" pitchFamily="34" charset="-122"/>
                  <a:ea typeface="微软雅黑" panose="020B0503020204020204" pitchFamily="34" charset="-122"/>
                </a:rPr>
                <a:t>,</a:t>
              </a:r>
              <a:r>
                <a:rPr lang="zh-CN" altLang="en-US" sz="700" b="1" dirty="0">
                  <a:solidFill>
                    <a:srgbClr val="000000"/>
                  </a:solidFill>
                  <a:latin typeface="微软雅黑" panose="020B0503020204020204" pitchFamily="34" charset="-122"/>
                  <a:ea typeface="微软雅黑" panose="020B0503020204020204" pitchFamily="34" charset="-122"/>
                </a:rPr>
                <a:t>让您的每一次亮相都信心澎湃。</a:t>
              </a:r>
              <a:endParaRPr lang="en-US" altLang="zh-CN" sz="700" b="1" dirty="0">
                <a:solidFill>
                  <a:srgbClr val="000000"/>
                </a:solidFill>
                <a:latin typeface="微软雅黑" panose="020B0503020204020204" pitchFamily="34" charset="-122"/>
                <a:ea typeface="微软雅黑" panose="020B0503020204020204" pitchFamily="34" charset="-122"/>
              </a:endParaRPr>
            </a:p>
          </p:txBody>
        </p:sp>
      </p:grpSp>
      <p:grpSp>
        <p:nvGrpSpPr>
          <p:cNvPr id="53" name="组合 46"/>
          <p:cNvGrpSpPr/>
          <p:nvPr/>
        </p:nvGrpSpPr>
        <p:grpSpPr bwMode="auto">
          <a:xfrm>
            <a:off x="6413898" y="2966865"/>
            <a:ext cx="1901428" cy="912307"/>
            <a:chOff x="0" y="0"/>
            <a:chExt cx="2534095" cy="1217270"/>
          </a:xfrm>
        </p:grpSpPr>
        <p:sp>
          <p:nvSpPr>
            <p:cNvPr id="54" name="矩形 1"/>
            <p:cNvSpPr>
              <a:spLocks noChangeArrowheads="1"/>
            </p:cNvSpPr>
            <p:nvPr/>
          </p:nvSpPr>
          <p:spPr bwMode="auto">
            <a:xfrm>
              <a:off x="0" y="0"/>
              <a:ext cx="1691509" cy="44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anose="020B0503020204020204" pitchFamily="34" charset="-122"/>
                  <a:ea typeface="微软雅黑" panose="020B0503020204020204" pitchFamily="34" charset="-122"/>
                </a:rPr>
                <a:t>点击此处添加文本</a:t>
              </a:r>
            </a:p>
          </p:txBody>
        </p:sp>
        <p:sp>
          <p:nvSpPr>
            <p:cNvPr id="55" name="矩形 48"/>
            <p:cNvSpPr>
              <a:spLocks noChangeArrowheads="1"/>
            </p:cNvSpPr>
            <p:nvPr/>
          </p:nvSpPr>
          <p:spPr bwMode="auto">
            <a:xfrm>
              <a:off x="50762" y="375419"/>
              <a:ext cx="2483333" cy="84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4400" fontAlgn="base">
                <a:spcBef>
                  <a:spcPct val="0"/>
                </a:spcBef>
                <a:spcAft>
                  <a:spcPct val="0"/>
                </a:spcAft>
              </a:pPr>
              <a:r>
                <a:rPr lang="zh-CN" altLang="en-US" sz="700" b="1">
                  <a:solidFill>
                    <a:srgbClr val="000000"/>
                  </a:solidFill>
                  <a:latin typeface="微软雅黑" panose="020B0503020204020204" pitchFamily="34" charset="-122"/>
                  <a:ea typeface="微软雅黑" panose="020B0503020204020204" pitchFamily="34" charset="-122"/>
                </a:rPr>
                <a:t>我们工作室致力于专业</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模板的发布，课件及汇报</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的美化，并为您提供专业的</a:t>
              </a:r>
              <a:r>
                <a:rPr lang="en-US" altLang="zh-CN" sz="700" b="1">
                  <a:solidFill>
                    <a:srgbClr val="000000"/>
                  </a:solidFill>
                  <a:latin typeface="微软雅黑" panose="020B0503020204020204" pitchFamily="34" charset="-122"/>
                  <a:ea typeface="微软雅黑" panose="020B0503020204020204" pitchFamily="34" charset="-122"/>
                </a:rPr>
                <a:t>PPT</a:t>
              </a:r>
              <a:r>
                <a:rPr lang="zh-CN" altLang="en-US" sz="700" b="1">
                  <a:solidFill>
                    <a:srgbClr val="000000"/>
                  </a:solidFill>
                  <a:latin typeface="微软雅黑" panose="020B0503020204020204" pitchFamily="34" charset="-122"/>
                  <a:ea typeface="微软雅黑" panose="020B0503020204020204" pitchFamily="34" charset="-122"/>
                </a:rPr>
                <a:t>个性定制服务。我们秉承“给您演示的光和热”的理念，为您分担职场压力</a:t>
              </a:r>
              <a:r>
                <a:rPr lang="en-US" altLang="zh-CN" sz="700" b="1">
                  <a:solidFill>
                    <a:srgbClr val="000000"/>
                  </a:solidFill>
                  <a:latin typeface="微软雅黑" panose="020B0503020204020204" pitchFamily="34" charset="-122"/>
                  <a:ea typeface="微软雅黑" panose="020B0503020204020204" pitchFamily="34" charset="-122"/>
                </a:rPr>
                <a:t>,</a:t>
              </a:r>
              <a:r>
                <a:rPr lang="zh-CN" altLang="en-US" sz="700" b="1">
                  <a:solidFill>
                    <a:srgbClr val="000000"/>
                  </a:solidFill>
                  <a:latin typeface="微软雅黑" panose="020B0503020204020204" pitchFamily="34" charset="-122"/>
                  <a:ea typeface="微软雅黑" panose="020B0503020204020204" pitchFamily="34" charset="-122"/>
                </a:rPr>
                <a:t>让您的每一次亮相都信心澎湃。</a:t>
              </a:r>
              <a:endParaRPr lang="en-US" altLang="zh-CN" sz="700" b="1">
                <a:solidFill>
                  <a:srgbClr val="000000"/>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repeatCount="200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50"/>
                                        <p:tgtEl>
                                          <p:spTgt spid="10"/>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500"/>
                                        <p:tgtEl>
                                          <p:spTgt spid="38"/>
                                        </p:tgtEl>
                                      </p:cBhvr>
                                    </p:animEffect>
                                  </p:childTnLst>
                                </p:cTn>
                              </p:par>
                            </p:childTnLst>
                          </p:cTn>
                        </p:par>
                        <p:par>
                          <p:cTn id="20" fill="hold">
                            <p:stCondLst>
                              <p:cond delay="1600"/>
                            </p:stCondLst>
                            <p:childTnLst>
                              <p:par>
                                <p:cTn id="21" presetID="22" presetClass="entr" presetSubtype="2"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250"/>
                                        <p:tgtEl>
                                          <p:spTgt spid="17"/>
                                        </p:tgtEl>
                                      </p:cBhvr>
                                    </p:animEffect>
                                  </p:childTnLst>
                                </p:cTn>
                              </p:par>
                            </p:childTnLst>
                          </p:cTn>
                        </p:par>
                        <p:par>
                          <p:cTn id="32" fill="hold">
                            <p:stCondLst>
                              <p:cond delay="2600"/>
                            </p:stCondLst>
                            <p:childTnLst>
                              <p:par>
                                <p:cTn id="33" presetID="2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wipe(up)">
                                      <p:cBhvr>
                                        <p:cTn id="35" dur="500"/>
                                        <p:tgtEl>
                                          <p:spTgt spid="41"/>
                                        </p:tgtEl>
                                      </p:cBhvr>
                                    </p:animEffect>
                                  </p:childTnLst>
                                </p:cTn>
                              </p:par>
                            </p:childTnLst>
                          </p:cTn>
                        </p:par>
                        <p:par>
                          <p:cTn id="36" fill="hold">
                            <p:stCondLst>
                              <p:cond delay="3100"/>
                            </p:stCondLst>
                            <p:childTnLst>
                              <p:par>
                                <p:cTn id="37" presetID="22" presetClass="entr" presetSubtype="8"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left)">
                                      <p:cBhvr>
                                        <p:cTn id="39" dur="500"/>
                                        <p:tgtEl>
                                          <p:spTgt spid="42"/>
                                        </p:tgtEl>
                                      </p:cBhvr>
                                    </p:animEffect>
                                  </p:childTnLst>
                                </p:cTn>
                              </p:par>
                              <p:par>
                                <p:cTn id="40" presetID="2" presetClass="entr" presetSubtype="2"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fill="hold"/>
                                        <p:tgtEl>
                                          <p:spTgt spid="50"/>
                                        </p:tgtEl>
                                        <p:attrNameLst>
                                          <p:attrName>ppt_x</p:attrName>
                                        </p:attrNameLst>
                                      </p:cBhvr>
                                      <p:tavLst>
                                        <p:tav tm="0">
                                          <p:val>
                                            <p:strVal val="1+#ppt_w/2"/>
                                          </p:val>
                                        </p:tav>
                                        <p:tav tm="100000">
                                          <p:val>
                                            <p:strVal val="#ppt_x"/>
                                          </p:val>
                                        </p:tav>
                                      </p:tavLst>
                                    </p:anim>
                                    <p:anim calcmode="lin" valueType="num">
                                      <p:cBhvr additive="base">
                                        <p:cTn id="43" dur="50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10" presetClass="entr" presetSubtype="0" repeatCount="2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250"/>
                                        <p:tgtEl>
                                          <p:spTgt spid="31"/>
                                        </p:tgtEl>
                                      </p:cBhvr>
                                    </p:animEffect>
                                  </p:childTnLst>
                                </p:cTn>
                              </p:par>
                            </p:childTnLst>
                          </p:cTn>
                        </p:par>
                        <p:par>
                          <p:cTn id="48" fill="hold">
                            <p:stCondLst>
                              <p:cond delay="4100"/>
                            </p:stCondLst>
                            <p:childTnLst>
                              <p:par>
                                <p:cTn id="49" presetID="22" presetClass="entr" presetSubtype="1"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par>
                                <p:cTn id="52" presetID="2" presetClass="entr" presetSubtype="8" fill="hold"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0-#ppt_w/2"/>
                                          </p:val>
                                        </p:tav>
                                        <p:tav tm="100000">
                                          <p:val>
                                            <p:strVal val="#ppt_x"/>
                                          </p:val>
                                        </p:tav>
                                      </p:tavLst>
                                    </p:anim>
                                    <p:anim calcmode="lin" valueType="num">
                                      <p:cBhvr additive="base">
                                        <p:cTn id="55" dur="500" fill="hold"/>
                                        <p:tgtEl>
                                          <p:spTgt spid="47"/>
                                        </p:tgtEl>
                                        <p:attrNameLst>
                                          <p:attrName>ppt_y</p:attrName>
                                        </p:attrNameLst>
                                      </p:cBhvr>
                                      <p:tavLst>
                                        <p:tav tm="0">
                                          <p:val>
                                            <p:strVal val="#ppt_y"/>
                                          </p:val>
                                        </p:tav>
                                        <p:tav tm="100000">
                                          <p:val>
                                            <p:strVal val="#ppt_y"/>
                                          </p:val>
                                        </p:tav>
                                      </p:tavLst>
                                    </p:anim>
                                  </p:childTnLst>
                                </p:cTn>
                              </p:par>
                            </p:childTnLst>
                          </p:cTn>
                        </p:par>
                        <p:par>
                          <p:cTn id="56" fill="hold">
                            <p:stCondLst>
                              <p:cond delay="4600"/>
                            </p:stCondLst>
                            <p:childTnLst>
                              <p:par>
                                <p:cTn id="57" presetID="10" presetClass="entr" presetSubtype="0" repeatCount="200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250"/>
                                        <p:tgtEl>
                                          <p:spTgt spid="24"/>
                                        </p:tgtEl>
                                      </p:cBhvr>
                                    </p:animEffect>
                                  </p:childTnLst>
                                </p:cTn>
                              </p:par>
                            </p:childTnLst>
                          </p:cTn>
                        </p:par>
                        <p:par>
                          <p:cTn id="60" fill="hold">
                            <p:stCondLst>
                              <p:cond delay="5100"/>
                            </p:stCondLst>
                            <p:childTnLst>
                              <p:par>
                                <p:cTn id="61" presetID="22" presetClass="entr" presetSubtype="1"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up)">
                                      <p:cBhvr>
                                        <p:cTn id="63" dur="500"/>
                                        <p:tgtEl>
                                          <p:spTgt spid="40"/>
                                        </p:tgtEl>
                                      </p:cBhvr>
                                    </p:animEffect>
                                  </p:childTnLst>
                                </p:cTn>
                              </p:par>
                              <p:par>
                                <p:cTn id="64" presetID="2" presetClass="entr" presetSubtype="2" fill="hold" nodeType="withEffect">
                                  <p:stCondLst>
                                    <p:cond delay="25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 fill="hold"/>
                                        <p:tgtEl>
                                          <p:spTgt spid="53"/>
                                        </p:tgtEl>
                                        <p:attrNameLst>
                                          <p:attrName>ppt_x</p:attrName>
                                        </p:attrNameLst>
                                      </p:cBhvr>
                                      <p:tavLst>
                                        <p:tav tm="0">
                                          <p:val>
                                            <p:strVal val="1+#ppt_w/2"/>
                                          </p:val>
                                        </p:tav>
                                        <p:tav tm="100000">
                                          <p:val>
                                            <p:strVal val="#ppt_x"/>
                                          </p:val>
                                        </p:tav>
                                      </p:tavLst>
                                    </p:anim>
                                    <p:anim calcmode="lin" valueType="num">
                                      <p:cBhvr additive="base">
                                        <p:cTn id="67"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517993" y="1524514"/>
            <a:ext cx="0" cy="2880321"/>
          </a:xfrm>
          <a:prstGeom prst="line">
            <a:avLst/>
          </a:prstGeom>
          <a:noFill/>
          <a:ln w="12700" cap="flat" cmpd="sng" algn="ctr">
            <a:solidFill>
              <a:sysClr val="window" lastClr="FFFFFF">
                <a:lumMod val="65000"/>
              </a:sysClr>
            </a:solidFill>
            <a:prstDash val="solid"/>
          </a:ln>
          <a:effectLst/>
        </p:spPr>
      </p:cxnSp>
      <p:grpSp>
        <p:nvGrpSpPr>
          <p:cNvPr id="11" name="组合 10"/>
          <p:cNvGrpSpPr/>
          <p:nvPr/>
        </p:nvGrpSpPr>
        <p:grpSpPr>
          <a:xfrm>
            <a:off x="4211959" y="1168009"/>
            <a:ext cx="612068" cy="612068"/>
            <a:chOff x="3714631" y="870654"/>
            <a:chExt cx="612068" cy="612068"/>
          </a:xfrm>
        </p:grpSpPr>
        <p:sp>
          <p:nvSpPr>
            <p:cNvPr id="12" name="椭圆 11"/>
            <p:cNvSpPr/>
            <p:nvPr/>
          </p:nvSpPr>
          <p:spPr>
            <a:xfrm>
              <a:off x="3714631" y="870654"/>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3" name="TextBox 50"/>
            <p:cNvSpPr txBox="1"/>
            <p:nvPr/>
          </p:nvSpPr>
          <p:spPr>
            <a:xfrm>
              <a:off x="3783260" y="1022799"/>
              <a:ext cx="474809"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7</a:t>
              </a: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月</a:t>
              </a:r>
            </a:p>
          </p:txBody>
        </p:sp>
      </p:grpSp>
      <p:grpSp>
        <p:nvGrpSpPr>
          <p:cNvPr id="14" name="组合 13"/>
          <p:cNvGrpSpPr/>
          <p:nvPr/>
        </p:nvGrpSpPr>
        <p:grpSpPr>
          <a:xfrm>
            <a:off x="4211959" y="2128116"/>
            <a:ext cx="612068" cy="612068"/>
            <a:chOff x="3707904" y="1851670"/>
            <a:chExt cx="612068" cy="612068"/>
          </a:xfrm>
        </p:grpSpPr>
        <p:sp>
          <p:nvSpPr>
            <p:cNvPr id="15" name="椭圆 14"/>
            <p:cNvSpPr/>
            <p:nvPr/>
          </p:nvSpPr>
          <p:spPr>
            <a:xfrm>
              <a:off x="3707904" y="1851670"/>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6" name="TextBox 53"/>
            <p:cNvSpPr txBox="1"/>
            <p:nvPr/>
          </p:nvSpPr>
          <p:spPr>
            <a:xfrm>
              <a:off x="3776532" y="2003815"/>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8</a:t>
              </a: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月</a:t>
              </a:r>
            </a:p>
          </p:txBody>
        </p:sp>
      </p:grpSp>
      <p:grpSp>
        <p:nvGrpSpPr>
          <p:cNvPr id="17" name="组合 16"/>
          <p:cNvGrpSpPr/>
          <p:nvPr/>
        </p:nvGrpSpPr>
        <p:grpSpPr>
          <a:xfrm>
            <a:off x="4198633" y="3120365"/>
            <a:ext cx="612068" cy="612068"/>
            <a:chOff x="3701177" y="2832686"/>
            <a:chExt cx="612068" cy="612068"/>
          </a:xfrm>
        </p:grpSpPr>
        <p:sp>
          <p:nvSpPr>
            <p:cNvPr id="18" name="椭圆 17"/>
            <p:cNvSpPr/>
            <p:nvPr/>
          </p:nvSpPr>
          <p:spPr>
            <a:xfrm>
              <a:off x="3701177" y="2832686"/>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9" name="TextBox 56"/>
            <p:cNvSpPr txBox="1"/>
            <p:nvPr/>
          </p:nvSpPr>
          <p:spPr>
            <a:xfrm>
              <a:off x="3769805" y="2984831"/>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9</a:t>
              </a: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月</a:t>
              </a:r>
            </a:p>
          </p:txBody>
        </p:sp>
      </p:grpSp>
      <p:grpSp>
        <p:nvGrpSpPr>
          <p:cNvPr id="20" name="组合 19"/>
          <p:cNvGrpSpPr/>
          <p:nvPr/>
        </p:nvGrpSpPr>
        <p:grpSpPr>
          <a:xfrm>
            <a:off x="4211959" y="4048329"/>
            <a:ext cx="612068" cy="612068"/>
            <a:chOff x="3694450" y="3813702"/>
            <a:chExt cx="612068" cy="612068"/>
          </a:xfrm>
        </p:grpSpPr>
        <p:sp>
          <p:nvSpPr>
            <p:cNvPr id="21" name="椭圆 20"/>
            <p:cNvSpPr/>
            <p:nvPr/>
          </p:nvSpPr>
          <p:spPr>
            <a:xfrm>
              <a:off x="3694450" y="3813702"/>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22" name="TextBox 59"/>
            <p:cNvSpPr txBox="1"/>
            <p:nvPr/>
          </p:nvSpPr>
          <p:spPr>
            <a:xfrm>
              <a:off x="3707774" y="3965847"/>
              <a:ext cx="585418"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10</a:t>
              </a: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月</a:t>
              </a:r>
            </a:p>
          </p:txBody>
        </p:sp>
      </p:grpSp>
      <p:sp>
        <p:nvSpPr>
          <p:cNvPr id="23" name="矩形 22"/>
          <p:cNvSpPr/>
          <p:nvPr/>
        </p:nvSpPr>
        <p:spPr>
          <a:xfrm>
            <a:off x="4968043" y="1089450"/>
            <a:ext cx="2916325" cy="307777"/>
          </a:xfrm>
          <a:prstGeom prst="rect">
            <a:avLst/>
          </a:prstGeom>
        </p:spPr>
        <p:txBody>
          <a:bodyPr wrap="square">
            <a:spAutoFit/>
          </a:bodyPr>
          <a:lstStyle/>
          <a:p>
            <a:pPr defTabSz="914400"/>
            <a:r>
              <a:rPr lang="zh-CN" altLang="en-US" sz="1400" b="1" dirty="0" smtClean="0">
                <a:solidFill>
                  <a:srgbClr val="76543A"/>
                </a:solidFill>
                <a:latin typeface="微软雅黑" panose="020B0503020204020204" pitchFamily="34" charset="-122"/>
                <a:ea typeface="微软雅黑" panose="020B0503020204020204" pitchFamily="34" charset="-122"/>
              </a:rPr>
              <a:t>点击添加文字说明</a:t>
            </a:r>
            <a:endParaRPr lang="en-US" altLang="zh-CN" sz="1400" b="1" dirty="0" smtClean="0">
              <a:solidFill>
                <a:srgbClr val="76543A"/>
              </a:solidFill>
              <a:latin typeface="微软雅黑" panose="020B0503020204020204" pitchFamily="34" charset="-122"/>
              <a:ea typeface="微软雅黑" panose="020B0503020204020204" pitchFamily="34" charset="-122"/>
            </a:endParaRPr>
          </a:p>
        </p:txBody>
      </p:sp>
      <p:sp>
        <p:nvSpPr>
          <p:cNvPr id="24" name="TextBox 62"/>
          <p:cNvSpPr txBox="1"/>
          <p:nvPr/>
        </p:nvSpPr>
        <p:spPr>
          <a:xfrm>
            <a:off x="4968043" y="1411743"/>
            <a:ext cx="2916324" cy="51193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5" name="矩形 24"/>
          <p:cNvSpPr/>
          <p:nvPr/>
        </p:nvSpPr>
        <p:spPr>
          <a:xfrm>
            <a:off x="4968043" y="2962866"/>
            <a:ext cx="2916325" cy="307777"/>
          </a:xfrm>
          <a:prstGeom prst="rect">
            <a:avLst/>
          </a:prstGeom>
        </p:spPr>
        <p:txBody>
          <a:bodyPr wrap="square">
            <a:spAutoFit/>
          </a:bodyPr>
          <a:lstStyle/>
          <a:p>
            <a:pPr defTabSz="914400"/>
            <a:r>
              <a:rPr lang="zh-CN" altLang="en-US" sz="1400" b="1" dirty="0">
                <a:solidFill>
                  <a:srgbClr val="76543A"/>
                </a:solidFill>
                <a:latin typeface="微软雅黑" panose="020B0503020204020204" pitchFamily="34" charset="-122"/>
                <a:ea typeface="微软雅黑" panose="020B0503020204020204" pitchFamily="34" charset="-122"/>
              </a:rPr>
              <a:t>点击添加文字说明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6" name="TextBox 64"/>
          <p:cNvSpPr txBox="1"/>
          <p:nvPr/>
        </p:nvSpPr>
        <p:spPr>
          <a:xfrm>
            <a:off x="4968043" y="3285159"/>
            <a:ext cx="2916324" cy="550087"/>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7" name="矩形 26"/>
          <p:cNvSpPr/>
          <p:nvPr/>
        </p:nvSpPr>
        <p:spPr>
          <a:xfrm>
            <a:off x="1115615" y="2067733"/>
            <a:ext cx="2916325" cy="307777"/>
          </a:xfrm>
          <a:prstGeom prst="rect">
            <a:avLst/>
          </a:prstGeom>
        </p:spPr>
        <p:txBody>
          <a:bodyPr wrap="square">
            <a:spAutoFit/>
          </a:bodyPr>
          <a:lstStyle/>
          <a:p>
            <a:pPr algn="r" defTabSz="914400"/>
            <a:r>
              <a:rPr lang="zh-CN" altLang="en-US" sz="1400" b="1" dirty="0">
                <a:solidFill>
                  <a:srgbClr val="76543A"/>
                </a:solidFill>
                <a:latin typeface="微软雅黑" panose="020B0503020204020204" pitchFamily="34" charset="-122"/>
                <a:ea typeface="微软雅黑" panose="020B0503020204020204" pitchFamily="34" charset="-122"/>
              </a:rPr>
              <a:t>点击添加文字说明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8" name="TextBox 66"/>
          <p:cNvSpPr txBox="1"/>
          <p:nvPr/>
        </p:nvSpPr>
        <p:spPr>
          <a:xfrm>
            <a:off x="1115615" y="2390026"/>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9" name="矩形 28"/>
          <p:cNvSpPr/>
          <p:nvPr/>
        </p:nvSpPr>
        <p:spPr>
          <a:xfrm>
            <a:off x="1115615" y="3970602"/>
            <a:ext cx="2916325" cy="307777"/>
          </a:xfrm>
          <a:prstGeom prst="rect">
            <a:avLst/>
          </a:prstGeom>
        </p:spPr>
        <p:txBody>
          <a:bodyPr wrap="square">
            <a:spAutoFit/>
          </a:bodyPr>
          <a:lstStyle/>
          <a:p>
            <a:pPr algn="r" defTabSz="914400"/>
            <a:r>
              <a:rPr lang="zh-CN" altLang="en-US" sz="1400" b="1" dirty="0">
                <a:solidFill>
                  <a:srgbClr val="76543A"/>
                </a:solidFill>
                <a:latin typeface="微软雅黑" panose="020B0503020204020204" pitchFamily="34" charset="-122"/>
                <a:ea typeface="微软雅黑" panose="020B0503020204020204" pitchFamily="34" charset="-122"/>
              </a:rPr>
              <a:t>点击添加文字说明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30" name="TextBox 68"/>
          <p:cNvSpPr txBox="1"/>
          <p:nvPr/>
        </p:nvSpPr>
        <p:spPr>
          <a:xfrm>
            <a:off x="1115615" y="4292895"/>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6000"/>
                                        <p:tgtEl>
                                          <p:spTgt spid="10"/>
                                        </p:tgtEl>
                                      </p:cBhvr>
                                    </p:animEffect>
                                  </p:childTnLst>
                                </p:cTn>
                              </p:par>
                              <p:par>
                                <p:cTn id="16" presetID="23" presetClass="entr" presetSubtype="288" fill="hold" nodeType="withEffect">
                                  <p:stCondLst>
                                    <p:cond delay="25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strVal val="4/3*#ppt_w"/>
                                          </p:val>
                                        </p:tav>
                                        <p:tav tm="100000">
                                          <p:val>
                                            <p:strVal val="#ppt_w"/>
                                          </p:val>
                                        </p:tav>
                                      </p:tavLst>
                                    </p:anim>
                                    <p:anim calcmode="lin" valueType="num">
                                      <p:cBhvr>
                                        <p:cTn id="19" dur="500" fill="hold"/>
                                        <p:tgtEl>
                                          <p:spTgt spid="11"/>
                                        </p:tgtEl>
                                        <p:attrNameLst>
                                          <p:attrName>ppt_h</p:attrName>
                                        </p:attrNameLst>
                                      </p:cBhvr>
                                      <p:tavLst>
                                        <p:tav tm="0">
                                          <p:val>
                                            <p:strVal val="4/3*#ppt_h"/>
                                          </p:val>
                                        </p:tav>
                                        <p:tav tm="100000">
                                          <p:val>
                                            <p:strVal val="#ppt_h"/>
                                          </p:val>
                                        </p:tav>
                                      </p:tavLst>
                                    </p:anim>
                                  </p:childTnLst>
                                </p:cTn>
                              </p:par>
                              <p:par>
                                <p:cTn id="20" presetID="17" presetClass="entr" presetSubtype="1" fill="hold" grpId="0" nodeType="withEffect">
                                  <p:stCondLst>
                                    <p:cond delay="750"/>
                                  </p:stCondLst>
                                  <p:iterate type="lt">
                                    <p:tmPct val="10000"/>
                                  </p:iterate>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ppt_x</p:attrName>
                                        </p:attrNameLst>
                                      </p:cBhvr>
                                      <p:tavLst>
                                        <p:tav tm="0">
                                          <p:val>
                                            <p:strVal val="#ppt_x"/>
                                          </p:val>
                                        </p:tav>
                                        <p:tav tm="100000">
                                          <p:val>
                                            <p:strVal val="#ppt_x"/>
                                          </p:val>
                                        </p:tav>
                                      </p:tavLst>
                                    </p:anim>
                                    <p:anim calcmode="lin" valueType="num">
                                      <p:cBhvr>
                                        <p:cTn id="23" dur="500" fill="hold"/>
                                        <p:tgtEl>
                                          <p:spTgt spid="23"/>
                                        </p:tgtEl>
                                        <p:attrNameLst>
                                          <p:attrName>ppt_y</p:attrName>
                                        </p:attrNameLst>
                                      </p:cBhvr>
                                      <p:tavLst>
                                        <p:tav tm="0">
                                          <p:val>
                                            <p:strVal val="#ppt_y-#ppt_h/2"/>
                                          </p:val>
                                        </p:tav>
                                        <p:tav tm="100000">
                                          <p:val>
                                            <p:strVal val="#ppt_y"/>
                                          </p:val>
                                        </p:tav>
                                      </p:tavLst>
                                    </p:anim>
                                    <p:anim calcmode="lin" valueType="num">
                                      <p:cBhvr>
                                        <p:cTn id="24" dur="500" fill="hold"/>
                                        <p:tgtEl>
                                          <p:spTgt spid="23"/>
                                        </p:tgtEl>
                                        <p:attrNameLst>
                                          <p:attrName>ppt_w</p:attrName>
                                        </p:attrNameLst>
                                      </p:cBhvr>
                                      <p:tavLst>
                                        <p:tav tm="0">
                                          <p:val>
                                            <p:strVal val="#ppt_w"/>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childTnLst>
                                </p:cTn>
                              </p:par>
                              <p:par>
                                <p:cTn id="26" presetID="10" presetClass="entr" presetSubtype="0" fill="hold" grpId="0" nodeType="withEffect">
                                  <p:stCondLst>
                                    <p:cond delay="15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23" presetClass="entr" presetSubtype="288" fill="hold" nodeType="withEffect">
                                  <p:stCondLst>
                                    <p:cond delay="1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17" presetClass="entr" presetSubtype="1" fill="hold" grpId="0" nodeType="withEffect">
                                  <p:stCondLst>
                                    <p:cond delay="2000"/>
                                  </p:stCondLst>
                                  <p:iterate type="lt">
                                    <p:tmPct val="10000"/>
                                  </p:iterate>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ppt_x</p:attrName>
                                        </p:attrNameLst>
                                      </p:cBhvr>
                                      <p:tavLst>
                                        <p:tav tm="0">
                                          <p:val>
                                            <p:strVal val="#ppt_x"/>
                                          </p:val>
                                        </p:tav>
                                        <p:tav tm="100000">
                                          <p:val>
                                            <p:strVal val="#ppt_x"/>
                                          </p:val>
                                        </p:tav>
                                      </p:tavLst>
                                    </p:anim>
                                    <p:anim calcmode="lin" valueType="num">
                                      <p:cBhvr>
                                        <p:cTn id="36" dur="500" fill="hold"/>
                                        <p:tgtEl>
                                          <p:spTgt spid="27"/>
                                        </p:tgtEl>
                                        <p:attrNameLst>
                                          <p:attrName>ppt_y</p:attrName>
                                        </p:attrNameLst>
                                      </p:cBhvr>
                                      <p:tavLst>
                                        <p:tav tm="0">
                                          <p:val>
                                            <p:strVal val="#ppt_y-#ppt_h/2"/>
                                          </p:val>
                                        </p:tav>
                                        <p:tav tm="100000">
                                          <p:val>
                                            <p:strVal val="#ppt_y"/>
                                          </p:val>
                                        </p:tav>
                                      </p:tavLst>
                                    </p:anim>
                                    <p:anim calcmode="lin" valueType="num">
                                      <p:cBhvr>
                                        <p:cTn id="37" dur="500" fill="hold"/>
                                        <p:tgtEl>
                                          <p:spTgt spid="27"/>
                                        </p:tgtEl>
                                        <p:attrNameLst>
                                          <p:attrName>ppt_w</p:attrName>
                                        </p:attrNameLst>
                                      </p:cBhvr>
                                      <p:tavLst>
                                        <p:tav tm="0">
                                          <p:val>
                                            <p:strVal val="#ppt_w"/>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childTnLst>
                                </p:cTn>
                              </p:par>
                              <p:par>
                                <p:cTn id="39" presetID="10" presetClass="entr" presetSubtype="0" fill="hold" grpId="0" nodeType="withEffect">
                                  <p:stCondLst>
                                    <p:cond delay="275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par>
                                <p:cTn id="42" presetID="23" presetClass="entr" presetSubtype="288" fill="hold" nodeType="withEffect">
                                  <p:stCondLst>
                                    <p:cond delay="275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strVal val="4/3*#ppt_w"/>
                                          </p:val>
                                        </p:tav>
                                        <p:tav tm="100000">
                                          <p:val>
                                            <p:strVal val="#ppt_w"/>
                                          </p:val>
                                        </p:tav>
                                      </p:tavLst>
                                    </p:anim>
                                    <p:anim calcmode="lin" valueType="num">
                                      <p:cBhvr>
                                        <p:cTn id="45" dur="500" fill="hold"/>
                                        <p:tgtEl>
                                          <p:spTgt spid="17"/>
                                        </p:tgtEl>
                                        <p:attrNameLst>
                                          <p:attrName>ppt_h</p:attrName>
                                        </p:attrNameLst>
                                      </p:cBhvr>
                                      <p:tavLst>
                                        <p:tav tm="0">
                                          <p:val>
                                            <p:strVal val="4/3*#ppt_h"/>
                                          </p:val>
                                        </p:tav>
                                        <p:tav tm="100000">
                                          <p:val>
                                            <p:strVal val="#ppt_h"/>
                                          </p:val>
                                        </p:tav>
                                      </p:tavLst>
                                    </p:anim>
                                  </p:childTnLst>
                                </p:cTn>
                              </p:par>
                              <p:par>
                                <p:cTn id="46" presetID="17" presetClass="entr" presetSubtype="1" fill="hold" grpId="0" nodeType="withEffect">
                                  <p:stCondLst>
                                    <p:cond delay="325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100000">
                                          <p:val>
                                            <p:strVal val="#ppt_x"/>
                                          </p:val>
                                        </p:tav>
                                      </p:tavLst>
                                    </p:anim>
                                    <p:anim calcmode="lin" valueType="num">
                                      <p:cBhvr>
                                        <p:cTn id="49" dur="500" fill="hold"/>
                                        <p:tgtEl>
                                          <p:spTgt spid="25"/>
                                        </p:tgtEl>
                                        <p:attrNameLst>
                                          <p:attrName>ppt_y</p:attrName>
                                        </p:attrNameLst>
                                      </p:cBhvr>
                                      <p:tavLst>
                                        <p:tav tm="0">
                                          <p:val>
                                            <p:strVal val="#ppt_y-#ppt_h/2"/>
                                          </p:val>
                                        </p:tav>
                                        <p:tav tm="100000">
                                          <p:val>
                                            <p:strVal val="#ppt_y"/>
                                          </p:val>
                                        </p:tav>
                                      </p:tavLst>
                                    </p:anim>
                                    <p:anim calcmode="lin" valueType="num">
                                      <p:cBhvr>
                                        <p:cTn id="50" dur="500" fill="hold"/>
                                        <p:tgtEl>
                                          <p:spTgt spid="25"/>
                                        </p:tgtEl>
                                        <p:attrNameLst>
                                          <p:attrName>ppt_w</p:attrName>
                                        </p:attrNameLst>
                                      </p:cBhvr>
                                      <p:tavLst>
                                        <p:tav tm="0">
                                          <p:val>
                                            <p:strVal val="#ppt_w"/>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childTnLst>
                                </p:cTn>
                              </p:par>
                              <p:par>
                                <p:cTn id="52" presetID="10" presetClass="entr" presetSubtype="0" fill="hold" grpId="0" nodeType="withEffect">
                                  <p:stCondLst>
                                    <p:cond delay="40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23" presetClass="entr" presetSubtype="288" fill="hold" nodeType="withEffect">
                                  <p:stCondLst>
                                    <p:cond delay="400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strVal val="4/3*#ppt_w"/>
                                          </p:val>
                                        </p:tav>
                                        <p:tav tm="100000">
                                          <p:val>
                                            <p:strVal val="#ppt_w"/>
                                          </p:val>
                                        </p:tav>
                                      </p:tavLst>
                                    </p:anim>
                                    <p:anim calcmode="lin" valueType="num">
                                      <p:cBhvr>
                                        <p:cTn id="58" dur="500" fill="hold"/>
                                        <p:tgtEl>
                                          <p:spTgt spid="20"/>
                                        </p:tgtEl>
                                        <p:attrNameLst>
                                          <p:attrName>ppt_h</p:attrName>
                                        </p:attrNameLst>
                                      </p:cBhvr>
                                      <p:tavLst>
                                        <p:tav tm="0">
                                          <p:val>
                                            <p:strVal val="4/3*#ppt_h"/>
                                          </p:val>
                                        </p:tav>
                                        <p:tav tm="100000">
                                          <p:val>
                                            <p:strVal val="#ppt_h"/>
                                          </p:val>
                                        </p:tav>
                                      </p:tavLst>
                                    </p:anim>
                                  </p:childTnLst>
                                </p:cTn>
                              </p:par>
                              <p:par>
                                <p:cTn id="59" presetID="17" presetClass="entr" presetSubtype="1" fill="hold" grpId="0" nodeType="withEffect">
                                  <p:stCondLst>
                                    <p:cond delay="4500"/>
                                  </p:stCondLst>
                                  <p:iterate type="lt">
                                    <p:tmPct val="10000"/>
                                  </p:iterate>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ppt_x</p:attrName>
                                        </p:attrNameLst>
                                      </p:cBhvr>
                                      <p:tavLst>
                                        <p:tav tm="0">
                                          <p:val>
                                            <p:strVal val="#ppt_x"/>
                                          </p:val>
                                        </p:tav>
                                        <p:tav tm="100000">
                                          <p:val>
                                            <p:strVal val="#ppt_x"/>
                                          </p:val>
                                        </p:tav>
                                      </p:tavLst>
                                    </p:anim>
                                    <p:anim calcmode="lin" valueType="num">
                                      <p:cBhvr>
                                        <p:cTn id="62" dur="500" fill="hold"/>
                                        <p:tgtEl>
                                          <p:spTgt spid="29"/>
                                        </p:tgtEl>
                                        <p:attrNameLst>
                                          <p:attrName>ppt_y</p:attrName>
                                        </p:attrNameLst>
                                      </p:cBhvr>
                                      <p:tavLst>
                                        <p:tav tm="0">
                                          <p:val>
                                            <p:strVal val="#ppt_y-#ppt_h/2"/>
                                          </p:val>
                                        </p:tav>
                                        <p:tav tm="100000">
                                          <p:val>
                                            <p:strVal val="#ppt_y"/>
                                          </p:val>
                                        </p:tav>
                                      </p:tavLst>
                                    </p:anim>
                                    <p:anim calcmode="lin" valueType="num">
                                      <p:cBhvr>
                                        <p:cTn id="63" dur="500" fill="hold"/>
                                        <p:tgtEl>
                                          <p:spTgt spid="29"/>
                                        </p:tgtEl>
                                        <p:attrNameLst>
                                          <p:attrName>ppt_w</p:attrName>
                                        </p:attrNameLst>
                                      </p:cBhvr>
                                      <p:tavLst>
                                        <p:tav tm="0">
                                          <p:val>
                                            <p:strVal val="#ppt_w"/>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childTnLst>
                                </p:cTn>
                              </p:par>
                              <p:par>
                                <p:cTn id="65" presetID="10" presetClass="entr" presetSubtype="0" fill="hold" grpId="0" nodeType="withEffect">
                                  <p:stCondLst>
                                    <p:cond delay="525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24" grpId="0"/>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p:spPr>
        <p:txBody>
          <a:bodyPr lIns="68580" tIns="34290" rIns="68580" bIns="342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5800" b="1" smtClean="0">
                <a:solidFill>
                  <a:schemeClr val="bg1"/>
                </a:solidFill>
                <a:latin typeface="微软雅黑" panose="020B0503020204020204" pitchFamily="34" charset="-122"/>
                <a:ea typeface="微软雅黑" panose="020B0503020204020204" pitchFamily="34" charset="-122"/>
              </a:rPr>
              <a:t>2</a:t>
            </a:r>
            <a:endParaRPr lang="zh-CN" altLang="en-US" sz="25800" b="1" dirty="0">
              <a:solidFill>
                <a:schemeClr val="bg1"/>
              </a:solidFill>
              <a:latin typeface="微软雅黑" panose="020B0503020204020204" pitchFamily="34" charset="-122"/>
              <a:ea typeface="微软雅黑" panose="020B0503020204020204"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工作完成情况</a:t>
            </a:r>
            <a:endPar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smtClean="0">
                <a:solidFill>
                  <a:schemeClr val="bg1"/>
                </a:solidFill>
                <a:latin typeface="微软雅黑" panose="020B0503020204020204" pitchFamily="34" charset="-122"/>
                <a:ea typeface="微软雅黑" panose="020B0503020204020204" pitchFamily="34" charset="-122"/>
              </a:rPr>
              <a:t>添加文字内容</a:t>
            </a:r>
            <a:endParaRPr lang="zh-CN" altLang="en-US" sz="1500" b="0" dirty="0">
              <a:solidFill>
                <a:schemeClr val="bg1"/>
              </a:solidFill>
              <a:latin typeface="微软雅黑" panose="020B0503020204020204" pitchFamily="34" charset="-122"/>
              <a:ea typeface="微软雅黑" panose="020B0503020204020204"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333470" y="1465334"/>
            <a:ext cx="1425662" cy="1433908"/>
            <a:chOff x="3333470" y="1465334"/>
            <a:chExt cx="1425662" cy="1433908"/>
          </a:xfrm>
          <a:solidFill>
            <a:srgbClr val="76543A"/>
          </a:solidFill>
        </p:grpSpPr>
        <p:sp>
          <p:nvSpPr>
            <p:cNvPr id="11"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gr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2" name="矩形 11"/>
            <p:cNvSpPr/>
            <p:nvPr/>
          </p:nvSpPr>
          <p:spPr>
            <a:xfrm>
              <a:off x="3419872" y="2022234"/>
              <a:ext cx="1008112" cy="523220"/>
            </a:xfrm>
            <a:prstGeom prst="rect">
              <a:avLst/>
            </a:prstGeom>
            <a:grp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095836" y="2689470"/>
            <a:ext cx="1406366" cy="1392560"/>
            <a:chOff x="3095836" y="2689470"/>
            <a:chExt cx="1406366" cy="1392560"/>
          </a:xfrm>
        </p:grpSpPr>
        <p:sp>
          <p:nvSpPr>
            <p:cNvPr id="14"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5" name="矩形 14"/>
            <p:cNvSpPr/>
            <p:nvPr/>
          </p:nvSpPr>
          <p:spPr>
            <a:xfrm>
              <a:off x="3419872"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4519392" y="1730510"/>
            <a:ext cx="1384756" cy="1408472"/>
            <a:chOff x="4519392" y="1730510"/>
            <a:chExt cx="1384756" cy="1408472"/>
          </a:xfrm>
        </p:grpSpPr>
        <p:sp>
          <p:nvSpPr>
            <p:cNvPr id="17"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8" name="矩形 17"/>
            <p:cNvSpPr/>
            <p:nvPr/>
          </p:nvSpPr>
          <p:spPr>
            <a:xfrm>
              <a:off x="4608004" y="2022234"/>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4279652" y="2913298"/>
            <a:ext cx="1401767" cy="1386644"/>
            <a:chOff x="4279652" y="2913298"/>
            <a:chExt cx="1401767" cy="1386644"/>
          </a:xfrm>
        </p:grpSpPr>
        <p:sp>
          <p:nvSpPr>
            <p:cNvPr id="20"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21" name="矩形 20"/>
            <p:cNvSpPr/>
            <p:nvPr/>
          </p:nvSpPr>
          <p:spPr>
            <a:xfrm>
              <a:off x="4608004"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endParaRPr>
            </a:p>
          </p:txBody>
        </p:sp>
      </p:grpSp>
      <p:sp>
        <p:nvSpPr>
          <p:cNvPr id="22" name="矩形 21"/>
          <p:cNvSpPr/>
          <p:nvPr/>
        </p:nvSpPr>
        <p:spPr>
          <a:xfrm>
            <a:off x="1043609"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01.</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3" name="TextBox 19"/>
          <p:cNvSpPr txBox="1"/>
          <p:nvPr/>
        </p:nvSpPr>
        <p:spPr>
          <a:xfrm>
            <a:off x="1043608"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4" name="矩形 23"/>
          <p:cNvSpPr/>
          <p:nvPr/>
        </p:nvSpPr>
        <p:spPr>
          <a:xfrm>
            <a:off x="1043609"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02.</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5" name="TextBox 27"/>
          <p:cNvSpPr txBox="1"/>
          <p:nvPr/>
        </p:nvSpPr>
        <p:spPr>
          <a:xfrm>
            <a:off x="1043608"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6" name="矩形 25"/>
          <p:cNvSpPr/>
          <p:nvPr/>
        </p:nvSpPr>
        <p:spPr>
          <a:xfrm>
            <a:off x="6156176"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03.</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7" name="TextBox 29"/>
          <p:cNvSpPr txBox="1"/>
          <p:nvPr/>
        </p:nvSpPr>
        <p:spPr>
          <a:xfrm>
            <a:off x="6156175"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8" name="矩形 27"/>
          <p:cNvSpPr/>
          <p:nvPr/>
        </p:nvSpPr>
        <p:spPr>
          <a:xfrm>
            <a:off x="6156176"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04.</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29" name="TextBox 31"/>
          <p:cNvSpPr txBox="1"/>
          <p:nvPr/>
        </p:nvSpPr>
        <p:spPr>
          <a:xfrm>
            <a:off x="6156175"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30"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4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0"/>
                                        </p:tgtEl>
                                        <p:attrNameLst>
                                          <p:attrName>ppt_y</p:attrName>
                                        </p:attrNameLst>
                                      </p:cBhvr>
                                      <p:tavLst>
                                        <p:tav tm="0">
                                          <p:val>
                                            <p:strVal val="#ppt_y"/>
                                          </p:val>
                                        </p:tav>
                                        <p:tav tm="100000">
                                          <p:val>
                                            <p:strVal val="#ppt_y"/>
                                          </p:val>
                                        </p:tav>
                                      </p:tavLst>
                                    </p:anim>
                                    <p:anim calcmode="lin" valueType="num">
                                      <p:cBhvr>
                                        <p:cTn id="9" dur="4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0"/>
                                        </p:tgtEl>
                                      </p:cBhvr>
                                    </p:animEffect>
                                  </p:childTnLst>
                                </p:cTn>
                              </p:par>
                            </p:childTnLst>
                          </p:cTn>
                        </p:par>
                        <p:par>
                          <p:cTn id="12" fill="hold">
                            <p:stCondLst>
                              <p:cond delay="6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25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nodeType="with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75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1100"/>
                            </p:stCondLst>
                            <p:childTnLst>
                              <p:par>
                                <p:cTn id="26" presetID="17" presetClass="entr" presetSubtype="1" fill="hold" grpId="0" nodeType="afterEffect">
                                  <p:stCondLst>
                                    <p:cond delay="0"/>
                                  </p:stCondLst>
                                  <p:iterate type="lt">
                                    <p:tmPct val="10000"/>
                                  </p:iterate>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ppt_h/2"/>
                                          </p:val>
                                        </p:tav>
                                        <p:tav tm="100000">
                                          <p:val>
                                            <p:strVal val="#ppt_y"/>
                                          </p:val>
                                        </p:tav>
                                      </p:tavLst>
                                    </p:anim>
                                    <p:anim calcmode="lin" valueType="num">
                                      <p:cBhvr>
                                        <p:cTn id="30" dur="500" fill="hold"/>
                                        <p:tgtEl>
                                          <p:spTgt spid="22"/>
                                        </p:tgtEl>
                                        <p:attrNameLst>
                                          <p:attrName>ppt_w</p:attrName>
                                        </p:attrNameLst>
                                      </p:cBhvr>
                                      <p:tavLst>
                                        <p:tav tm="0">
                                          <p:val>
                                            <p:strVal val="#ppt_w"/>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2849"/>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3349"/>
                            </p:stCondLst>
                            <p:childTnLst>
                              <p:par>
                                <p:cTn id="37" presetID="17" presetClass="entr" presetSubtype="1" fill="hold" grpId="0" nodeType="afterEffect">
                                  <p:stCondLst>
                                    <p:cond delay="0"/>
                                  </p:stCondLst>
                                  <p:iterate type="lt">
                                    <p:tmPct val="10000"/>
                                  </p:iterate>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ppt_h/2"/>
                                          </p:val>
                                        </p:tav>
                                        <p:tav tm="100000">
                                          <p:val>
                                            <p:strVal val="#ppt_y"/>
                                          </p:val>
                                        </p:tav>
                                      </p:tavLst>
                                    </p:anim>
                                    <p:anim calcmode="lin" valueType="num">
                                      <p:cBhvr>
                                        <p:cTn id="41" dur="500" fill="hold"/>
                                        <p:tgtEl>
                                          <p:spTgt spid="24"/>
                                        </p:tgtEl>
                                        <p:attrNameLst>
                                          <p:attrName>ppt_w</p:attrName>
                                        </p:attrNameLst>
                                      </p:cBhvr>
                                      <p:tavLst>
                                        <p:tav tm="0">
                                          <p:val>
                                            <p:strVal val="#ppt_w"/>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childTnLst>
                                </p:cTn>
                              </p:par>
                            </p:childTnLst>
                          </p:cTn>
                        </p:par>
                        <p:par>
                          <p:cTn id="43" fill="hold">
                            <p:stCondLst>
                              <p:cond delay="4349"/>
                            </p:stCondLst>
                            <p:childTnLst>
                              <p:par>
                                <p:cTn id="44" presetID="10"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4849"/>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ppt_x</p:attrName>
                                        </p:attrNameLst>
                                      </p:cBhvr>
                                      <p:tavLst>
                                        <p:tav tm="0">
                                          <p:val>
                                            <p:strVal val="#ppt_x"/>
                                          </p:val>
                                        </p:tav>
                                        <p:tav tm="100000">
                                          <p:val>
                                            <p:strVal val="#ppt_x"/>
                                          </p:val>
                                        </p:tav>
                                      </p:tavLst>
                                    </p:anim>
                                    <p:anim calcmode="lin" valueType="num">
                                      <p:cBhvr>
                                        <p:cTn id="51" dur="500" fill="hold"/>
                                        <p:tgtEl>
                                          <p:spTgt spid="26"/>
                                        </p:tgtEl>
                                        <p:attrNameLst>
                                          <p:attrName>ppt_y</p:attrName>
                                        </p:attrNameLst>
                                      </p:cBhvr>
                                      <p:tavLst>
                                        <p:tav tm="0">
                                          <p:val>
                                            <p:strVal val="#ppt_y-#ppt_h/2"/>
                                          </p:val>
                                        </p:tav>
                                        <p:tav tm="100000">
                                          <p:val>
                                            <p:strVal val="#ppt_y"/>
                                          </p:val>
                                        </p:tav>
                                      </p:tavLst>
                                    </p:anim>
                                    <p:anim calcmode="lin" valueType="num">
                                      <p:cBhvr>
                                        <p:cTn id="52" dur="500" fill="hold"/>
                                        <p:tgtEl>
                                          <p:spTgt spid="26"/>
                                        </p:tgtEl>
                                        <p:attrNameLst>
                                          <p:attrName>ppt_w</p:attrName>
                                        </p:attrNameLst>
                                      </p:cBhvr>
                                      <p:tavLst>
                                        <p:tav tm="0">
                                          <p:val>
                                            <p:strVal val="#ppt_w"/>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childTnLst>
                                </p:cTn>
                              </p:par>
                            </p:childTnLst>
                          </p:cTn>
                        </p:par>
                        <p:par>
                          <p:cTn id="54" fill="hold">
                            <p:stCondLst>
                              <p:cond delay="5849"/>
                            </p:stCondLst>
                            <p:childTnLst>
                              <p:par>
                                <p:cTn id="55" presetID="10" presetClass="entr" presetSubtype="0"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par>
                          <p:cTn id="58" fill="hold">
                            <p:stCondLst>
                              <p:cond delay="6349"/>
                            </p:stCondLst>
                            <p:childTnLst>
                              <p:par>
                                <p:cTn id="59" presetID="17" presetClass="entr" presetSubtype="1" fill="hold" grpId="0" nodeType="afterEffect">
                                  <p:stCondLst>
                                    <p:cond delay="0"/>
                                  </p:stCondLst>
                                  <p:iterate type="lt">
                                    <p:tmPct val="10000"/>
                                  </p:iterate>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ppt_x</p:attrName>
                                        </p:attrNameLst>
                                      </p:cBhvr>
                                      <p:tavLst>
                                        <p:tav tm="0">
                                          <p:val>
                                            <p:strVal val="#ppt_x"/>
                                          </p:val>
                                        </p:tav>
                                        <p:tav tm="100000">
                                          <p:val>
                                            <p:strVal val="#ppt_x"/>
                                          </p:val>
                                        </p:tav>
                                      </p:tavLst>
                                    </p:anim>
                                    <p:anim calcmode="lin" valueType="num">
                                      <p:cBhvr>
                                        <p:cTn id="62" dur="500" fill="hold"/>
                                        <p:tgtEl>
                                          <p:spTgt spid="28"/>
                                        </p:tgtEl>
                                        <p:attrNameLst>
                                          <p:attrName>ppt_y</p:attrName>
                                        </p:attrNameLst>
                                      </p:cBhvr>
                                      <p:tavLst>
                                        <p:tav tm="0">
                                          <p:val>
                                            <p:strVal val="#ppt_y-#ppt_h/2"/>
                                          </p:val>
                                        </p:tav>
                                        <p:tav tm="100000">
                                          <p:val>
                                            <p:strVal val="#ppt_y"/>
                                          </p:val>
                                        </p:tav>
                                      </p:tavLst>
                                    </p:anim>
                                    <p:anim calcmode="lin" valueType="num">
                                      <p:cBhvr>
                                        <p:cTn id="63" dur="500" fill="hold"/>
                                        <p:tgtEl>
                                          <p:spTgt spid="28"/>
                                        </p:tgtEl>
                                        <p:attrNameLst>
                                          <p:attrName>ppt_w</p:attrName>
                                        </p:attrNameLst>
                                      </p:cBhvr>
                                      <p:tavLst>
                                        <p:tav tm="0">
                                          <p:val>
                                            <p:strVal val="#ppt_w"/>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7349"/>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971550" y="1706563"/>
            <a:ext cx="3989388" cy="2687637"/>
            <a:chOff x="971550" y="1706563"/>
            <a:chExt cx="3989388" cy="2687637"/>
          </a:xfrm>
        </p:grpSpPr>
        <p:sp>
          <p:nvSpPr>
            <p:cNvPr id="11" name="TextBox 4"/>
            <p:cNvSpPr>
              <a:spLocks noChangeArrowheads="1"/>
            </p:cNvSpPr>
            <p:nvPr/>
          </p:nvSpPr>
          <p:spPr bwMode="auto">
            <a:xfrm>
              <a:off x="2582863" y="3748088"/>
              <a:ext cx="23780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8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8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2" name="Group 5"/>
            <p:cNvGrpSpPr/>
            <p:nvPr/>
          </p:nvGrpSpPr>
          <p:grpSpPr bwMode="auto">
            <a:xfrm>
              <a:off x="971550" y="1706563"/>
              <a:ext cx="1944688" cy="2447930"/>
              <a:chOff x="0" y="0"/>
              <a:chExt cx="1944688" cy="2447925"/>
            </a:xfrm>
          </p:grpSpPr>
          <p:sp>
            <p:nvSpPr>
              <p:cNvPr id="13" name="椭圆​​ 2"/>
              <p:cNvSpPr>
                <a:spLocks noChangeArrowheads="1"/>
              </p:cNvSpPr>
              <p:nvPr/>
            </p:nvSpPr>
            <p:spPr bwMode="auto">
              <a:xfrm>
                <a:off x="0" y="0"/>
                <a:ext cx="1944688" cy="2447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00000"/>
                  </a:solidFill>
                  <a:effectLst/>
                  <a:uLnTx/>
                  <a:uFillTx/>
                  <a:ea typeface="华文细黑" panose="02010600040101010101" pitchFamily="2" charset="-122"/>
                  <a:sym typeface="Arial" panose="020B0604020202020204" pitchFamily="34" charset="0"/>
                </a:endParaRPr>
              </a:p>
            </p:txBody>
          </p:sp>
          <p:sp>
            <p:nvSpPr>
              <p:cNvPr id="14" name="矩形​​ 16"/>
              <p:cNvSpPr>
                <a:spLocks noChangeArrowheads="1"/>
              </p:cNvSpPr>
              <p:nvPr/>
            </p:nvSpPr>
            <p:spPr bwMode="auto">
              <a:xfrm>
                <a:off x="406729" y="51070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点击录</a:t>
                </a:r>
                <a:endParaRPr kumimoji="0" lang="en-US" altLang="zh-CN"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15" name="组合 14"/>
          <p:cNvGrpSpPr/>
          <p:nvPr/>
        </p:nvGrpSpPr>
        <p:grpSpPr>
          <a:xfrm>
            <a:off x="3436938" y="1333500"/>
            <a:ext cx="3190875" cy="2244725"/>
            <a:chOff x="3436938" y="1333500"/>
            <a:chExt cx="3190875" cy="2244725"/>
          </a:xfrm>
        </p:grpSpPr>
        <p:sp>
          <p:nvSpPr>
            <p:cNvPr id="16" name="TextBox 3"/>
            <p:cNvSpPr>
              <a:spLocks noChangeArrowheads="1"/>
            </p:cNvSpPr>
            <p:nvPr/>
          </p:nvSpPr>
          <p:spPr bwMode="auto">
            <a:xfrm>
              <a:off x="4454525" y="2994025"/>
              <a:ext cx="217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6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6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7" name="Group 9"/>
            <p:cNvGrpSpPr/>
            <p:nvPr/>
          </p:nvGrpSpPr>
          <p:grpSpPr bwMode="auto">
            <a:xfrm>
              <a:off x="3436938" y="1333500"/>
              <a:ext cx="1439862" cy="1812939"/>
              <a:chOff x="0" y="0"/>
              <a:chExt cx="1439862" cy="1812925"/>
            </a:xfrm>
          </p:grpSpPr>
          <p:sp>
            <p:nvSpPr>
              <p:cNvPr id="18" name="椭圆​​ 2"/>
              <p:cNvSpPr>
                <a:spLocks noChangeArrowheads="1"/>
              </p:cNvSpPr>
              <p:nvPr/>
            </p:nvSpPr>
            <p:spPr bwMode="auto">
              <a:xfrm>
                <a:off x="0" y="0"/>
                <a:ext cx="1439862" cy="1812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00000"/>
                  </a:solidFill>
                  <a:effectLst/>
                  <a:uLnTx/>
                  <a:uFillTx/>
                  <a:ea typeface="华文细黑" panose="02010600040101010101" pitchFamily="2" charset="-122"/>
                  <a:sym typeface="Arial" panose="020B0604020202020204" pitchFamily="34" charset="0"/>
                </a:endParaRPr>
              </a:p>
            </p:txBody>
          </p:sp>
          <p:sp>
            <p:nvSpPr>
              <p:cNvPr id="19" name="矩形​​ 17"/>
              <p:cNvSpPr>
                <a:spLocks noChangeArrowheads="1"/>
              </p:cNvSpPr>
              <p:nvPr/>
            </p:nvSpPr>
            <p:spPr bwMode="auto">
              <a:xfrm>
                <a:off x="213892" y="326679"/>
                <a:ext cx="954107" cy="70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点击录</a:t>
                </a:r>
                <a:endParaRPr kumimoji="0" lang="en-US" altLang="zh-CN"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0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20" name="组合 19"/>
          <p:cNvGrpSpPr/>
          <p:nvPr/>
        </p:nvGrpSpPr>
        <p:grpSpPr>
          <a:xfrm>
            <a:off x="5364163" y="1057275"/>
            <a:ext cx="2844800" cy="1500188"/>
            <a:chOff x="5364163" y="1057275"/>
            <a:chExt cx="2844800" cy="1500188"/>
          </a:xfrm>
        </p:grpSpPr>
        <p:sp>
          <p:nvSpPr>
            <p:cNvPr id="21" name="TextBox 5"/>
            <p:cNvSpPr>
              <a:spLocks noChangeArrowheads="1"/>
            </p:cNvSpPr>
            <p:nvPr/>
          </p:nvSpPr>
          <p:spPr bwMode="auto">
            <a:xfrm>
              <a:off x="6242050" y="2033588"/>
              <a:ext cx="1966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4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342900" marR="0" lvl="0" indent="-342900" defTabSz="914400" eaLnBrk="1" fontAlgn="auto" latinLnBrk="0" hangingPunct="1">
                <a:lnSpc>
                  <a:spcPct val="100000"/>
                </a:lnSpc>
                <a:spcBef>
                  <a:spcPts val="0"/>
                </a:spcBef>
                <a:spcAft>
                  <a:spcPts val="0"/>
                </a:spcAft>
                <a:buClrTx/>
                <a:buSzTx/>
                <a:buFont typeface="Arial" panose="020B0604020202020204" pitchFamily="34" charset="0"/>
                <a:buChar char="•"/>
                <a:defRPr/>
              </a:pPr>
              <a:r>
                <a:rPr kumimoji="0" lang="zh-CN" altLang="en-US" sz="14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2" name="Group 13"/>
            <p:cNvGrpSpPr/>
            <p:nvPr/>
          </p:nvGrpSpPr>
          <p:grpSpPr bwMode="auto">
            <a:xfrm>
              <a:off x="5364163" y="1057275"/>
              <a:ext cx="1012825" cy="1274421"/>
              <a:chOff x="0" y="0"/>
              <a:chExt cx="1012825" cy="1274762"/>
            </a:xfrm>
          </p:grpSpPr>
          <p:sp>
            <p:nvSpPr>
              <p:cNvPr id="23" name="椭圆​​ 2"/>
              <p:cNvSpPr>
                <a:spLocks noChangeArrowheads="1"/>
              </p:cNvSpPr>
              <p:nvPr/>
            </p:nvSpPr>
            <p:spPr bwMode="auto">
              <a:xfrm>
                <a:off x="0" y="0"/>
                <a:ext cx="1012825" cy="1274762"/>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000000"/>
                  </a:solidFill>
                  <a:effectLst/>
                  <a:uLnTx/>
                  <a:uFillTx/>
                  <a:ea typeface="华文细黑" panose="02010600040101010101" pitchFamily="2" charset="-122"/>
                  <a:sym typeface="Arial" panose="020B0604020202020204" pitchFamily="34" charset="0"/>
                </a:endParaRPr>
              </a:p>
            </p:txBody>
          </p:sp>
          <p:sp>
            <p:nvSpPr>
              <p:cNvPr id="24" name="矩形​​ 18"/>
              <p:cNvSpPr>
                <a:spLocks noChangeArrowheads="1"/>
              </p:cNvSpPr>
              <p:nvPr/>
            </p:nvSpPr>
            <p:spPr bwMode="auto">
              <a:xfrm>
                <a:off x="105509" y="21063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点击录</a:t>
                </a:r>
                <a:endParaRPr kumimoji="0" lang="en-US" altLang="zh-CN" sz="16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6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Unicode MS" panose="020B0604020202020204"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sp>
        <p:nvSpPr>
          <p:cNvPr id="25"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4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5"/>
                                        </p:tgtEl>
                                        <p:attrNameLst>
                                          <p:attrName>ppt_y</p:attrName>
                                        </p:attrNameLst>
                                      </p:cBhvr>
                                      <p:tavLst>
                                        <p:tav tm="0">
                                          <p:val>
                                            <p:strVal val="#ppt_y"/>
                                          </p:val>
                                        </p:tav>
                                        <p:tav tm="100000">
                                          <p:val>
                                            <p:strVal val="#ppt_y"/>
                                          </p:val>
                                        </p:tav>
                                      </p:tavLst>
                                    </p:anim>
                                    <p:anim calcmode="lin" valueType="num">
                                      <p:cBhvr>
                                        <p:cTn id="9" dur="4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5"/>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2600"/>
                            </p:stCondLst>
                            <p:childTnLst>
                              <p:par>
                                <p:cTn id="25" presetID="42"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78748" y="1184549"/>
            <a:ext cx="6949636" cy="3330302"/>
            <a:chOff x="762000" y="1184548"/>
            <a:chExt cx="7398420" cy="3545361"/>
          </a:xfrm>
        </p:grpSpPr>
        <p:sp>
          <p:nvSpPr>
            <p:cNvPr id="11"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rgbClr val="76543A"/>
            </a:solidFill>
            <a:ln>
              <a:noFill/>
            </a:ln>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grpSp>
          <p:nvGrpSpPr>
            <p:cNvPr id="12" name="Group 5"/>
            <p:cNvGrpSpPr/>
            <p:nvPr/>
          </p:nvGrpSpPr>
          <p:grpSpPr bwMode="auto">
            <a:xfrm>
              <a:off x="3627438" y="1865313"/>
              <a:ext cx="1728787" cy="1728787"/>
              <a:chOff x="0" y="0"/>
              <a:chExt cx="1728192" cy="1728192"/>
            </a:xfrm>
          </p:grpSpPr>
          <p:sp>
            <p:nvSpPr>
              <p:cNvPr id="35" name="五角星 68"/>
              <p:cNvSpPr>
                <a:spLocks noChangeArrowheads="1"/>
              </p:cNvSpPr>
              <p:nvPr/>
            </p:nvSpPr>
            <p:spPr bwMode="auto">
              <a:xfrm>
                <a:off x="0" y="0"/>
                <a:ext cx="1728192" cy="1728192"/>
              </a:xfrm>
              <a:prstGeom prst="star5">
                <a:avLst/>
              </a:prstGeom>
              <a:solidFill>
                <a:srgbClr val="76543A"/>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sp>
            <p:nvSpPr>
              <p:cNvPr id="37"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r>
                  <a:rPr kumimoji="0" lang="en-US" altLang="zh-CN" sz="30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30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3" name="Group 9"/>
            <p:cNvGrpSpPr/>
            <p:nvPr/>
          </p:nvGrpSpPr>
          <p:grpSpPr bwMode="auto">
            <a:xfrm rot="-480000">
              <a:off x="2282825" y="2327275"/>
              <a:ext cx="1398588" cy="1397000"/>
              <a:chOff x="0" y="0"/>
              <a:chExt cx="1728192" cy="1728192"/>
            </a:xfrm>
          </p:grpSpPr>
          <p:sp>
            <p:nvSpPr>
              <p:cNvPr id="32" name="五角星 72"/>
              <p:cNvSpPr>
                <a:spLocks noChangeArrowheads="1"/>
              </p:cNvSpPr>
              <p:nvPr/>
            </p:nvSpPr>
            <p:spPr bwMode="auto">
              <a:xfrm>
                <a:off x="0" y="0"/>
                <a:ext cx="1728192" cy="1728192"/>
              </a:xfrm>
              <a:prstGeom prst="star5">
                <a:avLst/>
              </a:prstGeom>
              <a:solidFill>
                <a:srgbClr val="76543A"/>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sp>
            <p:nvSpPr>
              <p:cNvPr id="34"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r>
                  <a:rPr kumimoji="0" lang="en-US" altLang="zh-CN"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4" name="Group 13"/>
            <p:cNvGrpSpPr/>
            <p:nvPr/>
          </p:nvGrpSpPr>
          <p:grpSpPr bwMode="auto">
            <a:xfrm rot="-981927">
              <a:off x="1119188" y="2730500"/>
              <a:ext cx="1217612" cy="1219200"/>
              <a:chOff x="0" y="0"/>
              <a:chExt cx="1728192" cy="1728192"/>
            </a:xfrm>
          </p:grpSpPr>
          <p:sp>
            <p:nvSpPr>
              <p:cNvPr id="29" name="五角星 76"/>
              <p:cNvSpPr>
                <a:spLocks noChangeArrowheads="1"/>
              </p:cNvSpPr>
              <p:nvPr/>
            </p:nvSpPr>
            <p:spPr bwMode="auto">
              <a:xfrm>
                <a:off x="0" y="0"/>
                <a:ext cx="1728192" cy="1728192"/>
              </a:xfrm>
              <a:prstGeom prst="star5">
                <a:avLst/>
              </a:prstGeom>
              <a:solidFill>
                <a:srgbClr val="76543A"/>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sp>
            <p:nvSpPr>
              <p:cNvPr id="31"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r>
                  <a:rPr kumimoji="0" lang="en-US" altLang="zh-CN"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5" name="Group 17"/>
            <p:cNvGrpSpPr/>
            <p:nvPr/>
          </p:nvGrpSpPr>
          <p:grpSpPr bwMode="auto">
            <a:xfrm rot="480000">
              <a:off x="5300663" y="2286000"/>
              <a:ext cx="1398587" cy="1398588"/>
              <a:chOff x="0" y="0"/>
              <a:chExt cx="1728192" cy="1728192"/>
            </a:xfrm>
          </p:grpSpPr>
          <p:sp>
            <p:nvSpPr>
              <p:cNvPr id="26" name="五角星 80"/>
              <p:cNvSpPr>
                <a:spLocks noChangeArrowheads="1"/>
              </p:cNvSpPr>
              <p:nvPr/>
            </p:nvSpPr>
            <p:spPr bwMode="auto">
              <a:xfrm>
                <a:off x="0" y="0"/>
                <a:ext cx="1728192" cy="1728192"/>
              </a:xfrm>
              <a:prstGeom prst="star5">
                <a:avLst/>
              </a:prstGeom>
              <a:solidFill>
                <a:srgbClr val="76543A"/>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sp>
            <p:nvSpPr>
              <p:cNvPr id="28"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r>
                  <a:rPr kumimoji="0" lang="en-US" altLang="zh-CN"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Group 21"/>
            <p:cNvGrpSpPr/>
            <p:nvPr/>
          </p:nvGrpSpPr>
          <p:grpSpPr bwMode="auto">
            <a:xfrm rot="967929">
              <a:off x="6645275" y="2730500"/>
              <a:ext cx="1217613" cy="1219200"/>
              <a:chOff x="0" y="0"/>
              <a:chExt cx="1728192" cy="1728192"/>
            </a:xfrm>
          </p:grpSpPr>
          <p:sp>
            <p:nvSpPr>
              <p:cNvPr id="23" name="五角星 84"/>
              <p:cNvSpPr>
                <a:spLocks noChangeArrowheads="1"/>
              </p:cNvSpPr>
              <p:nvPr/>
            </p:nvSpPr>
            <p:spPr bwMode="auto">
              <a:xfrm>
                <a:off x="0" y="0"/>
                <a:ext cx="1728192" cy="1728192"/>
              </a:xfrm>
              <a:prstGeom prst="star5">
                <a:avLst/>
              </a:prstGeom>
              <a:solidFill>
                <a:srgbClr val="76543A"/>
              </a:solidFill>
              <a:ln>
                <a:solidFill>
                  <a:srgbClr val="291618"/>
                </a:solidFill>
              </a:ln>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56777F"/>
                  </a:solidFill>
                  <a:effectLst/>
                  <a:uLnTx/>
                  <a:uFillTx/>
                  <a:latin typeface="Arial" panose="020B0604020202020204" pitchFamily="34" charset="0"/>
                  <a:ea typeface="宋体" panose="02010600030101010101" pitchFamily="2" charset="-122"/>
                </a:endParaRPr>
              </a:p>
            </p:txBody>
          </p:sp>
          <p:sp>
            <p:nvSpPr>
              <p:cNvPr id="25"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defRPr/>
                </a:pPr>
                <a:r>
                  <a:rPr kumimoji="0" lang="en-US" altLang="zh-CN"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5</a:t>
                </a:r>
                <a:endParaRPr kumimoji="0" lang="zh-CN" altLang="en-US" sz="25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7"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在此处添加文字，在此处添加文字</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在</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此处添加文字在此处添加</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8"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a:p>
              <a:pPr marL="0" marR="0" lvl="0" indent="0" algn="ctr" defTabSz="914400" eaLnBrk="1" fontAlgn="auto" latinLnBrk="0" hangingPunct="1">
                <a:lnSpc>
                  <a:spcPts val="1500"/>
                </a:lnSpc>
                <a:spcBef>
                  <a:spcPts val="0"/>
                </a:spcBef>
                <a:spcAft>
                  <a:spcPts val="0"/>
                </a:spcAft>
                <a:buClrTx/>
                <a:buSzTx/>
                <a:buFont typeface="Arial" panose="020B0604020202020204" pitchFamily="34" charset="0"/>
                <a:buNone/>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nodeType="clickEffect">
                                  <p:stCondLst>
                                    <p:cond delay="0"/>
                                  </p:stCondLst>
                                  <p:childTnLst>
                                    <p:animRot by="120000">
                                      <p:cBhvr>
                                        <p:cTn id="22" dur="100" fill="hold">
                                          <p:stCondLst>
                                            <p:cond delay="0"/>
                                          </p:stCondLst>
                                        </p:cTn>
                                        <p:tgtEl>
                                          <p:spTgt spid="10"/>
                                        </p:tgtEl>
                                        <p:attrNameLst>
                                          <p:attrName>r</p:attrName>
                                        </p:attrNameLst>
                                      </p:cBhvr>
                                    </p:animRot>
                                    <p:animRot by="-240000">
                                      <p:cBhvr>
                                        <p:cTn id="23" dur="200" fill="hold">
                                          <p:stCondLst>
                                            <p:cond delay="200"/>
                                          </p:stCondLst>
                                        </p:cTn>
                                        <p:tgtEl>
                                          <p:spTgt spid="10"/>
                                        </p:tgtEl>
                                        <p:attrNameLst>
                                          <p:attrName>r</p:attrName>
                                        </p:attrNameLst>
                                      </p:cBhvr>
                                    </p:animRot>
                                    <p:animRot by="240000">
                                      <p:cBhvr>
                                        <p:cTn id="24" dur="200" fill="hold">
                                          <p:stCondLst>
                                            <p:cond delay="400"/>
                                          </p:stCondLst>
                                        </p:cTn>
                                        <p:tgtEl>
                                          <p:spTgt spid="10"/>
                                        </p:tgtEl>
                                        <p:attrNameLst>
                                          <p:attrName>r</p:attrName>
                                        </p:attrNameLst>
                                      </p:cBhvr>
                                    </p:animRot>
                                    <p:animRot by="-240000">
                                      <p:cBhvr>
                                        <p:cTn id="25" dur="200" fill="hold">
                                          <p:stCondLst>
                                            <p:cond delay="600"/>
                                          </p:stCondLst>
                                        </p:cTn>
                                        <p:tgtEl>
                                          <p:spTgt spid="10"/>
                                        </p:tgtEl>
                                        <p:attrNameLst>
                                          <p:attrName>r</p:attrName>
                                        </p:attrNameLst>
                                      </p:cBhvr>
                                    </p:animRot>
                                    <p:animRot by="120000">
                                      <p:cBhvr>
                                        <p:cTn id="26"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803028"/>
            <a:ext cx="5038725" cy="4729162"/>
            <a:chOff x="899592" y="1659012"/>
            <a:chExt cx="5038725" cy="4729162"/>
          </a:xfrm>
        </p:grpSpPr>
        <p:sp>
          <p:nvSpPr>
            <p:cNvPr id="11" name="椭圆 18"/>
            <p:cNvSpPr/>
            <p:nvPr/>
          </p:nvSpPr>
          <p:spPr bwMode="auto">
            <a:xfrm>
              <a:off x="3058592" y="3819599"/>
              <a:ext cx="719137" cy="363538"/>
            </a:xfrm>
            <a:custGeom>
              <a:avLst/>
              <a:gdLst/>
              <a:ahLst/>
              <a:cxnLst/>
              <a:rect l="l" t="t" r="r" b="b"/>
              <a:pathLst>
                <a:path w="720000" h="363666">
                  <a:moveTo>
                    <a:pt x="360000" y="0"/>
                  </a:moveTo>
                  <a:cubicBezTo>
                    <a:pt x="558823" y="0"/>
                    <a:pt x="720000" y="161177"/>
                    <a:pt x="720000" y="360000"/>
                  </a:cubicBezTo>
                  <a:lnTo>
                    <a:pt x="719631" y="363666"/>
                  </a:lnTo>
                  <a:lnTo>
                    <a:pt x="370" y="363666"/>
                  </a:lnTo>
                  <a:cubicBezTo>
                    <a:pt x="6" y="362448"/>
                    <a:pt x="0" y="361225"/>
                    <a:pt x="0" y="360000"/>
                  </a:cubicBezTo>
                  <a:cubicBezTo>
                    <a:pt x="0" y="161177"/>
                    <a:pt x="161177" y="0"/>
                    <a:pt x="360000" y="0"/>
                  </a:cubicBezTo>
                  <a:close/>
                </a:path>
              </a:pathLst>
            </a:custGeom>
            <a:solidFill>
              <a:srgbClr val="76543A"/>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defRPr/>
              </a:pPr>
              <a:r>
                <a:rPr kumimoji="0" lang="zh-CN" altLang="en-US" sz="14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文本</a:t>
              </a:r>
            </a:p>
          </p:txBody>
        </p:sp>
        <p:grpSp>
          <p:nvGrpSpPr>
            <p:cNvPr id="12" name="组合 4"/>
            <p:cNvGrpSpPr/>
            <p:nvPr/>
          </p:nvGrpSpPr>
          <p:grpSpPr bwMode="auto">
            <a:xfrm>
              <a:off x="2339494" y="3098008"/>
              <a:ext cx="2159454" cy="1852993"/>
              <a:chOff x="3859616" y="2360787"/>
              <a:chExt cx="2160000" cy="1852591"/>
            </a:xfrm>
          </p:grpSpPr>
          <p:sp>
            <p:nvSpPr>
              <p:cNvPr id="19" name="同心圆 15"/>
              <p:cNvSpPr/>
              <p:nvPr/>
            </p:nvSpPr>
            <p:spPr>
              <a:xfrm>
                <a:off x="3859576" y="2360066"/>
                <a:ext cx="2159546" cy="1085614"/>
              </a:xfrm>
              <a:custGeom>
                <a:avLst/>
                <a:gdLst/>
                <a:ahLst/>
                <a:cxnLst/>
                <a:rect l="l" t="t" r="r" b="b"/>
                <a:pathLst>
                  <a:path w="2160000" h="1084663">
                    <a:moveTo>
                      <a:pt x="1080000" y="0"/>
                    </a:moveTo>
                    <a:cubicBezTo>
                      <a:pt x="1676468" y="0"/>
                      <a:pt x="2160000" y="483532"/>
                      <a:pt x="2160000" y="1080000"/>
                    </a:cubicBezTo>
                    <a:lnTo>
                      <a:pt x="2159765" y="1084663"/>
                    </a:lnTo>
                    <a:lnTo>
                      <a:pt x="1619530" y="1084663"/>
                    </a:lnTo>
                    <a:cubicBezTo>
                      <a:pt x="1619994" y="1083113"/>
                      <a:pt x="1620000" y="1081557"/>
                      <a:pt x="1620000" y="1080000"/>
                    </a:cubicBezTo>
                    <a:cubicBezTo>
                      <a:pt x="1620000" y="781766"/>
                      <a:pt x="1378234" y="540000"/>
                      <a:pt x="1080000" y="540000"/>
                    </a:cubicBezTo>
                    <a:cubicBezTo>
                      <a:pt x="781766" y="540000"/>
                      <a:pt x="540000" y="781766"/>
                      <a:pt x="540000" y="1080000"/>
                    </a:cubicBezTo>
                    <a:lnTo>
                      <a:pt x="540470" y="1084663"/>
                    </a:lnTo>
                    <a:lnTo>
                      <a:pt x="236" y="1084663"/>
                    </a:lnTo>
                    <a:cubicBezTo>
                      <a:pt x="3" y="1083110"/>
                      <a:pt x="0" y="1081556"/>
                      <a:pt x="0" y="1080000"/>
                    </a:cubicBezTo>
                    <a:cubicBezTo>
                      <a:pt x="0" y="483532"/>
                      <a:pt x="483532" y="0"/>
                      <a:pt x="1080000" y="0"/>
                    </a:cubicBezTo>
                    <a:close/>
                  </a:path>
                </a:pathLst>
              </a:custGeom>
              <a:solidFill>
                <a:srgbClr val="76543A"/>
              </a:solidFill>
              <a:ln w="3175" cap="flat" cmpd="sng" algn="ctr">
                <a:noFill/>
                <a:prstDash val="solid"/>
              </a:ln>
              <a:effectLst/>
            </p:spPr>
            <p:txBody>
              <a:bodyPr spcFirstLastPara="1" lIns="0" rIns="0" anchor="ctr">
                <a:prstTxWarp prst="textArchUp">
                  <a:avLst>
                    <a:gd name="adj" fmla="val 10748910"/>
                  </a:avLst>
                </a:prstTxWarp>
              </a:bodyPr>
              <a:lstStyle/>
              <a:p>
                <a:pPr marL="0" marR="0" lvl="0" indent="0" algn="ctr" defTabSz="914400" eaLnBrk="1" fontAlgn="auto" latinLnBrk="0" hangingPunct="1">
                  <a:lnSpc>
                    <a:spcPct val="120000"/>
                  </a:lnSpc>
                  <a:spcBef>
                    <a:spcPts val="600"/>
                  </a:spcBef>
                  <a:spcAft>
                    <a:spcPts val="60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20" name="矩形 19"/>
              <p:cNvSpPr/>
              <p:nvPr/>
            </p:nvSpPr>
            <p:spPr>
              <a:xfrm>
                <a:off x="4166161" y="2667000"/>
                <a:ext cx="1546378" cy="1546378"/>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nvGrpSpPr>
            <p:cNvPr id="13" name="组合 12"/>
            <p:cNvGrpSpPr/>
            <p:nvPr/>
          </p:nvGrpSpPr>
          <p:grpSpPr bwMode="auto">
            <a:xfrm>
              <a:off x="1618614" y="2378250"/>
              <a:ext cx="3599089" cy="3303007"/>
              <a:chOff x="3138554" y="1641185"/>
              <a:chExt cx="3600000" cy="3302290"/>
            </a:xfrm>
          </p:grpSpPr>
          <p:sp>
            <p:nvSpPr>
              <p:cNvPr id="17" name="同心圆 14"/>
              <p:cNvSpPr/>
              <p:nvPr/>
            </p:nvSpPr>
            <p:spPr>
              <a:xfrm>
                <a:off x="3138669" y="1641084"/>
                <a:ext cx="3599774" cy="1804596"/>
              </a:xfrm>
              <a:custGeom>
                <a:avLst/>
                <a:gdLst/>
                <a:ahLst/>
                <a:cxnLst/>
                <a:rect l="l" t="t" r="r" b="b"/>
                <a:pathLst>
                  <a:path w="3600000" h="1804264">
                    <a:moveTo>
                      <a:pt x="1800000" y="0"/>
                    </a:moveTo>
                    <a:cubicBezTo>
                      <a:pt x="2794113" y="0"/>
                      <a:pt x="3600000" y="805887"/>
                      <a:pt x="3600000" y="1800000"/>
                    </a:cubicBezTo>
                    <a:lnTo>
                      <a:pt x="3599785" y="1804264"/>
                    </a:lnTo>
                    <a:lnTo>
                      <a:pt x="3058885" y="1804264"/>
                    </a:lnTo>
                    <a:cubicBezTo>
                      <a:pt x="3059098" y="1802844"/>
                      <a:pt x="3059100" y="1801422"/>
                      <a:pt x="3059100" y="1800000"/>
                    </a:cubicBezTo>
                    <a:cubicBezTo>
                      <a:pt x="3059100" y="1104618"/>
                      <a:pt x="2495382" y="540900"/>
                      <a:pt x="1800000" y="540900"/>
                    </a:cubicBezTo>
                    <a:cubicBezTo>
                      <a:pt x="1104618" y="540900"/>
                      <a:pt x="540900" y="1104618"/>
                      <a:pt x="540900" y="1800000"/>
                    </a:cubicBezTo>
                    <a:lnTo>
                      <a:pt x="541115" y="1804264"/>
                    </a:lnTo>
                    <a:lnTo>
                      <a:pt x="215" y="1804264"/>
                    </a:lnTo>
                    <a:cubicBezTo>
                      <a:pt x="2" y="1802844"/>
                      <a:pt x="0" y="1801422"/>
                      <a:pt x="0" y="1800000"/>
                    </a:cubicBezTo>
                    <a:cubicBezTo>
                      <a:pt x="0" y="805887"/>
                      <a:pt x="805887" y="0"/>
                      <a:pt x="1800000" y="0"/>
                    </a:cubicBezTo>
                    <a:close/>
                  </a:path>
                </a:pathLst>
              </a:custGeom>
              <a:solidFill>
                <a:srgbClr val="76543A"/>
              </a:solidFill>
              <a:ln w="25400" cap="flat" cmpd="sng" algn="ctr">
                <a:noFill/>
                <a:prstDash val="solid"/>
              </a:ln>
              <a:effectLst/>
            </p:spPr>
            <p:txBody>
              <a:bodyPr lIns="0" rIns="0" anchor="ctr"/>
              <a:lstStyle/>
              <a:p>
                <a:pPr marL="182880" marR="0" lvl="0" indent="-182880" defTabSz="914400" eaLnBrk="1" fontAlgn="auto" latinLnBrk="0" hangingPunct="1">
                  <a:lnSpc>
                    <a:spcPct val="120000"/>
                  </a:lnSpc>
                  <a:spcBef>
                    <a:spcPts val="600"/>
                  </a:spcBef>
                  <a:spcAft>
                    <a:spcPts val="600"/>
                  </a:spcAft>
                  <a:buClrTx/>
                  <a:buSzTx/>
                  <a:buFont typeface="Arial" panose="020B0604020202020204" pitchFamily="34" charset="0"/>
                  <a:buChar char="•"/>
                  <a:defRPr/>
                </a:pPr>
                <a:endParaRPr kumimoji="0" lang="zh-CN" altLang="en-US" sz="1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8" name="矩形 17"/>
              <p:cNvSpPr/>
              <p:nvPr/>
            </p:nvSpPr>
            <p:spPr>
              <a:xfrm>
                <a:off x="3436064" y="1936903"/>
                <a:ext cx="3006572" cy="30065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此处添加文本，此处添加文本</a:t>
                </a:r>
              </a:p>
            </p:txBody>
          </p:sp>
        </p:grpSp>
        <p:grpSp>
          <p:nvGrpSpPr>
            <p:cNvPr id="14" name="组合 13"/>
            <p:cNvGrpSpPr/>
            <p:nvPr/>
          </p:nvGrpSpPr>
          <p:grpSpPr bwMode="auto">
            <a:xfrm>
              <a:off x="899592" y="1659012"/>
              <a:ext cx="5038725" cy="4729162"/>
              <a:chOff x="2419350" y="922103"/>
              <a:chExt cx="5040000" cy="4728135"/>
            </a:xfrm>
          </p:grpSpPr>
          <p:sp>
            <p:nvSpPr>
              <p:cNvPr id="15" name="同心圆 2"/>
              <p:cNvSpPr/>
              <p:nvPr/>
            </p:nvSpPr>
            <p:spPr>
              <a:xfrm>
                <a:off x="2419350" y="922103"/>
                <a:ext cx="5040000" cy="2523577"/>
              </a:xfrm>
              <a:custGeom>
                <a:avLst/>
                <a:gdLst/>
                <a:ahLst/>
                <a:cxnLst/>
                <a:rect l="l" t="t" r="r" b="b"/>
                <a:pathLst>
                  <a:path w="5040000" h="2523347">
                    <a:moveTo>
                      <a:pt x="2520000" y="0"/>
                    </a:moveTo>
                    <a:cubicBezTo>
                      <a:pt x="3911758" y="0"/>
                      <a:pt x="5040000" y="1128242"/>
                      <a:pt x="5040000" y="2520000"/>
                    </a:cubicBezTo>
                    <a:lnTo>
                      <a:pt x="5039831" y="2523347"/>
                    </a:lnTo>
                    <a:lnTo>
                      <a:pt x="4496065" y="2523347"/>
                    </a:lnTo>
                    <a:cubicBezTo>
                      <a:pt x="4496233" y="2522232"/>
                      <a:pt x="4496234" y="2521116"/>
                      <a:pt x="4496234" y="2520000"/>
                    </a:cubicBezTo>
                    <a:cubicBezTo>
                      <a:pt x="4496234" y="1428556"/>
                      <a:pt x="3611444" y="543766"/>
                      <a:pt x="2520000" y="543766"/>
                    </a:cubicBezTo>
                    <a:cubicBezTo>
                      <a:pt x="1428556" y="543766"/>
                      <a:pt x="543766" y="1428556"/>
                      <a:pt x="543766" y="2520000"/>
                    </a:cubicBezTo>
                    <a:lnTo>
                      <a:pt x="543935" y="2523347"/>
                    </a:lnTo>
                    <a:lnTo>
                      <a:pt x="169" y="2523347"/>
                    </a:lnTo>
                    <a:cubicBezTo>
                      <a:pt x="1" y="2522232"/>
                      <a:pt x="0" y="2521116"/>
                      <a:pt x="0" y="2520000"/>
                    </a:cubicBezTo>
                    <a:cubicBezTo>
                      <a:pt x="0" y="1128242"/>
                      <a:pt x="1128242" y="0"/>
                      <a:pt x="2520000" y="0"/>
                    </a:cubicBezTo>
                    <a:close/>
                  </a:path>
                </a:pathLst>
              </a:custGeom>
              <a:solidFill>
                <a:srgbClr val="76543A"/>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a:ln>
                    <a:noFill/>
                  </a:ln>
                  <a:solidFill>
                    <a:srgbClr val="4D4D4D"/>
                  </a:solidFill>
                  <a:effectLst/>
                  <a:uLnTx/>
                  <a:uFillTx/>
                  <a:latin typeface="微软雅黑" panose="020B0503020204020204" pitchFamily="34" charset="-122"/>
                  <a:ea typeface="微软雅黑" panose="020B0503020204020204" pitchFamily="34" charset="-122"/>
                </a:endParaRPr>
              </a:p>
            </p:txBody>
          </p:sp>
          <p:sp>
            <p:nvSpPr>
              <p:cNvPr id="16" name="矩形 15"/>
              <p:cNvSpPr/>
              <p:nvPr/>
            </p:nvSpPr>
            <p:spPr>
              <a:xfrm>
                <a:off x="2731214" y="1233966"/>
                <a:ext cx="4416272" cy="44162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单击此处添加文本，单击此处添加文本</a:t>
                </a:r>
              </a:p>
            </p:txBody>
          </p:sp>
        </p:grpSp>
      </p:grpSp>
      <p:sp>
        <p:nvSpPr>
          <p:cNvPr id="21" name="AutoShape 7"/>
          <p:cNvSpPr/>
          <p:nvPr/>
        </p:nvSpPr>
        <p:spPr bwMode="auto">
          <a:xfrm>
            <a:off x="6399657" y="3475231"/>
            <a:ext cx="3644951" cy="556216"/>
          </a:xfrm>
          <a:prstGeom prst="accentCallout2">
            <a:avLst>
              <a:gd name="adj1" fmla="val 18750"/>
              <a:gd name="adj2" fmla="val -2421"/>
              <a:gd name="adj3" fmla="val 18750"/>
              <a:gd name="adj4" fmla="val -12097"/>
              <a:gd name="adj5" fmla="val 104426"/>
              <a:gd name="adj6" fmla="val -7323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2" name="AutoShape 8"/>
          <p:cNvSpPr/>
          <p:nvPr/>
        </p:nvSpPr>
        <p:spPr bwMode="gray">
          <a:xfrm>
            <a:off x="6049125" y="2638009"/>
            <a:ext cx="3563435" cy="556216"/>
          </a:xfrm>
          <a:prstGeom prst="accentCallout2">
            <a:avLst>
              <a:gd name="adj1" fmla="val 18750"/>
              <a:gd name="adj2" fmla="val -2241"/>
              <a:gd name="adj3" fmla="val 18750"/>
              <a:gd name="adj4" fmla="val -13444"/>
              <a:gd name="adj5" fmla="val 148958"/>
              <a:gd name="adj6" fmla="val -5835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3" name="AutoShape 9"/>
          <p:cNvSpPr/>
          <p:nvPr/>
        </p:nvSpPr>
        <p:spPr bwMode="gray">
          <a:xfrm>
            <a:off x="5569678" y="1877558"/>
            <a:ext cx="3538826" cy="556216"/>
          </a:xfrm>
          <a:prstGeom prst="accentCallout2">
            <a:avLst>
              <a:gd name="adj1" fmla="val 18750"/>
              <a:gd name="adj2" fmla="val -2250"/>
              <a:gd name="adj3" fmla="val 18750"/>
              <a:gd name="adj4" fmla="val -14759"/>
              <a:gd name="adj5" fmla="val 179690"/>
              <a:gd name="adj6" fmla="val -49389"/>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4" name="AutoShape 10"/>
          <p:cNvSpPr/>
          <p:nvPr/>
        </p:nvSpPr>
        <p:spPr bwMode="auto">
          <a:xfrm>
            <a:off x="4928001" y="1131590"/>
            <a:ext cx="4036487" cy="556216"/>
          </a:xfrm>
          <a:prstGeom prst="accentCallout2">
            <a:avLst>
              <a:gd name="adj1" fmla="val 18750"/>
              <a:gd name="adj2" fmla="val -2259"/>
              <a:gd name="adj3" fmla="val 18750"/>
              <a:gd name="adj4" fmla="val -14884"/>
              <a:gd name="adj5" fmla="val 204690"/>
              <a:gd name="adj6" fmla="val -42301"/>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anim calcmode="lin" valueType="num">
                                      <p:cBhvr>
                                        <p:cTn id="22" dur="500" fill="hold"/>
                                        <p:tgtEl>
                                          <p:spTgt spid="21"/>
                                        </p:tgtEl>
                                        <p:attrNameLst>
                                          <p:attrName>ppt_x</p:attrName>
                                        </p:attrNameLst>
                                      </p:cBhvr>
                                      <p:tavLst>
                                        <p:tav tm="0">
                                          <p:val>
                                            <p:strVal val="#ppt_x"/>
                                          </p:val>
                                        </p:tav>
                                        <p:tav tm="100000">
                                          <p:val>
                                            <p:strVal val="#ppt_x"/>
                                          </p:val>
                                        </p:tav>
                                      </p:tavLst>
                                    </p:anim>
                                    <p:anim calcmode="lin" valueType="num">
                                      <p:cBhvr>
                                        <p:cTn id="23" dur="5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42"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1"/>
                                          </p:val>
                                        </p:tav>
                                        <p:tav tm="100000">
                                          <p:val>
                                            <p:strVal val="#ppt_y"/>
                                          </p:val>
                                        </p:tav>
                                      </p:tavLst>
                                    </p:anim>
                                  </p:childTnLst>
                                </p:cTn>
                              </p:par>
                            </p:childTnLst>
                          </p:cTn>
                        </p:par>
                        <p:par>
                          <p:cTn id="30" fill="hold">
                            <p:stCondLst>
                              <p:cond delay="2600"/>
                            </p:stCondLst>
                            <p:childTnLst>
                              <p:par>
                                <p:cTn id="31" presetID="42"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anim calcmode="lin" valueType="num">
                                      <p:cBhvr>
                                        <p:cTn id="34" dur="500" fill="hold"/>
                                        <p:tgtEl>
                                          <p:spTgt spid="23"/>
                                        </p:tgtEl>
                                        <p:attrNameLst>
                                          <p:attrName>ppt_x</p:attrName>
                                        </p:attrNameLst>
                                      </p:cBhvr>
                                      <p:tavLst>
                                        <p:tav tm="0">
                                          <p:val>
                                            <p:strVal val="#ppt_x"/>
                                          </p:val>
                                        </p:tav>
                                        <p:tav tm="100000">
                                          <p:val>
                                            <p:strVal val="#ppt_x"/>
                                          </p:val>
                                        </p:tav>
                                      </p:tavLst>
                                    </p:anim>
                                    <p:anim calcmode="lin" valueType="num">
                                      <p:cBhvr>
                                        <p:cTn id="35" dur="500" fill="hold"/>
                                        <p:tgtEl>
                                          <p:spTgt spid="23"/>
                                        </p:tgtEl>
                                        <p:attrNameLst>
                                          <p:attrName>ppt_y</p:attrName>
                                        </p:attrNameLst>
                                      </p:cBhvr>
                                      <p:tavLst>
                                        <p:tav tm="0">
                                          <p:val>
                                            <p:strVal val="#ppt_y+.1"/>
                                          </p:val>
                                        </p:tav>
                                        <p:tav tm="100000">
                                          <p:val>
                                            <p:strVal val="#ppt_y"/>
                                          </p:val>
                                        </p:tav>
                                      </p:tavLst>
                                    </p:anim>
                                  </p:childTnLst>
                                </p:cTn>
                              </p:par>
                            </p:childTnLst>
                          </p:cTn>
                        </p:par>
                        <p:par>
                          <p:cTn id="36" fill="hold">
                            <p:stCondLst>
                              <p:cond delay="31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anim calcmode="lin" valueType="num">
                                      <p:cBhvr>
                                        <p:cTn id="40" dur="500" fill="hold"/>
                                        <p:tgtEl>
                                          <p:spTgt spid="24"/>
                                        </p:tgtEl>
                                        <p:attrNameLst>
                                          <p:attrName>ppt_x</p:attrName>
                                        </p:attrNameLst>
                                      </p:cBhvr>
                                      <p:tavLst>
                                        <p:tav tm="0">
                                          <p:val>
                                            <p:strVal val="#ppt_x"/>
                                          </p:val>
                                        </p:tav>
                                        <p:tav tm="100000">
                                          <p:val>
                                            <p:strVal val="#ppt_x"/>
                                          </p:val>
                                        </p:tav>
                                      </p:tavLst>
                                    </p:anim>
                                    <p:anim calcmode="lin" valueType="num">
                                      <p:cBhvr>
                                        <p:cTn id="4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animBg="1"/>
      <p:bldP spid="22" grpId="0" animBg="1"/>
      <p:bldP spid="23"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p:spPr>
        <p:txBody>
          <a:bodyPr lIns="68580" tIns="34290" rIns="68580" bIns="342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5800" b="1" smtClean="0">
                <a:solidFill>
                  <a:schemeClr val="bg1"/>
                </a:solidFill>
                <a:latin typeface="微软雅黑" panose="020B0503020204020204" pitchFamily="34" charset="-122"/>
                <a:ea typeface="微软雅黑" panose="020B0503020204020204" pitchFamily="34" charset="-122"/>
              </a:rPr>
              <a:t>3</a:t>
            </a:r>
            <a:endParaRPr lang="zh-CN" altLang="en-US" sz="25800" b="1" dirty="0">
              <a:solidFill>
                <a:schemeClr val="bg1"/>
              </a:solidFill>
              <a:latin typeface="微软雅黑" panose="020B0503020204020204" pitchFamily="34" charset="-122"/>
              <a:ea typeface="微软雅黑" panose="020B0503020204020204"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工作成果展示</a:t>
            </a:r>
            <a:endPar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smtClean="0">
                <a:solidFill>
                  <a:schemeClr val="bg1"/>
                </a:solidFill>
                <a:latin typeface="微软雅黑" panose="020B0503020204020204" pitchFamily="34" charset="-122"/>
                <a:ea typeface="微软雅黑" panose="020B0503020204020204" pitchFamily="34" charset="-122"/>
              </a:rPr>
              <a:t>添加文字内容</a:t>
            </a:r>
            <a:endParaRPr lang="zh-CN" altLang="en-US" sz="1500" b="0" dirty="0">
              <a:solidFill>
                <a:schemeClr val="bg1"/>
              </a:solidFill>
              <a:latin typeface="微软雅黑" panose="020B0503020204020204" pitchFamily="34" charset="-122"/>
              <a:ea typeface="微软雅黑" panose="020B0503020204020204"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弦形 20"/>
          <p:cNvSpPr/>
          <p:nvPr/>
        </p:nvSpPr>
        <p:spPr>
          <a:xfrm rot="4326166">
            <a:off x="3479244" y="1182071"/>
            <a:ext cx="976515" cy="2179550"/>
          </a:xfrm>
          <a:custGeom>
            <a:avLst/>
            <a:gdLst/>
            <a:ahLst/>
            <a:cxnLst/>
            <a:rect l="l" t="t" r="r" b="b"/>
            <a:pathLst>
              <a:path w="976515" h="2179550">
                <a:moveTo>
                  <a:pt x="721" y="827023"/>
                </a:moveTo>
                <a:lnTo>
                  <a:pt x="431684" y="510647"/>
                </a:lnTo>
                <a:lnTo>
                  <a:pt x="976515" y="2179550"/>
                </a:lnTo>
                <a:cubicBezTo>
                  <a:pt x="546432" y="2038102"/>
                  <a:pt x="209395" y="1700327"/>
                  <a:pt x="68889" y="1269935"/>
                </a:cubicBezTo>
                <a:cubicBezTo>
                  <a:pt x="21613" y="1125121"/>
                  <a:pt x="-1513" y="975644"/>
                  <a:pt x="721" y="827023"/>
                </a:cubicBezTo>
                <a:close/>
                <a:moveTo>
                  <a:pt x="251160" y="21907"/>
                </a:moveTo>
                <a:cubicBezTo>
                  <a:pt x="254984" y="14076"/>
                  <a:pt x="259946" y="7019"/>
                  <a:pt x="264978" y="0"/>
                </a:cubicBezTo>
                <a:lnTo>
                  <a:pt x="265768" y="2419"/>
                </a:lnTo>
                <a:close/>
                <a:moveTo>
                  <a:pt x="5323" y="716406"/>
                </a:moveTo>
                <a:lnTo>
                  <a:pt x="203" y="802696"/>
                </a:lnTo>
                <a:cubicBezTo>
                  <a:pt x="-574" y="773801"/>
                  <a:pt x="833" y="744974"/>
                  <a:pt x="5323" y="716406"/>
                </a:cubicBezTo>
                <a:close/>
                <a:moveTo>
                  <a:pt x="164474" y="164768"/>
                </a:moveTo>
                <a:cubicBezTo>
                  <a:pt x="175948" y="140419"/>
                  <a:pt x="189215" y="116946"/>
                  <a:pt x="205085" y="94955"/>
                </a:cubicBezTo>
                <a:close/>
                <a:moveTo>
                  <a:pt x="27800" y="553402"/>
                </a:moveTo>
                <a:lnTo>
                  <a:pt x="12987" y="636081"/>
                </a:lnTo>
                <a:cubicBezTo>
                  <a:pt x="15579" y="608141"/>
                  <a:pt x="20198" y="580481"/>
                  <a:pt x="27800" y="553402"/>
                </a:cubicBezTo>
                <a:close/>
                <a:moveTo>
                  <a:pt x="95615" y="315745"/>
                </a:moveTo>
                <a:cubicBezTo>
                  <a:pt x="104369" y="289819"/>
                  <a:pt x="114984" y="264570"/>
                  <a:pt x="128372" y="240524"/>
                </a:cubicBezTo>
                <a:close/>
                <a:moveTo>
                  <a:pt x="49968" y="450037"/>
                </a:moveTo>
                <a:cubicBezTo>
                  <a:pt x="55212" y="431044"/>
                  <a:pt x="60853" y="412148"/>
                  <a:pt x="69001" y="394042"/>
                </a:cubicBezTo>
                <a:lnTo>
                  <a:pt x="44988" y="473257"/>
                </a:lnTo>
                <a:cubicBezTo>
                  <a:pt x="45822" y="465305"/>
                  <a:pt x="47863" y="457663"/>
                  <a:pt x="49968" y="450037"/>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32"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33"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34"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35"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36" name="矩形 35"/>
          <p:cNvSpPr/>
          <p:nvPr/>
        </p:nvSpPr>
        <p:spPr>
          <a:xfrm>
            <a:off x="3406346"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smtClean="0">
                <a:ln>
                  <a:noFill/>
                </a:ln>
                <a:solidFill>
                  <a:prstClr val="white"/>
                </a:solidFill>
                <a:effectLst/>
                <a:uLnTx/>
                <a:uFillTx/>
              </a:rPr>
              <a:t>01</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7" name="矩形 36"/>
          <p:cNvSpPr/>
          <p:nvPr/>
        </p:nvSpPr>
        <p:spPr>
          <a:xfrm>
            <a:off x="4824028"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dirty="0" smtClean="0">
                <a:ln>
                  <a:noFill/>
                </a:ln>
                <a:solidFill>
                  <a:prstClr val="white"/>
                </a:solidFill>
                <a:effectLst/>
                <a:uLnTx/>
                <a:uFillTx/>
              </a:rPr>
              <a:t>02</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8" name="矩形 37"/>
          <p:cNvSpPr/>
          <p:nvPr/>
        </p:nvSpPr>
        <p:spPr>
          <a:xfrm>
            <a:off x="3082310"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smtClean="0">
                <a:ln>
                  <a:noFill/>
                </a:ln>
                <a:solidFill>
                  <a:prstClr val="white"/>
                </a:solidFill>
                <a:effectLst/>
                <a:uLnTx/>
                <a:uFillTx/>
              </a:rPr>
              <a:t>05</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9" name="矩形 38"/>
          <p:cNvSpPr/>
          <p:nvPr/>
        </p:nvSpPr>
        <p:spPr>
          <a:xfrm>
            <a:off x="5220072"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smtClean="0">
                <a:ln>
                  <a:noFill/>
                </a:ln>
                <a:solidFill>
                  <a:prstClr val="white"/>
                </a:solidFill>
                <a:effectLst/>
                <a:uLnTx/>
                <a:uFillTx/>
              </a:rPr>
              <a:t>03</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0" name="矩形 39"/>
          <p:cNvSpPr/>
          <p:nvPr/>
        </p:nvSpPr>
        <p:spPr>
          <a:xfrm>
            <a:off x="4187159" y="399460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000" b="1" i="0" u="none" strike="noStrike" kern="0" cap="none" spc="0" normalizeH="0" baseline="0" noProof="0" smtClean="0">
                <a:ln>
                  <a:noFill/>
                </a:ln>
                <a:solidFill>
                  <a:prstClr val="white"/>
                </a:solidFill>
                <a:effectLst/>
                <a:uLnTx/>
                <a:uFillTx/>
              </a:rPr>
              <a:t>04</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1" name="矩形 40"/>
          <p:cNvSpPr/>
          <p:nvPr/>
        </p:nvSpPr>
        <p:spPr>
          <a:xfrm>
            <a:off x="3872744" y="2629309"/>
            <a:ext cx="1311324" cy="338554"/>
          </a:xfrm>
          <a:prstGeom prst="rect">
            <a:avLst/>
          </a:prstGeom>
        </p:spPr>
        <p:txBody>
          <a:bodyPr wrap="square">
            <a:spAutoFit/>
          </a:bodyPr>
          <a:lstStyle/>
          <a:p>
            <a:pPr algn="ctr" defTabSz="914400"/>
            <a:r>
              <a:rPr lang="zh-CN" altLang="en-US" sz="1600" b="1" dirty="0" smtClean="0">
                <a:solidFill>
                  <a:prstClr val="black">
                    <a:lumMod val="75000"/>
                    <a:lumOff val="25000"/>
                  </a:prstClr>
                </a:solidFill>
                <a:latin typeface="微软雅黑" panose="020B0503020204020204" pitchFamily="34" charset="-122"/>
                <a:ea typeface="微软雅黑" panose="020B0503020204020204" pitchFamily="34" charset="-122"/>
              </a:rPr>
              <a:t>添加文本</a:t>
            </a:r>
            <a:endParaRPr lang="en-US" altLang="zh-CN" sz="1600" b="1" dirty="0" smtClean="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2" name="TextBox 13"/>
          <p:cNvSpPr txBox="1"/>
          <p:nvPr/>
        </p:nvSpPr>
        <p:spPr>
          <a:xfrm>
            <a:off x="3635896" y="2954089"/>
            <a:ext cx="1690148" cy="550087"/>
          </a:xfrm>
          <a:prstGeom prst="rect">
            <a:avLst/>
          </a:prstGeom>
          <a:noFill/>
        </p:spPr>
        <p:txBody>
          <a:bodyPr wrap="square" rtlCol="0">
            <a:spAutoFit/>
          </a:bodyPr>
          <a:lstStyle/>
          <a:p>
            <a:pPr marL="0" marR="0" lvl="0" indent="0" algn="ctr" defTabSz="914400" eaLnBrk="1" fontAlgn="auto" latinLnBrk="0" hangingPunct="1">
              <a:lnSpc>
                <a:spcPct val="130000"/>
              </a:lnSpc>
              <a:spcBef>
                <a:spcPts val="600"/>
              </a:spcBef>
              <a:spcAft>
                <a:spcPts val="0"/>
              </a:spcAft>
              <a:buClrTx/>
              <a:buSzTx/>
              <a:buFontTx/>
              <a:buNone/>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a:t>
            </a:r>
          </a:p>
        </p:txBody>
      </p:sp>
      <p:sp>
        <p:nvSpPr>
          <p:cNvPr id="43" name="矩形 42"/>
          <p:cNvSpPr/>
          <p:nvPr/>
        </p:nvSpPr>
        <p:spPr>
          <a:xfrm>
            <a:off x="1043609" y="1582337"/>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01.</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44" name="TextBox 15"/>
          <p:cNvSpPr txBox="1"/>
          <p:nvPr/>
        </p:nvSpPr>
        <p:spPr>
          <a:xfrm>
            <a:off x="1043608" y="1904630"/>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5" name="矩形 44"/>
          <p:cNvSpPr/>
          <p:nvPr/>
        </p:nvSpPr>
        <p:spPr>
          <a:xfrm>
            <a:off x="1043609" y="3196399"/>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05.</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46" name="TextBox 25"/>
          <p:cNvSpPr txBox="1"/>
          <p:nvPr/>
        </p:nvSpPr>
        <p:spPr>
          <a:xfrm>
            <a:off x="1043608" y="351869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7" name="矩形 46"/>
          <p:cNvSpPr/>
          <p:nvPr/>
        </p:nvSpPr>
        <p:spPr>
          <a:xfrm>
            <a:off x="6161956" y="1150289"/>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02.</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48" name="TextBox 27"/>
          <p:cNvSpPr txBox="1"/>
          <p:nvPr/>
        </p:nvSpPr>
        <p:spPr>
          <a:xfrm>
            <a:off x="6161955" y="147258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9" name="矩形 48"/>
          <p:cNvSpPr/>
          <p:nvPr/>
        </p:nvSpPr>
        <p:spPr>
          <a:xfrm>
            <a:off x="6161956" y="2360936"/>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03.</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50" name="TextBox 29"/>
          <p:cNvSpPr txBox="1"/>
          <p:nvPr/>
        </p:nvSpPr>
        <p:spPr>
          <a:xfrm>
            <a:off x="6161955" y="2683229"/>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51" name="矩形 50"/>
          <p:cNvSpPr/>
          <p:nvPr/>
        </p:nvSpPr>
        <p:spPr>
          <a:xfrm>
            <a:off x="6161956" y="3518692"/>
            <a:ext cx="1938024" cy="307777"/>
          </a:xfrm>
          <a:prstGeom prst="rect">
            <a:avLst/>
          </a:prstGeom>
        </p:spPr>
        <p:txBody>
          <a:bodyPr wrap="square">
            <a:spAutoFit/>
          </a:bodyPr>
          <a:lstStyle/>
          <a:p>
            <a:pPr defTabSz="914400"/>
            <a:r>
              <a:rPr lang="en-US" altLang="zh-CN" sz="1400" b="1" dirty="0" smtClean="0">
                <a:solidFill>
                  <a:srgbClr val="76543A"/>
                </a:solidFill>
                <a:latin typeface="微软雅黑" panose="020B0503020204020204" pitchFamily="34" charset="-122"/>
                <a:ea typeface="微软雅黑" panose="020B0503020204020204" pitchFamily="34" charset="-122"/>
              </a:rPr>
              <a:t>04.</a:t>
            </a:r>
            <a:r>
              <a:rPr lang="zh-CN" altLang="en-US" sz="1400" b="1" dirty="0" smtClean="0">
                <a:solidFill>
                  <a:srgbClr val="76543A"/>
                </a:solidFill>
                <a:latin typeface="微软雅黑" panose="020B0503020204020204" pitchFamily="34" charset="-122"/>
                <a:ea typeface="微软雅黑" panose="020B0503020204020204" pitchFamily="34" charset="-122"/>
              </a:rPr>
              <a:t>点击</a:t>
            </a:r>
            <a:r>
              <a:rPr lang="zh-CN" altLang="en-US" sz="1400" b="1" dirty="0">
                <a:solidFill>
                  <a:srgbClr val="76543A"/>
                </a:solidFill>
                <a:latin typeface="微软雅黑" panose="020B0503020204020204" pitchFamily="34" charset="-122"/>
                <a:ea typeface="微软雅黑" panose="020B0503020204020204" pitchFamily="34" charset="-122"/>
              </a:rPr>
              <a:t>添加文字说明</a:t>
            </a:r>
            <a:endParaRPr lang="en-US" altLang="zh-CN" sz="1400" b="1" dirty="0">
              <a:solidFill>
                <a:srgbClr val="76543A"/>
              </a:solidFill>
              <a:latin typeface="微软雅黑" panose="020B0503020204020204" pitchFamily="34" charset="-122"/>
              <a:ea typeface="微软雅黑" panose="020B0503020204020204" pitchFamily="34" charset="-122"/>
            </a:endParaRPr>
          </a:p>
        </p:txBody>
      </p:sp>
      <p:sp>
        <p:nvSpPr>
          <p:cNvPr id="52" name="TextBox 31"/>
          <p:cNvSpPr txBox="1"/>
          <p:nvPr/>
        </p:nvSpPr>
        <p:spPr>
          <a:xfrm>
            <a:off x="6161955" y="3840985"/>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75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par>
                          <p:cTn id="43" fill="hold">
                            <p:stCondLst>
                              <p:cond delay="110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41"/>
                                        </p:tgtEl>
                                        <p:attrNameLst>
                                          <p:attrName>style.visibility</p:attrName>
                                        </p:attrNameLst>
                                      </p:cBhvr>
                                      <p:to>
                                        <p:strVal val="visible"/>
                                      </p:to>
                                    </p:se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ppt_h/2"/>
                                          </p:val>
                                        </p:tav>
                                        <p:tav tm="100000">
                                          <p:val>
                                            <p:strVal val="#ppt_y"/>
                                          </p:val>
                                        </p:tav>
                                      </p:tavLst>
                                    </p:anim>
                                    <p:anim calcmode="lin" valueType="num">
                                      <p:cBhvr>
                                        <p:cTn id="48" dur="500" fill="hold"/>
                                        <p:tgtEl>
                                          <p:spTgt spid="41"/>
                                        </p:tgtEl>
                                        <p:attrNameLst>
                                          <p:attrName>ppt_w</p:attrName>
                                        </p:attrNameLst>
                                      </p:cBhvr>
                                      <p:tavLst>
                                        <p:tav tm="0">
                                          <p:val>
                                            <p:strVal val="#ppt_w"/>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Effect transition="in" filter="fade">
                                      <p:cBhvr>
                                        <p:cTn id="54" dur="500"/>
                                        <p:tgtEl>
                                          <p:spTgt spid="42"/>
                                        </p:tgtEl>
                                      </p:cBhvr>
                                    </p:animEffect>
                                  </p:childTnLst>
                                </p:cTn>
                              </p:par>
                            </p:childTnLst>
                          </p:cTn>
                        </p:par>
                        <p:par>
                          <p:cTn id="55" fill="hold">
                            <p:stCondLst>
                              <p:cond delay="2750"/>
                            </p:stCondLst>
                            <p:childTnLst>
                              <p:par>
                                <p:cTn id="56" presetID="17" presetClass="entr" presetSubtype="1" fill="hold" grpId="0" nodeType="afterEffect">
                                  <p:stCondLst>
                                    <p:cond delay="0"/>
                                  </p:stCondLst>
                                  <p:iterate type="lt">
                                    <p:tmPct val="10000"/>
                                  </p:iterate>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ppt_x</p:attrName>
                                        </p:attrNameLst>
                                      </p:cBhvr>
                                      <p:tavLst>
                                        <p:tav tm="0">
                                          <p:val>
                                            <p:strVal val="#ppt_x"/>
                                          </p:val>
                                        </p:tav>
                                        <p:tav tm="100000">
                                          <p:val>
                                            <p:strVal val="#ppt_x"/>
                                          </p:val>
                                        </p:tav>
                                      </p:tavLst>
                                    </p:anim>
                                    <p:anim calcmode="lin" valueType="num">
                                      <p:cBhvr>
                                        <p:cTn id="59" dur="500" fill="hold"/>
                                        <p:tgtEl>
                                          <p:spTgt spid="43"/>
                                        </p:tgtEl>
                                        <p:attrNameLst>
                                          <p:attrName>ppt_y</p:attrName>
                                        </p:attrNameLst>
                                      </p:cBhvr>
                                      <p:tavLst>
                                        <p:tav tm="0">
                                          <p:val>
                                            <p:strVal val="#ppt_y-#ppt_h/2"/>
                                          </p:val>
                                        </p:tav>
                                        <p:tav tm="100000">
                                          <p:val>
                                            <p:strVal val="#ppt_y"/>
                                          </p:val>
                                        </p:tav>
                                      </p:tavLst>
                                    </p:anim>
                                    <p:anim calcmode="lin" valueType="num">
                                      <p:cBhvr>
                                        <p:cTn id="60" dur="500" fill="hold"/>
                                        <p:tgtEl>
                                          <p:spTgt spid="43"/>
                                        </p:tgtEl>
                                        <p:attrNameLst>
                                          <p:attrName>ppt_w</p:attrName>
                                        </p:attrNameLst>
                                      </p:cBhvr>
                                      <p:tavLst>
                                        <p:tav tm="0">
                                          <p:val>
                                            <p:strVal val="#ppt_w"/>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childTnLst>
                          </p:cTn>
                        </p:par>
                        <p:par>
                          <p:cTn id="65" fill="hold">
                            <p:stCondLst>
                              <p:cond delay="3750"/>
                            </p:stCondLst>
                            <p:childTnLst>
                              <p:par>
                                <p:cTn id="66" presetID="17" presetClass="entr" presetSubtype="1" fill="hold" grpId="0" nodeType="afterEffect">
                                  <p:stCondLst>
                                    <p:cond delay="0"/>
                                  </p:stCondLst>
                                  <p:iterate type="lt">
                                    <p:tmPct val="10000"/>
                                  </p:iterate>
                                  <p:childTnLst>
                                    <p:set>
                                      <p:cBhvr>
                                        <p:cTn id="67" dur="1" fill="hold">
                                          <p:stCondLst>
                                            <p:cond delay="0"/>
                                          </p:stCondLst>
                                        </p:cTn>
                                        <p:tgtEl>
                                          <p:spTgt spid="45"/>
                                        </p:tgtEl>
                                        <p:attrNameLst>
                                          <p:attrName>style.visibility</p:attrName>
                                        </p:attrNameLst>
                                      </p:cBhvr>
                                      <p:to>
                                        <p:strVal val="visible"/>
                                      </p:to>
                                    </p:set>
                                    <p:anim calcmode="lin" valueType="num">
                                      <p:cBhvr>
                                        <p:cTn id="68" dur="500" fill="hold"/>
                                        <p:tgtEl>
                                          <p:spTgt spid="45"/>
                                        </p:tgtEl>
                                        <p:attrNameLst>
                                          <p:attrName>ppt_x</p:attrName>
                                        </p:attrNameLst>
                                      </p:cBhvr>
                                      <p:tavLst>
                                        <p:tav tm="0">
                                          <p:val>
                                            <p:strVal val="#ppt_x"/>
                                          </p:val>
                                        </p:tav>
                                        <p:tav tm="100000">
                                          <p:val>
                                            <p:strVal val="#ppt_x"/>
                                          </p:val>
                                        </p:tav>
                                      </p:tavLst>
                                    </p:anim>
                                    <p:anim calcmode="lin" valueType="num">
                                      <p:cBhvr>
                                        <p:cTn id="69" dur="500" fill="hold"/>
                                        <p:tgtEl>
                                          <p:spTgt spid="45"/>
                                        </p:tgtEl>
                                        <p:attrNameLst>
                                          <p:attrName>ppt_y</p:attrName>
                                        </p:attrNameLst>
                                      </p:cBhvr>
                                      <p:tavLst>
                                        <p:tav tm="0">
                                          <p:val>
                                            <p:strVal val="#ppt_y-#ppt_h/2"/>
                                          </p:val>
                                        </p:tav>
                                        <p:tav tm="100000">
                                          <p:val>
                                            <p:strVal val="#ppt_y"/>
                                          </p:val>
                                        </p:tav>
                                      </p:tavLst>
                                    </p:anim>
                                    <p:anim calcmode="lin" valueType="num">
                                      <p:cBhvr>
                                        <p:cTn id="70" dur="500" fill="hold"/>
                                        <p:tgtEl>
                                          <p:spTgt spid="45"/>
                                        </p:tgtEl>
                                        <p:attrNameLst>
                                          <p:attrName>ppt_w</p:attrName>
                                        </p:attrNameLst>
                                      </p:cBhvr>
                                      <p:tavLst>
                                        <p:tav tm="0">
                                          <p:val>
                                            <p:strVal val="#ppt_w"/>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childTnLst>
                                </p:cTn>
                              </p:par>
                              <p:par>
                                <p:cTn id="72" presetID="10"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500"/>
                                        <p:tgtEl>
                                          <p:spTgt spid="46"/>
                                        </p:tgtEl>
                                      </p:cBhvr>
                                    </p:animEffect>
                                  </p:childTnLst>
                                </p:cTn>
                              </p:par>
                            </p:childTnLst>
                          </p:cTn>
                        </p:par>
                        <p:par>
                          <p:cTn id="75" fill="hold">
                            <p:stCondLst>
                              <p:cond delay="4750"/>
                            </p:stCondLst>
                            <p:childTnLst>
                              <p:par>
                                <p:cTn id="76" presetID="17" presetClass="entr" presetSubtype="1" fill="hold" grpId="0" nodeType="afterEffect">
                                  <p:stCondLst>
                                    <p:cond delay="0"/>
                                  </p:stCondLst>
                                  <p:iterate type="lt">
                                    <p:tmPct val="10000"/>
                                  </p:iterate>
                                  <p:childTnLst>
                                    <p:set>
                                      <p:cBhvr>
                                        <p:cTn id="77" dur="1" fill="hold">
                                          <p:stCondLst>
                                            <p:cond delay="0"/>
                                          </p:stCondLst>
                                        </p:cTn>
                                        <p:tgtEl>
                                          <p:spTgt spid="47"/>
                                        </p:tgtEl>
                                        <p:attrNameLst>
                                          <p:attrName>style.visibility</p:attrName>
                                        </p:attrNameLst>
                                      </p:cBhvr>
                                      <p:to>
                                        <p:strVal val="visible"/>
                                      </p:to>
                                    </p:set>
                                    <p:anim calcmode="lin" valueType="num">
                                      <p:cBhvr>
                                        <p:cTn id="78" dur="500" fill="hold"/>
                                        <p:tgtEl>
                                          <p:spTgt spid="47"/>
                                        </p:tgtEl>
                                        <p:attrNameLst>
                                          <p:attrName>ppt_x</p:attrName>
                                        </p:attrNameLst>
                                      </p:cBhvr>
                                      <p:tavLst>
                                        <p:tav tm="0">
                                          <p:val>
                                            <p:strVal val="#ppt_x"/>
                                          </p:val>
                                        </p:tav>
                                        <p:tav tm="100000">
                                          <p:val>
                                            <p:strVal val="#ppt_x"/>
                                          </p:val>
                                        </p:tav>
                                      </p:tavLst>
                                    </p:anim>
                                    <p:anim calcmode="lin" valueType="num">
                                      <p:cBhvr>
                                        <p:cTn id="79" dur="500" fill="hold"/>
                                        <p:tgtEl>
                                          <p:spTgt spid="47"/>
                                        </p:tgtEl>
                                        <p:attrNameLst>
                                          <p:attrName>ppt_y</p:attrName>
                                        </p:attrNameLst>
                                      </p:cBhvr>
                                      <p:tavLst>
                                        <p:tav tm="0">
                                          <p:val>
                                            <p:strVal val="#ppt_y-#ppt_h/2"/>
                                          </p:val>
                                        </p:tav>
                                        <p:tav tm="100000">
                                          <p:val>
                                            <p:strVal val="#ppt_y"/>
                                          </p:val>
                                        </p:tav>
                                      </p:tavLst>
                                    </p:anim>
                                    <p:anim calcmode="lin" valueType="num">
                                      <p:cBhvr>
                                        <p:cTn id="80" dur="500" fill="hold"/>
                                        <p:tgtEl>
                                          <p:spTgt spid="47"/>
                                        </p:tgtEl>
                                        <p:attrNameLst>
                                          <p:attrName>ppt_w</p:attrName>
                                        </p:attrNameLst>
                                      </p:cBhvr>
                                      <p:tavLst>
                                        <p:tav tm="0">
                                          <p:val>
                                            <p:strVal val="#ppt_w"/>
                                          </p:val>
                                        </p:tav>
                                        <p:tav tm="100000">
                                          <p:val>
                                            <p:strVal val="#ppt_w"/>
                                          </p:val>
                                        </p:tav>
                                      </p:tavLst>
                                    </p:anim>
                                    <p:anim calcmode="lin" valueType="num">
                                      <p:cBhvr>
                                        <p:cTn id="81" dur="500" fill="hold"/>
                                        <p:tgtEl>
                                          <p:spTgt spid="47"/>
                                        </p:tgtEl>
                                        <p:attrNameLst>
                                          <p:attrName>ppt_h</p:attrName>
                                        </p:attrNameLst>
                                      </p:cBhvr>
                                      <p:tavLst>
                                        <p:tav tm="0">
                                          <p:val>
                                            <p:fltVal val="0"/>
                                          </p:val>
                                        </p:tav>
                                        <p:tav tm="100000">
                                          <p:val>
                                            <p:strVal val="#ppt_h"/>
                                          </p:val>
                                        </p:tav>
                                      </p:tavLst>
                                    </p:anim>
                                  </p:childTnLst>
                                </p:cTn>
                              </p:par>
                              <p:par>
                                <p:cTn id="82" presetID="10" presetClass="entr" presetSubtype="0"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fade">
                                      <p:cBhvr>
                                        <p:cTn id="84" dur="500"/>
                                        <p:tgtEl>
                                          <p:spTgt spid="48"/>
                                        </p:tgtEl>
                                      </p:cBhvr>
                                    </p:animEffect>
                                  </p:childTnLst>
                                </p:cTn>
                              </p:par>
                            </p:childTnLst>
                          </p:cTn>
                        </p:par>
                        <p:par>
                          <p:cTn id="85" fill="hold">
                            <p:stCondLst>
                              <p:cond delay="5750"/>
                            </p:stCondLst>
                            <p:childTnLst>
                              <p:par>
                                <p:cTn id="86" presetID="17" presetClass="entr" presetSubtype="1" fill="hold" grpId="0" nodeType="afterEffect">
                                  <p:stCondLst>
                                    <p:cond delay="0"/>
                                  </p:stCondLst>
                                  <p:iterate type="lt">
                                    <p:tmPct val="10000"/>
                                  </p:iterate>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ppt_x</p:attrName>
                                        </p:attrNameLst>
                                      </p:cBhvr>
                                      <p:tavLst>
                                        <p:tav tm="0">
                                          <p:val>
                                            <p:strVal val="#ppt_x"/>
                                          </p:val>
                                        </p:tav>
                                        <p:tav tm="100000">
                                          <p:val>
                                            <p:strVal val="#ppt_x"/>
                                          </p:val>
                                        </p:tav>
                                      </p:tavLst>
                                    </p:anim>
                                    <p:anim calcmode="lin" valueType="num">
                                      <p:cBhvr>
                                        <p:cTn id="89" dur="500" fill="hold"/>
                                        <p:tgtEl>
                                          <p:spTgt spid="49"/>
                                        </p:tgtEl>
                                        <p:attrNameLst>
                                          <p:attrName>ppt_y</p:attrName>
                                        </p:attrNameLst>
                                      </p:cBhvr>
                                      <p:tavLst>
                                        <p:tav tm="0">
                                          <p:val>
                                            <p:strVal val="#ppt_y-#ppt_h/2"/>
                                          </p:val>
                                        </p:tav>
                                        <p:tav tm="100000">
                                          <p:val>
                                            <p:strVal val="#ppt_y"/>
                                          </p:val>
                                        </p:tav>
                                      </p:tavLst>
                                    </p:anim>
                                    <p:anim calcmode="lin" valueType="num">
                                      <p:cBhvr>
                                        <p:cTn id="90" dur="500" fill="hold"/>
                                        <p:tgtEl>
                                          <p:spTgt spid="49"/>
                                        </p:tgtEl>
                                        <p:attrNameLst>
                                          <p:attrName>ppt_w</p:attrName>
                                        </p:attrNameLst>
                                      </p:cBhvr>
                                      <p:tavLst>
                                        <p:tav tm="0">
                                          <p:val>
                                            <p:strVal val="#ppt_w"/>
                                          </p:val>
                                        </p:tav>
                                        <p:tav tm="100000">
                                          <p:val>
                                            <p:strVal val="#ppt_w"/>
                                          </p:val>
                                        </p:tav>
                                      </p:tavLst>
                                    </p:anim>
                                    <p:anim calcmode="lin" valueType="num">
                                      <p:cBhvr>
                                        <p:cTn id="91" dur="500" fill="hold"/>
                                        <p:tgtEl>
                                          <p:spTgt spid="49"/>
                                        </p:tgtEl>
                                        <p:attrNameLst>
                                          <p:attrName>ppt_h</p:attrName>
                                        </p:attrNameLst>
                                      </p:cBhvr>
                                      <p:tavLst>
                                        <p:tav tm="0">
                                          <p:val>
                                            <p:fltVal val="0"/>
                                          </p:val>
                                        </p:tav>
                                        <p:tav tm="100000">
                                          <p:val>
                                            <p:strVal val="#ppt_h"/>
                                          </p:val>
                                        </p:tav>
                                      </p:tavLst>
                                    </p:anim>
                                  </p:childTnLst>
                                </p:cTn>
                              </p:par>
                              <p:par>
                                <p:cTn id="92" presetID="10" presetClass="entr" presetSubtype="0"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fade">
                                      <p:cBhvr>
                                        <p:cTn id="94" dur="500"/>
                                        <p:tgtEl>
                                          <p:spTgt spid="50"/>
                                        </p:tgtEl>
                                      </p:cBhvr>
                                    </p:animEffect>
                                  </p:childTnLst>
                                </p:cTn>
                              </p:par>
                            </p:childTnLst>
                          </p:cTn>
                        </p:par>
                        <p:par>
                          <p:cTn id="95" fill="hold">
                            <p:stCondLst>
                              <p:cond delay="6750"/>
                            </p:stCondLst>
                            <p:childTnLst>
                              <p:par>
                                <p:cTn id="96" presetID="17" presetClass="entr" presetSubtype="1" fill="hold" grpId="0" nodeType="afterEffect">
                                  <p:stCondLst>
                                    <p:cond delay="0"/>
                                  </p:stCondLst>
                                  <p:iterate type="lt">
                                    <p:tmPct val="10000"/>
                                  </p:iterate>
                                  <p:childTnLst>
                                    <p:set>
                                      <p:cBhvr>
                                        <p:cTn id="97" dur="1" fill="hold">
                                          <p:stCondLst>
                                            <p:cond delay="0"/>
                                          </p:stCondLst>
                                        </p:cTn>
                                        <p:tgtEl>
                                          <p:spTgt spid="51"/>
                                        </p:tgtEl>
                                        <p:attrNameLst>
                                          <p:attrName>style.visibility</p:attrName>
                                        </p:attrNameLst>
                                      </p:cBhvr>
                                      <p:to>
                                        <p:strVal val="visible"/>
                                      </p:to>
                                    </p:set>
                                    <p:anim calcmode="lin" valueType="num">
                                      <p:cBhvr>
                                        <p:cTn id="98" dur="500" fill="hold"/>
                                        <p:tgtEl>
                                          <p:spTgt spid="51"/>
                                        </p:tgtEl>
                                        <p:attrNameLst>
                                          <p:attrName>ppt_x</p:attrName>
                                        </p:attrNameLst>
                                      </p:cBhvr>
                                      <p:tavLst>
                                        <p:tav tm="0">
                                          <p:val>
                                            <p:strVal val="#ppt_x"/>
                                          </p:val>
                                        </p:tav>
                                        <p:tav tm="100000">
                                          <p:val>
                                            <p:strVal val="#ppt_x"/>
                                          </p:val>
                                        </p:tav>
                                      </p:tavLst>
                                    </p:anim>
                                    <p:anim calcmode="lin" valueType="num">
                                      <p:cBhvr>
                                        <p:cTn id="99" dur="500" fill="hold"/>
                                        <p:tgtEl>
                                          <p:spTgt spid="51"/>
                                        </p:tgtEl>
                                        <p:attrNameLst>
                                          <p:attrName>ppt_y</p:attrName>
                                        </p:attrNameLst>
                                      </p:cBhvr>
                                      <p:tavLst>
                                        <p:tav tm="0">
                                          <p:val>
                                            <p:strVal val="#ppt_y-#ppt_h/2"/>
                                          </p:val>
                                        </p:tav>
                                        <p:tav tm="100000">
                                          <p:val>
                                            <p:strVal val="#ppt_y"/>
                                          </p:val>
                                        </p:tav>
                                      </p:tavLst>
                                    </p:anim>
                                    <p:anim calcmode="lin" valueType="num">
                                      <p:cBhvr>
                                        <p:cTn id="100" dur="500" fill="hold"/>
                                        <p:tgtEl>
                                          <p:spTgt spid="51"/>
                                        </p:tgtEl>
                                        <p:attrNameLst>
                                          <p:attrName>ppt_w</p:attrName>
                                        </p:attrNameLst>
                                      </p:cBhvr>
                                      <p:tavLst>
                                        <p:tav tm="0">
                                          <p:val>
                                            <p:strVal val="#ppt_w"/>
                                          </p:val>
                                        </p:tav>
                                        <p:tav tm="100000">
                                          <p:val>
                                            <p:strVal val="#ppt_w"/>
                                          </p:val>
                                        </p:tav>
                                      </p:tavLst>
                                    </p:anim>
                                    <p:anim calcmode="lin" valueType="num">
                                      <p:cBhvr>
                                        <p:cTn id="101" dur="500" fill="hold"/>
                                        <p:tgtEl>
                                          <p:spTgt spid="51"/>
                                        </p:tgtEl>
                                        <p:attrNameLst>
                                          <p:attrName>ppt_h</p:attrName>
                                        </p:attrNameLst>
                                      </p:cBhvr>
                                      <p:tavLst>
                                        <p:tav tm="0">
                                          <p:val>
                                            <p:fltVal val="0"/>
                                          </p:val>
                                        </p:tav>
                                        <p:tav tm="100000">
                                          <p:val>
                                            <p:strVal val="#ppt_h"/>
                                          </p:val>
                                        </p:tav>
                                      </p:tavLst>
                                    </p:anim>
                                  </p:childTnLst>
                                </p:cTn>
                              </p:par>
                              <p:par>
                                <p:cTn id="102" presetID="10" presetClass="entr" presetSubtype="0" fill="hold" grpId="0" nodeType="withEffect">
                                  <p:stCondLst>
                                    <p:cond delay="0"/>
                                  </p:stCondLst>
                                  <p:childTnLst>
                                    <p:set>
                                      <p:cBhvr>
                                        <p:cTn id="103" dur="1" fill="hold">
                                          <p:stCondLst>
                                            <p:cond delay="0"/>
                                          </p:stCondLst>
                                        </p:cTn>
                                        <p:tgtEl>
                                          <p:spTgt spid="52"/>
                                        </p:tgtEl>
                                        <p:attrNameLst>
                                          <p:attrName>style.visibility</p:attrName>
                                        </p:attrNameLst>
                                      </p:cBhvr>
                                      <p:to>
                                        <p:strVal val="visible"/>
                                      </p:to>
                                    </p:set>
                                    <p:animEffect transition="in" filter="fade">
                                      <p:cBhvr>
                                        <p:cTn id="10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218141" y="1084496"/>
            <a:ext cx="215769" cy="3470151"/>
            <a:chOff x="2563371" y="1931386"/>
            <a:chExt cx="262016" cy="4213920"/>
          </a:xfrm>
          <a:solidFill>
            <a:srgbClr val="76543A"/>
          </a:solidFill>
        </p:grpSpPr>
        <p:cxnSp>
          <p:nvCxnSpPr>
            <p:cNvPr id="11" name="直接连接符 10"/>
            <p:cNvCxnSpPr/>
            <p:nvPr/>
          </p:nvCxnSpPr>
          <p:spPr>
            <a:xfrm>
              <a:off x="2697640" y="1931386"/>
              <a:ext cx="0" cy="4213920"/>
            </a:xfrm>
            <a:prstGeom prst="line">
              <a:avLst/>
            </a:prstGeom>
            <a:grpFill/>
            <a:ln w="9525" cap="flat" cmpd="sng" algn="ctr">
              <a:solidFill>
                <a:srgbClr val="76543A"/>
              </a:solidFill>
              <a:prstDash val="solid"/>
            </a:ln>
            <a:effectLst/>
          </p:spPr>
        </p:cxnSp>
        <p:sp>
          <p:nvSpPr>
            <p:cNvPr id="12" name="椭圆 11"/>
            <p:cNvSpPr/>
            <p:nvPr/>
          </p:nvSpPr>
          <p:spPr>
            <a:xfrm>
              <a:off x="2569893" y="2447365"/>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3" name="椭圆 12"/>
            <p:cNvSpPr/>
            <p:nvPr/>
          </p:nvSpPr>
          <p:spPr>
            <a:xfrm>
              <a:off x="2569893" y="4040841"/>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4" name="椭圆 13"/>
            <p:cNvSpPr/>
            <p:nvPr/>
          </p:nvSpPr>
          <p:spPr>
            <a:xfrm>
              <a:off x="2563371" y="5634317"/>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grpSp>
      <p:sp>
        <p:nvSpPr>
          <p:cNvPr id="15" name="泪滴形 14"/>
          <p:cNvSpPr/>
          <p:nvPr/>
        </p:nvSpPr>
        <p:spPr>
          <a:xfrm rot="2700000">
            <a:off x="907195" y="1143268"/>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6" name="泪滴形 15"/>
          <p:cNvSpPr/>
          <p:nvPr/>
        </p:nvSpPr>
        <p:spPr>
          <a:xfrm rot="2700000">
            <a:off x="899592" y="378932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7" name="泪滴形 16"/>
          <p:cNvSpPr/>
          <p:nvPr/>
        </p:nvSpPr>
        <p:spPr>
          <a:xfrm rot="2700000">
            <a:off x="907195" y="245549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8" name="矩形 17"/>
          <p:cNvSpPr/>
          <p:nvPr/>
        </p:nvSpPr>
        <p:spPr>
          <a:xfrm>
            <a:off x="2935526" y="1348110"/>
            <a:ext cx="5164866" cy="692497"/>
          </a:xfrm>
          <a:prstGeom prst="rect">
            <a:avLst/>
          </a:prstGeom>
        </p:spPr>
        <p:txBody>
          <a:bodyPr wrap="square">
            <a:spAutoFit/>
          </a:bodyPr>
          <a:lstStyle/>
          <a:p>
            <a:pPr defTabSz="914400"/>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18"/>
          <p:cNvSpPr/>
          <p:nvPr/>
        </p:nvSpPr>
        <p:spPr>
          <a:xfrm>
            <a:off x="2935526" y="2580576"/>
            <a:ext cx="5164866" cy="692497"/>
          </a:xfrm>
          <a:prstGeom prst="rect">
            <a:avLst/>
          </a:prstGeom>
        </p:spPr>
        <p:txBody>
          <a:bodyPr wrap="square">
            <a:spAutoFit/>
          </a:bodyPr>
          <a:lstStyle/>
          <a:p>
            <a:pPr defTabSz="914400"/>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19"/>
          <p:cNvSpPr/>
          <p:nvPr/>
        </p:nvSpPr>
        <p:spPr>
          <a:xfrm>
            <a:off x="2935526" y="3899551"/>
            <a:ext cx="5164866" cy="692497"/>
          </a:xfrm>
          <a:prstGeom prst="rect">
            <a:avLst/>
          </a:prstGeom>
        </p:spPr>
        <p:txBody>
          <a:bodyPr wrap="square">
            <a:spAutoFit/>
          </a:bodyPr>
          <a:lstStyle/>
          <a:p>
            <a:pPr defTabSz="914400"/>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单击添加文本单击添加文本单击添加文本单击添加文本单击添加文本单击添加</a:t>
            </a:r>
            <a:r>
              <a:rPr lang="zh-CN" altLang="en-US" sz="1300" dirty="0" smtClean="0">
                <a:solidFill>
                  <a:srgbClr val="76543A"/>
                </a:solidFill>
                <a:latin typeface="微软雅黑" panose="020B0503020204020204" pitchFamily="34" charset="-122"/>
                <a:ea typeface="微软雅黑" panose="020B0503020204020204" pitchFamily="34" charset="-122"/>
                <a:sym typeface="微软雅黑" panose="020B0503020204020204" pitchFamily="34" charset="-122"/>
              </a:rPr>
              <a:t>文本</a:t>
            </a:r>
            <a:endParaRPr lang="zh-CN" altLang="en-US" sz="1300" dirty="0">
              <a:solidFill>
                <a:srgbClr val="76543A"/>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1"/>
                                        </p:tgtEl>
                                        <p:attrNameLst>
                                          <p:attrName>style.visibility</p:attrName>
                                        </p:attrNameLst>
                                      </p:cBhvr>
                                      <p:to>
                                        <p:strVal val="visible"/>
                                      </p:to>
                                    </p:set>
                                    <p:anim calcmode="lin" valueType="num">
                                      <p:cBhvr>
                                        <p:cTn id="7" dur="4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1"/>
                                        </p:tgtEl>
                                        <p:attrNameLst>
                                          <p:attrName>ppt_y</p:attrName>
                                        </p:attrNameLst>
                                      </p:cBhvr>
                                      <p:tavLst>
                                        <p:tav tm="0">
                                          <p:val>
                                            <p:strVal val="#ppt_y"/>
                                          </p:val>
                                        </p:tav>
                                        <p:tav tm="100000">
                                          <p:val>
                                            <p:strVal val="#ppt_y"/>
                                          </p:val>
                                        </p:tav>
                                      </p:tavLst>
                                    </p:anim>
                                    <p:anim calcmode="lin" valueType="num">
                                      <p:cBhvr>
                                        <p:cTn id="9" dur="4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1"/>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100"/>
                            </p:stCondLst>
                            <p:childTnLst>
                              <p:par>
                                <p:cTn id="17" presetID="2" presetClass="entr" presetSubtype="8"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6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p:stCondLst>
                              <p:cond delay="2100"/>
                            </p:stCondLst>
                            <p:childTnLst>
                              <p:par>
                                <p:cTn id="27" presetID="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0-#ppt_w/2"/>
                                          </p:val>
                                        </p:tav>
                                        <p:tav tm="100000">
                                          <p:val>
                                            <p:strVal val="#ppt_x"/>
                                          </p:val>
                                        </p:tav>
                                      </p:tavLst>
                                    </p:anim>
                                    <p:anim calcmode="lin" valueType="num">
                                      <p:cBhvr additive="base">
                                        <p:cTn id="30" dur="500" fill="hold"/>
                                        <p:tgtEl>
                                          <p:spTgt spid="16"/>
                                        </p:tgtEl>
                                        <p:attrNameLst>
                                          <p:attrName>ppt_y</p:attrName>
                                        </p:attrNameLst>
                                      </p:cBhvr>
                                      <p:tavLst>
                                        <p:tav tm="0">
                                          <p:val>
                                            <p:strVal val="#ppt_y"/>
                                          </p:val>
                                        </p:tav>
                                        <p:tav tm="100000">
                                          <p:val>
                                            <p:strVal val="#ppt_y"/>
                                          </p:val>
                                        </p:tav>
                                      </p:tavLst>
                                    </p:anim>
                                  </p:childTnLst>
                                </p:cTn>
                              </p:par>
                            </p:childTnLst>
                          </p:cTn>
                        </p:par>
                        <p:par>
                          <p:cTn id="31" fill="hold">
                            <p:stCondLst>
                              <p:cond delay="2600"/>
                            </p:stCondLst>
                            <p:childTnLst>
                              <p:par>
                                <p:cTn id="32" presetID="2" presetClass="entr" presetSubtype="2"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3100"/>
                            </p:stCondLst>
                            <p:childTnLst>
                              <p:par>
                                <p:cTn id="37" presetID="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3600"/>
                            </p:stCondLst>
                            <p:childTnLst>
                              <p:par>
                                <p:cTn id="42" presetID="2" presetClass="entr" presetSubtype="2"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1+#ppt_w/2"/>
                                          </p:val>
                                        </p:tav>
                                        <p:tav tm="100000">
                                          <p:val>
                                            <p:strVal val="#ppt_x"/>
                                          </p:val>
                                        </p:tav>
                                      </p:tavLst>
                                    </p:anim>
                                    <p:anim calcmode="lin" valueType="num">
                                      <p:cBhvr additive="base">
                                        <p:cTn id="4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711006" y="1154906"/>
            <a:ext cx="1185863" cy="1187054"/>
            <a:chOff x="5711006" y="1154906"/>
            <a:chExt cx="1185863" cy="1187054"/>
          </a:xfrm>
          <a:solidFill>
            <a:srgbClr val="76543A"/>
          </a:solidFill>
        </p:grpSpPr>
        <p:sp>
          <p:nvSpPr>
            <p:cNvPr id="11" name="Oval 145"/>
            <p:cNvSpPr>
              <a:spLocks noChangeAspect="1" noChangeArrowheads="1"/>
            </p:cNvSpPr>
            <p:nvPr/>
          </p:nvSpPr>
          <p:spPr bwMode="auto">
            <a:xfrm>
              <a:off x="5711006" y="1154906"/>
              <a:ext cx="1185863" cy="118705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pPr>
              <a:endParaRPr lang="en-US" altLang="zh-CN" sz="1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 Placeholder 3"/>
            <p:cNvSpPr txBox="1">
              <a:spLocks noChangeArrowheads="1"/>
            </p:cNvSpPr>
            <p:nvPr/>
          </p:nvSpPr>
          <p:spPr bwMode="auto">
            <a:xfrm>
              <a:off x="5945560" y="1533525"/>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anose="020F0502020204030204" pitchFamily="34" charset="0"/>
                  <a:ea typeface="宋体" panose="02010600030101010101" pitchFamily="2" charset="-122"/>
                </a:defRPr>
              </a:lvl1pPr>
              <a:lvl2pPr defTabSz="1216025">
                <a:defRPr>
                  <a:solidFill>
                    <a:schemeClr val="tx1"/>
                  </a:solidFill>
                  <a:latin typeface="Calibri" panose="020F0502020204030204" pitchFamily="34" charset="0"/>
                  <a:ea typeface="宋体" panose="02010600030101010101" pitchFamily="2" charset="-122"/>
                </a:defRPr>
              </a:lvl2pPr>
              <a:lvl3pPr defTabSz="1216025">
                <a:defRPr>
                  <a:solidFill>
                    <a:schemeClr val="tx1"/>
                  </a:solidFill>
                  <a:latin typeface="Calibri" panose="020F0502020204030204" pitchFamily="34" charset="0"/>
                  <a:ea typeface="宋体" panose="02010600030101010101" pitchFamily="2" charset="-122"/>
                </a:defRPr>
              </a:lvl3pPr>
              <a:lvl4pPr defTabSz="1216025">
                <a:defRPr>
                  <a:solidFill>
                    <a:schemeClr val="tx1"/>
                  </a:solidFill>
                  <a:latin typeface="Calibri" panose="020F0502020204030204" pitchFamily="34" charset="0"/>
                  <a:ea typeface="宋体" panose="02010600030101010101" pitchFamily="2" charset="-122"/>
                </a:defRPr>
              </a:lvl4pPr>
              <a:lvl5pPr defTabSz="1216025">
                <a:defRPr>
                  <a:solidFill>
                    <a:schemeClr val="tx1"/>
                  </a:solidFill>
                  <a:latin typeface="Calibri" panose="020F0502020204030204" pitchFamily="34" charset="0"/>
                  <a:ea typeface="宋体" panose="02010600030101010101" pitchFamily="2" charset="-122"/>
                </a:defRPr>
              </a:lvl5pPr>
              <a:lvl6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en-US" altLang="zh-CN" sz="2800" b="1" dirty="0">
                  <a:solidFill>
                    <a:srgbClr val="FFFFFF"/>
                  </a:solidFill>
                  <a:latin typeface="Arial" panose="020B0604020202020204" pitchFamily="34" charset="0"/>
                  <a:ea typeface="微软雅黑" panose="020B0503020204020204" pitchFamily="34" charset="-122"/>
                  <a:sym typeface="Arial" panose="020B0604020202020204" pitchFamily="34" charset="0"/>
                </a:rPr>
                <a:t>65%</a:t>
              </a:r>
            </a:p>
          </p:txBody>
        </p:sp>
      </p:grpSp>
      <p:grpSp>
        <p:nvGrpSpPr>
          <p:cNvPr id="13" name="组合 12"/>
          <p:cNvGrpSpPr/>
          <p:nvPr/>
        </p:nvGrpSpPr>
        <p:grpSpPr>
          <a:xfrm>
            <a:off x="2212951" y="1159669"/>
            <a:ext cx="1158478" cy="1158479"/>
            <a:chOff x="2212951" y="1159669"/>
            <a:chExt cx="1158478" cy="1158479"/>
          </a:xfrm>
          <a:solidFill>
            <a:srgbClr val="76543A"/>
          </a:solidFill>
        </p:grpSpPr>
        <p:sp>
          <p:nvSpPr>
            <p:cNvPr id="14" name="Oval 128"/>
            <p:cNvSpPr>
              <a:spLocks noChangeAspect="1" noChangeArrowheads="1"/>
            </p:cNvSpPr>
            <p:nvPr/>
          </p:nvSpPr>
          <p:spPr bwMode="auto">
            <a:xfrm>
              <a:off x="2212951" y="1159669"/>
              <a:ext cx="1158478" cy="115847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pPr>
              <a:endParaRPr lang="en-US" altLang="zh-CN" sz="11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
            <p:cNvSpPr txBox="1">
              <a:spLocks noChangeArrowheads="1"/>
            </p:cNvSpPr>
            <p:nvPr/>
          </p:nvSpPr>
          <p:spPr bwMode="auto">
            <a:xfrm>
              <a:off x="2433216" y="1524000"/>
              <a:ext cx="717947"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anose="020F0502020204030204" pitchFamily="34" charset="0"/>
                  <a:ea typeface="宋体" panose="02010600030101010101" pitchFamily="2" charset="-122"/>
                </a:defRPr>
              </a:lvl1pPr>
              <a:lvl2pPr defTabSz="1216025">
                <a:defRPr>
                  <a:solidFill>
                    <a:schemeClr val="tx1"/>
                  </a:solidFill>
                  <a:latin typeface="Calibri" panose="020F0502020204030204" pitchFamily="34" charset="0"/>
                  <a:ea typeface="宋体" panose="02010600030101010101" pitchFamily="2" charset="-122"/>
                </a:defRPr>
              </a:lvl2pPr>
              <a:lvl3pPr defTabSz="1216025">
                <a:defRPr>
                  <a:solidFill>
                    <a:schemeClr val="tx1"/>
                  </a:solidFill>
                  <a:latin typeface="Calibri" panose="020F0502020204030204" pitchFamily="34" charset="0"/>
                  <a:ea typeface="宋体" panose="02010600030101010101" pitchFamily="2" charset="-122"/>
                </a:defRPr>
              </a:lvl3pPr>
              <a:lvl4pPr defTabSz="1216025">
                <a:defRPr>
                  <a:solidFill>
                    <a:schemeClr val="tx1"/>
                  </a:solidFill>
                  <a:latin typeface="Calibri" panose="020F0502020204030204" pitchFamily="34" charset="0"/>
                  <a:ea typeface="宋体" panose="02010600030101010101" pitchFamily="2" charset="-122"/>
                </a:defRPr>
              </a:lvl4pPr>
              <a:lvl5pPr defTabSz="1216025">
                <a:defRPr>
                  <a:solidFill>
                    <a:schemeClr val="tx1"/>
                  </a:solidFill>
                  <a:latin typeface="Calibri" panose="020F0502020204030204" pitchFamily="34" charset="0"/>
                  <a:ea typeface="宋体" panose="02010600030101010101" pitchFamily="2" charset="-122"/>
                </a:defRPr>
              </a:lvl5pPr>
              <a:lvl6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en-US" altLang="zh-CN" sz="2800" b="1">
                  <a:solidFill>
                    <a:srgbClr val="FFFFFF"/>
                  </a:solidFill>
                  <a:latin typeface="Arial" panose="020B0604020202020204" pitchFamily="34" charset="0"/>
                  <a:ea typeface="微软雅黑" panose="020B0503020204020204" pitchFamily="34" charset="-122"/>
                  <a:sym typeface="Arial" panose="020B0604020202020204" pitchFamily="34" charset="0"/>
                </a:rPr>
                <a:t>70%</a:t>
              </a:r>
            </a:p>
          </p:txBody>
        </p:sp>
      </p:grpSp>
      <p:grpSp>
        <p:nvGrpSpPr>
          <p:cNvPr id="16" name="组合 15"/>
          <p:cNvGrpSpPr/>
          <p:nvPr/>
        </p:nvGrpSpPr>
        <p:grpSpPr>
          <a:xfrm>
            <a:off x="5690766" y="2752725"/>
            <a:ext cx="916781" cy="915591"/>
            <a:chOff x="5690766" y="2752725"/>
            <a:chExt cx="916781" cy="915591"/>
          </a:xfrm>
          <a:solidFill>
            <a:srgbClr val="76543A"/>
          </a:solidFill>
        </p:grpSpPr>
        <p:sp>
          <p:nvSpPr>
            <p:cNvPr id="17" name="Oval 114"/>
            <p:cNvSpPr>
              <a:spLocks noChangeAspect="1" noChangeArrowheads="1"/>
            </p:cNvSpPr>
            <p:nvPr/>
          </p:nvSpPr>
          <p:spPr bwMode="auto">
            <a:xfrm>
              <a:off x="5690766" y="2752725"/>
              <a:ext cx="916781" cy="91559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217930" eaLnBrk="1" fontAlgn="base" latinLnBrk="0" hangingPunct="1">
                <a:lnSpc>
                  <a:spcPct val="100000"/>
                </a:lnSpc>
                <a:spcBef>
                  <a:spcPct val="0"/>
                </a:spcBef>
                <a:spcAft>
                  <a:spcPct val="0"/>
                </a:spcAft>
                <a:buClrTx/>
                <a:buSzTx/>
                <a:buFontTx/>
                <a:buNone/>
                <a:defRPr/>
              </a:pPr>
              <a:endParaRPr kumimoji="0" lang="en-US" altLang="zh-CN" sz="18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18" name="Text Placeholder 3"/>
            <p:cNvSpPr txBox="1">
              <a:spLocks noChangeArrowheads="1"/>
            </p:cNvSpPr>
            <p:nvPr/>
          </p:nvSpPr>
          <p:spPr bwMode="auto">
            <a:xfrm>
              <a:off x="5790779" y="2995613"/>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anose="020F0502020204030204" pitchFamily="34" charset="0"/>
                  <a:ea typeface="宋体" panose="02010600030101010101" pitchFamily="2" charset="-122"/>
                </a:defRPr>
              </a:lvl1pPr>
              <a:lvl2pPr defTabSz="1216025">
                <a:defRPr>
                  <a:solidFill>
                    <a:schemeClr val="tx1"/>
                  </a:solidFill>
                  <a:latin typeface="Calibri" panose="020F0502020204030204" pitchFamily="34" charset="0"/>
                  <a:ea typeface="宋体" panose="02010600030101010101" pitchFamily="2" charset="-122"/>
                </a:defRPr>
              </a:lvl2pPr>
              <a:lvl3pPr defTabSz="1216025">
                <a:defRPr>
                  <a:solidFill>
                    <a:schemeClr val="tx1"/>
                  </a:solidFill>
                  <a:latin typeface="Calibri" panose="020F0502020204030204" pitchFamily="34" charset="0"/>
                  <a:ea typeface="宋体" panose="02010600030101010101" pitchFamily="2" charset="-122"/>
                </a:defRPr>
              </a:lvl3pPr>
              <a:lvl4pPr defTabSz="1216025">
                <a:defRPr>
                  <a:solidFill>
                    <a:schemeClr val="tx1"/>
                  </a:solidFill>
                  <a:latin typeface="Calibri" panose="020F0502020204030204" pitchFamily="34" charset="0"/>
                  <a:ea typeface="宋体" panose="02010600030101010101" pitchFamily="2" charset="-122"/>
                </a:defRPr>
              </a:lvl4pPr>
              <a:lvl5pPr defTabSz="1216025">
                <a:defRPr>
                  <a:solidFill>
                    <a:schemeClr val="tx1"/>
                  </a:solidFill>
                  <a:latin typeface="Calibri" panose="020F0502020204030204" pitchFamily="34" charset="0"/>
                  <a:ea typeface="宋体" panose="02010600030101010101" pitchFamily="2" charset="-122"/>
                </a:defRPr>
              </a:lvl5pPr>
              <a:lvl6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55%</a:t>
              </a:r>
            </a:p>
          </p:txBody>
        </p:sp>
      </p:grpSp>
      <p:grpSp>
        <p:nvGrpSpPr>
          <p:cNvPr id="19" name="组合 18"/>
          <p:cNvGrpSpPr/>
          <p:nvPr/>
        </p:nvGrpSpPr>
        <p:grpSpPr>
          <a:xfrm>
            <a:off x="2640384" y="2982516"/>
            <a:ext cx="929879" cy="929878"/>
            <a:chOff x="2640384" y="2982516"/>
            <a:chExt cx="929879" cy="929878"/>
          </a:xfrm>
          <a:solidFill>
            <a:srgbClr val="76543A"/>
          </a:solidFill>
        </p:grpSpPr>
        <p:sp>
          <p:nvSpPr>
            <p:cNvPr id="20" name="Oval 25"/>
            <p:cNvSpPr>
              <a:spLocks noChangeAspect="1" noChangeArrowheads="1"/>
            </p:cNvSpPr>
            <p:nvPr/>
          </p:nvSpPr>
          <p:spPr bwMode="auto">
            <a:xfrm>
              <a:off x="2640384" y="2982516"/>
              <a:ext cx="929879" cy="92987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217930" eaLnBrk="1" fontAlgn="base" latinLnBrk="0" hangingPunct="1">
                <a:lnSpc>
                  <a:spcPct val="100000"/>
                </a:lnSpc>
                <a:spcBef>
                  <a:spcPct val="0"/>
                </a:spcBef>
                <a:spcAft>
                  <a:spcPct val="0"/>
                </a:spcAft>
                <a:buClrTx/>
                <a:buSzTx/>
                <a:buFontTx/>
                <a:buNone/>
                <a:defRPr/>
              </a:pPr>
              <a:endParaRPr kumimoji="0" lang="en-US" altLang="zh-CN" sz="18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1" name="Text Placeholder 3"/>
            <p:cNvSpPr txBox="1">
              <a:spLocks noChangeArrowheads="1"/>
            </p:cNvSpPr>
            <p:nvPr/>
          </p:nvSpPr>
          <p:spPr bwMode="auto">
            <a:xfrm>
              <a:off x="2746350" y="3232548"/>
              <a:ext cx="717947" cy="4298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anose="020F0502020204030204" pitchFamily="34" charset="0"/>
                  <a:ea typeface="宋体" panose="02010600030101010101" pitchFamily="2" charset="-122"/>
                </a:defRPr>
              </a:lvl1pPr>
              <a:lvl2pPr defTabSz="1216025">
                <a:defRPr>
                  <a:solidFill>
                    <a:schemeClr val="tx1"/>
                  </a:solidFill>
                  <a:latin typeface="Calibri" panose="020F0502020204030204" pitchFamily="34" charset="0"/>
                  <a:ea typeface="宋体" panose="02010600030101010101" pitchFamily="2" charset="-122"/>
                </a:defRPr>
              </a:lvl2pPr>
              <a:lvl3pPr defTabSz="1216025">
                <a:defRPr>
                  <a:solidFill>
                    <a:schemeClr val="tx1"/>
                  </a:solidFill>
                  <a:latin typeface="Calibri" panose="020F0502020204030204" pitchFamily="34" charset="0"/>
                  <a:ea typeface="宋体" panose="02010600030101010101" pitchFamily="2" charset="-122"/>
                </a:defRPr>
              </a:lvl3pPr>
              <a:lvl4pPr defTabSz="1216025">
                <a:defRPr>
                  <a:solidFill>
                    <a:schemeClr val="tx1"/>
                  </a:solidFill>
                  <a:latin typeface="Calibri" panose="020F0502020204030204" pitchFamily="34" charset="0"/>
                  <a:ea typeface="宋体" panose="02010600030101010101" pitchFamily="2" charset="-122"/>
                </a:defRPr>
              </a:lvl4pPr>
              <a:lvl5pPr defTabSz="1216025">
                <a:defRPr>
                  <a:solidFill>
                    <a:schemeClr val="tx1"/>
                  </a:solidFill>
                  <a:latin typeface="Calibri" panose="020F0502020204030204" pitchFamily="34" charset="0"/>
                  <a:ea typeface="宋体" panose="02010600030101010101" pitchFamily="2" charset="-122"/>
                </a:defRPr>
              </a:lvl5pPr>
              <a:lvl6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defRPr/>
              </a:pPr>
              <a:r>
                <a:rPr kumimoji="0" lang="en-US" altLang="zh-CN" sz="28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35%</a:t>
              </a:r>
            </a:p>
          </p:txBody>
        </p:sp>
      </p:grpSp>
      <p:grpSp>
        <p:nvGrpSpPr>
          <p:cNvPr id="22" name="组合 21"/>
          <p:cNvGrpSpPr/>
          <p:nvPr/>
        </p:nvGrpSpPr>
        <p:grpSpPr>
          <a:xfrm>
            <a:off x="4178672" y="3737373"/>
            <a:ext cx="731044" cy="731044"/>
            <a:chOff x="4178672" y="3737373"/>
            <a:chExt cx="731044" cy="731044"/>
          </a:xfrm>
          <a:solidFill>
            <a:srgbClr val="76543A"/>
          </a:solidFill>
        </p:grpSpPr>
        <p:sp>
          <p:nvSpPr>
            <p:cNvPr id="23" name="Oval 24"/>
            <p:cNvSpPr>
              <a:spLocks noChangeAspect="1" noChangeArrowheads="1"/>
            </p:cNvSpPr>
            <p:nvPr/>
          </p:nvSpPr>
          <p:spPr bwMode="auto">
            <a:xfrm>
              <a:off x="4178672" y="3737373"/>
              <a:ext cx="731044" cy="731044"/>
            </a:xfrm>
            <a:prstGeom prst="ellipse">
              <a:avLst/>
            </a:prstGeom>
            <a:grpFill/>
            <a:ln>
              <a:noFill/>
            </a:ln>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pPr>
              <a:endParaRPr lang="en-US" altLang="zh-CN" sz="1800" b="1">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 Placeholder 3"/>
            <p:cNvSpPr txBox="1">
              <a:spLocks noChangeArrowheads="1"/>
            </p:cNvSpPr>
            <p:nvPr/>
          </p:nvSpPr>
          <p:spPr bwMode="auto">
            <a:xfrm>
              <a:off x="4325385" y="3972088"/>
              <a:ext cx="437619" cy="26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anose="020F0502020204030204" pitchFamily="34" charset="0"/>
                  <a:ea typeface="宋体" panose="02010600030101010101" pitchFamily="2" charset="-122"/>
                </a:defRPr>
              </a:lvl1pPr>
              <a:lvl2pPr defTabSz="1216025">
                <a:defRPr>
                  <a:solidFill>
                    <a:schemeClr val="tx1"/>
                  </a:solidFill>
                  <a:latin typeface="Calibri" panose="020F0502020204030204" pitchFamily="34" charset="0"/>
                  <a:ea typeface="宋体" panose="02010600030101010101" pitchFamily="2" charset="-122"/>
                </a:defRPr>
              </a:lvl2pPr>
              <a:lvl3pPr defTabSz="1216025">
                <a:defRPr>
                  <a:solidFill>
                    <a:schemeClr val="tx1"/>
                  </a:solidFill>
                  <a:latin typeface="Calibri" panose="020F0502020204030204" pitchFamily="34" charset="0"/>
                  <a:ea typeface="宋体" panose="02010600030101010101" pitchFamily="2" charset="-122"/>
                </a:defRPr>
              </a:lvl3pPr>
              <a:lvl4pPr defTabSz="1216025">
                <a:defRPr>
                  <a:solidFill>
                    <a:schemeClr val="tx1"/>
                  </a:solidFill>
                  <a:latin typeface="Calibri" panose="020F0502020204030204" pitchFamily="34" charset="0"/>
                  <a:ea typeface="宋体" panose="02010600030101010101" pitchFamily="2" charset="-122"/>
                </a:defRPr>
              </a:lvl4pPr>
              <a:lvl5pPr defTabSz="1216025">
                <a:defRPr>
                  <a:solidFill>
                    <a:schemeClr val="tx1"/>
                  </a:solidFill>
                  <a:latin typeface="Calibri" panose="020F0502020204030204" pitchFamily="34" charset="0"/>
                  <a:ea typeface="宋体" panose="02010600030101010101" pitchFamily="2" charset="-122"/>
                </a:defRPr>
              </a:lvl5pPr>
              <a:lvl6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en-US" altLang="zh-CN" sz="1700" b="1">
                  <a:solidFill>
                    <a:srgbClr val="FFFFFF"/>
                  </a:solidFill>
                  <a:latin typeface="Arial" panose="020B0604020202020204" pitchFamily="34" charset="0"/>
                  <a:ea typeface="微软雅黑" panose="020B0503020204020204" pitchFamily="34" charset="-122"/>
                  <a:sym typeface="Arial" panose="020B0604020202020204" pitchFamily="34" charset="0"/>
                </a:rPr>
                <a:t>35%</a:t>
              </a:r>
            </a:p>
          </p:txBody>
        </p:sp>
      </p:grpSp>
      <p:grpSp>
        <p:nvGrpSpPr>
          <p:cNvPr id="25" name="组合 24"/>
          <p:cNvGrpSpPr/>
          <p:nvPr/>
        </p:nvGrpSpPr>
        <p:grpSpPr>
          <a:xfrm>
            <a:off x="3741713" y="1638300"/>
            <a:ext cx="1604963" cy="1604963"/>
            <a:chOff x="3741713" y="1638300"/>
            <a:chExt cx="1604963" cy="1604963"/>
          </a:xfrm>
        </p:grpSpPr>
        <p:sp>
          <p:nvSpPr>
            <p:cNvPr id="26" name="Oval 129"/>
            <p:cNvSpPr>
              <a:spLocks noChangeAspect="1" noChangeArrowheads="1"/>
            </p:cNvSpPr>
            <p:nvPr/>
          </p:nvSpPr>
          <p:spPr bwMode="auto">
            <a:xfrm>
              <a:off x="3741713" y="1638300"/>
              <a:ext cx="1604963" cy="1604963"/>
            </a:xfrm>
            <a:prstGeom prst="ellipse">
              <a:avLst/>
            </a:pr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68580" tIns="34290" rIns="68580" bIns="34290" anchor="ctr"/>
            <a:lstStyle>
              <a:lvl1pPr defTabSz="1217930">
                <a:defRPr>
                  <a:solidFill>
                    <a:schemeClr val="tx1"/>
                  </a:solidFill>
                  <a:latin typeface="Calibri" panose="020F0502020204030204" pitchFamily="34" charset="0"/>
                  <a:ea typeface="宋体" panose="02010600030101010101" pitchFamily="2" charset="-122"/>
                </a:defRPr>
              </a:lvl1pPr>
              <a:lvl2pPr marL="742950" indent="-285750" defTabSz="1217930">
                <a:defRPr>
                  <a:solidFill>
                    <a:schemeClr val="tx1"/>
                  </a:solidFill>
                  <a:latin typeface="Calibri" panose="020F0502020204030204" pitchFamily="34" charset="0"/>
                  <a:ea typeface="宋体" panose="02010600030101010101" pitchFamily="2" charset="-122"/>
                </a:defRPr>
              </a:lvl2pPr>
              <a:lvl3pPr marL="1143000" indent="-228600" defTabSz="1217930">
                <a:defRPr>
                  <a:solidFill>
                    <a:schemeClr val="tx1"/>
                  </a:solidFill>
                  <a:latin typeface="Calibri" panose="020F0502020204030204" pitchFamily="34" charset="0"/>
                  <a:ea typeface="宋体" panose="02010600030101010101" pitchFamily="2" charset="-122"/>
                </a:defRPr>
              </a:lvl3pPr>
              <a:lvl4pPr marL="1600200" indent="-228600" defTabSz="1217930">
                <a:defRPr>
                  <a:solidFill>
                    <a:schemeClr val="tx1"/>
                  </a:solidFill>
                  <a:latin typeface="Calibri" panose="020F0502020204030204" pitchFamily="34" charset="0"/>
                  <a:ea typeface="宋体" panose="02010600030101010101" pitchFamily="2" charset="-122"/>
                </a:defRPr>
              </a:lvl4pPr>
              <a:lvl5pPr marL="2057400" indent="-228600" defTabSz="1217930">
                <a:defRPr>
                  <a:solidFill>
                    <a:schemeClr val="tx1"/>
                  </a:solidFill>
                  <a:latin typeface="Calibri" panose="020F0502020204030204" pitchFamily="34" charset="0"/>
                  <a:ea typeface="宋体" panose="02010600030101010101" pitchFamily="2" charset="-122"/>
                </a:defRPr>
              </a:lvl5pPr>
              <a:lvl6pPr marL="25146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793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217930" eaLnBrk="1" fontAlgn="base" latinLnBrk="0" hangingPunct="1">
                <a:lnSpc>
                  <a:spcPct val="100000"/>
                </a:lnSpc>
                <a:spcBef>
                  <a:spcPct val="0"/>
                </a:spcBef>
                <a:spcAft>
                  <a:spcPct val="0"/>
                </a:spcAft>
                <a:buClrTx/>
                <a:buSzTx/>
                <a:buFontTx/>
                <a:buNone/>
                <a:defRPr/>
              </a:pPr>
              <a:endParaRPr kumimoji="0" lang="en-US" altLang="zh-CN" sz="18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30"/>
            <p:cNvSpPr>
              <a:spLocks noEditPoints="1"/>
            </p:cNvSpPr>
            <p:nvPr/>
          </p:nvSpPr>
          <p:spPr bwMode="auto">
            <a:xfrm>
              <a:off x="4076279" y="1990725"/>
              <a:ext cx="935831" cy="901304"/>
            </a:xfrm>
            <a:custGeom>
              <a:avLst/>
              <a:gdLst>
                <a:gd name="T0" fmla="*/ 275 w 746"/>
                <a:gd name="T1" fmla="*/ 12 h 719"/>
                <a:gd name="T2" fmla="*/ 297 w 746"/>
                <a:gd name="T3" fmla="*/ 7 h 719"/>
                <a:gd name="T4" fmla="*/ 237 w 746"/>
                <a:gd name="T5" fmla="*/ 26 h 719"/>
                <a:gd name="T6" fmla="*/ 731 w 746"/>
                <a:gd name="T7" fmla="*/ 474 h 719"/>
                <a:gd name="T8" fmla="*/ 724 w 746"/>
                <a:gd name="T9" fmla="*/ 482 h 719"/>
                <a:gd name="T10" fmla="*/ 470 w 746"/>
                <a:gd name="T11" fmla="*/ 13 h 719"/>
                <a:gd name="T12" fmla="*/ 454 w 746"/>
                <a:gd name="T13" fmla="*/ 10 h 719"/>
                <a:gd name="T14" fmla="*/ 470 w 746"/>
                <a:gd name="T15" fmla="*/ 32 h 719"/>
                <a:gd name="T16" fmla="*/ 475 w 746"/>
                <a:gd name="T17" fmla="*/ 26 h 719"/>
                <a:gd name="T18" fmla="*/ 432 w 746"/>
                <a:gd name="T19" fmla="*/ 9 h 719"/>
                <a:gd name="T20" fmla="*/ 423 w 746"/>
                <a:gd name="T21" fmla="*/ 8 h 719"/>
                <a:gd name="T22" fmla="*/ 397 w 746"/>
                <a:gd name="T23" fmla="*/ 9 h 719"/>
                <a:gd name="T24" fmla="*/ 386 w 746"/>
                <a:gd name="T25" fmla="*/ 10 h 719"/>
                <a:gd name="T26" fmla="*/ 390 w 746"/>
                <a:gd name="T27" fmla="*/ 18 h 719"/>
                <a:gd name="T28" fmla="*/ 538 w 746"/>
                <a:gd name="T29" fmla="*/ 408 h 719"/>
                <a:gd name="T30" fmla="*/ 730 w 746"/>
                <a:gd name="T31" fmla="*/ 264 h 719"/>
                <a:gd name="T32" fmla="*/ 478 w 746"/>
                <a:gd name="T33" fmla="*/ 71 h 719"/>
                <a:gd name="T34" fmla="*/ 418 w 746"/>
                <a:gd name="T35" fmla="*/ 50 h 719"/>
                <a:gd name="T36" fmla="*/ 363 w 746"/>
                <a:gd name="T37" fmla="*/ 88 h 719"/>
                <a:gd name="T38" fmla="*/ 418 w 746"/>
                <a:gd name="T39" fmla="*/ 83 h 719"/>
                <a:gd name="T40" fmla="*/ 389 w 746"/>
                <a:gd name="T41" fmla="*/ 134 h 719"/>
                <a:gd name="T42" fmla="*/ 366 w 746"/>
                <a:gd name="T43" fmla="*/ 141 h 719"/>
                <a:gd name="T44" fmla="*/ 283 w 746"/>
                <a:gd name="T45" fmla="*/ 212 h 719"/>
                <a:gd name="T46" fmla="*/ 375 w 746"/>
                <a:gd name="T47" fmla="*/ 215 h 719"/>
                <a:gd name="T48" fmla="*/ 451 w 746"/>
                <a:gd name="T49" fmla="*/ 261 h 719"/>
                <a:gd name="T50" fmla="*/ 492 w 746"/>
                <a:gd name="T51" fmla="*/ 285 h 719"/>
                <a:gd name="T52" fmla="*/ 500 w 746"/>
                <a:gd name="T53" fmla="*/ 23 h 719"/>
                <a:gd name="T54" fmla="*/ 512 w 746"/>
                <a:gd name="T55" fmla="*/ 40 h 719"/>
                <a:gd name="T56" fmla="*/ 514 w 746"/>
                <a:gd name="T57" fmla="*/ 62 h 719"/>
                <a:gd name="T58" fmla="*/ 671 w 746"/>
                <a:gd name="T59" fmla="*/ 360 h 719"/>
                <a:gd name="T60" fmla="*/ 733 w 746"/>
                <a:gd name="T61" fmla="*/ 432 h 719"/>
                <a:gd name="T62" fmla="*/ 314 w 746"/>
                <a:gd name="T63" fmla="*/ 123 h 719"/>
                <a:gd name="T64" fmla="*/ 291 w 746"/>
                <a:gd name="T65" fmla="*/ 165 h 719"/>
                <a:gd name="T66" fmla="*/ 288 w 746"/>
                <a:gd name="T67" fmla="*/ 153 h 719"/>
                <a:gd name="T68" fmla="*/ 460 w 746"/>
                <a:gd name="T69" fmla="*/ 297 h 719"/>
                <a:gd name="T70" fmla="*/ 364 w 746"/>
                <a:gd name="T71" fmla="*/ 533 h 719"/>
                <a:gd name="T72" fmla="*/ 48 w 746"/>
                <a:gd name="T73" fmla="*/ 434 h 719"/>
                <a:gd name="T74" fmla="*/ 126 w 746"/>
                <a:gd name="T75" fmla="*/ 647 h 719"/>
                <a:gd name="T76" fmla="*/ 166 w 746"/>
                <a:gd name="T77" fmla="*/ 674 h 719"/>
                <a:gd name="T78" fmla="*/ 11 w 746"/>
                <a:gd name="T79" fmla="*/ 348 h 719"/>
                <a:gd name="T80" fmla="*/ 290 w 746"/>
                <a:gd name="T81" fmla="*/ 70 h 719"/>
                <a:gd name="T82" fmla="*/ 88 w 746"/>
                <a:gd name="T83" fmla="*/ 161 h 719"/>
                <a:gd name="T84" fmla="*/ 351 w 746"/>
                <a:gd name="T85" fmla="*/ 3 h 719"/>
                <a:gd name="T86" fmla="*/ 352 w 746"/>
                <a:gd name="T87" fmla="*/ 1 h 719"/>
                <a:gd name="T88" fmla="*/ 347 w 746"/>
                <a:gd name="T89" fmla="*/ 1 h 719"/>
                <a:gd name="T90" fmla="*/ 341 w 746"/>
                <a:gd name="T91" fmla="*/ 2 h 719"/>
                <a:gd name="T92" fmla="*/ 322 w 746"/>
                <a:gd name="T93" fmla="*/ 4 h 719"/>
                <a:gd name="T94" fmla="*/ 281 w 746"/>
                <a:gd name="T95" fmla="*/ 13 h 719"/>
                <a:gd name="T96" fmla="*/ 270 w 746"/>
                <a:gd name="T97" fmla="*/ 17 h 719"/>
                <a:gd name="T98" fmla="*/ 242 w 746"/>
                <a:gd name="T99" fmla="*/ 33 h 719"/>
                <a:gd name="T100" fmla="*/ 175 w 746"/>
                <a:gd name="T101" fmla="*/ 96 h 719"/>
                <a:gd name="T102" fmla="*/ 299 w 746"/>
                <a:gd name="T103" fmla="*/ 35 h 719"/>
                <a:gd name="T104" fmla="*/ 351 w 746"/>
                <a:gd name="T105" fmla="*/ 0 h 719"/>
                <a:gd name="T106" fmla="*/ 330 w 746"/>
                <a:gd name="T107" fmla="*/ 2 h 719"/>
                <a:gd name="T108" fmla="*/ 271 w 746"/>
                <a:gd name="T109" fmla="*/ 14 h 719"/>
                <a:gd name="T110" fmla="*/ 319 w 746"/>
                <a:gd name="T111" fmla="*/ 3 h 719"/>
                <a:gd name="T112" fmla="*/ 186 w 746"/>
                <a:gd name="T113" fmla="*/ 52 h 719"/>
                <a:gd name="T114" fmla="*/ 208 w 746"/>
                <a:gd name="T115" fmla="*/ 42 h 719"/>
                <a:gd name="T116" fmla="*/ 179 w 746"/>
                <a:gd name="T117" fmla="*/ 53 h 719"/>
                <a:gd name="T118" fmla="*/ 193 w 746"/>
                <a:gd name="T119" fmla="*/ 48 h 719"/>
                <a:gd name="T120" fmla="*/ 108 w 746"/>
                <a:gd name="T121" fmla="*/ 138 h 719"/>
                <a:gd name="T122" fmla="*/ 86 w 746"/>
                <a:gd name="T123" fmla="*/ 134 h 719"/>
                <a:gd name="T124" fmla="*/ 66 w 746"/>
                <a:gd name="T125" fmla="*/ 18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ysClr val="window" lastClr="FFFFFF"/>
            </a:solidFill>
            <a:ln>
              <a:noFill/>
            </a:ln>
            <a:extLst>
              <a:ext uri="{91240B29-F687-4F45-9708-019B960494DF}">
                <a14:hiddenLine xmlns:a14="http://schemas.microsoft.com/office/drawing/2010/main" w="9525">
                  <a:solidFill>
                    <a:srgbClr val="000000"/>
                  </a:solidFill>
                  <a:round/>
                </a14:hiddenLine>
              </a:ext>
            </a:extLst>
          </p:spPr>
          <p:txBody>
            <a:bodyPr lIns="91262" tIns="45631" rIns="91262" bIns="45631"/>
            <a:lstStyle/>
            <a:p>
              <a:pPr marL="0" marR="0" lvl="0" indent="0" defTabSz="914400" eaLnBrk="1" fontAlgn="base" latinLnBrk="0" hangingPunct="1">
                <a:lnSpc>
                  <a:spcPct val="100000"/>
                </a:lnSpc>
                <a:spcBef>
                  <a:spcPct val="0"/>
                </a:spcBef>
                <a:spcAft>
                  <a:spcPct val="0"/>
                </a:spcAft>
                <a:buClrTx/>
                <a:buSzTx/>
                <a:buFontTx/>
                <a:buNone/>
                <a:defRPr/>
              </a:pPr>
              <a:endParaRPr kumimoji="0" lang="zh-CN" altLang="en-US" sz="1800" b="1" i="0" u="none" strike="noStrike" kern="0" cap="none" spc="0" normalizeH="0" baseline="0" noProof="0" smtClean="0">
                <a:ln>
                  <a:noFill/>
                </a:ln>
                <a:solidFill>
                  <a:prstClr val="black"/>
                </a:solidFill>
                <a:effectLst/>
                <a:uLnTx/>
                <a:uFillTx/>
                <a:latin typeface="Arial" panose="020B0604020202020204" pitchFamily="34" charset="0"/>
                <a:ea typeface="华文细黑" panose="02010600040101010101" pitchFamily="2" charset="-122"/>
              </a:endParaRPr>
            </a:p>
          </p:txBody>
        </p:sp>
      </p:grpSp>
      <p:sp>
        <p:nvSpPr>
          <p:cNvPr id="28" name="Freeform 32"/>
          <p:cNvSpPr/>
          <p:nvPr/>
        </p:nvSpPr>
        <p:spPr bwMode="auto">
          <a:xfrm rot="5400000">
            <a:off x="4352504" y="3467100"/>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panose="020B0604020202020204" pitchFamily="34" charset="0"/>
              <a:ea typeface="华文细黑" panose="02010600040101010101" pitchFamily="2" charset="-122"/>
            </a:endParaRPr>
          </a:p>
        </p:txBody>
      </p:sp>
      <p:sp>
        <p:nvSpPr>
          <p:cNvPr id="29" name="Freeform 33"/>
          <p:cNvSpPr/>
          <p:nvPr/>
        </p:nvSpPr>
        <p:spPr bwMode="auto">
          <a:xfrm rot="1255098">
            <a:off x="5291907" y="2888457"/>
            <a:ext cx="420290" cy="64294"/>
          </a:xfrm>
          <a:custGeom>
            <a:avLst/>
            <a:gdLst>
              <a:gd name="T0" fmla="*/ 0 w 560182"/>
              <a:gd name="T1" fmla="*/ 32211 h 85270"/>
              <a:gd name="T2" fmla="*/ 423229 w 560182"/>
              <a:gd name="T3" fmla="*/ 32211 h 85270"/>
              <a:gd name="T4" fmla="*/ 0 w 560182"/>
              <a:gd name="T5" fmla="*/ 0 h 85270"/>
              <a:gd name="T6" fmla="*/ 560182 w 560182"/>
              <a:gd name="T7" fmla="*/ 85270 h 85270"/>
            </a:gdLst>
            <a:ahLst/>
            <a:cxnLst>
              <a:cxn ang="0">
                <a:pos x="T0" y="T1"/>
              </a:cxn>
              <a:cxn ang="0">
                <a:pos x="T2" y="T3"/>
              </a:cxn>
            </a:cxnLst>
            <a:rect l="T4" t="T5" r="T6" b="T7"/>
            <a:pathLst>
              <a:path w="560182" h="85270">
                <a:moveTo>
                  <a:pt x="0" y="32211"/>
                </a:moveTo>
                <a:lnTo>
                  <a:pt x="423229"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panose="020B0604020202020204" pitchFamily="34" charset="0"/>
              <a:ea typeface="华文细黑" panose="02010600040101010101" pitchFamily="2" charset="-122"/>
            </a:endParaRPr>
          </a:p>
        </p:txBody>
      </p:sp>
      <p:sp>
        <p:nvSpPr>
          <p:cNvPr id="30" name="Freeform 34"/>
          <p:cNvSpPr/>
          <p:nvPr/>
        </p:nvSpPr>
        <p:spPr bwMode="auto">
          <a:xfrm rot="20196482">
            <a:off x="5309766" y="1958579"/>
            <a:ext cx="383381" cy="63103"/>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panose="020B0604020202020204" pitchFamily="34" charset="0"/>
              <a:ea typeface="华文细黑" panose="02010600040101010101" pitchFamily="2" charset="-122"/>
            </a:endParaRPr>
          </a:p>
        </p:txBody>
      </p:sp>
      <p:sp>
        <p:nvSpPr>
          <p:cNvPr id="31" name="Freeform 35"/>
          <p:cNvSpPr/>
          <p:nvPr/>
        </p:nvSpPr>
        <p:spPr bwMode="auto">
          <a:xfrm rot="19283161" flipH="1">
            <a:off x="3496445" y="3032523"/>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panose="020B0604020202020204" pitchFamily="34" charset="0"/>
              <a:ea typeface="华文细黑" panose="02010600040101010101" pitchFamily="2" charset="-122"/>
            </a:endParaRPr>
          </a:p>
        </p:txBody>
      </p:sp>
      <p:sp>
        <p:nvSpPr>
          <p:cNvPr id="32" name="Freeform 37"/>
          <p:cNvSpPr/>
          <p:nvPr/>
        </p:nvSpPr>
        <p:spPr bwMode="auto">
          <a:xfrm rot="1328443" flipH="1">
            <a:off x="3349997" y="2063354"/>
            <a:ext cx="384572"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panose="020B0604020202020204" pitchFamily="34" charset="0"/>
              <a:ea typeface="华文细黑" panose="02010600040101010101" pitchFamily="2" charset="-122"/>
            </a:endParaRPr>
          </a:p>
        </p:txBody>
      </p:sp>
      <p:grpSp>
        <p:nvGrpSpPr>
          <p:cNvPr id="33" name="组合 32"/>
          <p:cNvGrpSpPr/>
          <p:nvPr/>
        </p:nvGrpSpPr>
        <p:grpSpPr>
          <a:xfrm>
            <a:off x="611560" y="1529953"/>
            <a:ext cx="1494235" cy="517922"/>
            <a:chOff x="611560" y="1529953"/>
            <a:chExt cx="1494235" cy="517922"/>
          </a:xfrm>
        </p:grpSpPr>
        <p:sp>
          <p:nvSpPr>
            <p:cNvPr id="34" name="TextBox 13"/>
            <p:cNvSpPr txBox="1">
              <a:spLocks noChangeArrowheads="1"/>
            </p:cNvSpPr>
            <p:nvPr/>
          </p:nvSpPr>
          <p:spPr bwMode="auto">
            <a:xfrm>
              <a:off x="1503338" y="1529953"/>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zh-CN" altLang="en-US" sz="1200" b="1" dirty="0">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13"/>
            <p:cNvSpPr txBox="1">
              <a:spLocks noChangeArrowheads="1"/>
            </p:cNvSpPr>
            <p:nvPr/>
          </p:nvSpPr>
          <p:spPr bwMode="auto">
            <a:xfrm>
              <a:off x="611560" y="1770460"/>
              <a:ext cx="1494235"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fontAlgn="base">
                <a:spcBef>
                  <a:spcPct val="20000"/>
                </a:spcBef>
                <a:spcAft>
                  <a:spcPct val="0"/>
                </a:spcAft>
              </a:pPr>
              <a:r>
                <a:rPr lang="zh-CN" altLang="en-US" sz="900" b="1" dirty="0">
                  <a:solidFill>
                    <a:srgbClr val="76543A"/>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6" name="组合 35"/>
          <p:cNvGrpSpPr/>
          <p:nvPr/>
        </p:nvGrpSpPr>
        <p:grpSpPr>
          <a:xfrm>
            <a:off x="6918300" y="1529953"/>
            <a:ext cx="1616869" cy="477441"/>
            <a:chOff x="6918300" y="1529953"/>
            <a:chExt cx="1616869" cy="477441"/>
          </a:xfrm>
        </p:grpSpPr>
        <p:sp>
          <p:nvSpPr>
            <p:cNvPr id="37" name="TextBox 13"/>
            <p:cNvSpPr txBox="1">
              <a:spLocks noChangeArrowheads="1"/>
            </p:cNvSpPr>
            <p:nvPr/>
          </p:nvSpPr>
          <p:spPr bwMode="auto">
            <a:xfrm>
              <a:off x="6918300" y="1529953"/>
              <a:ext cx="57030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zh-CN" altLang="en-US" sz="1200" b="1" dirty="0">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13"/>
            <p:cNvSpPr txBox="1">
              <a:spLocks noChangeArrowheads="1"/>
            </p:cNvSpPr>
            <p:nvPr/>
          </p:nvSpPr>
          <p:spPr bwMode="auto">
            <a:xfrm>
              <a:off x="6989738" y="1731169"/>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900" b="1" dirty="0">
                  <a:solidFill>
                    <a:srgbClr val="76543A"/>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组合 38"/>
          <p:cNvGrpSpPr/>
          <p:nvPr/>
        </p:nvGrpSpPr>
        <p:grpSpPr>
          <a:xfrm>
            <a:off x="1029469" y="3209926"/>
            <a:ext cx="1494234" cy="516731"/>
            <a:chOff x="1029469" y="3209926"/>
            <a:chExt cx="1494234" cy="516731"/>
          </a:xfrm>
        </p:grpSpPr>
        <p:sp>
          <p:nvSpPr>
            <p:cNvPr id="40" name="TextBox 13"/>
            <p:cNvSpPr txBox="1">
              <a:spLocks noChangeArrowheads="1"/>
            </p:cNvSpPr>
            <p:nvPr/>
          </p:nvSpPr>
          <p:spPr bwMode="auto">
            <a:xfrm>
              <a:off x="1921247" y="3209926"/>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zh-CN" altLang="en-US" sz="1200" b="1" dirty="0">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13"/>
            <p:cNvSpPr txBox="1">
              <a:spLocks noChangeArrowheads="1"/>
            </p:cNvSpPr>
            <p:nvPr/>
          </p:nvSpPr>
          <p:spPr bwMode="auto">
            <a:xfrm>
              <a:off x="1029469" y="3449242"/>
              <a:ext cx="1494234"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fontAlgn="base">
                <a:spcBef>
                  <a:spcPct val="20000"/>
                </a:spcBef>
                <a:spcAft>
                  <a:spcPct val="0"/>
                </a:spcAft>
              </a:pPr>
              <a:r>
                <a:rPr lang="zh-CN" altLang="en-US" sz="900" b="1">
                  <a:solidFill>
                    <a:srgbClr val="76543A"/>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组合 41"/>
          <p:cNvGrpSpPr/>
          <p:nvPr/>
        </p:nvGrpSpPr>
        <p:grpSpPr>
          <a:xfrm>
            <a:off x="6659934" y="3063478"/>
            <a:ext cx="1616869" cy="477441"/>
            <a:chOff x="6659934" y="3063478"/>
            <a:chExt cx="1616869" cy="477441"/>
          </a:xfrm>
        </p:grpSpPr>
        <p:sp>
          <p:nvSpPr>
            <p:cNvPr id="43" name="TextBox 13"/>
            <p:cNvSpPr txBox="1">
              <a:spLocks noChangeArrowheads="1"/>
            </p:cNvSpPr>
            <p:nvPr/>
          </p:nvSpPr>
          <p:spPr bwMode="auto">
            <a:xfrm>
              <a:off x="6659934" y="3063478"/>
              <a:ext cx="571500"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zh-CN" altLang="en-US" sz="1200" b="1" dirty="0">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13"/>
            <p:cNvSpPr txBox="1">
              <a:spLocks noChangeArrowheads="1"/>
            </p:cNvSpPr>
            <p:nvPr/>
          </p:nvSpPr>
          <p:spPr bwMode="auto">
            <a:xfrm>
              <a:off x="6731372" y="3263504"/>
              <a:ext cx="1545431"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900" b="1">
                  <a:solidFill>
                    <a:srgbClr val="76543A"/>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5" name="组合 44"/>
          <p:cNvGrpSpPr/>
          <p:nvPr/>
        </p:nvGrpSpPr>
        <p:grpSpPr>
          <a:xfrm>
            <a:off x="5028778" y="3943350"/>
            <a:ext cx="1616869" cy="477441"/>
            <a:chOff x="5028778" y="3943350"/>
            <a:chExt cx="1616869" cy="477441"/>
          </a:xfrm>
        </p:grpSpPr>
        <p:sp>
          <p:nvSpPr>
            <p:cNvPr id="46" name="TextBox 13"/>
            <p:cNvSpPr txBox="1">
              <a:spLocks noChangeArrowheads="1"/>
            </p:cNvSpPr>
            <p:nvPr/>
          </p:nvSpPr>
          <p:spPr bwMode="auto">
            <a:xfrm>
              <a:off x="5028778" y="3943350"/>
              <a:ext cx="5715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20000"/>
                </a:spcBef>
                <a:spcAft>
                  <a:spcPct val="0"/>
                </a:spcAft>
              </a:pPr>
              <a:r>
                <a:rPr lang="zh-CN" altLang="en-US" sz="1200" b="1">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13"/>
            <p:cNvSpPr txBox="1">
              <a:spLocks noChangeArrowheads="1"/>
            </p:cNvSpPr>
            <p:nvPr/>
          </p:nvSpPr>
          <p:spPr bwMode="auto">
            <a:xfrm>
              <a:off x="5100216" y="4144566"/>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900" b="1">
                  <a:solidFill>
                    <a:srgbClr val="76543A"/>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8"/>
                                        </p:tgtEl>
                                        <p:attrNameLst>
                                          <p:attrName>style.visibility</p:attrName>
                                        </p:attrNameLst>
                                      </p:cBhvr>
                                      <p:to>
                                        <p:strVal val="visible"/>
                                      </p:to>
                                    </p:set>
                                    <p:anim calcmode="lin" valueType="num">
                                      <p:cBhvr>
                                        <p:cTn id="7" dur="4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48"/>
                                        </p:tgtEl>
                                        <p:attrNameLst>
                                          <p:attrName>ppt_y</p:attrName>
                                        </p:attrNameLst>
                                      </p:cBhvr>
                                      <p:tavLst>
                                        <p:tav tm="0">
                                          <p:val>
                                            <p:strVal val="#ppt_y"/>
                                          </p:val>
                                        </p:tav>
                                        <p:tav tm="100000">
                                          <p:val>
                                            <p:strVal val="#ppt_y"/>
                                          </p:val>
                                        </p:tav>
                                      </p:tavLst>
                                    </p:anim>
                                    <p:anim calcmode="lin" valueType="num">
                                      <p:cBhvr>
                                        <p:cTn id="9" dur="4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48"/>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nodeType="click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 calcmode="lin" valueType="num">
                                      <p:cBhvr>
                                        <p:cTn id="18" dur="500" fill="hold"/>
                                        <p:tgtEl>
                                          <p:spTgt spid="25"/>
                                        </p:tgtEl>
                                        <p:attrNameLst>
                                          <p:attrName>style.rotation</p:attrName>
                                        </p:attrNameLst>
                                      </p:cBhvr>
                                      <p:tavLst>
                                        <p:tav tm="0">
                                          <p:val>
                                            <p:fltVal val="360"/>
                                          </p:val>
                                        </p:tav>
                                        <p:tav tm="100000">
                                          <p:val>
                                            <p:fltVal val="0"/>
                                          </p:val>
                                        </p:tav>
                                      </p:tavLst>
                                    </p:anim>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right)">
                                      <p:cBhvr>
                                        <p:cTn id="24" dur="500"/>
                                        <p:tgtEl>
                                          <p:spTgt spid="32"/>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right)">
                                      <p:cBhvr>
                                        <p:cTn id="27" dur="500"/>
                                        <p:tgtEl>
                                          <p:spTgt spid="31"/>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up)">
                                      <p:cBhvr>
                                        <p:cTn id="30" dur="500"/>
                                        <p:tgtEl>
                                          <p:spTgt spid="2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53" presetClass="entr" presetSubtype="16"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par>
                                <p:cTn id="49" presetID="53" presetClass="entr" presetSubtype="1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randombar(horizontal)">
                                      <p:cBhvr>
                                        <p:cTn id="68" dur="500"/>
                                        <p:tgtEl>
                                          <p:spTgt spid="33"/>
                                        </p:tgtEl>
                                      </p:cBhvr>
                                    </p:animEffect>
                                  </p:childTnLst>
                                </p:cTn>
                              </p:par>
                              <p:par>
                                <p:cTn id="69" presetID="14" presetClass="entr" presetSubtype="10"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randombar(horizontal)">
                                      <p:cBhvr>
                                        <p:cTn id="71" dur="500"/>
                                        <p:tgtEl>
                                          <p:spTgt spid="39"/>
                                        </p:tgtEl>
                                      </p:cBhvr>
                                    </p:animEffect>
                                  </p:childTnLst>
                                </p:cTn>
                              </p:par>
                              <p:par>
                                <p:cTn id="72" presetID="14" presetClass="entr" presetSubtype="10" fill="hold"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randombar(horizontal)">
                                      <p:cBhvr>
                                        <p:cTn id="74" dur="500"/>
                                        <p:tgtEl>
                                          <p:spTgt spid="45"/>
                                        </p:tgtEl>
                                      </p:cBhvr>
                                    </p:animEffect>
                                  </p:childTnLst>
                                </p:cTn>
                              </p:par>
                              <p:par>
                                <p:cTn id="75" presetID="14" presetClass="entr" presetSubtype="10" fill="hold" nodeType="with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randombar(horizontal)">
                                      <p:cBhvr>
                                        <p:cTn id="77" dur="500"/>
                                        <p:tgtEl>
                                          <p:spTgt spid="42"/>
                                        </p:tgtEl>
                                      </p:cBhvr>
                                    </p:animEffect>
                                  </p:childTnLst>
                                </p:cTn>
                              </p:par>
                              <p:par>
                                <p:cTn id="78" presetID="14" presetClass="entr" presetSubtype="10" fill="hold"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randombar(horizontal)">
                                      <p:cBhvr>
                                        <p:cTn id="8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cstate="print"/>
          <a:stretch>
            <a:fillRect/>
          </a:stretch>
        </p:blipFill>
        <p:spPr>
          <a:xfrm>
            <a:off x="6209738" y="1700775"/>
            <a:ext cx="2463615" cy="1642411"/>
          </a:xfrm>
          <a:prstGeom prst="rect">
            <a:avLst/>
          </a:prstGeom>
        </p:spPr>
      </p:pic>
      <p:pic>
        <p:nvPicPr>
          <p:cNvPr id="11" name="图片 10"/>
          <p:cNvPicPr>
            <a:picLocks noChangeAspect="1"/>
          </p:cNvPicPr>
          <p:nvPr/>
        </p:nvPicPr>
        <p:blipFill>
          <a:blip r:embed="rId4" cstate="print"/>
          <a:stretch>
            <a:fillRect/>
          </a:stretch>
        </p:blipFill>
        <p:spPr>
          <a:xfrm>
            <a:off x="3340193" y="1700775"/>
            <a:ext cx="2463615" cy="1642411"/>
          </a:xfrm>
          <a:prstGeom prst="rect">
            <a:avLst/>
          </a:prstGeom>
        </p:spPr>
      </p:pic>
      <p:pic>
        <p:nvPicPr>
          <p:cNvPr id="12" name="图片 11"/>
          <p:cNvPicPr>
            <a:picLocks noChangeAspect="1"/>
          </p:cNvPicPr>
          <p:nvPr/>
        </p:nvPicPr>
        <p:blipFill>
          <a:blip r:embed="rId5" cstate="print"/>
          <a:stretch>
            <a:fillRect/>
          </a:stretch>
        </p:blipFill>
        <p:spPr>
          <a:xfrm>
            <a:off x="470647" y="1700775"/>
            <a:ext cx="2463615" cy="1642411"/>
          </a:xfrm>
          <a:prstGeom prst="rect">
            <a:avLst/>
          </a:prstGeom>
        </p:spPr>
      </p:pic>
      <p:grpSp>
        <p:nvGrpSpPr>
          <p:cNvPr id="13" name="组合 12"/>
          <p:cNvGrpSpPr/>
          <p:nvPr/>
        </p:nvGrpSpPr>
        <p:grpSpPr>
          <a:xfrm>
            <a:off x="470646" y="3392495"/>
            <a:ext cx="2463616" cy="1070297"/>
            <a:chOff x="406306" y="2717043"/>
            <a:chExt cx="2500311" cy="1086239"/>
          </a:xfrm>
        </p:grpSpPr>
        <p:sp>
          <p:nvSpPr>
            <p:cNvPr id="14" name="矩形 13"/>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5" name="文本框 6"/>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16" name="文本框 7"/>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defRPr/>
              </a:pP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17" name="文本框 8"/>
          <p:cNvSpPr txBox="1"/>
          <p:nvPr/>
        </p:nvSpPr>
        <p:spPr>
          <a:xfrm>
            <a:off x="1511302" y="1059582"/>
            <a:ext cx="6000893" cy="460254"/>
          </a:xfrm>
          <a:prstGeom prst="rect">
            <a:avLst/>
          </a:prstGeom>
          <a:noFill/>
        </p:spPr>
        <p:txBody>
          <a:bodyPr wrap="square" lIns="0" tIns="34290" rIns="0" bIns="34290" rtlCol="0">
            <a:spAutoFit/>
          </a:bodyPr>
          <a:lstStyle/>
          <a:p>
            <a:pPr algn="ctr" defTabSz="914400" fontAlgn="base">
              <a:lnSpc>
                <a:spcPct val="150000"/>
              </a:lnSpc>
              <a:spcBef>
                <a:spcPct val="0"/>
              </a:spcBef>
              <a:spcAft>
                <a:spcPct val="0"/>
              </a:spcAft>
            </a:pPr>
            <a:r>
              <a:rPr lang="zh-CN" altLang="en-US" sz="900" dirty="0">
                <a:solidFill>
                  <a:srgbClr val="76543A"/>
                </a:solidFill>
                <a:latin typeface="微软雅黑" panose="020B0503020204020204" pitchFamily="34" charset="-122"/>
                <a:ea typeface="微软雅黑" panose="020B0503020204020204" pitchFamily="34" charset="-122"/>
              </a:rPr>
              <a:t>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a:t>
            </a:r>
          </a:p>
        </p:txBody>
      </p:sp>
      <p:grpSp>
        <p:nvGrpSpPr>
          <p:cNvPr id="18" name="组合 17"/>
          <p:cNvGrpSpPr/>
          <p:nvPr/>
        </p:nvGrpSpPr>
        <p:grpSpPr>
          <a:xfrm>
            <a:off x="3340193" y="3392495"/>
            <a:ext cx="2463616" cy="1070297"/>
            <a:chOff x="406306" y="2717043"/>
            <a:chExt cx="2500311" cy="1086239"/>
          </a:xfrm>
        </p:grpSpPr>
        <p:sp>
          <p:nvSpPr>
            <p:cNvPr id="19" name="矩形 18"/>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0" name="文本框 11"/>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1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1" name="文本框 12"/>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grpSp>
        <p:nvGrpSpPr>
          <p:cNvPr id="22" name="组合 21"/>
          <p:cNvGrpSpPr/>
          <p:nvPr/>
        </p:nvGrpSpPr>
        <p:grpSpPr>
          <a:xfrm>
            <a:off x="6209739" y="3392495"/>
            <a:ext cx="2463616" cy="1070297"/>
            <a:chOff x="406306" y="2717043"/>
            <a:chExt cx="2500311" cy="1086239"/>
          </a:xfrm>
        </p:grpSpPr>
        <p:sp>
          <p:nvSpPr>
            <p:cNvPr id="23" name="矩形 22"/>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4" name="文本框 15"/>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5" name="文本框 16"/>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2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4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6"/>
                                        </p:tgtEl>
                                        <p:attrNameLst>
                                          <p:attrName>ppt_y</p:attrName>
                                        </p:attrNameLst>
                                      </p:cBhvr>
                                      <p:tavLst>
                                        <p:tav tm="0">
                                          <p:val>
                                            <p:strVal val="#ppt_y"/>
                                          </p:val>
                                        </p:tav>
                                        <p:tav tm="100000">
                                          <p:val>
                                            <p:strVal val="#ppt_y"/>
                                          </p:val>
                                        </p:tav>
                                      </p:tavLst>
                                    </p:anim>
                                    <p:anim calcmode="lin" valueType="num">
                                      <p:cBhvr>
                                        <p:cTn id="9" dur="4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 presetClass="entr" presetSubtype="9"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0-#ppt_h/2"/>
                                          </p:val>
                                        </p:tav>
                                        <p:tav tm="100000">
                                          <p:val>
                                            <p:strVal val="#ppt_y"/>
                                          </p:val>
                                        </p:tav>
                                      </p:tavLst>
                                    </p:anim>
                                  </p:childTnLst>
                                </p:cTn>
                              </p:par>
                            </p:childTnLst>
                          </p:cTn>
                        </p:par>
                        <p:par>
                          <p:cTn id="23" fill="hold">
                            <p:stCondLst>
                              <p:cond delay="2100"/>
                            </p:stCondLst>
                            <p:childTnLst>
                              <p:par>
                                <p:cTn id="24" presetID="22" presetClass="entr" presetSubtype="1"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up)">
                                      <p:cBhvr>
                                        <p:cTn id="26" dur="500"/>
                                        <p:tgtEl>
                                          <p:spTgt spid="13"/>
                                        </p:tgtEl>
                                      </p:cBhvr>
                                    </p:animEffect>
                                  </p:childTnLst>
                                </p:cTn>
                              </p:par>
                            </p:childTnLst>
                          </p:cTn>
                        </p:par>
                        <p:par>
                          <p:cTn id="27" fill="hold">
                            <p:stCondLst>
                              <p:cond delay="2600"/>
                            </p:stCondLst>
                            <p:childTnLst>
                              <p:par>
                                <p:cTn id="28" presetID="2" presetClass="entr" presetSubtype="9"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0-#ppt_h/2"/>
                                          </p:val>
                                        </p:tav>
                                        <p:tav tm="100000">
                                          <p:val>
                                            <p:strVal val="#ppt_y"/>
                                          </p:val>
                                        </p:tav>
                                      </p:tavLst>
                                    </p:anim>
                                  </p:childTnLst>
                                </p:cTn>
                              </p:par>
                            </p:childTnLst>
                          </p:cTn>
                        </p:par>
                        <p:par>
                          <p:cTn id="32" fill="hold">
                            <p:stCondLst>
                              <p:cond delay="3100"/>
                            </p:stCondLst>
                            <p:childTnLst>
                              <p:par>
                                <p:cTn id="33" presetID="22" presetClass="entr" presetSubtype="1"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childTnLst>
                          </p:cTn>
                        </p:par>
                        <p:par>
                          <p:cTn id="36" fill="hold">
                            <p:stCondLst>
                              <p:cond delay="36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100"/>
                            </p:stCondLst>
                            <p:childTnLst>
                              <p:par>
                                <p:cTn id="42" presetID="22" presetClass="entr" presetSubtype="1"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up)">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p:cNvSpPr>
            <a:spLocks noEditPoints="1"/>
          </p:cNvSpPr>
          <p:nvPr/>
        </p:nvSpPr>
        <p:spPr bwMode="auto">
          <a:xfrm>
            <a:off x="6228789" y="2353417"/>
            <a:ext cx="345052" cy="542381"/>
          </a:xfrm>
          <a:custGeom>
            <a:avLst/>
            <a:gdLst>
              <a:gd name="T0" fmla="*/ 3 w 223"/>
              <a:gd name="T1" fmla="*/ 196 h 351"/>
              <a:gd name="T2" fmla="*/ 10 w 223"/>
              <a:gd name="T3" fmla="*/ 177 h 351"/>
              <a:gd name="T4" fmla="*/ 53 w 223"/>
              <a:gd name="T5" fmla="*/ 157 h 351"/>
              <a:gd name="T6" fmla="*/ 76 w 223"/>
              <a:gd name="T7" fmla="*/ 97 h 351"/>
              <a:gd name="T8" fmla="*/ 90 w 223"/>
              <a:gd name="T9" fmla="*/ 88 h 351"/>
              <a:gd name="T10" fmla="*/ 90 w 223"/>
              <a:gd name="T11" fmla="*/ 88 h 351"/>
              <a:gd name="T12" fmla="*/ 119 w 223"/>
              <a:gd name="T13" fmla="*/ 88 h 351"/>
              <a:gd name="T14" fmla="*/ 119 w 223"/>
              <a:gd name="T15" fmla="*/ 88 h 351"/>
              <a:gd name="T16" fmla="*/ 125 w 223"/>
              <a:gd name="T17" fmla="*/ 89 h 351"/>
              <a:gd name="T18" fmla="*/ 184 w 223"/>
              <a:gd name="T19" fmla="*/ 118 h 351"/>
              <a:gd name="T20" fmla="*/ 190 w 223"/>
              <a:gd name="T21" fmla="*/ 123 h 351"/>
              <a:gd name="T22" fmla="*/ 219 w 223"/>
              <a:gd name="T23" fmla="*/ 167 h 351"/>
              <a:gd name="T24" fmla="*/ 215 w 223"/>
              <a:gd name="T25" fmla="*/ 187 h 351"/>
              <a:gd name="T26" fmla="*/ 207 w 223"/>
              <a:gd name="T27" fmla="*/ 190 h 351"/>
              <a:gd name="T28" fmla="*/ 195 w 223"/>
              <a:gd name="T29" fmla="*/ 183 h 351"/>
              <a:gd name="T30" fmla="*/ 167 w 223"/>
              <a:gd name="T31" fmla="*/ 143 h 351"/>
              <a:gd name="T32" fmla="*/ 134 w 223"/>
              <a:gd name="T33" fmla="*/ 126 h 351"/>
              <a:gd name="T34" fmla="*/ 135 w 223"/>
              <a:gd name="T35" fmla="*/ 131 h 351"/>
              <a:gd name="T36" fmla="*/ 148 w 223"/>
              <a:gd name="T37" fmla="*/ 190 h 351"/>
              <a:gd name="T38" fmla="*/ 138 w 223"/>
              <a:gd name="T39" fmla="*/ 222 h 351"/>
              <a:gd name="T40" fmla="*/ 87 w 223"/>
              <a:gd name="T41" fmla="*/ 273 h 351"/>
              <a:gd name="T42" fmla="*/ 59 w 223"/>
              <a:gd name="T43" fmla="*/ 342 h 351"/>
              <a:gd name="T44" fmla="*/ 46 w 223"/>
              <a:gd name="T45" fmla="*/ 351 h 351"/>
              <a:gd name="T46" fmla="*/ 40 w 223"/>
              <a:gd name="T47" fmla="*/ 350 h 351"/>
              <a:gd name="T48" fmla="*/ 32 w 223"/>
              <a:gd name="T49" fmla="*/ 331 h 351"/>
              <a:gd name="T50" fmla="*/ 61 w 223"/>
              <a:gd name="T51" fmla="*/ 258 h 351"/>
              <a:gd name="T52" fmla="*/ 63 w 223"/>
              <a:gd name="T53" fmla="*/ 254 h 351"/>
              <a:gd name="T54" fmla="*/ 72 w 223"/>
              <a:gd name="T55" fmla="*/ 242 h 351"/>
              <a:gd name="T56" fmla="*/ 97 w 223"/>
              <a:gd name="T57" fmla="*/ 203 h 351"/>
              <a:gd name="T58" fmla="*/ 86 w 223"/>
              <a:gd name="T59" fmla="*/ 152 h 351"/>
              <a:gd name="T60" fmla="*/ 78 w 223"/>
              <a:gd name="T61" fmla="*/ 173 h 351"/>
              <a:gd name="T62" fmla="*/ 71 w 223"/>
              <a:gd name="T63" fmla="*/ 181 h 351"/>
              <a:gd name="T64" fmla="*/ 22 w 223"/>
              <a:gd name="T65" fmla="*/ 203 h 351"/>
              <a:gd name="T66" fmla="*/ 16 w 223"/>
              <a:gd name="T67" fmla="*/ 205 h 351"/>
              <a:gd name="T68" fmla="*/ 3 w 223"/>
              <a:gd name="T69" fmla="*/ 196 h 351"/>
              <a:gd name="T70" fmla="*/ 82 w 223"/>
              <a:gd name="T71" fmla="*/ 73 h 351"/>
              <a:gd name="T72" fmla="*/ 119 w 223"/>
              <a:gd name="T73" fmla="*/ 36 h 351"/>
              <a:gd name="T74" fmla="*/ 82 w 223"/>
              <a:gd name="T75" fmla="*/ 0 h 351"/>
              <a:gd name="T76" fmla="*/ 46 w 223"/>
              <a:gd name="T77" fmla="*/ 36 h 351"/>
              <a:gd name="T78" fmla="*/ 82 w 223"/>
              <a:gd name="T79" fmla="*/ 73 h 351"/>
              <a:gd name="T80" fmla="*/ 153 w 223"/>
              <a:gd name="T81" fmla="*/ 225 h 351"/>
              <a:gd name="T82" fmla="*/ 147 w 223"/>
              <a:gd name="T83" fmla="*/ 232 h 351"/>
              <a:gd name="T84" fmla="*/ 123 w 223"/>
              <a:gd name="T85" fmla="*/ 256 h 351"/>
              <a:gd name="T86" fmla="*/ 133 w 223"/>
              <a:gd name="T87" fmla="*/ 281 h 351"/>
              <a:gd name="T88" fmla="*/ 138 w 223"/>
              <a:gd name="T89" fmla="*/ 288 h 351"/>
              <a:gd name="T90" fmla="*/ 180 w 223"/>
              <a:gd name="T91" fmla="*/ 345 h 351"/>
              <a:gd name="T92" fmla="*/ 192 w 223"/>
              <a:gd name="T93" fmla="*/ 351 h 351"/>
              <a:gd name="T94" fmla="*/ 201 w 223"/>
              <a:gd name="T95" fmla="*/ 348 h 351"/>
              <a:gd name="T96" fmla="*/ 204 w 223"/>
              <a:gd name="T97" fmla="*/ 328 h 351"/>
              <a:gd name="T98" fmla="*/ 162 w 223"/>
              <a:gd name="T99" fmla="*/ 272 h 351"/>
              <a:gd name="T100" fmla="*/ 153 w 223"/>
              <a:gd name="T101" fmla="*/ 225 h 351"/>
              <a:gd name="T102" fmla="*/ 153 w 223"/>
              <a:gd name="T103" fmla="*/ 225 h 351"/>
              <a:gd name="T104" fmla="*/ 153 w 223"/>
              <a:gd name="T105" fmla="*/ 22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51">
                <a:moveTo>
                  <a:pt x="3" y="196"/>
                </a:moveTo>
                <a:cubicBezTo>
                  <a:pt x="0" y="189"/>
                  <a:pt x="3" y="180"/>
                  <a:pt x="10" y="177"/>
                </a:cubicBezTo>
                <a:cubicBezTo>
                  <a:pt x="53" y="157"/>
                  <a:pt x="53" y="157"/>
                  <a:pt x="53" y="157"/>
                </a:cubicBezTo>
                <a:cubicBezTo>
                  <a:pt x="76" y="97"/>
                  <a:pt x="76" y="97"/>
                  <a:pt x="76" y="97"/>
                </a:cubicBezTo>
                <a:cubicBezTo>
                  <a:pt x="78" y="91"/>
                  <a:pt x="84" y="88"/>
                  <a:pt x="90" y="88"/>
                </a:cubicBezTo>
                <a:cubicBezTo>
                  <a:pt x="90" y="88"/>
                  <a:pt x="90" y="88"/>
                  <a:pt x="90" y="88"/>
                </a:cubicBezTo>
                <a:cubicBezTo>
                  <a:pt x="119" y="88"/>
                  <a:pt x="119" y="88"/>
                  <a:pt x="119" y="88"/>
                </a:cubicBezTo>
                <a:cubicBezTo>
                  <a:pt x="119" y="88"/>
                  <a:pt x="119" y="88"/>
                  <a:pt x="119" y="88"/>
                </a:cubicBezTo>
                <a:cubicBezTo>
                  <a:pt x="121" y="88"/>
                  <a:pt x="123" y="88"/>
                  <a:pt x="125" y="89"/>
                </a:cubicBezTo>
                <a:cubicBezTo>
                  <a:pt x="184" y="118"/>
                  <a:pt x="184" y="118"/>
                  <a:pt x="184" y="118"/>
                </a:cubicBezTo>
                <a:cubicBezTo>
                  <a:pt x="186" y="119"/>
                  <a:pt x="188" y="121"/>
                  <a:pt x="190" y="123"/>
                </a:cubicBezTo>
                <a:cubicBezTo>
                  <a:pt x="219" y="167"/>
                  <a:pt x="219" y="167"/>
                  <a:pt x="219" y="167"/>
                </a:cubicBezTo>
                <a:cubicBezTo>
                  <a:pt x="223" y="174"/>
                  <a:pt x="222" y="183"/>
                  <a:pt x="215" y="187"/>
                </a:cubicBezTo>
                <a:cubicBezTo>
                  <a:pt x="212" y="189"/>
                  <a:pt x="209" y="190"/>
                  <a:pt x="207" y="190"/>
                </a:cubicBezTo>
                <a:cubicBezTo>
                  <a:pt x="202" y="190"/>
                  <a:pt x="197" y="188"/>
                  <a:pt x="195" y="183"/>
                </a:cubicBezTo>
                <a:cubicBezTo>
                  <a:pt x="167" y="143"/>
                  <a:pt x="167" y="143"/>
                  <a:pt x="167" y="143"/>
                </a:cubicBezTo>
                <a:cubicBezTo>
                  <a:pt x="134" y="126"/>
                  <a:pt x="134" y="126"/>
                  <a:pt x="134" y="126"/>
                </a:cubicBezTo>
                <a:cubicBezTo>
                  <a:pt x="135" y="129"/>
                  <a:pt x="135" y="131"/>
                  <a:pt x="135" y="131"/>
                </a:cubicBezTo>
                <a:cubicBezTo>
                  <a:pt x="139" y="153"/>
                  <a:pt x="145" y="181"/>
                  <a:pt x="148" y="190"/>
                </a:cubicBezTo>
                <a:cubicBezTo>
                  <a:pt x="153" y="210"/>
                  <a:pt x="138" y="222"/>
                  <a:pt x="138" y="222"/>
                </a:cubicBezTo>
                <a:cubicBezTo>
                  <a:pt x="87" y="273"/>
                  <a:pt x="87" y="273"/>
                  <a:pt x="87" y="273"/>
                </a:cubicBezTo>
                <a:cubicBezTo>
                  <a:pt x="59" y="342"/>
                  <a:pt x="59" y="342"/>
                  <a:pt x="59" y="342"/>
                </a:cubicBezTo>
                <a:cubicBezTo>
                  <a:pt x="57" y="348"/>
                  <a:pt x="52" y="351"/>
                  <a:pt x="46" y="351"/>
                </a:cubicBezTo>
                <a:cubicBezTo>
                  <a:pt x="44" y="351"/>
                  <a:pt x="42" y="351"/>
                  <a:pt x="40" y="350"/>
                </a:cubicBezTo>
                <a:cubicBezTo>
                  <a:pt x="33" y="347"/>
                  <a:pt x="29" y="338"/>
                  <a:pt x="32" y="331"/>
                </a:cubicBezTo>
                <a:cubicBezTo>
                  <a:pt x="61" y="258"/>
                  <a:pt x="61" y="258"/>
                  <a:pt x="61" y="258"/>
                </a:cubicBezTo>
                <a:cubicBezTo>
                  <a:pt x="62" y="256"/>
                  <a:pt x="62" y="255"/>
                  <a:pt x="63" y="254"/>
                </a:cubicBezTo>
                <a:cubicBezTo>
                  <a:pt x="72" y="242"/>
                  <a:pt x="72" y="242"/>
                  <a:pt x="72" y="242"/>
                </a:cubicBezTo>
                <a:cubicBezTo>
                  <a:pt x="97" y="203"/>
                  <a:pt x="97" y="203"/>
                  <a:pt x="97" y="203"/>
                </a:cubicBezTo>
                <a:cubicBezTo>
                  <a:pt x="86" y="152"/>
                  <a:pt x="86" y="152"/>
                  <a:pt x="86" y="152"/>
                </a:cubicBezTo>
                <a:cubicBezTo>
                  <a:pt x="78" y="173"/>
                  <a:pt x="78" y="173"/>
                  <a:pt x="78" y="173"/>
                </a:cubicBezTo>
                <a:cubicBezTo>
                  <a:pt x="77" y="177"/>
                  <a:pt x="74" y="180"/>
                  <a:pt x="71" y="181"/>
                </a:cubicBezTo>
                <a:cubicBezTo>
                  <a:pt x="22" y="203"/>
                  <a:pt x="22" y="203"/>
                  <a:pt x="22" y="203"/>
                </a:cubicBezTo>
                <a:cubicBezTo>
                  <a:pt x="20" y="204"/>
                  <a:pt x="18" y="205"/>
                  <a:pt x="16" y="205"/>
                </a:cubicBezTo>
                <a:cubicBezTo>
                  <a:pt x="11" y="205"/>
                  <a:pt x="6" y="201"/>
                  <a:pt x="3" y="196"/>
                </a:cubicBezTo>
                <a:close/>
                <a:moveTo>
                  <a:pt x="82" y="73"/>
                </a:moveTo>
                <a:cubicBezTo>
                  <a:pt x="102" y="73"/>
                  <a:pt x="119" y="56"/>
                  <a:pt x="119" y="36"/>
                </a:cubicBezTo>
                <a:cubicBezTo>
                  <a:pt x="119" y="16"/>
                  <a:pt x="102" y="0"/>
                  <a:pt x="82" y="0"/>
                </a:cubicBezTo>
                <a:cubicBezTo>
                  <a:pt x="62" y="0"/>
                  <a:pt x="46" y="16"/>
                  <a:pt x="46" y="36"/>
                </a:cubicBezTo>
                <a:cubicBezTo>
                  <a:pt x="46" y="56"/>
                  <a:pt x="62" y="73"/>
                  <a:pt x="82" y="73"/>
                </a:cubicBezTo>
                <a:close/>
                <a:moveTo>
                  <a:pt x="153" y="225"/>
                </a:moveTo>
                <a:cubicBezTo>
                  <a:pt x="151" y="228"/>
                  <a:pt x="148" y="231"/>
                  <a:pt x="147" y="232"/>
                </a:cubicBezTo>
                <a:cubicBezTo>
                  <a:pt x="123" y="256"/>
                  <a:pt x="123" y="256"/>
                  <a:pt x="123" y="256"/>
                </a:cubicBezTo>
                <a:cubicBezTo>
                  <a:pt x="133" y="281"/>
                  <a:pt x="133" y="281"/>
                  <a:pt x="133" y="281"/>
                </a:cubicBezTo>
                <a:cubicBezTo>
                  <a:pt x="134" y="284"/>
                  <a:pt x="136" y="286"/>
                  <a:pt x="138" y="288"/>
                </a:cubicBezTo>
                <a:cubicBezTo>
                  <a:pt x="180" y="345"/>
                  <a:pt x="180" y="345"/>
                  <a:pt x="180" y="345"/>
                </a:cubicBezTo>
                <a:cubicBezTo>
                  <a:pt x="183" y="349"/>
                  <a:pt x="188" y="351"/>
                  <a:pt x="192" y="351"/>
                </a:cubicBezTo>
                <a:cubicBezTo>
                  <a:pt x="195" y="351"/>
                  <a:pt x="198" y="350"/>
                  <a:pt x="201" y="348"/>
                </a:cubicBezTo>
                <a:cubicBezTo>
                  <a:pt x="207" y="343"/>
                  <a:pt x="209" y="334"/>
                  <a:pt x="204" y="328"/>
                </a:cubicBezTo>
                <a:cubicBezTo>
                  <a:pt x="162" y="272"/>
                  <a:pt x="162" y="272"/>
                  <a:pt x="162" y="272"/>
                </a:cubicBezTo>
                <a:cubicBezTo>
                  <a:pt x="153" y="225"/>
                  <a:pt x="153" y="225"/>
                  <a:pt x="153" y="225"/>
                </a:cubicBezTo>
                <a:close/>
                <a:moveTo>
                  <a:pt x="153" y="225"/>
                </a:moveTo>
                <a:cubicBezTo>
                  <a:pt x="153" y="225"/>
                  <a:pt x="153" y="225"/>
                  <a:pt x="153" y="225"/>
                </a:cubicBezTo>
              </a:path>
            </a:pathLst>
          </a:custGeom>
          <a:solidFill>
            <a:srgbClr val="3E4D60"/>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nvGrpSpPr>
          <p:cNvPr id="11" name="组合 10"/>
          <p:cNvGrpSpPr/>
          <p:nvPr/>
        </p:nvGrpSpPr>
        <p:grpSpPr>
          <a:xfrm>
            <a:off x="5204159" y="1461158"/>
            <a:ext cx="463008" cy="500490"/>
            <a:chOff x="6902450" y="3638551"/>
            <a:chExt cx="666750" cy="720725"/>
          </a:xfrm>
          <a:solidFill>
            <a:srgbClr val="3E4D60"/>
          </a:solidFill>
        </p:grpSpPr>
        <p:sp>
          <p:nvSpPr>
            <p:cNvPr id="12" name="Oval 8"/>
            <p:cNvSpPr>
              <a:spLocks noChangeArrowheads="1"/>
            </p:cNvSpPr>
            <p:nvPr/>
          </p:nvSpPr>
          <p:spPr bwMode="auto">
            <a:xfrm>
              <a:off x="6996112" y="3638551"/>
              <a:ext cx="150813" cy="1508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3" name="Freeform 9"/>
            <p:cNvSpPr/>
            <p:nvPr/>
          </p:nvSpPr>
          <p:spPr bwMode="auto">
            <a:xfrm>
              <a:off x="7286625" y="4048126"/>
              <a:ext cx="282575" cy="134938"/>
            </a:xfrm>
            <a:custGeom>
              <a:avLst/>
              <a:gdLst>
                <a:gd name="T0" fmla="*/ 27 w 127"/>
                <a:gd name="T1" fmla="*/ 0 h 61"/>
                <a:gd name="T2" fmla="*/ 0 w 127"/>
                <a:gd name="T3" fmla="*/ 26 h 61"/>
                <a:gd name="T4" fmla="*/ 17 w 127"/>
                <a:gd name="T5" fmla="*/ 51 h 61"/>
                <a:gd name="T6" fmla="*/ 34 w 127"/>
                <a:gd name="T7" fmla="*/ 61 h 61"/>
                <a:gd name="T8" fmla="*/ 108 w 127"/>
                <a:gd name="T9" fmla="*/ 61 h 61"/>
                <a:gd name="T10" fmla="*/ 127 w 127"/>
                <a:gd name="T11" fmla="*/ 42 h 61"/>
                <a:gd name="T12" fmla="*/ 108 w 127"/>
                <a:gd name="T13" fmla="*/ 24 h 61"/>
                <a:gd name="T14" fmla="*/ 44 w 127"/>
                <a:gd name="T15" fmla="*/ 24 h 61"/>
                <a:gd name="T16" fmla="*/ 27 w 127"/>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61">
                  <a:moveTo>
                    <a:pt x="27" y="0"/>
                  </a:moveTo>
                  <a:cubicBezTo>
                    <a:pt x="25" y="9"/>
                    <a:pt x="1" y="26"/>
                    <a:pt x="0" y="26"/>
                  </a:cubicBezTo>
                  <a:cubicBezTo>
                    <a:pt x="17" y="51"/>
                    <a:pt x="17" y="51"/>
                    <a:pt x="17" y="51"/>
                  </a:cubicBezTo>
                  <a:cubicBezTo>
                    <a:pt x="21" y="58"/>
                    <a:pt x="27" y="61"/>
                    <a:pt x="34" y="61"/>
                  </a:cubicBezTo>
                  <a:cubicBezTo>
                    <a:pt x="108" y="61"/>
                    <a:pt x="108" y="61"/>
                    <a:pt x="108" y="61"/>
                  </a:cubicBezTo>
                  <a:cubicBezTo>
                    <a:pt x="119" y="61"/>
                    <a:pt x="127" y="53"/>
                    <a:pt x="127" y="42"/>
                  </a:cubicBezTo>
                  <a:cubicBezTo>
                    <a:pt x="127" y="32"/>
                    <a:pt x="118" y="24"/>
                    <a:pt x="108" y="24"/>
                  </a:cubicBezTo>
                  <a:cubicBezTo>
                    <a:pt x="44" y="24"/>
                    <a:pt x="44" y="24"/>
                    <a:pt x="44" y="24"/>
                  </a:cubicBezTo>
                  <a:cubicBezTo>
                    <a:pt x="27" y="0"/>
                    <a:pt x="27"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4" name="Freeform 10"/>
            <p:cNvSpPr/>
            <p:nvPr/>
          </p:nvSpPr>
          <p:spPr bwMode="auto">
            <a:xfrm>
              <a:off x="6902450" y="3729038"/>
              <a:ext cx="549275" cy="630238"/>
            </a:xfrm>
            <a:custGeom>
              <a:avLst/>
              <a:gdLst>
                <a:gd name="T0" fmla="*/ 14 w 247"/>
                <a:gd name="T1" fmla="*/ 106 h 283"/>
                <a:gd name="T2" fmla="*/ 3 w 247"/>
                <a:gd name="T3" fmla="*/ 125 h 283"/>
                <a:gd name="T4" fmla="*/ 19 w 247"/>
                <a:gd name="T5" fmla="*/ 137 h 283"/>
                <a:gd name="T6" fmla="*/ 20 w 247"/>
                <a:gd name="T7" fmla="*/ 137 h 283"/>
                <a:gd name="T8" fmla="*/ 79 w 247"/>
                <a:gd name="T9" fmla="*/ 122 h 283"/>
                <a:gd name="T10" fmla="*/ 90 w 247"/>
                <a:gd name="T11" fmla="*/ 112 h 283"/>
                <a:gd name="T12" fmla="*/ 99 w 247"/>
                <a:gd name="T13" fmla="*/ 83 h 283"/>
                <a:gd name="T14" fmla="*/ 131 w 247"/>
                <a:gd name="T15" fmla="*/ 136 h 283"/>
                <a:gd name="T16" fmla="*/ 91 w 247"/>
                <a:gd name="T17" fmla="*/ 166 h 283"/>
                <a:gd name="T18" fmla="*/ 86 w 247"/>
                <a:gd name="T19" fmla="*/ 188 h 283"/>
                <a:gd name="T20" fmla="*/ 122 w 247"/>
                <a:gd name="T21" fmla="*/ 272 h 283"/>
                <a:gd name="T22" fmla="*/ 139 w 247"/>
                <a:gd name="T23" fmla="*/ 283 h 283"/>
                <a:gd name="T24" fmla="*/ 147 w 247"/>
                <a:gd name="T25" fmla="*/ 281 h 283"/>
                <a:gd name="T26" fmla="*/ 156 w 247"/>
                <a:gd name="T27" fmla="*/ 257 h 283"/>
                <a:gd name="T28" fmla="*/ 125 w 247"/>
                <a:gd name="T29" fmla="*/ 188 h 283"/>
                <a:gd name="T30" fmla="*/ 177 w 247"/>
                <a:gd name="T31" fmla="*/ 150 h 283"/>
                <a:gd name="T32" fmla="*/ 183 w 247"/>
                <a:gd name="T33" fmla="*/ 143 h 283"/>
                <a:gd name="T34" fmla="*/ 179 w 247"/>
                <a:gd name="T35" fmla="*/ 106 h 283"/>
                <a:gd name="T36" fmla="*/ 139 w 247"/>
                <a:gd name="T37" fmla="*/ 44 h 283"/>
                <a:gd name="T38" fmla="*/ 170 w 247"/>
                <a:gd name="T39" fmla="*/ 33 h 283"/>
                <a:gd name="T40" fmla="*/ 223 w 247"/>
                <a:gd name="T41" fmla="*/ 60 h 283"/>
                <a:gd name="T42" fmla="*/ 231 w 247"/>
                <a:gd name="T43" fmla="*/ 61 h 283"/>
                <a:gd name="T44" fmla="*/ 243 w 247"/>
                <a:gd name="T45" fmla="*/ 53 h 283"/>
                <a:gd name="T46" fmla="*/ 236 w 247"/>
                <a:gd name="T47" fmla="*/ 33 h 283"/>
                <a:gd name="T48" fmla="*/ 178 w 247"/>
                <a:gd name="T49" fmla="*/ 1 h 283"/>
                <a:gd name="T50" fmla="*/ 166 w 247"/>
                <a:gd name="T51" fmla="*/ 1 h 283"/>
                <a:gd name="T52" fmla="*/ 114 w 247"/>
                <a:gd name="T53" fmla="*/ 19 h 283"/>
                <a:gd name="T54" fmla="*/ 108 w 247"/>
                <a:gd name="T55" fmla="*/ 23 h 283"/>
                <a:gd name="T56" fmla="*/ 86 w 247"/>
                <a:gd name="T57" fmla="*/ 38 h 283"/>
                <a:gd name="T58" fmla="*/ 80 w 247"/>
                <a:gd name="T59" fmla="*/ 45 h 283"/>
                <a:gd name="T60" fmla="*/ 79 w 247"/>
                <a:gd name="T61" fmla="*/ 48 h 283"/>
                <a:gd name="T62" fmla="*/ 64 w 247"/>
                <a:gd name="T63" fmla="*/ 94 h 283"/>
                <a:gd name="T64" fmla="*/ 14 w 247"/>
                <a:gd name="T65" fmla="*/ 10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7" h="283">
                  <a:moveTo>
                    <a:pt x="14" y="106"/>
                  </a:moveTo>
                  <a:cubicBezTo>
                    <a:pt x="5" y="107"/>
                    <a:pt x="0" y="116"/>
                    <a:pt x="3" y="125"/>
                  </a:cubicBezTo>
                  <a:cubicBezTo>
                    <a:pt x="4" y="133"/>
                    <a:pt x="11" y="139"/>
                    <a:pt x="19" y="137"/>
                  </a:cubicBezTo>
                  <a:cubicBezTo>
                    <a:pt x="20" y="137"/>
                    <a:pt x="20" y="137"/>
                    <a:pt x="20" y="137"/>
                  </a:cubicBezTo>
                  <a:cubicBezTo>
                    <a:pt x="79" y="122"/>
                    <a:pt x="79" y="122"/>
                    <a:pt x="79" y="122"/>
                  </a:cubicBezTo>
                  <a:cubicBezTo>
                    <a:pt x="84" y="121"/>
                    <a:pt x="88" y="117"/>
                    <a:pt x="90" y="112"/>
                  </a:cubicBezTo>
                  <a:cubicBezTo>
                    <a:pt x="99" y="83"/>
                    <a:pt x="99" y="83"/>
                    <a:pt x="99" y="83"/>
                  </a:cubicBezTo>
                  <a:cubicBezTo>
                    <a:pt x="131" y="136"/>
                    <a:pt x="131" y="136"/>
                    <a:pt x="131" y="136"/>
                  </a:cubicBezTo>
                  <a:cubicBezTo>
                    <a:pt x="91" y="166"/>
                    <a:pt x="91" y="166"/>
                    <a:pt x="91" y="166"/>
                  </a:cubicBezTo>
                  <a:cubicBezTo>
                    <a:pt x="84" y="171"/>
                    <a:pt x="82" y="181"/>
                    <a:pt x="86" y="188"/>
                  </a:cubicBezTo>
                  <a:cubicBezTo>
                    <a:pt x="122" y="272"/>
                    <a:pt x="122" y="272"/>
                    <a:pt x="122" y="272"/>
                  </a:cubicBezTo>
                  <a:cubicBezTo>
                    <a:pt x="125" y="279"/>
                    <a:pt x="132" y="283"/>
                    <a:pt x="139" y="283"/>
                  </a:cubicBezTo>
                  <a:cubicBezTo>
                    <a:pt x="141" y="283"/>
                    <a:pt x="144" y="283"/>
                    <a:pt x="147" y="281"/>
                  </a:cubicBezTo>
                  <a:cubicBezTo>
                    <a:pt x="156" y="277"/>
                    <a:pt x="160" y="266"/>
                    <a:pt x="156" y="257"/>
                  </a:cubicBezTo>
                  <a:cubicBezTo>
                    <a:pt x="125" y="188"/>
                    <a:pt x="125" y="188"/>
                    <a:pt x="125" y="188"/>
                  </a:cubicBezTo>
                  <a:cubicBezTo>
                    <a:pt x="177" y="150"/>
                    <a:pt x="177" y="150"/>
                    <a:pt x="177" y="150"/>
                  </a:cubicBezTo>
                  <a:cubicBezTo>
                    <a:pt x="180" y="148"/>
                    <a:pt x="182" y="145"/>
                    <a:pt x="183" y="143"/>
                  </a:cubicBezTo>
                  <a:cubicBezTo>
                    <a:pt x="191" y="132"/>
                    <a:pt x="187" y="119"/>
                    <a:pt x="179" y="106"/>
                  </a:cubicBezTo>
                  <a:cubicBezTo>
                    <a:pt x="139" y="44"/>
                    <a:pt x="139" y="44"/>
                    <a:pt x="139" y="44"/>
                  </a:cubicBezTo>
                  <a:cubicBezTo>
                    <a:pt x="170" y="33"/>
                    <a:pt x="170" y="33"/>
                    <a:pt x="170" y="33"/>
                  </a:cubicBezTo>
                  <a:cubicBezTo>
                    <a:pt x="223" y="60"/>
                    <a:pt x="223" y="60"/>
                    <a:pt x="223" y="60"/>
                  </a:cubicBezTo>
                  <a:cubicBezTo>
                    <a:pt x="226" y="61"/>
                    <a:pt x="228" y="61"/>
                    <a:pt x="231" y="61"/>
                  </a:cubicBezTo>
                  <a:cubicBezTo>
                    <a:pt x="236" y="61"/>
                    <a:pt x="241" y="58"/>
                    <a:pt x="243" y="53"/>
                  </a:cubicBezTo>
                  <a:cubicBezTo>
                    <a:pt x="247" y="46"/>
                    <a:pt x="245" y="37"/>
                    <a:pt x="236" y="33"/>
                  </a:cubicBezTo>
                  <a:cubicBezTo>
                    <a:pt x="178" y="1"/>
                    <a:pt x="178" y="1"/>
                    <a:pt x="178" y="1"/>
                  </a:cubicBezTo>
                  <a:cubicBezTo>
                    <a:pt x="175" y="0"/>
                    <a:pt x="170" y="0"/>
                    <a:pt x="166" y="1"/>
                  </a:cubicBezTo>
                  <a:cubicBezTo>
                    <a:pt x="114" y="19"/>
                    <a:pt x="114" y="19"/>
                    <a:pt x="114" y="19"/>
                  </a:cubicBezTo>
                  <a:cubicBezTo>
                    <a:pt x="112" y="20"/>
                    <a:pt x="110" y="21"/>
                    <a:pt x="108" y="23"/>
                  </a:cubicBezTo>
                  <a:cubicBezTo>
                    <a:pt x="86" y="38"/>
                    <a:pt x="86" y="38"/>
                    <a:pt x="86" y="38"/>
                  </a:cubicBezTo>
                  <a:cubicBezTo>
                    <a:pt x="83" y="40"/>
                    <a:pt x="81" y="43"/>
                    <a:pt x="80" y="45"/>
                  </a:cubicBezTo>
                  <a:cubicBezTo>
                    <a:pt x="80" y="46"/>
                    <a:pt x="79" y="47"/>
                    <a:pt x="79" y="48"/>
                  </a:cubicBezTo>
                  <a:cubicBezTo>
                    <a:pt x="64" y="94"/>
                    <a:pt x="64" y="94"/>
                    <a:pt x="64" y="94"/>
                  </a:cubicBezTo>
                  <a:cubicBezTo>
                    <a:pt x="14" y="106"/>
                    <a:pt x="14" y="106"/>
                    <a:pt x="14"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5" name="组合 14"/>
          <p:cNvGrpSpPr/>
          <p:nvPr/>
        </p:nvGrpSpPr>
        <p:grpSpPr>
          <a:xfrm>
            <a:off x="4028157" y="2286435"/>
            <a:ext cx="510412" cy="456394"/>
            <a:chOff x="5514975" y="2330451"/>
            <a:chExt cx="735013" cy="657225"/>
          </a:xfrm>
          <a:solidFill>
            <a:srgbClr val="3E4D60"/>
          </a:solidFill>
        </p:grpSpPr>
        <p:sp>
          <p:nvSpPr>
            <p:cNvPr id="16" name="Freeform 11"/>
            <p:cNvSpPr>
              <a:spLocks noEditPoints="1"/>
            </p:cNvSpPr>
            <p:nvPr/>
          </p:nvSpPr>
          <p:spPr bwMode="auto">
            <a:xfrm>
              <a:off x="5962650" y="2709863"/>
              <a:ext cx="287338" cy="174625"/>
            </a:xfrm>
            <a:custGeom>
              <a:avLst/>
              <a:gdLst>
                <a:gd name="T0" fmla="*/ 52 w 129"/>
                <a:gd name="T1" fmla="*/ 35 h 79"/>
                <a:gd name="T2" fmla="*/ 24 w 129"/>
                <a:gd name="T3" fmla="*/ 0 h 79"/>
                <a:gd name="T4" fmla="*/ 10 w 129"/>
                <a:gd name="T5" fmla="*/ 18 h 79"/>
                <a:gd name="T6" fmla="*/ 0 w 129"/>
                <a:gd name="T7" fmla="*/ 23 h 79"/>
                <a:gd name="T8" fmla="*/ 29 w 129"/>
                <a:gd name="T9" fmla="*/ 60 h 79"/>
                <a:gd name="T10" fmla="*/ 39 w 129"/>
                <a:gd name="T11" fmla="*/ 66 h 79"/>
                <a:gd name="T12" fmla="*/ 107 w 129"/>
                <a:gd name="T13" fmla="*/ 79 h 79"/>
                <a:gd name="T14" fmla="*/ 111 w 129"/>
                <a:gd name="T15" fmla="*/ 79 h 79"/>
                <a:gd name="T16" fmla="*/ 127 w 129"/>
                <a:gd name="T17" fmla="*/ 66 h 79"/>
                <a:gd name="T18" fmla="*/ 114 w 129"/>
                <a:gd name="T19" fmla="*/ 47 h 79"/>
                <a:gd name="T20" fmla="*/ 52 w 129"/>
                <a:gd name="T21" fmla="*/ 35 h 79"/>
                <a:gd name="T22" fmla="*/ 114 w 129"/>
                <a:gd name="T23" fmla="*/ 47 h 79"/>
                <a:gd name="T24" fmla="*/ 114 w 129"/>
                <a:gd name="T25"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79">
                  <a:moveTo>
                    <a:pt x="52" y="35"/>
                  </a:moveTo>
                  <a:cubicBezTo>
                    <a:pt x="24" y="0"/>
                    <a:pt x="24" y="0"/>
                    <a:pt x="24" y="0"/>
                  </a:cubicBezTo>
                  <a:cubicBezTo>
                    <a:pt x="22" y="8"/>
                    <a:pt x="17" y="14"/>
                    <a:pt x="10" y="18"/>
                  </a:cubicBezTo>
                  <a:cubicBezTo>
                    <a:pt x="0" y="23"/>
                    <a:pt x="0" y="23"/>
                    <a:pt x="0" y="23"/>
                  </a:cubicBezTo>
                  <a:cubicBezTo>
                    <a:pt x="29" y="60"/>
                    <a:pt x="29" y="60"/>
                    <a:pt x="29" y="60"/>
                  </a:cubicBezTo>
                  <a:cubicBezTo>
                    <a:pt x="32" y="63"/>
                    <a:pt x="35" y="65"/>
                    <a:pt x="39" y="66"/>
                  </a:cubicBezTo>
                  <a:cubicBezTo>
                    <a:pt x="107" y="79"/>
                    <a:pt x="107" y="79"/>
                    <a:pt x="107" y="79"/>
                  </a:cubicBezTo>
                  <a:cubicBezTo>
                    <a:pt x="108" y="79"/>
                    <a:pt x="110" y="79"/>
                    <a:pt x="111" y="79"/>
                  </a:cubicBezTo>
                  <a:cubicBezTo>
                    <a:pt x="118" y="79"/>
                    <a:pt x="125" y="74"/>
                    <a:pt x="127" y="66"/>
                  </a:cubicBezTo>
                  <a:cubicBezTo>
                    <a:pt x="129" y="57"/>
                    <a:pt x="123" y="48"/>
                    <a:pt x="114" y="47"/>
                  </a:cubicBezTo>
                  <a:lnTo>
                    <a:pt x="52" y="35"/>
                  </a:lnTo>
                  <a:close/>
                  <a:moveTo>
                    <a:pt x="114" y="47"/>
                  </a:moveTo>
                  <a:cubicBezTo>
                    <a:pt x="114" y="47"/>
                    <a:pt x="114" y="47"/>
                    <a:pt x="114" y="4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7" name="Freeform 12"/>
            <p:cNvSpPr>
              <a:spLocks noEditPoints="1"/>
            </p:cNvSpPr>
            <p:nvPr/>
          </p:nvSpPr>
          <p:spPr bwMode="auto">
            <a:xfrm>
              <a:off x="5594350" y="2330451"/>
              <a:ext cx="160338" cy="161925"/>
            </a:xfrm>
            <a:custGeom>
              <a:avLst/>
              <a:gdLst>
                <a:gd name="T0" fmla="*/ 0 w 72"/>
                <a:gd name="T1" fmla="*/ 36 h 73"/>
                <a:gd name="T2" fmla="*/ 36 w 72"/>
                <a:gd name="T3" fmla="*/ 0 h 73"/>
                <a:gd name="T4" fmla="*/ 72 w 72"/>
                <a:gd name="T5" fmla="*/ 36 h 73"/>
                <a:gd name="T6" fmla="*/ 36 w 72"/>
                <a:gd name="T7" fmla="*/ 73 h 73"/>
                <a:gd name="T8" fmla="*/ 0 w 72"/>
                <a:gd name="T9" fmla="*/ 36 h 73"/>
                <a:gd name="T10" fmla="*/ 0 w 72"/>
                <a:gd name="T11" fmla="*/ 36 h 73"/>
                <a:gd name="T12" fmla="*/ 0 w 72"/>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72" h="73">
                  <a:moveTo>
                    <a:pt x="0" y="36"/>
                  </a:moveTo>
                  <a:cubicBezTo>
                    <a:pt x="0" y="16"/>
                    <a:pt x="16" y="0"/>
                    <a:pt x="36" y="0"/>
                  </a:cubicBezTo>
                  <a:cubicBezTo>
                    <a:pt x="56" y="0"/>
                    <a:pt x="72" y="16"/>
                    <a:pt x="72" y="36"/>
                  </a:cubicBezTo>
                  <a:cubicBezTo>
                    <a:pt x="72" y="56"/>
                    <a:pt x="56" y="73"/>
                    <a:pt x="36" y="73"/>
                  </a:cubicBezTo>
                  <a:cubicBezTo>
                    <a:pt x="16" y="73"/>
                    <a:pt x="0" y="56"/>
                    <a:pt x="0" y="36"/>
                  </a:cubicBezTo>
                  <a:close/>
                  <a:moveTo>
                    <a:pt x="0" y="36"/>
                  </a:moveTo>
                  <a:cubicBezTo>
                    <a:pt x="0" y="36"/>
                    <a:pt x="0" y="36"/>
                    <a:pt x="0" y="3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8" name="Freeform 13"/>
            <p:cNvSpPr>
              <a:spLocks noEditPoints="1"/>
            </p:cNvSpPr>
            <p:nvPr/>
          </p:nvSpPr>
          <p:spPr bwMode="auto">
            <a:xfrm>
              <a:off x="5514975" y="2379663"/>
              <a:ext cx="541338" cy="608013"/>
            </a:xfrm>
            <a:custGeom>
              <a:avLst/>
              <a:gdLst>
                <a:gd name="T0" fmla="*/ 151 w 243"/>
                <a:gd name="T1" fmla="*/ 5 h 273"/>
                <a:gd name="T2" fmla="*/ 60 w 243"/>
                <a:gd name="T3" fmla="*/ 92 h 273"/>
                <a:gd name="T4" fmla="*/ 29 w 243"/>
                <a:gd name="T5" fmla="*/ 64 h 273"/>
                <a:gd name="T6" fmla="*/ 18 w 243"/>
                <a:gd name="T7" fmla="*/ 59 h 273"/>
                <a:gd name="T8" fmla="*/ 6 w 243"/>
                <a:gd name="T9" fmla="*/ 64 h 273"/>
                <a:gd name="T10" fmla="*/ 7 w 243"/>
                <a:gd name="T11" fmla="*/ 87 h 273"/>
                <a:gd name="T12" fmla="*/ 48 w 243"/>
                <a:gd name="T13" fmla="*/ 126 h 273"/>
                <a:gd name="T14" fmla="*/ 59 w 243"/>
                <a:gd name="T15" fmla="*/ 130 h 273"/>
                <a:gd name="T16" fmla="*/ 70 w 243"/>
                <a:gd name="T17" fmla="*/ 126 h 273"/>
                <a:gd name="T18" fmla="*/ 106 w 243"/>
                <a:gd name="T19" fmla="*/ 95 h 273"/>
                <a:gd name="T20" fmla="*/ 154 w 243"/>
                <a:gd name="T21" fmla="*/ 147 h 273"/>
                <a:gd name="T22" fmla="*/ 108 w 243"/>
                <a:gd name="T23" fmla="*/ 170 h 273"/>
                <a:gd name="T24" fmla="*/ 100 w 243"/>
                <a:gd name="T25" fmla="*/ 180 h 273"/>
                <a:gd name="T26" fmla="*/ 101 w 243"/>
                <a:gd name="T27" fmla="*/ 193 h 273"/>
                <a:gd name="T28" fmla="*/ 146 w 243"/>
                <a:gd name="T29" fmla="*/ 265 h 273"/>
                <a:gd name="T30" fmla="*/ 160 w 243"/>
                <a:gd name="T31" fmla="*/ 273 h 273"/>
                <a:gd name="T32" fmla="*/ 169 w 243"/>
                <a:gd name="T33" fmla="*/ 270 h 273"/>
                <a:gd name="T34" fmla="*/ 174 w 243"/>
                <a:gd name="T35" fmla="*/ 248 h 273"/>
                <a:gd name="T36" fmla="*/ 139 w 243"/>
                <a:gd name="T37" fmla="*/ 191 h 273"/>
                <a:gd name="T38" fmla="*/ 195 w 243"/>
                <a:gd name="T39" fmla="*/ 163 h 273"/>
                <a:gd name="T40" fmla="*/ 206 w 243"/>
                <a:gd name="T41" fmla="*/ 157 h 273"/>
                <a:gd name="T42" fmla="*/ 211 w 243"/>
                <a:gd name="T43" fmla="*/ 131 h 273"/>
                <a:gd name="T44" fmla="*/ 210 w 243"/>
                <a:gd name="T45" fmla="*/ 130 h 273"/>
                <a:gd name="T46" fmla="*/ 145 w 243"/>
                <a:gd name="T47" fmla="*/ 60 h 273"/>
                <a:gd name="T48" fmla="*/ 169 w 243"/>
                <a:gd name="T49" fmla="*/ 34 h 273"/>
                <a:gd name="T50" fmla="*/ 222 w 243"/>
                <a:gd name="T51" fmla="*/ 46 h 273"/>
                <a:gd name="T52" fmla="*/ 225 w 243"/>
                <a:gd name="T53" fmla="*/ 47 h 273"/>
                <a:gd name="T54" fmla="*/ 241 w 243"/>
                <a:gd name="T55" fmla="*/ 34 h 273"/>
                <a:gd name="T56" fmla="*/ 229 w 243"/>
                <a:gd name="T57" fmla="*/ 15 h 273"/>
                <a:gd name="T58" fmla="*/ 167 w 243"/>
                <a:gd name="T59" fmla="*/ 0 h 273"/>
                <a:gd name="T60" fmla="*/ 162 w 243"/>
                <a:gd name="T61" fmla="*/ 0 h 273"/>
                <a:gd name="T62" fmla="*/ 151 w 243"/>
                <a:gd name="T63" fmla="*/ 5 h 273"/>
                <a:gd name="T64" fmla="*/ 151 w 243"/>
                <a:gd name="T65" fmla="*/ 5 h 273"/>
                <a:gd name="T66" fmla="*/ 151 w 243"/>
                <a:gd name="T67" fmla="*/ 5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3" h="273">
                  <a:moveTo>
                    <a:pt x="151" y="5"/>
                  </a:moveTo>
                  <a:cubicBezTo>
                    <a:pt x="137" y="19"/>
                    <a:pt x="60" y="92"/>
                    <a:pt x="60" y="92"/>
                  </a:cubicBezTo>
                  <a:cubicBezTo>
                    <a:pt x="29" y="64"/>
                    <a:pt x="29" y="64"/>
                    <a:pt x="29" y="64"/>
                  </a:cubicBezTo>
                  <a:cubicBezTo>
                    <a:pt x="26" y="61"/>
                    <a:pt x="22" y="59"/>
                    <a:pt x="18" y="59"/>
                  </a:cubicBezTo>
                  <a:cubicBezTo>
                    <a:pt x="13" y="59"/>
                    <a:pt x="9" y="61"/>
                    <a:pt x="6" y="64"/>
                  </a:cubicBezTo>
                  <a:cubicBezTo>
                    <a:pt x="0" y="71"/>
                    <a:pt x="0" y="81"/>
                    <a:pt x="7" y="87"/>
                  </a:cubicBezTo>
                  <a:cubicBezTo>
                    <a:pt x="48" y="126"/>
                    <a:pt x="48" y="126"/>
                    <a:pt x="48" y="126"/>
                  </a:cubicBezTo>
                  <a:cubicBezTo>
                    <a:pt x="51" y="128"/>
                    <a:pt x="55" y="130"/>
                    <a:pt x="59" y="130"/>
                  </a:cubicBezTo>
                  <a:cubicBezTo>
                    <a:pt x="63" y="130"/>
                    <a:pt x="67" y="129"/>
                    <a:pt x="70" y="126"/>
                  </a:cubicBezTo>
                  <a:cubicBezTo>
                    <a:pt x="106" y="95"/>
                    <a:pt x="106" y="95"/>
                    <a:pt x="106" y="95"/>
                  </a:cubicBezTo>
                  <a:cubicBezTo>
                    <a:pt x="154" y="147"/>
                    <a:pt x="154" y="147"/>
                    <a:pt x="154" y="147"/>
                  </a:cubicBezTo>
                  <a:cubicBezTo>
                    <a:pt x="108" y="170"/>
                    <a:pt x="108" y="170"/>
                    <a:pt x="108" y="170"/>
                  </a:cubicBezTo>
                  <a:cubicBezTo>
                    <a:pt x="104" y="172"/>
                    <a:pt x="101" y="176"/>
                    <a:pt x="100" y="180"/>
                  </a:cubicBezTo>
                  <a:cubicBezTo>
                    <a:pt x="98" y="185"/>
                    <a:pt x="99" y="189"/>
                    <a:pt x="101" y="193"/>
                  </a:cubicBezTo>
                  <a:cubicBezTo>
                    <a:pt x="146" y="265"/>
                    <a:pt x="146" y="265"/>
                    <a:pt x="146" y="265"/>
                  </a:cubicBezTo>
                  <a:cubicBezTo>
                    <a:pt x="149" y="270"/>
                    <a:pt x="154" y="273"/>
                    <a:pt x="160" y="273"/>
                  </a:cubicBezTo>
                  <a:cubicBezTo>
                    <a:pt x="163" y="273"/>
                    <a:pt x="166" y="272"/>
                    <a:pt x="169" y="270"/>
                  </a:cubicBezTo>
                  <a:cubicBezTo>
                    <a:pt x="176" y="266"/>
                    <a:pt x="179" y="255"/>
                    <a:pt x="174" y="248"/>
                  </a:cubicBezTo>
                  <a:cubicBezTo>
                    <a:pt x="139" y="191"/>
                    <a:pt x="139" y="191"/>
                    <a:pt x="139" y="191"/>
                  </a:cubicBezTo>
                  <a:cubicBezTo>
                    <a:pt x="195" y="163"/>
                    <a:pt x="195" y="163"/>
                    <a:pt x="195" y="163"/>
                  </a:cubicBezTo>
                  <a:cubicBezTo>
                    <a:pt x="206" y="157"/>
                    <a:pt x="206" y="157"/>
                    <a:pt x="206" y="157"/>
                  </a:cubicBezTo>
                  <a:cubicBezTo>
                    <a:pt x="216" y="152"/>
                    <a:pt x="218" y="139"/>
                    <a:pt x="211" y="131"/>
                  </a:cubicBezTo>
                  <a:cubicBezTo>
                    <a:pt x="211" y="131"/>
                    <a:pt x="211" y="130"/>
                    <a:pt x="210" y="130"/>
                  </a:cubicBezTo>
                  <a:cubicBezTo>
                    <a:pt x="189" y="106"/>
                    <a:pt x="167" y="83"/>
                    <a:pt x="145" y="60"/>
                  </a:cubicBezTo>
                  <a:cubicBezTo>
                    <a:pt x="148" y="56"/>
                    <a:pt x="165" y="38"/>
                    <a:pt x="169" y="34"/>
                  </a:cubicBezTo>
                  <a:cubicBezTo>
                    <a:pt x="222" y="46"/>
                    <a:pt x="222" y="46"/>
                    <a:pt x="222" y="46"/>
                  </a:cubicBezTo>
                  <a:cubicBezTo>
                    <a:pt x="223" y="47"/>
                    <a:pt x="224" y="47"/>
                    <a:pt x="225" y="47"/>
                  </a:cubicBezTo>
                  <a:cubicBezTo>
                    <a:pt x="233" y="47"/>
                    <a:pt x="239" y="42"/>
                    <a:pt x="241" y="34"/>
                  </a:cubicBezTo>
                  <a:cubicBezTo>
                    <a:pt x="243" y="26"/>
                    <a:pt x="238" y="17"/>
                    <a:pt x="229" y="15"/>
                  </a:cubicBezTo>
                  <a:cubicBezTo>
                    <a:pt x="167" y="0"/>
                    <a:pt x="167" y="0"/>
                    <a:pt x="167" y="0"/>
                  </a:cubicBezTo>
                  <a:cubicBezTo>
                    <a:pt x="165" y="0"/>
                    <a:pt x="164" y="0"/>
                    <a:pt x="162" y="0"/>
                  </a:cubicBezTo>
                  <a:cubicBezTo>
                    <a:pt x="158" y="0"/>
                    <a:pt x="155" y="1"/>
                    <a:pt x="151" y="5"/>
                  </a:cubicBezTo>
                  <a:close/>
                  <a:moveTo>
                    <a:pt x="151" y="5"/>
                  </a:moveTo>
                  <a:cubicBezTo>
                    <a:pt x="151" y="5"/>
                    <a:pt x="151" y="5"/>
                    <a:pt x="151"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9" name="组合 18"/>
          <p:cNvGrpSpPr/>
          <p:nvPr/>
        </p:nvGrpSpPr>
        <p:grpSpPr>
          <a:xfrm>
            <a:off x="3044737" y="1024015"/>
            <a:ext cx="357178" cy="513719"/>
            <a:chOff x="4256087" y="1109663"/>
            <a:chExt cx="514350" cy="739775"/>
          </a:xfrm>
          <a:solidFill>
            <a:srgbClr val="3E4D60"/>
          </a:solidFill>
        </p:grpSpPr>
        <p:sp>
          <p:nvSpPr>
            <p:cNvPr id="20" name="Freeform 14"/>
            <p:cNvSpPr>
              <a:spLocks noEditPoints="1"/>
            </p:cNvSpPr>
            <p:nvPr/>
          </p:nvSpPr>
          <p:spPr bwMode="auto">
            <a:xfrm>
              <a:off x="4427537" y="1130301"/>
              <a:ext cx="171450" cy="168275"/>
            </a:xfrm>
            <a:custGeom>
              <a:avLst/>
              <a:gdLst>
                <a:gd name="T0" fmla="*/ 39 w 77"/>
                <a:gd name="T1" fmla="*/ 76 h 76"/>
                <a:gd name="T2" fmla="*/ 52 w 77"/>
                <a:gd name="T3" fmla="*/ 74 h 76"/>
                <a:gd name="T4" fmla="*/ 73 w 77"/>
                <a:gd name="T5" fmla="*/ 53 h 76"/>
                <a:gd name="T6" fmla="*/ 72 w 77"/>
                <a:gd name="T7" fmla="*/ 22 h 76"/>
                <a:gd name="T8" fmla="*/ 48 w 77"/>
                <a:gd name="T9" fmla="*/ 3 h 76"/>
                <a:gd name="T10" fmla="*/ 17 w 77"/>
                <a:gd name="T11" fmla="*/ 8 h 76"/>
                <a:gd name="T12" fmla="*/ 2 w 77"/>
                <a:gd name="T13" fmla="*/ 34 h 76"/>
                <a:gd name="T14" fmla="*/ 11 w 77"/>
                <a:gd name="T15" fmla="*/ 64 h 76"/>
                <a:gd name="T16" fmla="*/ 39 w 77"/>
                <a:gd name="T17" fmla="*/ 76 h 76"/>
                <a:gd name="T18" fmla="*/ 39 w 77"/>
                <a:gd name="T19" fmla="*/ 76 h 76"/>
                <a:gd name="T20" fmla="*/ 39 w 77"/>
                <a:gd name="T21"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76">
                  <a:moveTo>
                    <a:pt x="39" y="76"/>
                  </a:moveTo>
                  <a:cubicBezTo>
                    <a:pt x="43" y="76"/>
                    <a:pt x="48" y="75"/>
                    <a:pt x="52" y="74"/>
                  </a:cubicBezTo>
                  <a:cubicBezTo>
                    <a:pt x="62" y="70"/>
                    <a:pt x="69" y="62"/>
                    <a:pt x="73" y="53"/>
                  </a:cubicBezTo>
                  <a:cubicBezTo>
                    <a:pt x="77" y="43"/>
                    <a:pt x="77" y="31"/>
                    <a:pt x="72" y="22"/>
                  </a:cubicBezTo>
                  <a:cubicBezTo>
                    <a:pt x="67" y="12"/>
                    <a:pt x="58" y="5"/>
                    <a:pt x="48" y="3"/>
                  </a:cubicBezTo>
                  <a:cubicBezTo>
                    <a:pt x="38" y="0"/>
                    <a:pt x="26" y="2"/>
                    <a:pt x="17" y="8"/>
                  </a:cubicBezTo>
                  <a:cubicBezTo>
                    <a:pt x="9" y="14"/>
                    <a:pt x="3" y="24"/>
                    <a:pt x="2" y="34"/>
                  </a:cubicBezTo>
                  <a:cubicBezTo>
                    <a:pt x="0" y="45"/>
                    <a:pt x="4" y="56"/>
                    <a:pt x="11" y="64"/>
                  </a:cubicBezTo>
                  <a:cubicBezTo>
                    <a:pt x="18" y="71"/>
                    <a:pt x="28" y="76"/>
                    <a:pt x="39" y="76"/>
                  </a:cubicBezTo>
                  <a:close/>
                  <a:moveTo>
                    <a:pt x="39" y="76"/>
                  </a:moveTo>
                  <a:cubicBezTo>
                    <a:pt x="39" y="76"/>
                    <a:pt x="39" y="76"/>
                    <a:pt x="39" y="7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21" name="Freeform 15"/>
            <p:cNvSpPr>
              <a:spLocks noEditPoints="1"/>
            </p:cNvSpPr>
            <p:nvPr/>
          </p:nvSpPr>
          <p:spPr bwMode="auto">
            <a:xfrm>
              <a:off x="4256087" y="1109663"/>
              <a:ext cx="514350" cy="739775"/>
            </a:xfrm>
            <a:custGeom>
              <a:avLst/>
              <a:gdLst>
                <a:gd name="T0" fmla="*/ 7 w 231"/>
                <a:gd name="T1" fmla="*/ 4 h 332"/>
                <a:gd name="T2" fmla="*/ 7 w 231"/>
                <a:gd name="T3" fmla="*/ 4 h 332"/>
                <a:gd name="T4" fmla="*/ 3 w 231"/>
                <a:gd name="T5" fmla="*/ 21 h 332"/>
                <a:gd name="T6" fmla="*/ 50 w 231"/>
                <a:gd name="T7" fmla="*/ 108 h 332"/>
                <a:gd name="T8" fmla="*/ 43 w 231"/>
                <a:gd name="T9" fmla="*/ 121 h 332"/>
                <a:gd name="T10" fmla="*/ 29 w 231"/>
                <a:gd name="T11" fmla="*/ 172 h 332"/>
                <a:gd name="T12" fmla="*/ 25 w 231"/>
                <a:gd name="T13" fmla="*/ 197 h 332"/>
                <a:gd name="T14" fmla="*/ 24 w 231"/>
                <a:gd name="T15" fmla="*/ 208 h 332"/>
                <a:gd name="T16" fmla="*/ 24 w 231"/>
                <a:gd name="T17" fmla="*/ 219 h 332"/>
                <a:gd name="T18" fmla="*/ 23 w 231"/>
                <a:gd name="T19" fmla="*/ 222 h 332"/>
                <a:gd name="T20" fmla="*/ 17 w 231"/>
                <a:gd name="T21" fmla="*/ 238 h 332"/>
                <a:gd name="T22" fmla="*/ 10 w 231"/>
                <a:gd name="T23" fmla="*/ 264 h 332"/>
                <a:gd name="T24" fmla="*/ 6 w 231"/>
                <a:gd name="T25" fmla="*/ 312 h 332"/>
                <a:gd name="T26" fmla="*/ 21 w 231"/>
                <a:gd name="T27" fmla="*/ 327 h 332"/>
                <a:gd name="T28" fmla="*/ 31 w 231"/>
                <a:gd name="T29" fmla="*/ 326 h 332"/>
                <a:gd name="T30" fmla="*/ 48 w 231"/>
                <a:gd name="T31" fmla="*/ 315 h 332"/>
                <a:gd name="T32" fmla="*/ 57 w 231"/>
                <a:gd name="T33" fmla="*/ 300 h 332"/>
                <a:gd name="T34" fmla="*/ 48 w 231"/>
                <a:gd name="T35" fmla="*/ 279 h 332"/>
                <a:gd name="T36" fmla="*/ 59 w 231"/>
                <a:gd name="T37" fmla="*/ 255 h 332"/>
                <a:gd name="T38" fmla="*/ 65 w 231"/>
                <a:gd name="T39" fmla="*/ 256 h 332"/>
                <a:gd name="T40" fmla="*/ 69 w 231"/>
                <a:gd name="T41" fmla="*/ 272 h 332"/>
                <a:gd name="T42" fmla="*/ 76 w 231"/>
                <a:gd name="T43" fmla="*/ 296 h 332"/>
                <a:gd name="T44" fmla="*/ 81 w 231"/>
                <a:gd name="T45" fmla="*/ 308 h 332"/>
                <a:gd name="T46" fmla="*/ 85 w 231"/>
                <a:gd name="T47" fmla="*/ 313 h 332"/>
                <a:gd name="T48" fmla="*/ 87 w 231"/>
                <a:gd name="T49" fmla="*/ 316 h 332"/>
                <a:gd name="T50" fmla="*/ 87 w 231"/>
                <a:gd name="T51" fmla="*/ 316 h 332"/>
                <a:gd name="T52" fmla="*/ 87 w 231"/>
                <a:gd name="T53" fmla="*/ 316 h 332"/>
                <a:gd name="T54" fmla="*/ 91 w 231"/>
                <a:gd name="T55" fmla="*/ 321 h 332"/>
                <a:gd name="T56" fmla="*/ 112 w 231"/>
                <a:gd name="T57" fmla="*/ 331 h 332"/>
                <a:gd name="T58" fmla="*/ 136 w 231"/>
                <a:gd name="T59" fmla="*/ 330 h 332"/>
                <a:gd name="T60" fmla="*/ 176 w 231"/>
                <a:gd name="T61" fmla="*/ 314 h 332"/>
                <a:gd name="T62" fmla="*/ 184 w 231"/>
                <a:gd name="T63" fmla="*/ 304 h 332"/>
                <a:gd name="T64" fmla="*/ 178 w 231"/>
                <a:gd name="T65" fmla="*/ 287 h 332"/>
                <a:gd name="T66" fmla="*/ 170 w 231"/>
                <a:gd name="T67" fmla="*/ 284 h 332"/>
                <a:gd name="T68" fmla="*/ 165 w 231"/>
                <a:gd name="T69" fmla="*/ 284 h 332"/>
                <a:gd name="T70" fmla="*/ 161 w 231"/>
                <a:gd name="T71" fmla="*/ 286 h 332"/>
                <a:gd name="T72" fmla="*/ 153 w 231"/>
                <a:gd name="T73" fmla="*/ 289 h 332"/>
                <a:gd name="T74" fmla="*/ 142 w 231"/>
                <a:gd name="T75" fmla="*/ 293 h 332"/>
                <a:gd name="T76" fmla="*/ 129 w 231"/>
                <a:gd name="T77" fmla="*/ 296 h 332"/>
                <a:gd name="T78" fmla="*/ 117 w 231"/>
                <a:gd name="T79" fmla="*/ 296 h 332"/>
                <a:gd name="T80" fmla="*/ 112 w 231"/>
                <a:gd name="T81" fmla="*/ 280 h 332"/>
                <a:gd name="T82" fmla="*/ 109 w 231"/>
                <a:gd name="T83" fmla="*/ 254 h 332"/>
                <a:gd name="T84" fmla="*/ 107 w 231"/>
                <a:gd name="T85" fmla="*/ 229 h 332"/>
                <a:gd name="T86" fmla="*/ 111 w 231"/>
                <a:gd name="T87" fmla="*/ 211 h 332"/>
                <a:gd name="T88" fmla="*/ 111 w 231"/>
                <a:gd name="T89" fmla="*/ 192 h 332"/>
                <a:gd name="T90" fmla="*/ 114 w 231"/>
                <a:gd name="T91" fmla="*/ 166 h 332"/>
                <a:gd name="T92" fmla="*/ 122 w 231"/>
                <a:gd name="T93" fmla="*/ 137 h 332"/>
                <a:gd name="T94" fmla="*/ 221 w 231"/>
                <a:gd name="T95" fmla="*/ 101 h 332"/>
                <a:gd name="T96" fmla="*/ 222 w 231"/>
                <a:gd name="T97" fmla="*/ 100 h 332"/>
                <a:gd name="T98" fmla="*/ 229 w 231"/>
                <a:gd name="T99" fmla="*/ 84 h 332"/>
                <a:gd name="T100" fmla="*/ 213 w 231"/>
                <a:gd name="T101" fmla="*/ 76 h 332"/>
                <a:gd name="T102" fmla="*/ 115 w 231"/>
                <a:gd name="T103" fmla="*/ 100 h 332"/>
                <a:gd name="T104" fmla="*/ 80 w 231"/>
                <a:gd name="T105" fmla="*/ 86 h 332"/>
                <a:gd name="T106" fmla="*/ 26 w 231"/>
                <a:gd name="T107" fmla="*/ 8 h 332"/>
                <a:gd name="T108" fmla="*/ 7 w 231"/>
                <a:gd name="T109" fmla="*/ 4 h 332"/>
                <a:gd name="T110" fmla="*/ 7 w 231"/>
                <a:gd name="T111" fmla="*/ 4 h 332"/>
                <a:gd name="T112" fmla="*/ 7 w 231"/>
                <a:gd name="T113" fmla="*/ 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1" h="332">
                  <a:moveTo>
                    <a:pt x="7" y="4"/>
                  </a:moveTo>
                  <a:cubicBezTo>
                    <a:pt x="2" y="8"/>
                    <a:pt x="13" y="0"/>
                    <a:pt x="7" y="4"/>
                  </a:cubicBezTo>
                  <a:cubicBezTo>
                    <a:pt x="2" y="8"/>
                    <a:pt x="0" y="15"/>
                    <a:pt x="3" y="21"/>
                  </a:cubicBezTo>
                  <a:cubicBezTo>
                    <a:pt x="50" y="108"/>
                    <a:pt x="50" y="108"/>
                    <a:pt x="50" y="108"/>
                  </a:cubicBezTo>
                  <a:cubicBezTo>
                    <a:pt x="47" y="112"/>
                    <a:pt x="45" y="116"/>
                    <a:pt x="43" y="121"/>
                  </a:cubicBezTo>
                  <a:cubicBezTo>
                    <a:pt x="37" y="137"/>
                    <a:pt x="32" y="154"/>
                    <a:pt x="29" y="172"/>
                  </a:cubicBezTo>
                  <a:cubicBezTo>
                    <a:pt x="27" y="180"/>
                    <a:pt x="26" y="189"/>
                    <a:pt x="25" y="197"/>
                  </a:cubicBezTo>
                  <a:cubicBezTo>
                    <a:pt x="25" y="201"/>
                    <a:pt x="24" y="204"/>
                    <a:pt x="24" y="208"/>
                  </a:cubicBezTo>
                  <a:cubicBezTo>
                    <a:pt x="24" y="211"/>
                    <a:pt x="24" y="215"/>
                    <a:pt x="24" y="219"/>
                  </a:cubicBezTo>
                  <a:cubicBezTo>
                    <a:pt x="24" y="220"/>
                    <a:pt x="23" y="221"/>
                    <a:pt x="23" y="222"/>
                  </a:cubicBezTo>
                  <a:cubicBezTo>
                    <a:pt x="21" y="227"/>
                    <a:pt x="19" y="233"/>
                    <a:pt x="17" y="238"/>
                  </a:cubicBezTo>
                  <a:cubicBezTo>
                    <a:pt x="14" y="247"/>
                    <a:pt x="12" y="255"/>
                    <a:pt x="10" y="264"/>
                  </a:cubicBezTo>
                  <a:cubicBezTo>
                    <a:pt x="6" y="279"/>
                    <a:pt x="4" y="296"/>
                    <a:pt x="6" y="312"/>
                  </a:cubicBezTo>
                  <a:cubicBezTo>
                    <a:pt x="8" y="320"/>
                    <a:pt x="14" y="325"/>
                    <a:pt x="21" y="327"/>
                  </a:cubicBezTo>
                  <a:cubicBezTo>
                    <a:pt x="24" y="327"/>
                    <a:pt x="28" y="327"/>
                    <a:pt x="31" y="326"/>
                  </a:cubicBezTo>
                  <a:cubicBezTo>
                    <a:pt x="38" y="324"/>
                    <a:pt x="43" y="320"/>
                    <a:pt x="48" y="315"/>
                  </a:cubicBezTo>
                  <a:cubicBezTo>
                    <a:pt x="52" y="311"/>
                    <a:pt x="55" y="306"/>
                    <a:pt x="57" y="300"/>
                  </a:cubicBezTo>
                  <a:cubicBezTo>
                    <a:pt x="61" y="292"/>
                    <a:pt x="57" y="282"/>
                    <a:pt x="48" y="279"/>
                  </a:cubicBezTo>
                  <a:cubicBezTo>
                    <a:pt x="51" y="271"/>
                    <a:pt x="55" y="263"/>
                    <a:pt x="59" y="255"/>
                  </a:cubicBezTo>
                  <a:cubicBezTo>
                    <a:pt x="61" y="255"/>
                    <a:pt x="63" y="255"/>
                    <a:pt x="65" y="256"/>
                  </a:cubicBezTo>
                  <a:cubicBezTo>
                    <a:pt x="67" y="261"/>
                    <a:pt x="68" y="266"/>
                    <a:pt x="69" y="272"/>
                  </a:cubicBezTo>
                  <a:cubicBezTo>
                    <a:pt x="71" y="280"/>
                    <a:pt x="73" y="288"/>
                    <a:pt x="76" y="296"/>
                  </a:cubicBezTo>
                  <a:cubicBezTo>
                    <a:pt x="78" y="300"/>
                    <a:pt x="79" y="304"/>
                    <a:pt x="81" y="308"/>
                  </a:cubicBezTo>
                  <a:cubicBezTo>
                    <a:pt x="82" y="310"/>
                    <a:pt x="83" y="311"/>
                    <a:pt x="85" y="313"/>
                  </a:cubicBezTo>
                  <a:cubicBezTo>
                    <a:pt x="85" y="314"/>
                    <a:pt x="86" y="315"/>
                    <a:pt x="87" y="316"/>
                  </a:cubicBezTo>
                  <a:cubicBezTo>
                    <a:pt x="87" y="316"/>
                    <a:pt x="87" y="316"/>
                    <a:pt x="87" y="316"/>
                  </a:cubicBezTo>
                  <a:cubicBezTo>
                    <a:pt x="87" y="316"/>
                    <a:pt x="87" y="316"/>
                    <a:pt x="87" y="316"/>
                  </a:cubicBezTo>
                  <a:cubicBezTo>
                    <a:pt x="88" y="318"/>
                    <a:pt x="89" y="319"/>
                    <a:pt x="91" y="321"/>
                  </a:cubicBezTo>
                  <a:cubicBezTo>
                    <a:pt x="96" y="326"/>
                    <a:pt x="104" y="330"/>
                    <a:pt x="112" y="331"/>
                  </a:cubicBezTo>
                  <a:cubicBezTo>
                    <a:pt x="120" y="332"/>
                    <a:pt x="128" y="331"/>
                    <a:pt x="136" y="330"/>
                  </a:cubicBezTo>
                  <a:cubicBezTo>
                    <a:pt x="150" y="327"/>
                    <a:pt x="163" y="321"/>
                    <a:pt x="176" y="314"/>
                  </a:cubicBezTo>
                  <a:cubicBezTo>
                    <a:pt x="180" y="312"/>
                    <a:pt x="183" y="308"/>
                    <a:pt x="184" y="304"/>
                  </a:cubicBezTo>
                  <a:cubicBezTo>
                    <a:pt x="185" y="298"/>
                    <a:pt x="183" y="291"/>
                    <a:pt x="178" y="287"/>
                  </a:cubicBezTo>
                  <a:cubicBezTo>
                    <a:pt x="176" y="285"/>
                    <a:pt x="173" y="284"/>
                    <a:pt x="170" y="284"/>
                  </a:cubicBezTo>
                  <a:cubicBezTo>
                    <a:pt x="168" y="284"/>
                    <a:pt x="167" y="284"/>
                    <a:pt x="165" y="284"/>
                  </a:cubicBezTo>
                  <a:cubicBezTo>
                    <a:pt x="164" y="285"/>
                    <a:pt x="162" y="285"/>
                    <a:pt x="161" y="286"/>
                  </a:cubicBezTo>
                  <a:cubicBezTo>
                    <a:pt x="158" y="287"/>
                    <a:pt x="155" y="288"/>
                    <a:pt x="153" y="289"/>
                  </a:cubicBezTo>
                  <a:cubicBezTo>
                    <a:pt x="149" y="291"/>
                    <a:pt x="145" y="292"/>
                    <a:pt x="142" y="293"/>
                  </a:cubicBezTo>
                  <a:cubicBezTo>
                    <a:pt x="137" y="294"/>
                    <a:pt x="133" y="295"/>
                    <a:pt x="129" y="296"/>
                  </a:cubicBezTo>
                  <a:cubicBezTo>
                    <a:pt x="125" y="296"/>
                    <a:pt x="121" y="297"/>
                    <a:pt x="117" y="296"/>
                  </a:cubicBezTo>
                  <a:cubicBezTo>
                    <a:pt x="117" y="295"/>
                    <a:pt x="114" y="291"/>
                    <a:pt x="112" y="280"/>
                  </a:cubicBezTo>
                  <a:cubicBezTo>
                    <a:pt x="111" y="271"/>
                    <a:pt x="109" y="262"/>
                    <a:pt x="109" y="254"/>
                  </a:cubicBezTo>
                  <a:cubicBezTo>
                    <a:pt x="108" y="245"/>
                    <a:pt x="108" y="237"/>
                    <a:pt x="107" y="229"/>
                  </a:cubicBezTo>
                  <a:cubicBezTo>
                    <a:pt x="110" y="223"/>
                    <a:pt x="111" y="217"/>
                    <a:pt x="111" y="211"/>
                  </a:cubicBezTo>
                  <a:cubicBezTo>
                    <a:pt x="111" y="204"/>
                    <a:pt x="111" y="198"/>
                    <a:pt x="111" y="192"/>
                  </a:cubicBezTo>
                  <a:cubicBezTo>
                    <a:pt x="112" y="183"/>
                    <a:pt x="112" y="174"/>
                    <a:pt x="114" y="166"/>
                  </a:cubicBezTo>
                  <a:cubicBezTo>
                    <a:pt x="117" y="152"/>
                    <a:pt x="122" y="139"/>
                    <a:pt x="122" y="137"/>
                  </a:cubicBezTo>
                  <a:cubicBezTo>
                    <a:pt x="221" y="101"/>
                    <a:pt x="221" y="101"/>
                    <a:pt x="221" y="101"/>
                  </a:cubicBezTo>
                  <a:cubicBezTo>
                    <a:pt x="221" y="101"/>
                    <a:pt x="222" y="100"/>
                    <a:pt x="222" y="100"/>
                  </a:cubicBezTo>
                  <a:cubicBezTo>
                    <a:pt x="228" y="97"/>
                    <a:pt x="231" y="90"/>
                    <a:pt x="229" y="84"/>
                  </a:cubicBezTo>
                  <a:cubicBezTo>
                    <a:pt x="226" y="78"/>
                    <a:pt x="220" y="74"/>
                    <a:pt x="213" y="76"/>
                  </a:cubicBezTo>
                  <a:cubicBezTo>
                    <a:pt x="213" y="76"/>
                    <a:pt x="122" y="99"/>
                    <a:pt x="115" y="100"/>
                  </a:cubicBezTo>
                  <a:cubicBezTo>
                    <a:pt x="100" y="102"/>
                    <a:pt x="90" y="98"/>
                    <a:pt x="80" y="86"/>
                  </a:cubicBezTo>
                  <a:cubicBezTo>
                    <a:pt x="66" y="69"/>
                    <a:pt x="26" y="8"/>
                    <a:pt x="26" y="8"/>
                  </a:cubicBezTo>
                  <a:cubicBezTo>
                    <a:pt x="21" y="2"/>
                    <a:pt x="13" y="0"/>
                    <a:pt x="7" y="4"/>
                  </a:cubicBezTo>
                  <a:close/>
                  <a:moveTo>
                    <a:pt x="7" y="4"/>
                  </a:moveTo>
                  <a:cubicBezTo>
                    <a:pt x="7" y="4"/>
                    <a:pt x="7" y="4"/>
                    <a:pt x="7" y="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22" name="Freeform 16"/>
          <p:cNvSpPr>
            <a:spLocks noEditPoints="1"/>
          </p:cNvSpPr>
          <p:nvPr/>
        </p:nvSpPr>
        <p:spPr bwMode="auto">
          <a:xfrm>
            <a:off x="3354365" y="2821272"/>
            <a:ext cx="1751069" cy="1741348"/>
          </a:xfrm>
          <a:custGeom>
            <a:avLst/>
            <a:gdLst>
              <a:gd name="T0" fmla="*/ 880 w 899"/>
              <a:gd name="T1" fmla="*/ 316 h 894"/>
              <a:gd name="T2" fmla="*/ 809 w 899"/>
              <a:gd name="T3" fmla="*/ 177 h 894"/>
              <a:gd name="T4" fmla="*/ 695 w 899"/>
              <a:gd name="T5" fmla="*/ 70 h 894"/>
              <a:gd name="T6" fmla="*/ 551 w 899"/>
              <a:gd name="T7" fmla="*/ 9 h 894"/>
              <a:gd name="T8" fmla="*/ 395 w 899"/>
              <a:gd name="T9" fmla="*/ 0 h 894"/>
              <a:gd name="T10" fmla="*/ 245 w 899"/>
              <a:gd name="T11" fmla="*/ 46 h 894"/>
              <a:gd name="T12" fmla="*/ 120 w 899"/>
              <a:gd name="T13" fmla="*/ 140 h 894"/>
              <a:gd name="T14" fmla="*/ 35 w 899"/>
              <a:gd name="T15" fmla="*/ 271 h 894"/>
              <a:gd name="T16" fmla="*/ 0 w 899"/>
              <a:gd name="T17" fmla="*/ 423 h 894"/>
              <a:gd name="T18" fmla="*/ 0 w 899"/>
              <a:gd name="T19" fmla="*/ 471 h 894"/>
              <a:gd name="T20" fmla="*/ 35 w 899"/>
              <a:gd name="T21" fmla="*/ 623 h 894"/>
              <a:gd name="T22" fmla="*/ 120 w 899"/>
              <a:gd name="T23" fmla="*/ 754 h 894"/>
              <a:gd name="T24" fmla="*/ 245 w 899"/>
              <a:gd name="T25" fmla="*/ 849 h 894"/>
              <a:gd name="T26" fmla="*/ 395 w 899"/>
              <a:gd name="T27" fmla="*/ 894 h 894"/>
              <a:gd name="T28" fmla="*/ 551 w 899"/>
              <a:gd name="T29" fmla="*/ 886 h 894"/>
              <a:gd name="T30" fmla="*/ 695 w 899"/>
              <a:gd name="T31" fmla="*/ 825 h 894"/>
              <a:gd name="T32" fmla="*/ 809 w 899"/>
              <a:gd name="T33" fmla="*/ 718 h 894"/>
              <a:gd name="T34" fmla="*/ 880 w 899"/>
              <a:gd name="T35" fmla="*/ 579 h 894"/>
              <a:gd name="T36" fmla="*/ 499 w 899"/>
              <a:gd name="T37" fmla="*/ 149 h 894"/>
              <a:gd name="T38" fmla="*/ 499 w 899"/>
              <a:gd name="T39" fmla="*/ 149 h 894"/>
              <a:gd name="T40" fmla="*/ 577 w 899"/>
              <a:gd name="T41" fmla="*/ 348 h 894"/>
              <a:gd name="T42" fmla="*/ 544 w 899"/>
              <a:gd name="T43" fmla="*/ 560 h 894"/>
              <a:gd name="T44" fmla="*/ 576 w 899"/>
              <a:gd name="T45" fmla="*/ 372 h 894"/>
              <a:gd name="T46" fmla="*/ 605 w 899"/>
              <a:gd name="T47" fmla="*/ 402 h 894"/>
              <a:gd name="T48" fmla="*/ 605 w 899"/>
              <a:gd name="T49" fmla="*/ 402 h 894"/>
              <a:gd name="T50" fmla="*/ 569 w 899"/>
              <a:gd name="T51" fmla="*/ 533 h 894"/>
              <a:gd name="T52" fmla="*/ 606 w 899"/>
              <a:gd name="T53" fmla="*/ 487 h 894"/>
              <a:gd name="T54" fmla="*/ 597 w 899"/>
              <a:gd name="T55" fmla="*/ 447 h 894"/>
              <a:gd name="T56" fmla="*/ 610 w 899"/>
              <a:gd name="T57" fmla="*/ 467 h 894"/>
              <a:gd name="T58" fmla="*/ 525 w 899"/>
              <a:gd name="T59" fmla="*/ 321 h 894"/>
              <a:gd name="T60" fmla="*/ 514 w 899"/>
              <a:gd name="T61" fmla="*/ 299 h 894"/>
              <a:gd name="T62" fmla="*/ 455 w 899"/>
              <a:gd name="T63" fmla="*/ 286 h 894"/>
              <a:gd name="T64" fmla="*/ 455 w 899"/>
              <a:gd name="T65" fmla="*/ 286 h 894"/>
              <a:gd name="T66" fmla="*/ 449 w 899"/>
              <a:gd name="T67" fmla="*/ 342 h 894"/>
              <a:gd name="T68" fmla="*/ 513 w 899"/>
              <a:gd name="T69" fmla="*/ 580 h 894"/>
              <a:gd name="T70" fmla="*/ 382 w 899"/>
              <a:gd name="T71" fmla="*/ 594 h 894"/>
              <a:gd name="T72" fmla="*/ 306 w 899"/>
              <a:gd name="T73" fmla="*/ 413 h 894"/>
              <a:gd name="T74" fmla="*/ 306 w 899"/>
              <a:gd name="T75" fmla="*/ 413 h 894"/>
              <a:gd name="T76" fmla="*/ 311 w 899"/>
              <a:gd name="T77" fmla="*/ 396 h 894"/>
              <a:gd name="T78" fmla="*/ 289 w 899"/>
              <a:gd name="T79" fmla="*/ 470 h 894"/>
              <a:gd name="T80" fmla="*/ 313 w 899"/>
              <a:gd name="T81" fmla="*/ 504 h 894"/>
              <a:gd name="T82" fmla="*/ 321 w 899"/>
              <a:gd name="T83" fmla="*/ 520 h 894"/>
              <a:gd name="T84" fmla="*/ 321 w 899"/>
              <a:gd name="T85" fmla="*/ 520 h 894"/>
              <a:gd name="T86" fmla="*/ 340 w 899"/>
              <a:gd name="T87" fmla="*/ 349 h 894"/>
              <a:gd name="T88" fmla="*/ 348 w 899"/>
              <a:gd name="T89" fmla="*/ 573 h 894"/>
              <a:gd name="T90" fmla="*/ 359 w 899"/>
              <a:gd name="T91" fmla="*/ 313 h 894"/>
              <a:gd name="T92" fmla="*/ 435 w 899"/>
              <a:gd name="T93" fmla="*/ 286 h 894"/>
              <a:gd name="T94" fmla="*/ 435 w 899"/>
              <a:gd name="T95" fmla="*/ 286 h 894"/>
              <a:gd name="T96" fmla="*/ 400 w 899"/>
              <a:gd name="T97" fmla="*/ 308 h 894"/>
              <a:gd name="T98" fmla="*/ 312 w 899"/>
              <a:gd name="T99" fmla="*/ 311 h 894"/>
              <a:gd name="T100" fmla="*/ 147 w 899"/>
              <a:gd name="T101" fmla="*/ 447 h 894"/>
              <a:gd name="T102" fmla="*/ 263 w 899"/>
              <a:gd name="T103" fmla="*/ 498 h 894"/>
              <a:gd name="T104" fmla="*/ 312 w 899"/>
              <a:gd name="T105" fmla="*/ 583 h 894"/>
              <a:gd name="T106" fmla="*/ 401 w 899"/>
              <a:gd name="T107" fmla="*/ 602 h 894"/>
              <a:gd name="T108" fmla="*/ 449 w 899"/>
              <a:gd name="T109" fmla="*/ 609 h 894"/>
              <a:gd name="T110" fmla="*/ 461 w 899"/>
              <a:gd name="T111" fmla="*/ 609 h 894"/>
              <a:gd name="T112" fmla="*/ 500 w 899"/>
              <a:gd name="T113" fmla="*/ 601 h 894"/>
              <a:gd name="T114" fmla="*/ 499 w 899"/>
              <a:gd name="T115" fmla="*/ 634 h 894"/>
              <a:gd name="T116" fmla="*/ 732 w 899"/>
              <a:gd name="T117" fmla="*/ 554 h 894"/>
              <a:gd name="T118" fmla="*/ 732 w 899"/>
              <a:gd name="T119" fmla="*/ 341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9" h="894">
                <a:moveTo>
                  <a:pt x="828" y="447"/>
                </a:moveTo>
                <a:cubicBezTo>
                  <a:pt x="828" y="443"/>
                  <a:pt x="828" y="440"/>
                  <a:pt x="828" y="436"/>
                </a:cubicBezTo>
                <a:cubicBezTo>
                  <a:pt x="899" y="423"/>
                  <a:pt x="899" y="423"/>
                  <a:pt x="899" y="423"/>
                </a:cubicBezTo>
                <a:cubicBezTo>
                  <a:pt x="880" y="316"/>
                  <a:pt x="880" y="316"/>
                  <a:pt x="880" y="316"/>
                </a:cubicBezTo>
                <a:cubicBezTo>
                  <a:pt x="809" y="328"/>
                  <a:pt x="809" y="328"/>
                  <a:pt x="809" y="328"/>
                </a:cubicBezTo>
                <a:cubicBezTo>
                  <a:pt x="806" y="321"/>
                  <a:pt x="804" y="314"/>
                  <a:pt x="801" y="307"/>
                </a:cubicBezTo>
                <a:cubicBezTo>
                  <a:pt x="864" y="271"/>
                  <a:pt x="864" y="271"/>
                  <a:pt x="864" y="271"/>
                </a:cubicBezTo>
                <a:cubicBezTo>
                  <a:pt x="809" y="177"/>
                  <a:pt x="809" y="177"/>
                  <a:pt x="809" y="177"/>
                </a:cubicBezTo>
                <a:cubicBezTo>
                  <a:pt x="746" y="213"/>
                  <a:pt x="746" y="213"/>
                  <a:pt x="746" y="213"/>
                </a:cubicBezTo>
                <a:cubicBezTo>
                  <a:pt x="742" y="207"/>
                  <a:pt x="737" y="201"/>
                  <a:pt x="732" y="195"/>
                </a:cubicBezTo>
                <a:cubicBezTo>
                  <a:pt x="778" y="140"/>
                  <a:pt x="778" y="140"/>
                  <a:pt x="778" y="140"/>
                </a:cubicBezTo>
                <a:cubicBezTo>
                  <a:pt x="695" y="70"/>
                  <a:pt x="695" y="70"/>
                  <a:pt x="695" y="70"/>
                </a:cubicBezTo>
                <a:cubicBezTo>
                  <a:pt x="648" y="125"/>
                  <a:pt x="648" y="125"/>
                  <a:pt x="648" y="125"/>
                </a:cubicBezTo>
                <a:cubicBezTo>
                  <a:pt x="642" y="121"/>
                  <a:pt x="635" y="117"/>
                  <a:pt x="629" y="114"/>
                </a:cubicBezTo>
                <a:cubicBezTo>
                  <a:pt x="653" y="46"/>
                  <a:pt x="653" y="46"/>
                  <a:pt x="653" y="46"/>
                </a:cubicBezTo>
                <a:cubicBezTo>
                  <a:pt x="551" y="9"/>
                  <a:pt x="551" y="9"/>
                  <a:pt x="551" y="9"/>
                </a:cubicBezTo>
                <a:cubicBezTo>
                  <a:pt x="526" y="76"/>
                  <a:pt x="526" y="76"/>
                  <a:pt x="526" y="76"/>
                </a:cubicBezTo>
                <a:cubicBezTo>
                  <a:pt x="519" y="75"/>
                  <a:pt x="511" y="74"/>
                  <a:pt x="504" y="73"/>
                </a:cubicBezTo>
                <a:cubicBezTo>
                  <a:pt x="504" y="0"/>
                  <a:pt x="504" y="0"/>
                  <a:pt x="504" y="0"/>
                </a:cubicBezTo>
                <a:cubicBezTo>
                  <a:pt x="395" y="0"/>
                  <a:pt x="395" y="0"/>
                  <a:pt x="395" y="0"/>
                </a:cubicBezTo>
                <a:cubicBezTo>
                  <a:pt x="395" y="73"/>
                  <a:pt x="395" y="73"/>
                  <a:pt x="395" y="73"/>
                </a:cubicBezTo>
                <a:cubicBezTo>
                  <a:pt x="387" y="74"/>
                  <a:pt x="380" y="75"/>
                  <a:pt x="372" y="76"/>
                </a:cubicBezTo>
                <a:cubicBezTo>
                  <a:pt x="348" y="9"/>
                  <a:pt x="348" y="9"/>
                  <a:pt x="348" y="9"/>
                </a:cubicBezTo>
                <a:cubicBezTo>
                  <a:pt x="245" y="46"/>
                  <a:pt x="245" y="46"/>
                  <a:pt x="245" y="46"/>
                </a:cubicBezTo>
                <a:cubicBezTo>
                  <a:pt x="270" y="114"/>
                  <a:pt x="270" y="114"/>
                  <a:pt x="270" y="114"/>
                </a:cubicBezTo>
                <a:cubicBezTo>
                  <a:pt x="263" y="117"/>
                  <a:pt x="257" y="121"/>
                  <a:pt x="250" y="125"/>
                </a:cubicBezTo>
                <a:cubicBezTo>
                  <a:pt x="204" y="70"/>
                  <a:pt x="204" y="70"/>
                  <a:pt x="204" y="70"/>
                </a:cubicBezTo>
                <a:cubicBezTo>
                  <a:pt x="120" y="140"/>
                  <a:pt x="120" y="140"/>
                  <a:pt x="120" y="140"/>
                </a:cubicBezTo>
                <a:cubicBezTo>
                  <a:pt x="167" y="195"/>
                  <a:pt x="167" y="195"/>
                  <a:pt x="167" y="195"/>
                </a:cubicBezTo>
                <a:cubicBezTo>
                  <a:pt x="162" y="201"/>
                  <a:pt x="157" y="207"/>
                  <a:pt x="152" y="213"/>
                </a:cubicBezTo>
                <a:cubicBezTo>
                  <a:pt x="90" y="177"/>
                  <a:pt x="90" y="177"/>
                  <a:pt x="90" y="177"/>
                </a:cubicBezTo>
                <a:cubicBezTo>
                  <a:pt x="35" y="271"/>
                  <a:pt x="35" y="271"/>
                  <a:pt x="35" y="271"/>
                </a:cubicBezTo>
                <a:cubicBezTo>
                  <a:pt x="97" y="307"/>
                  <a:pt x="97" y="307"/>
                  <a:pt x="97" y="307"/>
                </a:cubicBezTo>
                <a:cubicBezTo>
                  <a:pt x="95" y="314"/>
                  <a:pt x="92" y="321"/>
                  <a:pt x="90" y="328"/>
                </a:cubicBezTo>
                <a:cubicBezTo>
                  <a:pt x="19" y="316"/>
                  <a:pt x="19" y="316"/>
                  <a:pt x="19" y="316"/>
                </a:cubicBezTo>
                <a:cubicBezTo>
                  <a:pt x="0" y="423"/>
                  <a:pt x="0" y="423"/>
                  <a:pt x="0" y="423"/>
                </a:cubicBezTo>
                <a:cubicBezTo>
                  <a:pt x="71" y="436"/>
                  <a:pt x="71" y="436"/>
                  <a:pt x="71" y="436"/>
                </a:cubicBezTo>
                <a:cubicBezTo>
                  <a:pt x="71" y="440"/>
                  <a:pt x="71" y="443"/>
                  <a:pt x="71" y="447"/>
                </a:cubicBezTo>
                <a:cubicBezTo>
                  <a:pt x="71" y="451"/>
                  <a:pt x="71" y="455"/>
                  <a:pt x="71" y="459"/>
                </a:cubicBezTo>
                <a:cubicBezTo>
                  <a:pt x="0" y="471"/>
                  <a:pt x="0" y="471"/>
                  <a:pt x="0" y="471"/>
                </a:cubicBezTo>
                <a:cubicBezTo>
                  <a:pt x="19" y="579"/>
                  <a:pt x="19" y="579"/>
                  <a:pt x="19" y="579"/>
                </a:cubicBezTo>
                <a:cubicBezTo>
                  <a:pt x="90" y="566"/>
                  <a:pt x="90" y="566"/>
                  <a:pt x="90" y="566"/>
                </a:cubicBezTo>
                <a:cubicBezTo>
                  <a:pt x="92" y="573"/>
                  <a:pt x="95" y="580"/>
                  <a:pt x="97" y="587"/>
                </a:cubicBezTo>
                <a:cubicBezTo>
                  <a:pt x="35" y="623"/>
                  <a:pt x="35" y="623"/>
                  <a:pt x="35" y="623"/>
                </a:cubicBezTo>
                <a:cubicBezTo>
                  <a:pt x="90" y="718"/>
                  <a:pt x="90" y="718"/>
                  <a:pt x="90" y="718"/>
                </a:cubicBezTo>
                <a:cubicBezTo>
                  <a:pt x="152" y="682"/>
                  <a:pt x="152" y="682"/>
                  <a:pt x="152" y="682"/>
                </a:cubicBezTo>
                <a:cubicBezTo>
                  <a:pt x="157" y="688"/>
                  <a:pt x="162" y="694"/>
                  <a:pt x="167" y="699"/>
                </a:cubicBezTo>
                <a:cubicBezTo>
                  <a:pt x="120" y="754"/>
                  <a:pt x="120" y="754"/>
                  <a:pt x="120" y="754"/>
                </a:cubicBezTo>
                <a:cubicBezTo>
                  <a:pt x="204" y="825"/>
                  <a:pt x="204" y="825"/>
                  <a:pt x="204" y="825"/>
                </a:cubicBezTo>
                <a:cubicBezTo>
                  <a:pt x="250" y="769"/>
                  <a:pt x="250" y="769"/>
                  <a:pt x="250" y="769"/>
                </a:cubicBezTo>
                <a:cubicBezTo>
                  <a:pt x="257" y="773"/>
                  <a:pt x="263" y="777"/>
                  <a:pt x="270" y="781"/>
                </a:cubicBezTo>
                <a:cubicBezTo>
                  <a:pt x="245" y="849"/>
                  <a:pt x="245" y="849"/>
                  <a:pt x="245" y="849"/>
                </a:cubicBezTo>
                <a:cubicBezTo>
                  <a:pt x="348" y="886"/>
                  <a:pt x="348" y="886"/>
                  <a:pt x="348" y="886"/>
                </a:cubicBezTo>
                <a:cubicBezTo>
                  <a:pt x="372" y="818"/>
                  <a:pt x="372" y="818"/>
                  <a:pt x="372" y="818"/>
                </a:cubicBezTo>
                <a:cubicBezTo>
                  <a:pt x="380" y="820"/>
                  <a:pt x="387" y="821"/>
                  <a:pt x="395" y="822"/>
                </a:cubicBezTo>
                <a:cubicBezTo>
                  <a:pt x="395" y="894"/>
                  <a:pt x="395" y="894"/>
                  <a:pt x="395" y="894"/>
                </a:cubicBezTo>
                <a:cubicBezTo>
                  <a:pt x="504" y="894"/>
                  <a:pt x="504" y="894"/>
                  <a:pt x="504" y="894"/>
                </a:cubicBezTo>
                <a:cubicBezTo>
                  <a:pt x="504" y="822"/>
                  <a:pt x="504" y="822"/>
                  <a:pt x="504" y="822"/>
                </a:cubicBezTo>
                <a:cubicBezTo>
                  <a:pt x="511" y="821"/>
                  <a:pt x="519" y="820"/>
                  <a:pt x="526" y="818"/>
                </a:cubicBezTo>
                <a:cubicBezTo>
                  <a:pt x="551" y="886"/>
                  <a:pt x="551" y="886"/>
                  <a:pt x="551" y="886"/>
                </a:cubicBezTo>
                <a:cubicBezTo>
                  <a:pt x="653" y="848"/>
                  <a:pt x="653" y="848"/>
                  <a:pt x="653" y="848"/>
                </a:cubicBezTo>
                <a:cubicBezTo>
                  <a:pt x="629" y="781"/>
                  <a:pt x="629" y="781"/>
                  <a:pt x="629" y="781"/>
                </a:cubicBezTo>
                <a:cubicBezTo>
                  <a:pt x="635" y="777"/>
                  <a:pt x="642" y="773"/>
                  <a:pt x="648" y="769"/>
                </a:cubicBezTo>
                <a:cubicBezTo>
                  <a:pt x="695" y="825"/>
                  <a:pt x="695" y="825"/>
                  <a:pt x="695" y="825"/>
                </a:cubicBezTo>
                <a:cubicBezTo>
                  <a:pt x="778" y="754"/>
                  <a:pt x="778" y="754"/>
                  <a:pt x="778" y="754"/>
                </a:cubicBezTo>
                <a:cubicBezTo>
                  <a:pt x="732" y="699"/>
                  <a:pt x="732" y="699"/>
                  <a:pt x="732" y="699"/>
                </a:cubicBezTo>
                <a:cubicBezTo>
                  <a:pt x="737" y="694"/>
                  <a:pt x="742" y="688"/>
                  <a:pt x="746" y="682"/>
                </a:cubicBezTo>
                <a:cubicBezTo>
                  <a:pt x="809" y="718"/>
                  <a:pt x="809" y="718"/>
                  <a:pt x="809" y="718"/>
                </a:cubicBezTo>
                <a:cubicBezTo>
                  <a:pt x="864" y="623"/>
                  <a:pt x="864" y="623"/>
                  <a:pt x="864" y="623"/>
                </a:cubicBezTo>
                <a:cubicBezTo>
                  <a:pt x="801" y="587"/>
                  <a:pt x="801" y="587"/>
                  <a:pt x="801" y="587"/>
                </a:cubicBezTo>
                <a:cubicBezTo>
                  <a:pt x="804" y="580"/>
                  <a:pt x="806" y="573"/>
                  <a:pt x="809" y="566"/>
                </a:cubicBezTo>
                <a:cubicBezTo>
                  <a:pt x="880" y="579"/>
                  <a:pt x="880" y="579"/>
                  <a:pt x="880" y="579"/>
                </a:cubicBezTo>
                <a:cubicBezTo>
                  <a:pt x="899" y="471"/>
                  <a:pt x="899" y="471"/>
                  <a:pt x="899" y="471"/>
                </a:cubicBezTo>
                <a:cubicBezTo>
                  <a:pt x="828" y="459"/>
                  <a:pt x="828" y="459"/>
                  <a:pt x="828" y="459"/>
                </a:cubicBezTo>
                <a:cubicBezTo>
                  <a:pt x="828" y="455"/>
                  <a:pt x="828" y="451"/>
                  <a:pt x="828" y="447"/>
                </a:cubicBezTo>
                <a:close/>
                <a:moveTo>
                  <a:pt x="499" y="149"/>
                </a:moveTo>
                <a:cubicBezTo>
                  <a:pt x="572" y="161"/>
                  <a:pt x="637" y="200"/>
                  <a:pt x="683" y="255"/>
                </a:cubicBezTo>
                <a:cubicBezTo>
                  <a:pt x="586" y="311"/>
                  <a:pt x="586" y="311"/>
                  <a:pt x="586" y="311"/>
                </a:cubicBezTo>
                <a:cubicBezTo>
                  <a:pt x="562" y="287"/>
                  <a:pt x="532" y="270"/>
                  <a:pt x="499" y="261"/>
                </a:cubicBezTo>
                <a:lnTo>
                  <a:pt x="499" y="149"/>
                </a:lnTo>
                <a:close/>
                <a:moveTo>
                  <a:pt x="566" y="357"/>
                </a:moveTo>
                <a:cubicBezTo>
                  <a:pt x="562" y="352"/>
                  <a:pt x="558" y="348"/>
                  <a:pt x="554" y="343"/>
                </a:cubicBezTo>
                <a:cubicBezTo>
                  <a:pt x="564" y="333"/>
                  <a:pt x="564" y="333"/>
                  <a:pt x="564" y="333"/>
                </a:cubicBezTo>
                <a:cubicBezTo>
                  <a:pt x="568" y="338"/>
                  <a:pt x="573" y="343"/>
                  <a:pt x="577" y="348"/>
                </a:cubicBezTo>
                <a:lnTo>
                  <a:pt x="566" y="357"/>
                </a:lnTo>
                <a:close/>
                <a:moveTo>
                  <a:pt x="568" y="558"/>
                </a:moveTo>
                <a:cubicBezTo>
                  <a:pt x="563" y="562"/>
                  <a:pt x="558" y="567"/>
                  <a:pt x="553" y="571"/>
                </a:cubicBezTo>
                <a:cubicBezTo>
                  <a:pt x="544" y="560"/>
                  <a:pt x="544" y="560"/>
                  <a:pt x="544" y="560"/>
                </a:cubicBezTo>
                <a:cubicBezTo>
                  <a:pt x="548" y="556"/>
                  <a:pt x="553" y="552"/>
                  <a:pt x="557" y="548"/>
                </a:cubicBezTo>
                <a:lnTo>
                  <a:pt x="568" y="558"/>
                </a:lnTo>
                <a:close/>
                <a:moveTo>
                  <a:pt x="584" y="389"/>
                </a:moveTo>
                <a:cubicBezTo>
                  <a:pt x="582" y="383"/>
                  <a:pt x="579" y="377"/>
                  <a:pt x="576" y="372"/>
                </a:cubicBezTo>
                <a:cubicBezTo>
                  <a:pt x="588" y="365"/>
                  <a:pt x="588" y="365"/>
                  <a:pt x="588" y="365"/>
                </a:cubicBezTo>
                <a:cubicBezTo>
                  <a:pt x="592" y="371"/>
                  <a:pt x="595" y="377"/>
                  <a:pt x="598" y="383"/>
                </a:cubicBezTo>
                <a:lnTo>
                  <a:pt x="584" y="389"/>
                </a:lnTo>
                <a:close/>
                <a:moveTo>
                  <a:pt x="605" y="402"/>
                </a:moveTo>
                <a:cubicBezTo>
                  <a:pt x="606" y="408"/>
                  <a:pt x="608" y="415"/>
                  <a:pt x="609" y="422"/>
                </a:cubicBezTo>
                <a:cubicBezTo>
                  <a:pt x="595" y="424"/>
                  <a:pt x="595" y="424"/>
                  <a:pt x="595" y="424"/>
                </a:cubicBezTo>
                <a:cubicBezTo>
                  <a:pt x="594" y="418"/>
                  <a:pt x="592" y="412"/>
                  <a:pt x="591" y="406"/>
                </a:cubicBezTo>
                <a:lnTo>
                  <a:pt x="605" y="402"/>
                </a:lnTo>
                <a:close/>
                <a:moveTo>
                  <a:pt x="579" y="518"/>
                </a:moveTo>
                <a:cubicBezTo>
                  <a:pt x="591" y="525"/>
                  <a:pt x="591" y="525"/>
                  <a:pt x="591" y="525"/>
                </a:cubicBezTo>
                <a:cubicBezTo>
                  <a:pt x="588" y="531"/>
                  <a:pt x="584" y="536"/>
                  <a:pt x="580" y="542"/>
                </a:cubicBezTo>
                <a:cubicBezTo>
                  <a:pt x="569" y="533"/>
                  <a:pt x="569" y="533"/>
                  <a:pt x="569" y="533"/>
                </a:cubicBezTo>
                <a:cubicBezTo>
                  <a:pt x="572" y="528"/>
                  <a:pt x="576" y="523"/>
                  <a:pt x="579" y="518"/>
                </a:cubicBezTo>
                <a:close/>
                <a:moveTo>
                  <a:pt x="586" y="501"/>
                </a:moveTo>
                <a:cubicBezTo>
                  <a:pt x="589" y="495"/>
                  <a:pt x="590" y="490"/>
                  <a:pt x="592" y="484"/>
                </a:cubicBezTo>
                <a:cubicBezTo>
                  <a:pt x="606" y="487"/>
                  <a:pt x="606" y="487"/>
                  <a:pt x="606" y="487"/>
                </a:cubicBezTo>
                <a:cubicBezTo>
                  <a:pt x="604" y="494"/>
                  <a:pt x="602" y="500"/>
                  <a:pt x="600" y="507"/>
                </a:cubicBezTo>
                <a:lnTo>
                  <a:pt x="586" y="501"/>
                </a:lnTo>
                <a:close/>
                <a:moveTo>
                  <a:pt x="595" y="466"/>
                </a:moveTo>
                <a:cubicBezTo>
                  <a:pt x="596" y="460"/>
                  <a:pt x="597" y="453"/>
                  <a:pt x="597" y="447"/>
                </a:cubicBezTo>
                <a:cubicBezTo>
                  <a:pt x="597" y="446"/>
                  <a:pt x="596" y="444"/>
                  <a:pt x="596" y="442"/>
                </a:cubicBezTo>
                <a:cubicBezTo>
                  <a:pt x="611" y="442"/>
                  <a:pt x="611" y="442"/>
                  <a:pt x="611" y="442"/>
                </a:cubicBezTo>
                <a:cubicBezTo>
                  <a:pt x="611" y="444"/>
                  <a:pt x="611" y="445"/>
                  <a:pt x="611" y="447"/>
                </a:cubicBezTo>
                <a:cubicBezTo>
                  <a:pt x="611" y="454"/>
                  <a:pt x="611" y="461"/>
                  <a:pt x="610" y="467"/>
                </a:cubicBezTo>
                <a:lnTo>
                  <a:pt x="595" y="466"/>
                </a:lnTo>
                <a:close/>
                <a:moveTo>
                  <a:pt x="549" y="320"/>
                </a:moveTo>
                <a:cubicBezTo>
                  <a:pt x="540" y="331"/>
                  <a:pt x="540" y="331"/>
                  <a:pt x="540" y="331"/>
                </a:cubicBezTo>
                <a:cubicBezTo>
                  <a:pt x="535" y="327"/>
                  <a:pt x="530" y="324"/>
                  <a:pt x="525" y="321"/>
                </a:cubicBezTo>
                <a:cubicBezTo>
                  <a:pt x="532" y="308"/>
                  <a:pt x="532" y="308"/>
                  <a:pt x="532" y="308"/>
                </a:cubicBezTo>
                <a:cubicBezTo>
                  <a:pt x="538" y="312"/>
                  <a:pt x="543" y="315"/>
                  <a:pt x="549" y="320"/>
                </a:cubicBezTo>
                <a:close/>
                <a:moveTo>
                  <a:pt x="495" y="292"/>
                </a:moveTo>
                <a:cubicBezTo>
                  <a:pt x="501" y="294"/>
                  <a:pt x="508" y="296"/>
                  <a:pt x="514" y="299"/>
                </a:cubicBezTo>
                <a:cubicBezTo>
                  <a:pt x="508" y="312"/>
                  <a:pt x="508" y="312"/>
                  <a:pt x="508" y="312"/>
                </a:cubicBezTo>
                <a:cubicBezTo>
                  <a:pt x="503" y="310"/>
                  <a:pt x="497" y="308"/>
                  <a:pt x="491" y="306"/>
                </a:cubicBezTo>
                <a:lnTo>
                  <a:pt x="495" y="292"/>
                </a:lnTo>
                <a:close/>
                <a:moveTo>
                  <a:pt x="455" y="286"/>
                </a:moveTo>
                <a:cubicBezTo>
                  <a:pt x="462" y="286"/>
                  <a:pt x="469" y="286"/>
                  <a:pt x="475" y="288"/>
                </a:cubicBezTo>
                <a:cubicBezTo>
                  <a:pt x="473" y="302"/>
                  <a:pt x="473" y="302"/>
                  <a:pt x="473" y="302"/>
                </a:cubicBezTo>
                <a:cubicBezTo>
                  <a:pt x="467" y="301"/>
                  <a:pt x="461" y="300"/>
                  <a:pt x="455" y="300"/>
                </a:cubicBezTo>
                <a:lnTo>
                  <a:pt x="455" y="286"/>
                </a:lnTo>
                <a:close/>
                <a:moveTo>
                  <a:pt x="554" y="447"/>
                </a:moveTo>
                <a:cubicBezTo>
                  <a:pt x="554" y="505"/>
                  <a:pt x="507" y="552"/>
                  <a:pt x="449" y="552"/>
                </a:cubicBezTo>
                <a:cubicBezTo>
                  <a:pt x="391" y="552"/>
                  <a:pt x="344" y="505"/>
                  <a:pt x="344" y="447"/>
                </a:cubicBezTo>
                <a:cubicBezTo>
                  <a:pt x="344" y="389"/>
                  <a:pt x="391" y="342"/>
                  <a:pt x="449" y="342"/>
                </a:cubicBezTo>
                <a:cubicBezTo>
                  <a:pt x="507" y="342"/>
                  <a:pt x="554" y="389"/>
                  <a:pt x="554" y="447"/>
                </a:cubicBezTo>
                <a:close/>
                <a:moveTo>
                  <a:pt x="537" y="583"/>
                </a:moveTo>
                <a:cubicBezTo>
                  <a:pt x="531" y="587"/>
                  <a:pt x="525" y="590"/>
                  <a:pt x="519" y="593"/>
                </a:cubicBezTo>
                <a:cubicBezTo>
                  <a:pt x="513" y="580"/>
                  <a:pt x="513" y="580"/>
                  <a:pt x="513" y="580"/>
                </a:cubicBezTo>
                <a:cubicBezTo>
                  <a:pt x="518" y="578"/>
                  <a:pt x="524" y="575"/>
                  <a:pt x="529" y="571"/>
                </a:cubicBezTo>
                <a:lnTo>
                  <a:pt x="537" y="583"/>
                </a:lnTo>
                <a:close/>
                <a:moveTo>
                  <a:pt x="388" y="581"/>
                </a:moveTo>
                <a:cubicBezTo>
                  <a:pt x="382" y="594"/>
                  <a:pt x="382" y="594"/>
                  <a:pt x="382" y="594"/>
                </a:cubicBezTo>
                <a:cubicBezTo>
                  <a:pt x="376" y="592"/>
                  <a:pt x="370" y="588"/>
                  <a:pt x="364" y="585"/>
                </a:cubicBezTo>
                <a:cubicBezTo>
                  <a:pt x="372" y="573"/>
                  <a:pt x="372" y="573"/>
                  <a:pt x="372" y="573"/>
                </a:cubicBezTo>
                <a:cubicBezTo>
                  <a:pt x="377" y="576"/>
                  <a:pt x="382" y="579"/>
                  <a:pt x="388" y="581"/>
                </a:cubicBezTo>
                <a:close/>
                <a:moveTo>
                  <a:pt x="306" y="413"/>
                </a:moveTo>
                <a:cubicBezTo>
                  <a:pt x="305" y="419"/>
                  <a:pt x="303" y="425"/>
                  <a:pt x="303" y="431"/>
                </a:cubicBezTo>
                <a:cubicBezTo>
                  <a:pt x="288" y="430"/>
                  <a:pt x="288" y="430"/>
                  <a:pt x="288" y="430"/>
                </a:cubicBezTo>
                <a:cubicBezTo>
                  <a:pt x="289" y="423"/>
                  <a:pt x="290" y="416"/>
                  <a:pt x="292" y="410"/>
                </a:cubicBezTo>
                <a:lnTo>
                  <a:pt x="306" y="413"/>
                </a:lnTo>
                <a:close/>
                <a:moveTo>
                  <a:pt x="298" y="391"/>
                </a:moveTo>
                <a:cubicBezTo>
                  <a:pt x="300" y="384"/>
                  <a:pt x="303" y="378"/>
                  <a:pt x="306" y="372"/>
                </a:cubicBezTo>
                <a:cubicBezTo>
                  <a:pt x="319" y="379"/>
                  <a:pt x="319" y="379"/>
                  <a:pt x="319" y="379"/>
                </a:cubicBezTo>
                <a:cubicBezTo>
                  <a:pt x="316" y="384"/>
                  <a:pt x="313" y="390"/>
                  <a:pt x="311" y="396"/>
                </a:cubicBezTo>
                <a:lnTo>
                  <a:pt x="298" y="391"/>
                </a:lnTo>
                <a:close/>
                <a:moveTo>
                  <a:pt x="302" y="450"/>
                </a:moveTo>
                <a:cubicBezTo>
                  <a:pt x="302" y="456"/>
                  <a:pt x="303" y="462"/>
                  <a:pt x="303" y="468"/>
                </a:cubicBezTo>
                <a:cubicBezTo>
                  <a:pt x="289" y="470"/>
                  <a:pt x="289" y="470"/>
                  <a:pt x="289" y="470"/>
                </a:cubicBezTo>
                <a:cubicBezTo>
                  <a:pt x="288" y="464"/>
                  <a:pt x="288" y="457"/>
                  <a:pt x="288" y="450"/>
                </a:cubicBezTo>
                <a:lnTo>
                  <a:pt x="302" y="450"/>
                </a:lnTo>
                <a:close/>
                <a:moveTo>
                  <a:pt x="307" y="486"/>
                </a:moveTo>
                <a:cubicBezTo>
                  <a:pt x="309" y="492"/>
                  <a:pt x="311" y="498"/>
                  <a:pt x="313" y="504"/>
                </a:cubicBezTo>
                <a:cubicBezTo>
                  <a:pt x="300" y="509"/>
                  <a:pt x="300" y="509"/>
                  <a:pt x="300" y="509"/>
                </a:cubicBezTo>
                <a:cubicBezTo>
                  <a:pt x="297" y="503"/>
                  <a:pt x="295" y="496"/>
                  <a:pt x="293" y="490"/>
                </a:cubicBezTo>
                <a:lnTo>
                  <a:pt x="307" y="486"/>
                </a:lnTo>
                <a:close/>
                <a:moveTo>
                  <a:pt x="321" y="520"/>
                </a:moveTo>
                <a:cubicBezTo>
                  <a:pt x="324" y="525"/>
                  <a:pt x="328" y="531"/>
                  <a:pt x="331" y="535"/>
                </a:cubicBezTo>
                <a:cubicBezTo>
                  <a:pt x="320" y="544"/>
                  <a:pt x="320" y="544"/>
                  <a:pt x="320" y="544"/>
                </a:cubicBezTo>
                <a:cubicBezTo>
                  <a:pt x="316" y="539"/>
                  <a:pt x="312" y="533"/>
                  <a:pt x="309" y="527"/>
                </a:cubicBezTo>
                <a:lnTo>
                  <a:pt x="321" y="520"/>
                </a:lnTo>
                <a:close/>
                <a:moveTo>
                  <a:pt x="328" y="363"/>
                </a:moveTo>
                <a:cubicBezTo>
                  <a:pt x="316" y="355"/>
                  <a:pt x="316" y="355"/>
                  <a:pt x="316" y="355"/>
                </a:cubicBezTo>
                <a:cubicBezTo>
                  <a:pt x="320" y="349"/>
                  <a:pt x="325" y="344"/>
                  <a:pt x="329" y="339"/>
                </a:cubicBezTo>
                <a:cubicBezTo>
                  <a:pt x="340" y="349"/>
                  <a:pt x="340" y="349"/>
                  <a:pt x="340" y="349"/>
                </a:cubicBezTo>
                <a:cubicBezTo>
                  <a:pt x="336" y="353"/>
                  <a:pt x="332" y="358"/>
                  <a:pt x="328" y="363"/>
                </a:cubicBezTo>
                <a:close/>
                <a:moveTo>
                  <a:pt x="343" y="549"/>
                </a:moveTo>
                <a:cubicBezTo>
                  <a:pt x="347" y="554"/>
                  <a:pt x="352" y="558"/>
                  <a:pt x="357" y="562"/>
                </a:cubicBezTo>
                <a:cubicBezTo>
                  <a:pt x="348" y="573"/>
                  <a:pt x="348" y="573"/>
                  <a:pt x="348" y="573"/>
                </a:cubicBezTo>
                <a:cubicBezTo>
                  <a:pt x="342" y="569"/>
                  <a:pt x="337" y="564"/>
                  <a:pt x="333" y="559"/>
                </a:cubicBezTo>
                <a:lnTo>
                  <a:pt x="343" y="549"/>
                </a:lnTo>
                <a:close/>
                <a:moveTo>
                  <a:pt x="343" y="325"/>
                </a:moveTo>
                <a:cubicBezTo>
                  <a:pt x="349" y="320"/>
                  <a:pt x="354" y="316"/>
                  <a:pt x="359" y="313"/>
                </a:cubicBezTo>
                <a:cubicBezTo>
                  <a:pt x="368" y="325"/>
                  <a:pt x="368" y="325"/>
                  <a:pt x="368" y="325"/>
                </a:cubicBezTo>
                <a:cubicBezTo>
                  <a:pt x="362" y="328"/>
                  <a:pt x="358" y="332"/>
                  <a:pt x="353" y="336"/>
                </a:cubicBezTo>
                <a:lnTo>
                  <a:pt x="343" y="325"/>
                </a:lnTo>
                <a:close/>
                <a:moveTo>
                  <a:pt x="435" y="286"/>
                </a:moveTo>
                <a:cubicBezTo>
                  <a:pt x="436" y="301"/>
                  <a:pt x="436" y="301"/>
                  <a:pt x="436" y="301"/>
                </a:cubicBezTo>
                <a:cubicBezTo>
                  <a:pt x="430" y="301"/>
                  <a:pt x="424" y="302"/>
                  <a:pt x="418" y="303"/>
                </a:cubicBezTo>
                <a:cubicBezTo>
                  <a:pt x="415" y="289"/>
                  <a:pt x="415" y="289"/>
                  <a:pt x="415" y="289"/>
                </a:cubicBezTo>
                <a:cubicBezTo>
                  <a:pt x="422" y="288"/>
                  <a:pt x="428" y="287"/>
                  <a:pt x="435" y="286"/>
                </a:cubicBezTo>
                <a:close/>
                <a:moveTo>
                  <a:pt x="383" y="315"/>
                </a:moveTo>
                <a:cubicBezTo>
                  <a:pt x="377" y="302"/>
                  <a:pt x="377" y="302"/>
                  <a:pt x="377" y="302"/>
                </a:cubicBezTo>
                <a:cubicBezTo>
                  <a:pt x="383" y="299"/>
                  <a:pt x="389" y="297"/>
                  <a:pt x="396" y="295"/>
                </a:cubicBezTo>
                <a:cubicBezTo>
                  <a:pt x="400" y="308"/>
                  <a:pt x="400" y="308"/>
                  <a:pt x="400" y="308"/>
                </a:cubicBezTo>
                <a:cubicBezTo>
                  <a:pt x="395" y="310"/>
                  <a:pt x="389" y="313"/>
                  <a:pt x="383" y="315"/>
                </a:cubicBezTo>
                <a:close/>
                <a:moveTo>
                  <a:pt x="400" y="149"/>
                </a:moveTo>
                <a:cubicBezTo>
                  <a:pt x="400" y="261"/>
                  <a:pt x="400" y="261"/>
                  <a:pt x="400" y="261"/>
                </a:cubicBezTo>
                <a:cubicBezTo>
                  <a:pt x="366" y="270"/>
                  <a:pt x="336" y="287"/>
                  <a:pt x="312" y="311"/>
                </a:cubicBezTo>
                <a:cubicBezTo>
                  <a:pt x="216" y="255"/>
                  <a:pt x="216" y="255"/>
                  <a:pt x="216" y="255"/>
                </a:cubicBezTo>
                <a:cubicBezTo>
                  <a:pt x="261" y="200"/>
                  <a:pt x="326" y="161"/>
                  <a:pt x="400" y="149"/>
                </a:cubicBezTo>
                <a:close/>
                <a:moveTo>
                  <a:pt x="166" y="554"/>
                </a:moveTo>
                <a:cubicBezTo>
                  <a:pt x="154" y="520"/>
                  <a:pt x="147" y="485"/>
                  <a:pt x="147" y="447"/>
                </a:cubicBezTo>
                <a:cubicBezTo>
                  <a:pt x="147" y="410"/>
                  <a:pt x="154" y="374"/>
                  <a:pt x="166" y="341"/>
                </a:cubicBezTo>
                <a:cubicBezTo>
                  <a:pt x="263" y="397"/>
                  <a:pt x="263" y="397"/>
                  <a:pt x="263" y="397"/>
                </a:cubicBezTo>
                <a:cubicBezTo>
                  <a:pt x="259" y="413"/>
                  <a:pt x="256" y="430"/>
                  <a:pt x="256" y="447"/>
                </a:cubicBezTo>
                <a:cubicBezTo>
                  <a:pt x="256" y="465"/>
                  <a:pt x="259" y="482"/>
                  <a:pt x="263" y="498"/>
                </a:cubicBezTo>
                <a:lnTo>
                  <a:pt x="166" y="554"/>
                </a:lnTo>
                <a:close/>
                <a:moveTo>
                  <a:pt x="400" y="745"/>
                </a:moveTo>
                <a:cubicBezTo>
                  <a:pt x="326" y="733"/>
                  <a:pt x="261" y="695"/>
                  <a:pt x="216" y="639"/>
                </a:cubicBezTo>
                <a:cubicBezTo>
                  <a:pt x="312" y="583"/>
                  <a:pt x="312" y="583"/>
                  <a:pt x="312" y="583"/>
                </a:cubicBezTo>
                <a:cubicBezTo>
                  <a:pt x="336" y="607"/>
                  <a:pt x="366" y="625"/>
                  <a:pt x="400" y="634"/>
                </a:cubicBezTo>
                <a:lnTo>
                  <a:pt x="400" y="745"/>
                </a:lnTo>
                <a:close/>
                <a:moveTo>
                  <a:pt x="420" y="606"/>
                </a:moveTo>
                <a:cubicBezTo>
                  <a:pt x="414" y="605"/>
                  <a:pt x="407" y="604"/>
                  <a:pt x="401" y="602"/>
                </a:cubicBezTo>
                <a:cubicBezTo>
                  <a:pt x="405" y="588"/>
                  <a:pt x="405" y="588"/>
                  <a:pt x="405" y="588"/>
                </a:cubicBezTo>
                <a:cubicBezTo>
                  <a:pt x="411" y="590"/>
                  <a:pt x="417" y="591"/>
                  <a:pt x="423" y="592"/>
                </a:cubicBezTo>
                <a:lnTo>
                  <a:pt x="420" y="606"/>
                </a:lnTo>
                <a:close/>
                <a:moveTo>
                  <a:pt x="449" y="609"/>
                </a:moveTo>
                <a:cubicBezTo>
                  <a:pt x="446" y="609"/>
                  <a:pt x="443" y="609"/>
                  <a:pt x="441" y="609"/>
                </a:cubicBezTo>
                <a:cubicBezTo>
                  <a:pt x="441" y="594"/>
                  <a:pt x="441" y="594"/>
                  <a:pt x="441" y="594"/>
                </a:cubicBezTo>
                <a:cubicBezTo>
                  <a:pt x="447" y="595"/>
                  <a:pt x="454" y="595"/>
                  <a:pt x="460" y="594"/>
                </a:cubicBezTo>
                <a:cubicBezTo>
                  <a:pt x="461" y="609"/>
                  <a:pt x="461" y="609"/>
                  <a:pt x="461" y="609"/>
                </a:cubicBezTo>
                <a:cubicBezTo>
                  <a:pt x="457" y="609"/>
                  <a:pt x="453" y="609"/>
                  <a:pt x="449" y="609"/>
                </a:cubicBezTo>
                <a:close/>
                <a:moveTo>
                  <a:pt x="478" y="592"/>
                </a:moveTo>
                <a:cubicBezTo>
                  <a:pt x="484" y="591"/>
                  <a:pt x="490" y="589"/>
                  <a:pt x="496" y="587"/>
                </a:cubicBezTo>
                <a:cubicBezTo>
                  <a:pt x="500" y="601"/>
                  <a:pt x="500" y="601"/>
                  <a:pt x="500" y="601"/>
                </a:cubicBezTo>
                <a:cubicBezTo>
                  <a:pt x="494" y="603"/>
                  <a:pt x="487" y="605"/>
                  <a:pt x="481" y="606"/>
                </a:cubicBezTo>
                <a:lnTo>
                  <a:pt x="478" y="592"/>
                </a:lnTo>
                <a:close/>
                <a:moveTo>
                  <a:pt x="499" y="745"/>
                </a:moveTo>
                <a:cubicBezTo>
                  <a:pt x="499" y="634"/>
                  <a:pt x="499" y="634"/>
                  <a:pt x="499" y="634"/>
                </a:cubicBezTo>
                <a:cubicBezTo>
                  <a:pt x="532" y="625"/>
                  <a:pt x="562" y="607"/>
                  <a:pt x="586" y="583"/>
                </a:cubicBezTo>
                <a:cubicBezTo>
                  <a:pt x="683" y="639"/>
                  <a:pt x="683" y="639"/>
                  <a:pt x="683" y="639"/>
                </a:cubicBezTo>
                <a:cubicBezTo>
                  <a:pt x="637" y="695"/>
                  <a:pt x="572" y="733"/>
                  <a:pt x="499" y="745"/>
                </a:cubicBezTo>
                <a:close/>
                <a:moveTo>
                  <a:pt x="732" y="554"/>
                </a:moveTo>
                <a:cubicBezTo>
                  <a:pt x="636" y="498"/>
                  <a:pt x="636" y="498"/>
                  <a:pt x="636" y="498"/>
                </a:cubicBezTo>
                <a:cubicBezTo>
                  <a:pt x="640" y="482"/>
                  <a:pt x="642" y="465"/>
                  <a:pt x="642" y="447"/>
                </a:cubicBezTo>
                <a:cubicBezTo>
                  <a:pt x="642" y="430"/>
                  <a:pt x="640" y="413"/>
                  <a:pt x="636" y="397"/>
                </a:cubicBezTo>
                <a:cubicBezTo>
                  <a:pt x="732" y="341"/>
                  <a:pt x="732" y="341"/>
                  <a:pt x="732" y="341"/>
                </a:cubicBezTo>
                <a:cubicBezTo>
                  <a:pt x="745" y="374"/>
                  <a:pt x="752" y="410"/>
                  <a:pt x="752" y="447"/>
                </a:cubicBezTo>
                <a:cubicBezTo>
                  <a:pt x="752" y="485"/>
                  <a:pt x="745" y="520"/>
                  <a:pt x="732" y="55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panose="020F0502020204030204"/>
              <a:ea typeface="宋体" panose="02010600030101010101" pitchFamily="2" charset="-122"/>
            </a:endParaRPr>
          </a:p>
        </p:txBody>
      </p:sp>
      <p:sp>
        <p:nvSpPr>
          <p:cNvPr id="23" name="Freeform 18"/>
          <p:cNvSpPr>
            <a:spLocks noEditPoints="1"/>
          </p:cNvSpPr>
          <p:nvPr/>
        </p:nvSpPr>
        <p:spPr bwMode="auto">
          <a:xfrm>
            <a:off x="4734668" y="2021417"/>
            <a:ext cx="1294208" cy="1284488"/>
          </a:xfrm>
          <a:custGeom>
            <a:avLst/>
            <a:gdLst>
              <a:gd name="T0" fmla="*/ 664 w 664"/>
              <a:gd name="T1" fmla="*/ 312 h 659"/>
              <a:gd name="T2" fmla="*/ 592 w 664"/>
              <a:gd name="T3" fmla="*/ 226 h 659"/>
              <a:gd name="T4" fmla="*/ 551 w 664"/>
              <a:gd name="T5" fmla="*/ 156 h 659"/>
              <a:gd name="T6" fmla="*/ 513 w 664"/>
              <a:gd name="T7" fmla="*/ 51 h 659"/>
              <a:gd name="T8" fmla="*/ 483 w 664"/>
              <a:gd name="T9" fmla="*/ 33 h 659"/>
              <a:gd name="T10" fmla="*/ 372 w 664"/>
              <a:gd name="T11" fmla="*/ 53 h 659"/>
              <a:gd name="T12" fmla="*/ 292 w 664"/>
              <a:gd name="T13" fmla="*/ 53 h 659"/>
              <a:gd name="T14" fmla="*/ 181 w 664"/>
              <a:gd name="T15" fmla="*/ 33 h 659"/>
              <a:gd name="T16" fmla="*/ 151 w 664"/>
              <a:gd name="T17" fmla="*/ 51 h 659"/>
              <a:gd name="T18" fmla="*/ 113 w 664"/>
              <a:gd name="T19" fmla="*/ 156 h 659"/>
              <a:gd name="T20" fmla="*/ 73 w 664"/>
              <a:gd name="T21" fmla="*/ 226 h 659"/>
              <a:gd name="T22" fmla="*/ 0 w 664"/>
              <a:gd name="T23" fmla="*/ 312 h 659"/>
              <a:gd name="T24" fmla="*/ 53 w 664"/>
              <a:gd name="T25" fmla="*/ 337 h 659"/>
              <a:gd name="T26" fmla="*/ 67 w 664"/>
              <a:gd name="T27" fmla="*/ 417 h 659"/>
              <a:gd name="T28" fmla="*/ 67 w 664"/>
              <a:gd name="T29" fmla="*/ 529 h 659"/>
              <a:gd name="T30" fmla="*/ 89 w 664"/>
              <a:gd name="T31" fmla="*/ 556 h 659"/>
              <a:gd name="T32" fmla="*/ 200 w 664"/>
              <a:gd name="T33" fmla="*/ 575 h 659"/>
              <a:gd name="T34" fmla="*/ 275 w 664"/>
              <a:gd name="T35" fmla="*/ 603 h 659"/>
              <a:gd name="T36" fmla="*/ 372 w 664"/>
              <a:gd name="T37" fmla="*/ 659 h 659"/>
              <a:gd name="T38" fmla="*/ 407 w 664"/>
              <a:gd name="T39" fmla="*/ 653 h 659"/>
              <a:gd name="T40" fmla="*/ 479 w 664"/>
              <a:gd name="T41" fmla="*/ 567 h 659"/>
              <a:gd name="T42" fmla="*/ 540 w 664"/>
              <a:gd name="T43" fmla="*/ 515 h 659"/>
              <a:gd name="T44" fmla="*/ 638 w 664"/>
              <a:gd name="T45" fmla="*/ 459 h 659"/>
              <a:gd name="T46" fmla="*/ 650 w 664"/>
              <a:gd name="T47" fmla="*/ 426 h 659"/>
              <a:gd name="T48" fmla="*/ 611 w 664"/>
              <a:gd name="T49" fmla="*/ 329 h 659"/>
              <a:gd name="T50" fmla="*/ 511 w 664"/>
              <a:gd name="T51" fmla="*/ 201 h 659"/>
              <a:gd name="T52" fmla="*/ 439 w 664"/>
              <a:gd name="T53" fmla="*/ 232 h 659"/>
              <a:gd name="T54" fmla="*/ 439 w 664"/>
              <a:gd name="T55" fmla="*/ 232 h 659"/>
              <a:gd name="T56" fmla="*/ 429 w 664"/>
              <a:gd name="T57" fmla="*/ 222 h 659"/>
              <a:gd name="T58" fmla="*/ 314 w 664"/>
              <a:gd name="T59" fmla="*/ 322 h 659"/>
              <a:gd name="T60" fmla="*/ 235 w 664"/>
              <a:gd name="T61" fmla="*/ 222 h 659"/>
              <a:gd name="T62" fmla="*/ 235 w 664"/>
              <a:gd name="T63" fmla="*/ 222 h 659"/>
              <a:gd name="T64" fmla="*/ 188 w 664"/>
              <a:gd name="T65" fmla="*/ 337 h 659"/>
              <a:gd name="T66" fmla="*/ 325 w 664"/>
              <a:gd name="T67" fmla="*/ 473 h 659"/>
              <a:gd name="T68" fmla="*/ 340 w 664"/>
              <a:gd name="T69" fmla="*/ 347 h 659"/>
              <a:gd name="T70" fmla="*/ 340 w 664"/>
              <a:gd name="T71" fmla="*/ 347 h 659"/>
              <a:gd name="T72" fmla="*/ 476 w 664"/>
              <a:gd name="T73" fmla="*/ 337 h 659"/>
              <a:gd name="T74" fmla="*/ 311 w 664"/>
              <a:gd name="T75" fmla="*/ 110 h 659"/>
              <a:gd name="T76" fmla="*/ 311 w 664"/>
              <a:gd name="T77" fmla="*/ 83 h 659"/>
              <a:gd name="T78" fmla="*/ 108 w 664"/>
              <a:gd name="T79" fmla="*/ 224 h 659"/>
              <a:gd name="T80" fmla="*/ 132 w 664"/>
              <a:gd name="T81" fmla="*/ 420 h 659"/>
              <a:gd name="T82" fmla="*/ 129 w 664"/>
              <a:gd name="T83" fmla="*/ 471 h 659"/>
              <a:gd name="T84" fmla="*/ 311 w 664"/>
              <a:gd name="T85" fmla="*/ 575 h 659"/>
              <a:gd name="T86" fmla="*/ 511 w 664"/>
              <a:gd name="T87" fmla="*/ 457 h 659"/>
              <a:gd name="T88" fmla="*/ 556 w 664"/>
              <a:gd name="T89" fmla="*/ 434 h 659"/>
              <a:gd name="T90" fmla="*/ 532 w 664"/>
              <a:gd name="T91" fmla="*/ 238 h 659"/>
              <a:gd name="T92" fmla="*/ 556 w 664"/>
              <a:gd name="T93" fmla="*/ 43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64" h="659">
                <a:moveTo>
                  <a:pt x="611" y="329"/>
                </a:moveTo>
                <a:cubicBezTo>
                  <a:pt x="611" y="326"/>
                  <a:pt x="611" y="324"/>
                  <a:pt x="611" y="321"/>
                </a:cubicBezTo>
                <a:cubicBezTo>
                  <a:pt x="664" y="312"/>
                  <a:pt x="664" y="312"/>
                  <a:pt x="664" y="312"/>
                </a:cubicBezTo>
                <a:cubicBezTo>
                  <a:pt x="650" y="232"/>
                  <a:pt x="650" y="232"/>
                  <a:pt x="650" y="232"/>
                </a:cubicBezTo>
                <a:cubicBezTo>
                  <a:pt x="597" y="242"/>
                  <a:pt x="597" y="242"/>
                  <a:pt x="597" y="242"/>
                </a:cubicBezTo>
                <a:cubicBezTo>
                  <a:pt x="595" y="236"/>
                  <a:pt x="594" y="231"/>
                  <a:pt x="592" y="226"/>
                </a:cubicBezTo>
                <a:cubicBezTo>
                  <a:pt x="638" y="199"/>
                  <a:pt x="638" y="199"/>
                  <a:pt x="638" y="199"/>
                </a:cubicBezTo>
                <a:cubicBezTo>
                  <a:pt x="597" y="129"/>
                  <a:pt x="597" y="129"/>
                  <a:pt x="597" y="129"/>
                </a:cubicBezTo>
                <a:cubicBezTo>
                  <a:pt x="551" y="156"/>
                  <a:pt x="551" y="156"/>
                  <a:pt x="551" y="156"/>
                </a:cubicBezTo>
                <a:cubicBezTo>
                  <a:pt x="548" y="152"/>
                  <a:pt x="544" y="148"/>
                  <a:pt x="540" y="143"/>
                </a:cubicBezTo>
                <a:cubicBezTo>
                  <a:pt x="575" y="103"/>
                  <a:pt x="575" y="103"/>
                  <a:pt x="575" y="103"/>
                </a:cubicBezTo>
                <a:cubicBezTo>
                  <a:pt x="513" y="51"/>
                  <a:pt x="513" y="51"/>
                  <a:pt x="513" y="51"/>
                </a:cubicBezTo>
                <a:cubicBezTo>
                  <a:pt x="479" y="92"/>
                  <a:pt x="479" y="92"/>
                  <a:pt x="479" y="92"/>
                </a:cubicBezTo>
                <a:cubicBezTo>
                  <a:pt x="474" y="89"/>
                  <a:pt x="469" y="86"/>
                  <a:pt x="464" y="83"/>
                </a:cubicBezTo>
                <a:cubicBezTo>
                  <a:pt x="483" y="33"/>
                  <a:pt x="483" y="33"/>
                  <a:pt x="483" y="33"/>
                </a:cubicBezTo>
                <a:cubicBezTo>
                  <a:pt x="407" y="6"/>
                  <a:pt x="407" y="6"/>
                  <a:pt x="407" y="6"/>
                </a:cubicBezTo>
                <a:cubicBezTo>
                  <a:pt x="389" y="56"/>
                  <a:pt x="389" y="56"/>
                  <a:pt x="389" y="56"/>
                </a:cubicBezTo>
                <a:cubicBezTo>
                  <a:pt x="383" y="55"/>
                  <a:pt x="378" y="54"/>
                  <a:pt x="372" y="53"/>
                </a:cubicBezTo>
                <a:cubicBezTo>
                  <a:pt x="372" y="0"/>
                  <a:pt x="372" y="0"/>
                  <a:pt x="372" y="0"/>
                </a:cubicBezTo>
                <a:cubicBezTo>
                  <a:pt x="292" y="0"/>
                  <a:pt x="292" y="0"/>
                  <a:pt x="292" y="0"/>
                </a:cubicBezTo>
                <a:cubicBezTo>
                  <a:pt x="292" y="53"/>
                  <a:pt x="292" y="53"/>
                  <a:pt x="292" y="53"/>
                </a:cubicBezTo>
                <a:cubicBezTo>
                  <a:pt x="286" y="54"/>
                  <a:pt x="281" y="55"/>
                  <a:pt x="275" y="56"/>
                </a:cubicBezTo>
                <a:cubicBezTo>
                  <a:pt x="257" y="6"/>
                  <a:pt x="257" y="6"/>
                  <a:pt x="257" y="6"/>
                </a:cubicBezTo>
                <a:cubicBezTo>
                  <a:pt x="181" y="33"/>
                  <a:pt x="181" y="33"/>
                  <a:pt x="181" y="33"/>
                </a:cubicBezTo>
                <a:cubicBezTo>
                  <a:pt x="200" y="83"/>
                  <a:pt x="200" y="83"/>
                  <a:pt x="200" y="83"/>
                </a:cubicBezTo>
                <a:cubicBezTo>
                  <a:pt x="195" y="86"/>
                  <a:pt x="190" y="89"/>
                  <a:pt x="185" y="92"/>
                </a:cubicBezTo>
                <a:cubicBezTo>
                  <a:pt x="151" y="51"/>
                  <a:pt x="151" y="51"/>
                  <a:pt x="151" y="51"/>
                </a:cubicBezTo>
                <a:cubicBezTo>
                  <a:pt x="89" y="103"/>
                  <a:pt x="89" y="103"/>
                  <a:pt x="89" y="103"/>
                </a:cubicBezTo>
                <a:cubicBezTo>
                  <a:pt x="124" y="143"/>
                  <a:pt x="124" y="143"/>
                  <a:pt x="124" y="143"/>
                </a:cubicBezTo>
                <a:cubicBezTo>
                  <a:pt x="120" y="147"/>
                  <a:pt x="116" y="152"/>
                  <a:pt x="113" y="156"/>
                </a:cubicBezTo>
                <a:cubicBezTo>
                  <a:pt x="67" y="129"/>
                  <a:pt x="67" y="129"/>
                  <a:pt x="67" y="129"/>
                </a:cubicBezTo>
                <a:cubicBezTo>
                  <a:pt x="26" y="199"/>
                  <a:pt x="26" y="199"/>
                  <a:pt x="26" y="199"/>
                </a:cubicBezTo>
                <a:cubicBezTo>
                  <a:pt x="73" y="226"/>
                  <a:pt x="73" y="226"/>
                  <a:pt x="73" y="226"/>
                </a:cubicBezTo>
                <a:cubicBezTo>
                  <a:pt x="70" y="231"/>
                  <a:pt x="69" y="236"/>
                  <a:pt x="67" y="242"/>
                </a:cubicBezTo>
                <a:cubicBezTo>
                  <a:pt x="14" y="232"/>
                  <a:pt x="14" y="232"/>
                  <a:pt x="14" y="232"/>
                </a:cubicBezTo>
                <a:cubicBezTo>
                  <a:pt x="0" y="312"/>
                  <a:pt x="0" y="312"/>
                  <a:pt x="0" y="312"/>
                </a:cubicBezTo>
                <a:cubicBezTo>
                  <a:pt x="53" y="321"/>
                  <a:pt x="53" y="321"/>
                  <a:pt x="53" y="321"/>
                </a:cubicBezTo>
                <a:cubicBezTo>
                  <a:pt x="53" y="324"/>
                  <a:pt x="53" y="326"/>
                  <a:pt x="53" y="329"/>
                </a:cubicBezTo>
                <a:cubicBezTo>
                  <a:pt x="53" y="332"/>
                  <a:pt x="53" y="335"/>
                  <a:pt x="53" y="337"/>
                </a:cubicBezTo>
                <a:cubicBezTo>
                  <a:pt x="0" y="347"/>
                  <a:pt x="0" y="347"/>
                  <a:pt x="0" y="347"/>
                </a:cubicBezTo>
                <a:cubicBezTo>
                  <a:pt x="14" y="426"/>
                  <a:pt x="14" y="426"/>
                  <a:pt x="14" y="426"/>
                </a:cubicBezTo>
                <a:cubicBezTo>
                  <a:pt x="67" y="417"/>
                  <a:pt x="67" y="417"/>
                  <a:pt x="67" y="417"/>
                </a:cubicBezTo>
                <a:cubicBezTo>
                  <a:pt x="69" y="422"/>
                  <a:pt x="70" y="427"/>
                  <a:pt x="73" y="432"/>
                </a:cubicBezTo>
                <a:cubicBezTo>
                  <a:pt x="26" y="459"/>
                  <a:pt x="26" y="459"/>
                  <a:pt x="26" y="459"/>
                </a:cubicBezTo>
                <a:cubicBezTo>
                  <a:pt x="67" y="529"/>
                  <a:pt x="67" y="529"/>
                  <a:pt x="67" y="529"/>
                </a:cubicBezTo>
                <a:cubicBezTo>
                  <a:pt x="113" y="502"/>
                  <a:pt x="113" y="502"/>
                  <a:pt x="113" y="502"/>
                </a:cubicBezTo>
                <a:cubicBezTo>
                  <a:pt x="116" y="507"/>
                  <a:pt x="120" y="511"/>
                  <a:pt x="124" y="515"/>
                </a:cubicBezTo>
                <a:cubicBezTo>
                  <a:pt x="89" y="556"/>
                  <a:pt x="89" y="556"/>
                  <a:pt x="89" y="556"/>
                </a:cubicBezTo>
                <a:cubicBezTo>
                  <a:pt x="151" y="608"/>
                  <a:pt x="151" y="608"/>
                  <a:pt x="151" y="608"/>
                </a:cubicBezTo>
                <a:cubicBezTo>
                  <a:pt x="185" y="567"/>
                  <a:pt x="185" y="567"/>
                  <a:pt x="185" y="567"/>
                </a:cubicBezTo>
                <a:cubicBezTo>
                  <a:pt x="190" y="570"/>
                  <a:pt x="195" y="572"/>
                  <a:pt x="200" y="575"/>
                </a:cubicBezTo>
                <a:cubicBezTo>
                  <a:pt x="181" y="625"/>
                  <a:pt x="181" y="625"/>
                  <a:pt x="181" y="625"/>
                </a:cubicBezTo>
                <a:cubicBezTo>
                  <a:pt x="257" y="653"/>
                  <a:pt x="257" y="653"/>
                  <a:pt x="257" y="653"/>
                </a:cubicBezTo>
                <a:cubicBezTo>
                  <a:pt x="275" y="603"/>
                  <a:pt x="275" y="603"/>
                  <a:pt x="275" y="603"/>
                </a:cubicBezTo>
                <a:cubicBezTo>
                  <a:pt x="281" y="604"/>
                  <a:pt x="286" y="605"/>
                  <a:pt x="292" y="606"/>
                </a:cubicBezTo>
                <a:cubicBezTo>
                  <a:pt x="292" y="659"/>
                  <a:pt x="292" y="659"/>
                  <a:pt x="292" y="659"/>
                </a:cubicBezTo>
                <a:cubicBezTo>
                  <a:pt x="372" y="659"/>
                  <a:pt x="372" y="659"/>
                  <a:pt x="372" y="659"/>
                </a:cubicBezTo>
                <a:cubicBezTo>
                  <a:pt x="372" y="606"/>
                  <a:pt x="372" y="606"/>
                  <a:pt x="372" y="606"/>
                </a:cubicBezTo>
                <a:cubicBezTo>
                  <a:pt x="378" y="605"/>
                  <a:pt x="383" y="604"/>
                  <a:pt x="389" y="603"/>
                </a:cubicBezTo>
                <a:cubicBezTo>
                  <a:pt x="407" y="653"/>
                  <a:pt x="407" y="653"/>
                  <a:pt x="407" y="653"/>
                </a:cubicBezTo>
                <a:cubicBezTo>
                  <a:pt x="483" y="625"/>
                  <a:pt x="483" y="625"/>
                  <a:pt x="483" y="625"/>
                </a:cubicBezTo>
                <a:cubicBezTo>
                  <a:pt x="464" y="575"/>
                  <a:pt x="464" y="575"/>
                  <a:pt x="464" y="575"/>
                </a:cubicBezTo>
                <a:cubicBezTo>
                  <a:pt x="469" y="572"/>
                  <a:pt x="474" y="570"/>
                  <a:pt x="479" y="567"/>
                </a:cubicBezTo>
                <a:cubicBezTo>
                  <a:pt x="513" y="608"/>
                  <a:pt x="513" y="608"/>
                  <a:pt x="513" y="608"/>
                </a:cubicBezTo>
                <a:cubicBezTo>
                  <a:pt x="575" y="556"/>
                  <a:pt x="575" y="556"/>
                  <a:pt x="575" y="556"/>
                </a:cubicBezTo>
                <a:cubicBezTo>
                  <a:pt x="540" y="515"/>
                  <a:pt x="540" y="515"/>
                  <a:pt x="540" y="515"/>
                </a:cubicBezTo>
                <a:cubicBezTo>
                  <a:pt x="544" y="511"/>
                  <a:pt x="548" y="507"/>
                  <a:pt x="551" y="502"/>
                </a:cubicBezTo>
                <a:cubicBezTo>
                  <a:pt x="597" y="529"/>
                  <a:pt x="597" y="529"/>
                  <a:pt x="597" y="529"/>
                </a:cubicBezTo>
                <a:cubicBezTo>
                  <a:pt x="638" y="459"/>
                  <a:pt x="638" y="459"/>
                  <a:pt x="638" y="459"/>
                </a:cubicBezTo>
                <a:cubicBezTo>
                  <a:pt x="592" y="432"/>
                  <a:pt x="592" y="432"/>
                  <a:pt x="592" y="432"/>
                </a:cubicBezTo>
                <a:cubicBezTo>
                  <a:pt x="594" y="427"/>
                  <a:pt x="595" y="422"/>
                  <a:pt x="597" y="417"/>
                </a:cubicBezTo>
                <a:cubicBezTo>
                  <a:pt x="650" y="426"/>
                  <a:pt x="650" y="426"/>
                  <a:pt x="650" y="426"/>
                </a:cubicBezTo>
                <a:cubicBezTo>
                  <a:pt x="664" y="347"/>
                  <a:pt x="664" y="347"/>
                  <a:pt x="664" y="347"/>
                </a:cubicBezTo>
                <a:cubicBezTo>
                  <a:pt x="611" y="337"/>
                  <a:pt x="611" y="337"/>
                  <a:pt x="611" y="337"/>
                </a:cubicBezTo>
                <a:cubicBezTo>
                  <a:pt x="611" y="335"/>
                  <a:pt x="611" y="332"/>
                  <a:pt x="611" y="329"/>
                </a:cubicBezTo>
                <a:close/>
                <a:moveTo>
                  <a:pt x="353" y="83"/>
                </a:moveTo>
                <a:cubicBezTo>
                  <a:pt x="428" y="89"/>
                  <a:pt x="494" y="129"/>
                  <a:pt x="535" y="188"/>
                </a:cubicBezTo>
                <a:cubicBezTo>
                  <a:pt x="511" y="201"/>
                  <a:pt x="511" y="201"/>
                  <a:pt x="511" y="201"/>
                </a:cubicBezTo>
                <a:cubicBezTo>
                  <a:pt x="475" y="151"/>
                  <a:pt x="418" y="116"/>
                  <a:pt x="353" y="110"/>
                </a:cubicBezTo>
                <a:lnTo>
                  <a:pt x="353" y="83"/>
                </a:lnTo>
                <a:close/>
                <a:moveTo>
                  <a:pt x="439" y="232"/>
                </a:moveTo>
                <a:cubicBezTo>
                  <a:pt x="461" y="256"/>
                  <a:pt x="475" y="287"/>
                  <a:pt x="476" y="322"/>
                </a:cubicBezTo>
                <a:cubicBezTo>
                  <a:pt x="350" y="322"/>
                  <a:pt x="350" y="322"/>
                  <a:pt x="350" y="322"/>
                </a:cubicBezTo>
                <a:lnTo>
                  <a:pt x="439" y="232"/>
                </a:lnTo>
                <a:close/>
                <a:moveTo>
                  <a:pt x="340" y="311"/>
                </a:moveTo>
                <a:cubicBezTo>
                  <a:pt x="340" y="185"/>
                  <a:pt x="340" y="185"/>
                  <a:pt x="340" y="185"/>
                </a:cubicBezTo>
                <a:cubicBezTo>
                  <a:pt x="374" y="187"/>
                  <a:pt x="405" y="200"/>
                  <a:pt x="429" y="222"/>
                </a:cubicBezTo>
                <a:lnTo>
                  <a:pt x="340" y="311"/>
                </a:lnTo>
                <a:close/>
                <a:moveTo>
                  <a:pt x="225" y="232"/>
                </a:moveTo>
                <a:cubicBezTo>
                  <a:pt x="314" y="322"/>
                  <a:pt x="314" y="322"/>
                  <a:pt x="314" y="322"/>
                </a:cubicBezTo>
                <a:cubicBezTo>
                  <a:pt x="188" y="322"/>
                  <a:pt x="188" y="322"/>
                  <a:pt x="188" y="322"/>
                </a:cubicBezTo>
                <a:cubicBezTo>
                  <a:pt x="190" y="287"/>
                  <a:pt x="203" y="256"/>
                  <a:pt x="225" y="232"/>
                </a:cubicBezTo>
                <a:close/>
                <a:moveTo>
                  <a:pt x="235" y="222"/>
                </a:moveTo>
                <a:cubicBezTo>
                  <a:pt x="259" y="200"/>
                  <a:pt x="290" y="187"/>
                  <a:pt x="325" y="185"/>
                </a:cubicBezTo>
                <a:cubicBezTo>
                  <a:pt x="325" y="311"/>
                  <a:pt x="325" y="311"/>
                  <a:pt x="325" y="311"/>
                </a:cubicBezTo>
                <a:lnTo>
                  <a:pt x="235" y="222"/>
                </a:lnTo>
                <a:close/>
                <a:moveTo>
                  <a:pt x="314" y="337"/>
                </a:moveTo>
                <a:cubicBezTo>
                  <a:pt x="225" y="426"/>
                  <a:pt x="225" y="426"/>
                  <a:pt x="225" y="426"/>
                </a:cubicBezTo>
                <a:cubicBezTo>
                  <a:pt x="203" y="402"/>
                  <a:pt x="189" y="371"/>
                  <a:pt x="188" y="337"/>
                </a:cubicBezTo>
                <a:lnTo>
                  <a:pt x="314" y="337"/>
                </a:lnTo>
                <a:close/>
                <a:moveTo>
                  <a:pt x="325" y="347"/>
                </a:moveTo>
                <a:cubicBezTo>
                  <a:pt x="325" y="473"/>
                  <a:pt x="325" y="473"/>
                  <a:pt x="325" y="473"/>
                </a:cubicBezTo>
                <a:cubicBezTo>
                  <a:pt x="290" y="472"/>
                  <a:pt x="259" y="458"/>
                  <a:pt x="235" y="436"/>
                </a:cubicBezTo>
                <a:lnTo>
                  <a:pt x="325" y="347"/>
                </a:lnTo>
                <a:close/>
                <a:moveTo>
                  <a:pt x="340" y="347"/>
                </a:moveTo>
                <a:cubicBezTo>
                  <a:pt x="429" y="436"/>
                  <a:pt x="429" y="436"/>
                  <a:pt x="429" y="436"/>
                </a:cubicBezTo>
                <a:cubicBezTo>
                  <a:pt x="405" y="458"/>
                  <a:pt x="374" y="472"/>
                  <a:pt x="340" y="473"/>
                </a:cubicBezTo>
                <a:lnTo>
                  <a:pt x="340" y="347"/>
                </a:lnTo>
                <a:close/>
                <a:moveTo>
                  <a:pt x="439" y="426"/>
                </a:moveTo>
                <a:cubicBezTo>
                  <a:pt x="350" y="337"/>
                  <a:pt x="350" y="337"/>
                  <a:pt x="350" y="337"/>
                </a:cubicBezTo>
                <a:cubicBezTo>
                  <a:pt x="476" y="337"/>
                  <a:pt x="476" y="337"/>
                  <a:pt x="476" y="337"/>
                </a:cubicBezTo>
                <a:cubicBezTo>
                  <a:pt x="475" y="371"/>
                  <a:pt x="461" y="402"/>
                  <a:pt x="439" y="426"/>
                </a:cubicBezTo>
                <a:close/>
                <a:moveTo>
                  <a:pt x="311" y="83"/>
                </a:moveTo>
                <a:cubicBezTo>
                  <a:pt x="311" y="110"/>
                  <a:pt x="311" y="110"/>
                  <a:pt x="311" y="110"/>
                </a:cubicBezTo>
                <a:cubicBezTo>
                  <a:pt x="246" y="116"/>
                  <a:pt x="189" y="151"/>
                  <a:pt x="153" y="201"/>
                </a:cubicBezTo>
                <a:cubicBezTo>
                  <a:pt x="129" y="188"/>
                  <a:pt x="129" y="188"/>
                  <a:pt x="129" y="188"/>
                </a:cubicBezTo>
                <a:cubicBezTo>
                  <a:pt x="170" y="129"/>
                  <a:pt x="236" y="89"/>
                  <a:pt x="311" y="83"/>
                </a:cubicBezTo>
                <a:close/>
                <a:moveTo>
                  <a:pt x="108" y="434"/>
                </a:moveTo>
                <a:cubicBezTo>
                  <a:pt x="93" y="402"/>
                  <a:pt x="85" y="367"/>
                  <a:pt x="85" y="329"/>
                </a:cubicBezTo>
                <a:cubicBezTo>
                  <a:pt x="85" y="292"/>
                  <a:pt x="93" y="256"/>
                  <a:pt x="108" y="224"/>
                </a:cubicBezTo>
                <a:cubicBezTo>
                  <a:pt x="132" y="238"/>
                  <a:pt x="132" y="238"/>
                  <a:pt x="132" y="238"/>
                </a:cubicBezTo>
                <a:cubicBezTo>
                  <a:pt x="119" y="266"/>
                  <a:pt x="112" y="297"/>
                  <a:pt x="112" y="329"/>
                </a:cubicBezTo>
                <a:cubicBezTo>
                  <a:pt x="112" y="362"/>
                  <a:pt x="119" y="393"/>
                  <a:pt x="132" y="420"/>
                </a:cubicBezTo>
                <a:lnTo>
                  <a:pt x="108" y="434"/>
                </a:lnTo>
                <a:close/>
                <a:moveTo>
                  <a:pt x="311" y="575"/>
                </a:moveTo>
                <a:cubicBezTo>
                  <a:pt x="236" y="569"/>
                  <a:pt x="170" y="529"/>
                  <a:pt x="129" y="471"/>
                </a:cubicBezTo>
                <a:cubicBezTo>
                  <a:pt x="153" y="457"/>
                  <a:pt x="153" y="457"/>
                  <a:pt x="153" y="457"/>
                </a:cubicBezTo>
                <a:cubicBezTo>
                  <a:pt x="189" y="507"/>
                  <a:pt x="246" y="542"/>
                  <a:pt x="311" y="548"/>
                </a:cubicBezTo>
                <a:lnTo>
                  <a:pt x="311" y="575"/>
                </a:lnTo>
                <a:close/>
                <a:moveTo>
                  <a:pt x="353" y="575"/>
                </a:moveTo>
                <a:cubicBezTo>
                  <a:pt x="353" y="548"/>
                  <a:pt x="353" y="548"/>
                  <a:pt x="353" y="548"/>
                </a:cubicBezTo>
                <a:cubicBezTo>
                  <a:pt x="418" y="542"/>
                  <a:pt x="475" y="507"/>
                  <a:pt x="511" y="457"/>
                </a:cubicBezTo>
                <a:cubicBezTo>
                  <a:pt x="535" y="471"/>
                  <a:pt x="535" y="471"/>
                  <a:pt x="535" y="471"/>
                </a:cubicBezTo>
                <a:cubicBezTo>
                  <a:pt x="494" y="529"/>
                  <a:pt x="428" y="569"/>
                  <a:pt x="353" y="575"/>
                </a:cubicBezTo>
                <a:close/>
                <a:moveTo>
                  <a:pt x="556" y="434"/>
                </a:moveTo>
                <a:cubicBezTo>
                  <a:pt x="532" y="420"/>
                  <a:pt x="532" y="420"/>
                  <a:pt x="532" y="420"/>
                </a:cubicBezTo>
                <a:cubicBezTo>
                  <a:pt x="545" y="393"/>
                  <a:pt x="552" y="362"/>
                  <a:pt x="552" y="329"/>
                </a:cubicBezTo>
                <a:cubicBezTo>
                  <a:pt x="552" y="297"/>
                  <a:pt x="545" y="266"/>
                  <a:pt x="532" y="238"/>
                </a:cubicBezTo>
                <a:cubicBezTo>
                  <a:pt x="556" y="224"/>
                  <a:pt x="556" y="224"/>
                  <a:pt x="556" y="224"/>
                </a:cubicBezTo>
                <a:cubicBezTo>
                  <a:pt x="571" y="256"/>
                  <a:pt x="579" y="292"/>
                  <a:pt x="579" y="329"/>
                </a:cubicBezTo>
                <a:cubicBezTo>
                  <a:pt x="579" y="367"/>
                  <a:pt x="571" y="402"/>
                  <a:pt x="556" y="43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panose="020F0502020204030204"/>
              <a:ea typeface="宋体" panose="02010600030101010101" pitchFamily="2" charset="-122"/>
            </a:endParaRPr>
          </a:p>
        </p:txBody>
      </p:sp>
      <p:sp>
        <p:nvSpPr>
          <p:cNvPr id="24" name="Freeform 19"/>
          <p:cNvSpPr>
            <a:spLocks noEditPoints="1"/>
          </p:cNvSpPr>
          <p:nvPr/>
        </p:nvSpPr>
        <p:spPr bwMode="auto">
          <a:xfrm>
            <a:off x="5769201" y="2943471"/>
            <a:ext cx="941495" cy="937329"/>
          </a:xfrm>
          <a:custGeom>
            <a:avLst/>
            <a:gdLst>
              <a:gd name="T0" fmla="*/ 431 w 483"/>
              <a:gd name="T1" fmla="*/ 165 h 481"/>
              <a:gd name="T2" fmla="*/ 435 w 483"/>
              <a:gd name="T3" fmla="*/ 95 h 481"/>
              <a:gd name="T4" fmla="*/ 394 w 483"/>
              <a:gd name="T5" fmla="*/ 105 h 481"/>
              <a:gd name="T6" fmla="*/ 374 w 483"/>
              <a:gd name="T7" fmla="*/ 38 h 481"/>
              <a:gd name="T8" fmla="*/ 338 w 483"/>
              <a:gd name="T9" fmla="*/ 61 h 481"/>
              <a:gd name="T10" fmla="*/ 296 w 483"/>
              <a:gd name="T11" fmla="*/ 5 h 481"/>
              <a:gd name="T12" fmla="*/ 271 w 483"/>
              <a:gd name="T13" fmla="*/ 39 h 481"/>
              <a:gd name="T14" fmla="*/ 212 w 483"/>
              <a:gd name="T15" fmla="*/ 0 h 481"/>
              <a:gd name="T16" fmla="*/ 200 w 483"/>
              <a:gd name="T17" fmla="*/ 41 h 481"/>
              <a:gd name="T18" fmla="*/ 132 w 483"/>
              <a:gd name="T19" fmla="*/ 25 h 481"/>
              <a:gd name="T20" fmla="*/ 135 w 483"/>
              <a:gd name="T21" fmla="*/ 68 h 481"/>
              <a:gd name="T22" fmla="*/ 65 w 483"/>
              <a:gd name="T23" fmla="*/ 76 h 481"/>
              <a:gd name="T24" fmla="*/ 82 w 483"/>
              <a:gd name="T25" fmla="*/ 115 h 481"/>
              <a:gd name="T26" fmla="*/ 19 w 483"/>
              <a:gd name="T27" fmla="*/ 146 h 481"/>
              <a:gd name="T28" fmla="*/ 48 w 483"/>
              <a:gd name="T29" fmla="*/ 177 h 481"/>
              <a:gd name="T30" fmla="*/ 0 w 483"/>
              <a:gd name="T31" fmla="*/ 228 h 481"/>
              <a:gd name="T32" fmla="*/ 38 w 483"/>
              <a:gd name="T33" fmla="*/ 241 h 481"/>
              <a:gd name="T34" fmla="*/ 0 w 483"/>
              <a:gd name="T35" fmla="*/ 254 h 481"/>
              <a:gd name="T36" fmla="*/ 48 w 483"/>
              <a:gd name="T37" fmla="*/ 305 h 481"/>
              <a:gd name="T38" fmla="*/ 19 w 483"/>
              <a:gd name="T39" fmla="*/ 335 h 481"/>
              <a:gd name="T40" fmla="*/ 82 w 483"/>
              <a:gd name="T41" fmla="*/ 367 h 481"/>
              <a:gd name="T42" fmla="*/ 65 w 483"/>
              <a:gd name="T43" fmla="*/ 406 h 481"/>
              <a:gd name="T44" fmla="*/ 135 w 483"/>
              <a:gd name="T45" fmla="*/ 414 h 481"/>
              <a:gd name="T46" fmla="*/ 132 w 483"/>
              <a:gd name="T47" fmla="*/ 456 h 481"/>
              <a:gd name="T48" fmla="*/ 200 w 483"/>
              <a:gd name="T49" fmla="*/ 440 h 481"/>
              <a:gd name="T50" fmla="*/ 212 w 483"/>
              <a:gd name="T51" fmla="*/ 481 h 481"/>
              <a:gd name="T52" fmla="*/ 271 w 483"/>
              <a:gd name="T53" fmla="*/ 442 h 481"/>
              <a:gd name="T54" fmla="*/ 296 w 483"/>
              <a:gd name="T55" fmla="*/ 476 h 481"/>
              <a:gd name="T56" fmla="*/ 338 w 483"/>
              <a:gd name="T57" fmla="*/ 420 h 481"/>
              <a:gd name="T58" fmla="*/ 374 w 483"/>
              <a:gd name="T59" fmla="*/ 444 h 481"/>
              <a:gd name="T60" fmla="*/ 394 w 483"/>
              <a:gd name="T61" fmla="*/ 376 h 481"/>
              <a:gd name="T62" fmla="*/ 435 w 483"/>
              <a:gd name="T63" fmla="*/ 386 h 481"/>
              <a:gd name="T64" fmla="*/ 431 w 483"/>
              <a:gd name="T65" fmla="*/ 316 h 481"/>
              <a:gd name="T66" fmla="*/ 473 w 483"/>
              <a:gd name="T67" fmla="*/ 311 h 481"/>
              <a:gd name="T68" fmla="*/ 445 w 483"/>
              <a:gd name="T69" fmla="*/ 247 h 481"/>
              <a:gd name="T70" fmla="*/ 445 w 483"/>
              <a:gd name="T71" fmla="*/ 235 h 481"/>
              <a:gd name="T72" fmla="*/ 473 w 483"/>
              <a:gd name="T73" fmla="*/ 170 h 481"/>
              <a:gd name="T74" fmla="*/ 271 w 483"/>
              <a:gd name="T75" fmla="*/ 405 h 481"/>
              <a:gd name="T76" fmla="*/ 328 w 483"/>
              <a:gd name="T77" fmla="*/ 270 h 481"/>
              <a:gd name="T78" fmla="*/ 271 w 483"/>
              <a:gd name="T79" fmla="*/ 405 h 481"/>
              <a:gd name="T80" fmla="*/ 287 w 483"/>
              <a:gd name="T81" fmla="*/ 241 h 481"/>
              <a:gd name="T82" fmla="*/ 196 w 483"/>
              <a:gd name="T83" fmla="*/ 241 h 481"/>
              <a:gd name="T84" fmla="*/ 77 w 483"/>
              <a:gd name="T85" fmla="*/ 270 h 481"/>
              <a:gd name="T86" fmla="*/ 212 w 483"/>
              <a:gd name="T87" fmla="*/ 327 h 481"/>
              <a:gd name="T88" fmla="*/ 77 w 483"/>
              <a:gd name="T89" fmla="*/ 270 h 481"/>
              <a:gd name="T90" fmla="*/ 212 w 483"/>
              <a:gd name="T91" fmla="*/ 155 h 481"/>
              <a:gd name="T92" fmla="*/ 77 w 483"/>
              <a:gd name="T93" fmla="*/ 211 h 481"/>
              <a:gd name="T94" fmla="*/ 406 w 483"/>
              <a:gd name="T95" fmla="*/ 211 h 481"/>
              <a:gd name="T96" fmla="*/ 271 w 483"/>
              <a:gd name="T97" fmla="*/ 155 h 481"/>
              <a:gd name="T98" fmla="*/ 406 w 483"/>
              <a:gd name="T99" fmla="*/ 211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3" h="481">
                <a:moveTo>
                  <a:pt x="435" y="177"/>
                </a:moveTo>
                <a:cubicBezTo>
                  <a:pt x="434" y="173"/>
                  <a:pt x="432" y="169"/>
                  <a:pt x="431" y="165"/>
                </a:cubicBezTo>
                <a:cubicBezTo>
                  <a:pt x="464" y="146"/>
                  <a:pt x="464" y="146"/>
                  <a:pt x="464" y="146"/>
                </a:cubicBezTo>
                <a:cubicBezTo>
                  <a:pt x="435" y="95"/>
                  <a:pt x="435" y="95"/>
                  <a:pt x="435" y="95"/>
                </a:cubicBezTo>
                <a:cubicBezTo>
                  <a:pt x="401" y="115"/>
                  <a:pt x="401" y="115"/>
                  <a:pt x="401" y="115"/>
                </a:cubicBezTo>
                <a:cubicBezTo>
                  <a:pt x="399" y="111"/>
                  <a:pt x="396" y="108"/>
                  <a:pt x="394" y="105"/>
                </a:cubicBezTo>
                <a:cubicBezTo>
                  <a:pt x="419" y="76"/>
                  <a:pt x="419" y="76"/>
                  <a:pt x="419" y="76"/>
                </a:cubicBezTo>
                <a:cubicBezTo>
                  <a:pt x="374" y="38"/>
                  <a:pt x="374" y="38"/>
                  <a:pt x="374" y="38"/>
                </a:cubicBezTo>
                <a:cubicBezTo>
                  <a:pt x="349" y="68"/>
                  <a:pt x="349" y="68"/>
                  <a:pt x="349" y="68"/>
                </a:cubicBezTo>
                <a:cubicBezTo>
                  <a:pt x="345" y="65"/>
                  <a:pt x="342" y="63"/>
                  <a:pt x="338" y="61"/>
                </a:cubicBezTo>
                <a:cubicBezTo>
                  <a:pt x="351" y="25"/>
                  <a:pt x="351" y="25"/>
                  <a:pt x="351" y="25"/>
                </a:cubicBezTo>
                <a:cubicBezTo>
                  <a:pt x="296" y="5"/>
                  <a:pt x="296" y="5"/>
                  <a:pt x="296" y="5"/>
                </a:cubicBezTo>
                <a:cubicBezTo>
                  <a:pt x="283" y="41"/>
                  <a:pt x="283" y="41"/>
                  <a:pt x="283" y="41"/>
                </a:cubicBezTo>
                <a:cubicBezTo>
                  <a:pt x="279" y="41"/>
                  <a:pt x="275" y="40"/>
                  <a:pt x="271" y="39"/>
                </a:cubicBezTo>
                <a:cubicBezTo>
                  <a:pt x="271" y="0"/>
                  <a:pt x="271" y="0"/>
                  <a:pt x="271" y="0"/>
                </a:cubicBezTo>
                <a:cubicBezTo>
                  <a:pt x="212" y="0"/>
                  <a:pt x="212" y="0"/>
                  <a:pt x="212" y="0"/>
                </a:cubicBezTo>
                <a:cubicBezTo>
                  <a:pt x="212" y="39"/>
                  <a:pt x="212" y="39"/>
                  <a:pt x="212" y="39"/>
                </a:cubicBezTo>
                <a:cubicBezTo>
                  <a:pt x="208" y="40"/>
                  <a:pt x="204" y="41"/>
                  <a:pt x="200" y="41"/>
                </a:cubicBezTo>
                <a:cubicBezTo>
                  <a:pt x="187" y="5"/>
                  <a:pt x="187" y="5"/>
                  <a:pt x="187" y="5"/>
                </a:cubicBezTo>
                <a:cubicBezTo>
                  <a:pt x="132" y="25"/>
                  <a:pt x="132" y="25"/>
                  <a:pt x="132" y="25"/>
                </a:cubicBezTo>
                <a:cubicBezTo>
                  <a:pt x="145" y="61"/>
                  <a:pt x="145" y="61"/>
                  <a:pt x="145" y="61"/>
                </a:cubicBezTo>
                <a:cubicBezTo>
                  <a:pt x="142" y="63"/>
                  <a:pt x="138" y="65"/>
                  <a:pt x="135" y="68"/>
                </a:cubicBezTo>
                <a:cubicBezTo>
                  <a:pt x="110" y="38"/>
                  <a:pt x="110" y="38"/>
                  <a:pt x="110" y="38"/>
                </a:cubicBezTo>
                <a:cubicBezTo>
                  <a:pt x="65" y="76"/>
                  <a:pt x="65" y="76"/>
                  <a:pt x="65" y="76"/>
                </a:cubicBezTo>
                <a:cubicBezTo>
                  <a:pt x="90" y="105"/>
                  <a:pt x="90" y="105"/>
                  <a:pt x="90" y="105"/>
                </a:cubicBezTo>
                <a:cubicBezTo>
                  <a:pt x="87" y="108"/>
                  <a:pt x="84" y="111"/>
                  <a:pt x="82" y="115"/>
                </a:cubicBezTo>
                <a:cubicBezTo>
                  <a:pt x="48" y="95"/>
                  <a:pt x="48" y="95"/>
                  <a:pt x="48" y="95"/>
                </a:cubicBezTo>
                <a:cubicBezTo>
                  <a:pt x="19" y="146"/>
                  <a:pt x="19" y="146"/>
                  <a:pt x="19" y="146"/>
                </a:cubicBezTo>
                <a:cubicBezTo>
                  <a:pt x="52" y="165"/>
                  <a:pt x="52" y="165"/>
                  <a:pt x="52" y="165"/>
                </a:cubicBezTo>
                <a:cubicBezTo>
                  <a:pt x="51" y="169"/>
                  <a:pt x="50" y="173"/>
                  <a:pt x="48" y="177"/>
                </a:cubicBezTo>
                <a:cubicBezTo>
                  <a:pt x="10" y="170"/>
                  <a:pt x="10" y="170"/>
                  <a:pt x="10" y="170"/>
                </a:cubicBezTo>
                <a:cubicBezTo>
                  <a:pt x="0" y="228"/>
                  <a:pt x="0" y="228"/>
                  <a:pt x="0" y="228"/>
                </a:cubicBezTo>
                <a:cubicBezTo>
                  <a:pt x="38" y="235"/>
                  <a:pt x="38" y="235"/>
                  <a:pt x="38" y="235"/>
                </a:cubicBezTo>
                <a:cubicBezTo>
                  <a:pt x="38" y="237"/>
                  <a:pt x="38" y="239"/>
                  <a:pt x="38" y="241"/>
                </a:cubicBezTo>
                <a:cubicBezTo>
                  <a:pt x="38" y="243"/>
                  <a:pt x="38" y="245"/>
                  <a:pt x="38" y="247"/>
                </a:cubicBezTo>
                <a:cubicBezTo>
                  <a:pt x="0" y="254"/>
                  <a:pt x="0" y="254"/>
                  <a:pt x="0" y="254"/>
                </a:cubicBezTo>
                <a:cubicBezTo>
                  <a:pt x="10" y="311"/>
                  <a:pt x="10" y="311"/>
                  <a:pt x="10" y="311"/>
                </a:cubicBezTo>
                <a:cubicBezTo>
                  <a:pt x="48" y="305"/>
                  <a:pt x="48" y="305"/>
                  <a:pt x="48" y="305"/>
                </a:cubicBezTo>
                <a:cubicBezTo>
                  <a:pt x="50" y="308"/>
                  <a:pt x="51" y="312"/>
                  <a:pt x="52" y="316"/>
                </a:cubicBezTo>
                <a:cubicBezTo>
                  <a:pt x="19" y="335"/>
                  <a:pt x="19" y="335"/>
                  <a:pt x="19" y="335"/>
                </a:cubicBezTo>
                <a:cubicBezTo>
                  <a:pt x="48" y="386"/>
                  <a:pt x="48" y="386"/>
                  <a:pt x="48" y="386"/>
                </a:cubicBezTo>
                <a:cubicBezTo>
                  <a:pt x="82" y="367"/>
                  <a:pt x="82" y="367"/>
                  <a:pt x="82" y="367"/>
                </a:cubicBezTo>
                <a:cubicBezTo>
                  <a:pt x="84" y="370"/>
                  <a:pt x="87" y="373"/>
                  <a:pt x="90" y="376"/>
                </a:cubicBezTo>
                <a:cubicBezTo>
                  <a:pt x="65" y="406"/>
                  <a:pt x="65" y="406"/>
                  <a:pt x="65" y="406"/>
                </a:cubicBezTo>
                <a:cubicBezTo>
                  <a:pt x="110" y="444"/>
                  <a:pt x="110" y="444"/>
                  <a:pt x="110" y="444"/>
                </a:cubicBezTo>
                <a:cubicBezTo>
                  <a:pt x="135" y="414"/>
                  <a:pt x="135" y="414"/>
                  <a:pt x="135" y="414"/>
                </a:cubicBezTo>
                <a:cubicBezTo>
                  <a:pt x="138" y="416"/>
                  <a:pt x="142" y="418"/>
                  <a:pt x="145" y="420"/>
                </a:cubicBezTo>
                <a:cubicBezTo>
                  <a:pt x="132" y="456"/>
                  <a:pt x="132" y="456"/>
                  <a:pt x="132" y="456"/>
                </a:cubicBezTo>
                <a:cubicBezTo>
                  <a:pt x="187" y="476"/>
                  <a:pt x="187" y="476"/>
                  <a:pt x="187" y="476"/>
                </a:cubicBezTo>
                <a:cubicBezTo>
                  <a:pt x="200" y="440"/>
                  <a:pt x="200" y="440"/>
                  <a:pt x="200" y="440"/>
                </a:cubicBezTo>
                <a:cubicBezTo>
                  <a:pt x="204" y="441"/>
                  <a:pt x="208" y="442"/>
                  <a:pt x="212" y="442"/>
                </a:cubicBezTo>
                <a:cubicBezTo>
                  <a:pt x="212" y="481"/>
                  <a:pt x="212" y="481"/>
                  <a:pt x="212" y="481"/>
                </a:cubicBezTo>
                <a:cubicBezTo>
                  <a:pt x="271" y="481"/>
                  <a:pt x="271" y="481"/>
                  <a:pt x="271" y="481"/>
                </a:cubicBezTo>
                <a:cubicBezTo>
                  <a:pt x="271" y="442"/>
                  <a:pt x="271" y="442"/>
                  <a:pt x="271" y="442"/>
                </a:cubicBezTo>
                <a:cubicBezTo>
                  <a:pt x="275" y="442"/>
                  <a:pt x="279" y="441"/>
                  <a:pt x="283" y="440"/>
                </a:cubicBezTo>
                <a:cubicBezTo>
                  <a:pt x="296" y="476"/>
                  <a:pt x="296" y="476"/>
                  <a:pt x="296" y="476"/>
                </a:cubicBezTo>
                <a:cubicBezTo>
                  <a:pt x="351" y="456"/>
                  <a:pt x="351" y="456"/>
                  <a:pt x="351" y="456"/>
                </a:cubicBezTo>
                <a:cubicBezTo>
                  <a:pt x="338" y="420"/>
                  <a:pt x="338" y="420"/>
                  <a:pt x="338" y="420"/>
                </a:cubicBezTo>
                <a:cubicBezTo>
                  <a:pt x="342" y="418"/>
                  <a:pt x="345" y="416"/>
                  <a:pt x="349" y="414"/>
                </a:cubicBezTo>
                <a:cubicBezTo>
                  <a:pt x="374" y="444"/>
                  <a:pt x="374" y="444"/>
                  <a:pt x="374" y="444"/>
                </a:cubicBezTo>
                <a:cubicBezTo>
                  <a:pt x="419" y="406"/>
                  <a:pt x="419" y="406"/>
                  <a:pt x="419" y="406"/>
                </a:cubicBezTo>
                <a:cubicBezTo>
                  <a:pt x="394" y="376"/>
                  <a:pt x="394" y="376"/>
                  <a:pt x="394" y="376"/>
                </a:cubicBezTo>
                <a:cubicBezTo>
                  <a:pt x="396" y="373"/>
                  <a:pt x="399" y="370"/>
                  <a:pt x="401" y="367"/>
                </a:cubicBezTo>
                <a:cubicBezTo>
                  <a:pt x="435" y="386"/>
                  <a:pt x="435" y="386"/>
                  <a:pt x="435" y="386"/>
                </a:cubicBezTo>
                <a:cubicBezTo>
                  <a:pt x="464" y="335"/>
                  <a:pt x="464" y="335"/>
                  <a:pt x="464" y="335"/>
                </a:cubicBezTo>
                <a:cubicBezTo>
                  <a:pt x="431" y="316"/>
                  <a:pt x="431" y="316"/>
                  <a:pt x="431" y="316"/>
                </a:cubicBezTo>
                <a:cubicBezTo>
                  <a:pt x="432" y="312"/>
                  <a:pt x="434" y="308"/>
                  <a:pt x="435" y="305"/>
                </a:cubicBezTo>
                <a:cubicBezTo>
                  <a:pt x="473" y="311"/>
                  <a:pt x="473" y="311"/>
                  <a:pt x="473" y="311"/>
                </a:cubicBezTo>
                <a:cubicBezTo>
                  <a:pt x="483" y="254"/>
                  <a:pt x="483" y="254"/>
                  <a:pt x="483" y="254"/>
                </a:cubicBezTo>
                <a:cubicBezTo>
                  <a:pt x="445" y="247"/>
                  <a:pt x="445" y="247"/>
                  <a:pt x="445" y="247"/>
                </a:cubicBezTo>
                <a:cubicBezTo>
                  <a:pt x="445" y="245"/>
                  <a:pt x="445" y="243"/>
                  <a:pt x="445" y="241"/>
                </a:cubicBezTo>
                <a:cubicBezTo>
                  <a:pt x="445" y="239"/>
                  <a:pt x="445" y="237"/>
                  <a:pt x="445" y="235"/>
                </a:cubicBezTo>
                <a:cubicBezTo>
                  <a:pt x="483" y="228"/>
                  <a:pt x="483" y="228"/>
                  <a:pt x="483" y="228"/>
                </a:cubicBezTo>
                <a:cubicBezTo>
                  <a:pt x="473" y="170"/>
                  <a:pt x="473" y="170"/>
                  <a:pt x="473" y="170"/>
                </a:cubicBezTo>
                <a:lnTo>
                  <a:pt x="435" y="177"/>
                </a:lnTo>
                <a:close/>
                <a:moveTo>
                  <a:pt x="271" y="405"/>
                </a:moveTo>
                <a:cubicBezTo>
                  <a:pt x="271" y="327"/>
                  <a:pt x="271" y="327"/>
                  <a:pt x="271" y="327"/>
                </a:cubicBezTo>
                <a:cubicBezTo>
                  <a:pt x="297" y="318"/>
                  <a:pt x="318" y="297"/>
                  <a:pt x="328" y="270"/>
                </a:cubicBezTo>
                <a:cubicBezTo>
                  <a:pt x="406" y="270"/>
                  <a:pt x="406" y="270"/>
                  <a:pt x="406" y="270"/>
                </a:cubicBezTo>
                <a:cubicBezTo>
                  <a:pt x="394" y="339"/>
                  <a:pt x="340" y="393"/>
                  <a:pt x="271" y="405"/>
                </a:cubicBezTo>
                <a:close/>
                <a:moveTo>
                  <a:pt x="242" y="195"/>
                </a:moveTo>
                <a:cubicBezTo>
                  <a:pt x="267" y="195"/>
                  <a:pt x="287" y="215"/>
                  <a:pt x="287" y="241"/>
                </a:cubicBezTo>
                <a:cubicBezTo>
                  <a:pt x="287" y="266"/>
                  <a:pt x="267" y="287"/>
                  <a:pt x="242" y="287"/>
                </a:cubicBezTo>
                <a:cubicBezTo>
                  <a:pt x="216" y="287"/>
                  <a:pt x="196" y="266"/>
                  <a:pt x="196" y="241"/>
                </a:cubicBezTo>
                <a:cubicBezTo>
                  <a:pt x="196" y="215"/>
                  <a:pt x="216" y="195"/>
                  <a:pt x="242" y="195"/>
                </a:cubicBezTo>
                <a:close/>
                <a:moveTo>
                  <a:pt x="77" y="270"/>
                </a:moveTo>
                <a:cubicBezTo>
                  <a:pt x="156" y="270"/>
                  <a:pt x="156" y="270"/>
                  <a:pt x="156" y="270"/>
                </a:cubicBezTo>
                <a:cubicBezTo>
                  <a:pt x="165" y="297"/>
                  <a:pt x="186" y="318"/>
                  <a:pt x="212" y="327"/>
                </a:cubicBezTo>
                <a:cubicBezTo>
                  <a:pt x="212" y="405"/>
                  <a:pt x="212" y="405"/>
                  <a:pt x="212" y="405"/>
                </a:cubicBezTo>
                <a:cubicBezTo>
                  <a:pt x="144" y="393"/>
                  <a:pt x="90" y="339"/>
                  <a:pt x="77" y="270"/>
                </a:cubicBezTo>
                <a:close/>
                <a:moveTo>
                  <a:pt x="212" y="76"/>
                </a:moveTo>
                <a:cubicBezTo>
                  <a:pt x="212" y="155"/>
                  <a:pt x="212" y="155"/>
                  <a:pt x="212" y="155"/>
                </a:cubicBezTo>
                <a:cubicBezTo>
                  <a:pt x="186" y="164"/>
                  <a:pt x="165" y="185"/>
                  <a:pt x="156" y="211"/>
                </a:cubicBezTo>
                <a:cubicBezTo>
                  <a:pt x="77" y="211"/>
                  <a:pt x="77" y="211"/>
                  <a:pt x="77" y="211"/>
                </a:cubicBezTo>
                <a:cubicBezTo>
                  <a:pt x="90" y="143"/>
                  <a:pt x="144" y="89"/>
                  <a:pt x="212" y="76"/>
                </a:cubicBezTo>
                <a:close/>
                <a:moveTo>
                  <a:pt x="406" y="211"/>
                </a:moveTo>
                <a:cubicBezTo>
                  <a:pt x="328" y="211"/>
                  <a:pt x="328" y="211"/>
                  <a:pt x="328" y="211"/>
                </a:cubicBezTo>
                <a:cubicBezTo>
                  <a:pt x="318" y="185"/>
                  <a:pt x="297" y="164"/>
                  <a:pt x="271" y="155"/>
                </a:cubicBezTo>
                <a:cubicBezTo>
                  <a:pt x="271" y="76"/>
                  <a:pt x="271" y="76"/>
                  <a:pt x="271" y="76"/>
                </a:cubicBezTo>
                <a:cubicBezTo>
                  <a:pt x="340" y="89"/>
                  <a:pt x="394" y="143"/>
                  <a:pt x="406" y="211"/>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panose="020F0502020204030204"/>
              <a:ea typeface="宋体" panose="02010600030101010101" pitchFamily="2" charset="-122"/>
            </a:endParaRPr>
          </a:p>
        </p:txBody>
      </p:sp>
      <p:sp>
        <p:nvSpPr>
          <p:cNvPr id="25" name="Freeform 22"/>
          <p:cNvSpPr>
            <a:spLocks noEditPoints="1"/>
          </p:cNvSpPr>
          <p:nvPr/>
        </p:nvSpPr>
        <p:spPr bwMode="auto">
          <a:xfrm>
            <a:off x="2339274" y="1614547"/>
            <a:ext cx="1558048" cy="1551105"/>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panose="020F0502020204030204"/>
              <a:ea typeface="宋体" panose="02010600030101010101" pitchFamily="2" charset="-122"/>
            </a:endParaRPr>
          </a:p>
        </p:txBody>
      </p:sp>
      <p:sp>
        <p:nvSpPr>
          <p:cNvPr id="26" name="椭圆 25"/>
          <p:cNvSpPr/>
          <p:nvPr/>
        </p:nvSpPr>
        <p:spPr>
          <a:xfrm>
            <a:off x="2775398" y="2053733"/>
            <a:ext cx="685800" cy="685800"/>
          </a:xfrm>
          <a:prstGeom prst="ellipse">
            <a:avLst/>
          </a:prstGeom>
          <a:noFill/>
          <a:ln w="28575" cap="flat" cmpd="sng" algn="ctr">
            <a:solidFill>
              <a:srgbClr val="291618"/>
            </a:solid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panose="020F0502020204030204"/>
              <a:ea typeface="宋体" panose="02010600030101010101" pitchFamily="2" charset="-122"/>
            </a:endParaRPr>
          </a:p>
        </p:txBody>
      </p:sp>
      <p:sp>
        <p:nvSpPr>
          <p:cNvPr id="27" name="Content Placeholder 2"/>
          <p:cNvSpPr txBox="1"/>
          <p:nvPr/>
        </p:nvSpPr>
        <p:spPr bwMode="auto">
          <a:xfrm>
            <a:off x="5769201" y="126438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685800">
              <a:spcBef>
                <a:spcPct val="20000"/>
              </a:spcBef>
              <a:defRPr/>
            </a:pPr>
            <a:r>
              <a:rPr lang="zh-CN" altLang="en-US" sz="1400" b="1" kern="0" dirty="0">
                <a:solidFill>
                  <a:srgbClr val="76543A"/>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rgbClr val="76543A"/>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rgbClr val="76543A"/>
              </a:solidFill>
              <a:latin typeface="微软雅黑" panose="020B0503020204020204" pitchFamily="34" charset="-122"/>
              <a:ea typeface="微软雅黑" panose="020B0503020204020204" pitchFamily="34" charset="-122"/>
              <a:cs typeface="Raleway"/>
            </a:endParaRPr>
          </a:p>
          <a:p>
            <a:pPr defTabSz="685800">
              <a:spcBef>
                <a:spcPct val="20000"/>
              </a:spcBef>
              <a:defRPr/>
            </a:pP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里这里</a:t>
            </a: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概述</a:t>
            </a:r>
            <a:endParaRPr lang="en-US" altLang="zh-CN" sz="800" kern="0" dirty="0">
              <a:solidFill>
                <a:srgbClr val="76543A"/>
              </a:solidFill>
              <a:latin typeface="微软雅黑" panose="020B0503020204020204" pitchFamily="34" charset="-122"/>
              <a:ea typeface="微软雅黑" panose="020B0503020204020204" pitchFamily="34" charset="-122"/>
              <a:cs typeface="Raleway Light"/>
            </a:endParaRPr>
          </a:p>
        </p:txBody>
      </p:sp>
      <p:sp>
        <p:nvSpPr>
          <p:cNvPr id="28" name="Content Placeholder 2"/>
          <p:cNvSpPr txBox="1"/>
          <p:nvPr/>
        </p:nvSpPr>
        <p:spPr bwMode="auto">
          <a:xfrm>
            <a:off x="6534184" y="376031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685800">
              <a:spcBef>
                <a:spcPct val="20000"/>
              </a:spcBef>
              <a:defRPr/>
            </a:pPr>
            <a:r>
              <a:rPr lang="zh-CN" altLang="en-US" sz="1400" b="1" kern="0" dirty="0">
                <a:solidFill>
                  <a:srgbClr val="76543A"/>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rgbClr val="76543A"/>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rgbClr val="76543A"/>
              </a:solidFill>
              <a:latin typeface="微软雅黑" panose="020B0503020204020204" pitchFamily="34" charset="-122"/>
              <a:ea typeface="微软雅黑" panose="020B0503020204020204" pitchFamily="34" charset="-122"/>
              <a:cs typeface="Raleway"/>
            </a:endParaRPr>
          </a:p>
          <a:p>
            <a:pPr defTabSz="685800">
              <a:spcBef>
                <a:spcPct val="20000"/>
              </a:spcBef>
              <a:defRPr/>
            </a:pP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里这里</a:t>
            </a: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输入简单</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的</a:t>
            </a:r>
            <a:endParaRPr lang="en-US" altLang="zh-CN" sz="800" kern="0" dirty="0">
              <a:solidFill>
                <a:srgbClr val="76543A"/>
              </a:solidFill>
              <a:latin typeface="微软雅黑" panose="020B0503020204020204" pitchFamily="34" charset="-122"/>
              <a:ea typeface="微软雅黑" panose="020B0503020204020204" pitchFamily="34" charset="-122"/>
              <a:cs typeface="Raleway Light"/>
            </a:endParaRPr>
          </a:p>
        </p:txBody>
      </p:sp>
      <p:sp>
        <p:nvSpPr>
          <p:cNvPr id="29" name="Content Placeholder 2"/>
          <p:cNvSpPr txBox="1"/>
          <p:nvPr/>
        </p:nvSpPr>
        <p:spPr bwMode="auto">
          <a:xfrm>
            <a:off x="-36512" y="17423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algn="r" defTabSz="685800">
              <a:spcBef>
                <a:spcPct val="20000"/>
              </a:spcBef>
              <a:defRPr/>
            </a:pPr>
            <a:r>
              <a:rPr lang="zh-CN" altLang="en-US" sz="1400" b="1" kern="0" dirty="0">
                <a:solidFill>
                  <a:srgbClr val="76543A"/>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rgbClr val="76543A"/>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rgbClr val="76543A"/>
              </a:solidFill>
              <a:latin typeface="微软雅黑" panose="020B0503020204020204" pitchFamily="34" charset="-122"/>
              <a:ea typeface="微软雅黑" panose="020B0503020204020204" pitchFamily="34" charset="-122"/>
              <a:cs typeface="Raleway"/>
            </a:endParaRPr>
          </a:p>
          <a:p>
            <a:pPr algn="r" defTabSz="685800">
              <a:spcBef>
                <a:spcPct val="20000"/>
              </a:spcBef>
              <a:defRPr/>
            </a:pP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里这里</a:t>
            </a: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概述</a:t>
            </a:r>
            <a:endParaRPr lang="en-US" altLang="zh-CN" sz="800" kern="0" dirty="0">
              <a:solidFill>
                <a:srgbClr val="76543A"/>
              </a:solidFill>
              <a:latin typeface="微软雅黑" panose="020B0503020204020204" pitchFamily="34" charset="-122"/>
              <a:ea typeface="微软雅黑" panose="020B0503020204020204" pitchFamily="34" charset="-122"/>
              <a:cs typeface="Raleway Light"/>
            </a:endParaRPr>
          </a:p>
        </p:txBody>
      </p:sp>
      <p:sp>
        <p:nvSpPr>
          <p:cNvPr id="30" name="Content Placeholder 2"/>
          <p:cNvSpPr txBox="1"/>
          <p:nvPr/>
        </p:nvSpPr>
        <p:spPr bwMode="auto">
          <a:xfrm>
            <a:off x="967943" y="3474190"/>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algn="r" defTabSz="685800">
              <a:spcBef>
                <a:spcPct val="20000"/>
              </a:spcBef>
              <a:defRPr/>
            </a:pPr>
            <a:r>
              <a:rPr lang="zh-CN" altLang="en-US" sz="1400" b="1" kern="0" dirty="0">
                <a:solidFill>
                  <a:srgbClr val="76543A"/>
                </a:solidFill>
                <a:latin typeface="微软雅黑" panose="020B0503020204020204" pitchFamily="34" charset="-122"/>
                <a:ea typeface="微软雅黑" panose="020B0503020204020204" pitchFamily="34" charset="-122"/>
                <a:cs typeface="Raleway"/>
              </a:rPr>
              <a:t>输入你的</a:t>
            </a:r>
            <a:r>
              <a:rPr lang="zh-CN" altLang="en-US" sz="1400" b="1" kern="0" dirty="0" smtClean="0">
                <a:solidFill>
                  <a:srgbClr val="76543A"/>
                </a:solidFill>
                <a:latin typeface="微软雅黑" panose="020B0503020204020204" pitchFamily="34" charset="-122"/>
                <a:ea typeface="微软雅黑" panose="020B0503020204020204" pitchFamily="34" charset="-122"/>
                <a:cs typeface="Raleway"/>
              </a:rPr>
              <a:t>标题</a:t>
            </a:r>
            <a:endParaRPr lang="en-US" altLang="zh-CN" sz="1400" b="1" kern="0" dirty="0" smtClean="0">
              <a:solidFill>
                <a:srgbClr val="76543A"/>
              </a:solidFill>
              <a:latin typeface="微软雅黑" panose="020B0503020204020204" pitchFamily="34" charset="-122"/>
              <a:ea typeface="微软雅黑" panose="020B0503020204020204" pitchFamily="34" charset="-122"/>
              <a:cs typeface="Raleway"/>
            </a:endParaRPr>
          </a:p>
          <a:p>
            <a:pPr algn="r" defTabSz="685800">
              <a:spcBef>
                <a:spcPct val="20000"/>
              </a:spcBef>
              <a:defRPr/>
            </a:pP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里这里</a:t>
            </a:r>
            <a:r>
              <a:rPr lang="zh-CN" altLang="en-US" sz="800" kern="0" dirty="0">
                <a:solidFill>
                  <a:srgbClr val="76543A"/>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srgbClr val="76543A"/>
                </a:solidFill>
                <a:latin typeface="微软雅黑" panose="020B0503020204020204" pitchFamily="34" charset="-122"/>
                <a:ea typeface="微软雅黑" panose="020B0503020204020204" pitchFamily="34" charset="-122"/>
                <a:cs typeface="Raleway Light"/>
              </a:rPr>
              <a:t>概述</a:t>
            </a:r>
            <a:endParaRPr lang="en-US" altLang="zh-CN" sz="800" kern="0" dirty="0">
              <a:solidFill>
                <a:srgbClr val="76543A"/>
              </a:solidFill>
              <a:latin typeface="微软雅黑" panose="020B0503020204020204" pitchFamily="34" charset="-122"/>
              <a:ea typeface="微软雅黑" panose="020B0503020204020204" pitchFamily="34" charset="-122"/>
              <a:cs typeface="Raleway Light"/>
            </a:endParaRPr>
          </a:p>
        </p:txBody>
      </p:sp>
      <p:sp>
        <p:nvSpPr>
          <p:cNvPr id="3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4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1"/>
                                        </p:tgtEl>
                                        <p:attrNameLst>
                                          <p:attrName>ppt_y</p:attrName>
                                        </p:attrNameLst>
                                      </p:cBhvr>
                                      <p:tavLst>
                                        <p:tav tm="0">
                                          <p:val>
                                            <p:strVal val="#ppt_y"/>
                                          </p:val>
                                        </p:tav>
                                        <p:tav tm="100000">
                                          <p:val>
                                            <p:strVal val="#ppt_y"/>
                                          </p:val>
                                        </p:tav>
                                      </p:tavLst>
                                    </p:anim>
                                    <p:anim calcmode="lin" valueType="num">
                                      <p:cBhvr>
                                        <p:cTn id="9" dur="4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1"/>
                                        </p:tgtEl>
                                      </p:cBhvr>
                                    </p:animEffect>
                                  </p:childTnLst>
                                </p:cTn>
                              </p:par>
                              <p:par>
                                <p:cTn id="12" presetID="8" presetClass="emph" presetSubtype="0" repeatCount="indefinite" fill="hold" grpId="0" nodeType="withEffect">
                                  <p:stCondLst>
                                    <p:cond delay="0"/>
                                  </p:stCondLst>
                                  <p:childTnLst>
                                    <p:animRot by="21600000">
                                      <p:cBhvr>
                                        <p:cTn id="13" dur="2000" fill="hold"/>
                                        <p:tgtEl>
                                          <p:spTgt spid="25"/>
                                        </p:tgtEl>
                                        <p:attrNameLst>
                                          <p:attrName>r</p:attrName>
                                        </p:attrNameLst>
                                      </p:cBhvr>
                                    </p:animRot>
                                  </p:childTnLst>
                                </p:cTn>
                              </p:par>
                              <p:par>
                                <p:cTn id="14" presetID="8" presetClass="emph" presetSubtype="0" repeatCount="indefinite" fill="hold" grpId="0" nodeType="withEffect">
                                  <p:stCondLst>
                                    <p:cond delay="0"/>
                                  </p:stCondLst>
                                  <p:childTnLst>
                                    <p:animRot by="21600000">
                                      <p:cBhvr>
                                        <p:cTn id="15" dur="2000" fill="hold"/>
                                        <p:tgtEl>
                                          <p:spTgt spid="22"/>
                                        </p:tgtEl>
                                        <p:attrNameLst>
                                          <p:attrName>r</p:attrName>
                                        </p:attrNameLst>
                                      </p:cBhvr>
                                    </p:animRot>
                                  </p:childTnLst>
                                </p:cTn>
                              </p:par>
                              <p:par>
                                <p:cTn id="16" presetID="8" presetClass="emph" presetSubtype="0" repeatCount="indefinite" fill="hold" grpId="0" nodeType="withEffect">
                                  <p:stCondLst>
                                    <p:cond delay="0"/>
                                  </p:stCondLst>
                                  <p:childTnLst>
                                    <p:animRot by="21600000">
                                      <p:cBhvr>
                                        <p:cTn id="17" dur="2000" fill="hold"/>
                                        <p:tgtEl>
                                          <p:spTgt spid="23"/>
                                        </p:tgtEl>
                                        <p:attrNameLst>
                                          <p:attrName>r</p:attrName>
                                        </p:attrNameLst>
                                      </p:cBhvr>
                                    </p:animRot>
                                  </p:childTnLst>
                                </p:cTn>
                              </p:par>
                              <p:par>
                                <p:cTn id="18" presetID="8" presetClass="emph" presetSubtype="0" repeatCount="indefinite" fill="hold" grpId="0" nodeType="withEffect">
                                  <p:stCondLst>
                                    <p:cond delay="0"/>
                                  </p:stCondLst>
                                  <p:childTnLst>
                                    <p:animRot by="21600000">
                                      <p:cBhvr>
                                        <p:cTn id="19" dur="2000" fill="hold"/>
                                        <p:tgtEl>
                                          <p:spTgt spid="24"/>
                                        </p:tgtEl>
                                        <p:attrNameLst>
                                          <p:attrName>r</p:attrName>
                                        </p:attrNameLst>
                                      </p:cBhvr>
                                    </p:animRo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2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P spid="24" grpId="0" animBg="1"/>
      <p:bldP spid="25" grpId="0" animBg="1"/>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cstate="screen"/>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p:spPr>
        <p:txBody>
          <a:bodyPr lIns="68580" tIns="34290" rIns="68580" bIns="342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5800" b="1" smtClean="0">
                <a:solidFill>
                  <a:schemeClr val="bg1"/>
                </a:solidFill>
                <a:latin typeface="微软雅黑" panose="020B0503020204020204" pitchFamily="34" charset="-122"/>
                <a:ea typeface="微软雅黑" panose="020B0503020204020204" pitchFamily="34" charset="-122"/>
              </a:rPr>
              <a:t>4</a:t>
            </a:r>
            <a:endParaRPr lang="zh-CN" altLang="en-US" sz="25800" b="1" dirty="0">
              <a:solidFill>
                <a:schemeClr val="bg1"/>
              </a:solidFill>
              <a:latin typeface="微软雅黑" panose="020B0503020204020204" pitchFamily="34" charset="-122"/>
              <a:ea typeface="微软雅黑" panose="020B0503020204020204"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经验不足之处</a:t>
            </a:r>
            <a:endPar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smtClean="0">
                <a:solidFill>
                  <a:schemeClr val="bg1"/>
                </a:solidFill>
                <a:latin typeface="微软雅黑" panose="020B0503020204020204" pitchFamily="34" charset="-122"/>
                <a:ea typeface="微软雅黑" panose="020B0503020204020204" pitchFamily="34" charset="-122"/>
              </a:rPr>
              <a:t>添加文字内容</a:t>
            </a:r>
            <a:endParaRPr lang="zh-CN" altLang="en-US" sz="1500" b="0" dirty="0">
              <a:solidFill>
                <a:schemeClr val="bg1"/>
              </a:solidFill>
              <a:latin typeface="微软雅黑" panose="020B0503020204020204" pitchFamily="34" charset="-122"/>
              <a:ea typeface="微软雅黑" panose="020B0503020204020204"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Oval 22"/>
          <p:cNvSpPr>
            <a:spLocks noChangeArrowheads="1"/>
          </p:cNvSpPr>
          <p:nvPr/>
        </p:nvSpPr>
        <p:spPr bwMode="auto">
          <a:xfrm>
            <a:off x="3571798" y="1212317"/>
            <a:ext cx="1024952" cy="1024292"/>
          </a:xfrm>
          <a:prstGeom prst="ellipse">
            <a:avLst/>
          </a:pr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18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1" name="Line 23"/>
          <p:cNvSpPr>
            <a:spLocks noChangeShapeType="1"/>
          </p:cNvSpPr>
          <p:nvPr/>
        </p:nvSpPr>
        <p:spPr bwMode="auto">
          <a:xfrm flipH="1">
            <a:off x="1083762" y="1725759"/>
            <a:ext cx="2488036" cy="0"/>
          </a:xfrm>
          <a:prstGeom prst="line">
            <a:avLst/>
          </a:prstGeom>
          <a:noFill/>
          <a:ln w="5" cap="flat">
            <a:solidFill>
              <a:srgbClr val="5F5F5F"/>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E76194"/>
              </a:solidFill>
              <a:effectLst/>
              <a:uLnTx/>
              <a:uFillTx/>
              <a:latin typeface="微软雅黑" panose="020B0503020204020204" pitchFamily="34" charset="-122"/>
              <a:ea typeface="微软雅黑" panose="020B0503020204020204" pitchFamily="34" charset="-122"/>
            </a:endParaRPr>
          </a:p>
        </p:txBody>
      </p:sp>
      <p:sp>
        <p:nvSpPr>
          <p:cNvPr id="12" name="Freeform 27"/>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3" name="Freeform 28"/>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4" name="Freeform 29"/>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5" name="矩形 14"/>
          <p:cNvSpPr/>
          <p:nvPr/>
        </p:nvSpPr>
        <p:spPr>
          <a:xfrm>
            <a:off x="4392167" y="2645065"/>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6" name="矩形 15"/>
          <p:cNvSpPr/>
          <p:nvPr/>
        </p:nvSpPr>
        <p:spPr>
          <a:xfrm>
            <a:off x="4435449" y="3262727"/>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7" name="矩形 16"/>
          <p:cNvSpPr/>
          <p:nvPr/>
        </p:nvSpPr>
        <p:spPr>
          <a:xfrm>
            <a:off x="4435449" y="3969438"/>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8"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9"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20"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up)">
                                      <p:cBhvr>
                                        <p:cTn id="48" dur="500"/>
                                        <p:tgtEl>
                                          <p:spTgt spid="13"/>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1+#ppt_w/2"/>
                                          </p:val>
                                        </p:tav>
                                        <p:tav tm="100000">
                                          <p:val>
                                            <p:strVal val="#ppt_x"/>
                                          </p:val>
                                        </p:tav>
                                      </p:tavLst>
                                    </p:anim>
                                    <p:anim calcmode="lin" valueType="num">
                                      <p:cBhvr additive="base">
                                        <p:cTn id="61" dur="500" fill="hold"/>
                                        <p:tgtEl>
                                          <p:spTgt spid="16"/>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500" fill="hold"/>
                                        <p:tgtEl>
                                          <p:spTgt spid="17"/>
                                        </p:tgtEl>
                                        <p:attrNameLst>
                                          <p:attrName>ppt_x</p:attrName>
                                        </p:attrNameLst>
                                      </p:cBhvr>
                                      <p:tavLst>
                                        <p:tav tm="0">
                                          <p:val>
                                            <p:strVal val="1+#ppt_w/2"/>
                                          </p:val>
                                        </p:tav>
                                        <p:tav tm="100000">
                                          <p:val>
                                            <p:strVal val="#ppt_x"/>
                                          </p:val>
                                        </p:tav>
                                      </p:tavLst>
                                    </p:anim>
                                    <p:anim calcmode="lin" valueType="num">
                                      <p:cBhvr additive="base">
                                        <p:cTn id="65"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animBg="1"/>
      <p:bldP spid="14" grpId="0" animBg="1"/>
      <p:bldP spid="15" grpId="0"/>
      <p:bldP spid="16" grpId="0"/>
      <p:bldP spid="17" grpId="0"/>
      <p:bldP spid="18" grpId="0" animBg="1"/>
      <p:bldP spid="19"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6"/>
          <p:cNvSpPr>
            <a:spLocks noChangeShapeType="1"/>
          </p:cNvSpPr>
          <p:nvPr/>
        </p:nvSpPr>
        <p:spPr bwMode="auto">
          <a:xfrm flipV="1">
            <a:off x="1420400" y="1028939"/>
            <a:ext cx="0"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1" name="Line 7"/>
          <p:cNvSpPr>
            <a:spLocks noChangeShapeType="1"/>
          </p:cNvSpPr>
          <p:nvPr/>
        </p:nvSpPr>
        <p:spPr bwMode="auto">
          <a:xfrm flipH="1" flipV="1">
            <a:off x="4469311" y="1028939"/>
            <a:ext cx="10931"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2" name="Line 8"/>
          <p:cNvSpPr>
            <a:spLocks noChangeShapeType="1"/>
          </p:cNvSpPr>
          <p:nvPr/>
        </p:nvSpPr>
        <p:spPr bwMode="auto">
          <a:xfrm flipV="1">
            <a:off x="3598819" y="3180876"/>
            <a:ext cx="0" cy="1119066"/>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3" name="Line 9"/>
          <p:cNvSpPr>
            <a:spLocks noChangeShapeType="1"/>
          </p:cNvSpPr>
          <p:nvPr/>
        </p:nvSpPr>
        <p:spPr bwMode="auto">
          <a:xfrm flipV="1">
            <a:off x="5527569" y="3180875"/>
            <a:ext cx="0" cy="1119067"/>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grpSp>
        <p:nvGrpSpPr>
          <p:cNvPr id="14" name="组合 13"/>
          <p:cNvGrpSpPr/>
          <p:nvPr/>
        </p:nvGrpSpPr>
        <p:grpSpPr>
          <a:xfrm>
            <a:off x="1187194" y="2291893"/>
            <a:ext cx="6985206" cy="798390"/>
            <a:chOff x="1187194" y="2291893"/>
            <a:chExt cx="6985206" cy="798390"/>
          </a:xfrm>
          <a:solidFill>
            <a:srgbClr val="76543A"/>
          </a:solidFill>
        </p:grpSpPr>
        <p:grpSp>
          <p:nvGrpSpPr>
            <p:cNvPr id="15" name="Group 14"/>
            <p:cNvGrpSpPr/>
            <p:nvPr/>
          </p:nvGrpSpPr>
          <p:grpSpPr bwMode="auto">
            <a:xfrm>
              <a:off x="1187194" y="2291893"/>
              <a:ext cx="6985206" cy="798390"/>
              <a:chOff x="0" y="0"/>
              <a:chExt cx="4502" cy="749"/>
            </a:xfrm>
            <a:grpFill/>
          </p:grpSpPr>
          <p:sp>
            <p:nvSpPr>
              <p:cNvPr id="21" name="AutoShape 15"/>
              <p:cNvSpPr>
                <a:spLocks noChangeArrowheads="1"/>
              </p:cNvSpPr>
              <p:nvPr/>
            </p:nvSpPr>
            <p:spPr bwMode="auto">
              <a:xfrm>
                <a:off x="0" y="0"/>
                <a:ext cx="1009" cy="749"/>
              </a:xfrm>
              <a:prstGeom prst="homePlate">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2" name="AutoShape 16"/>
              <p:cNvSpPr>
                <a:spLocks noChangeArrowheads="1"/>
              </p:cNvSpPr>
              <p:nvPr/>
            </p:nvSpPr>
            <p:spPr bwMode="auto">
              <a:xfrm>
                <a:off x="897"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3" name="AutoShape 17"/>
              <p:cNvSpPr>
                <a:spLocks noChangeArrowheads="1"/>
              </p:cNvSpPr>
              <p:nvPr/>
            </p:nvSpPr>
            <p:spPr bwMode="auto">
              <a:xfrm>
                <a:off x="1770"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4" name="AutoShape 18"/>
              <p:cNvSpPr>
                <a:spLocks noChangeArrowheads="1"/>
              </p:cNvSpPr>
              <p:nvPr/>
            </p:nvSpPr>
            <p:spPr bwMode="auto">
              <a:xfrm>
                <a:off x="2631"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5" name="AutoShape 19"/>
              <p:cNvSpPr>
                <a:spLocks noChangeArrowheads="1"/>
              </p:cNvSpPr>
              <p:nvPr/>
            </p:nvSpPr>
            <p:spPr bwMode="auto">
              <a:xfrm>
                <a:off x="3493"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sp>
          <p:nvSpPr>
            <p:cNvPr id="16" name="WordArt 20"/>
            <p:cNvSpPr>
              <a:spLocks noChangeArrowheads="1" noChangeShapeType="1"/>
            </p:cNvSpPr>
            <p:nvPr/>
          </p:nvSpPr>
          <p:spPr bwMode="auto">
            <a:xfrm>
              <a:off x="1537008" y="2595718"/>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w="9525" cmpd="sng">
                    <a:noFill/>
                    <a:round/>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zh-CN" altLang="en-US" sz="2400" b="0" i="0" u="none" strike="noStrike" kern="0" cap="none" spc="0" normalizeH="0" baseline="0" noProof="0" dirty="0">
                <a:ln w="9525" cmpd="sng">
                  <a:noFill/>
                  <a:round/>
                </a:ln>
                <a:solidFill>
                  <a:srgbClr val="FFFFFF"/>
                </a:solidFill>
                <a:effectLst/>
                <a:uLnTx/>
                <a:uFillTx/>
                <a:latin typeface="微软雅黑" panose="020B0503020204020204" pitchFamily="34" charset="-122"/>
                <a:ea typeface="微软雅黑" panose="020B0503020204020204" pitchFamily="34" charset="-122"/>
              </a:endParaRPr>
            </a:p>
          </p:txBody>
        </p:sp>
        <p:sp>
          <p:nvSpPr>
            <p:cNvPr id="17" name="WordArt 21"/>
            <p:cNvSpPr>
              <a:spLocks noChangeArrowheads="1" noChangeShapeType="1"/>
            </p:cNvSpPr>
            <p:nvPr/>
          </p:nvSpPr>
          <p:spPr bwMode="auto">
            <a:xfrm>
              <a:off x="3142010" y="2610958"/>
              <a:ext cx="633772" cy="192056"/>
            </a:xfrm>
            <a:prstGeom prst="rect">
              <a:avLst/>
            </a:prstGeom>
            <a:grp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8" name="WordArt 22"/>
            <p:cNvSpPr>
              <a:spLocks noChangeArrowheads="1" noChangeShapeType="1"/>
            </p:cNvSpPr>
            <p:nvPr/>
          </p:nvSpPr>
          <p:spPr bwMode="auto">
            <a:xfrm>
              <a:off x="4509696" y="2571750"/>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w="9525" cmpd="sng">
                    <a:noFill/>
                    <a:round/>
                  </a:ln>
                  <a:solidFill>
                    <a:srgbClr val="FFFFFF"/>
                  </a:solidFill>
                  <a:effectLst/>
                  <a:uLnTx/>
                  <a:uFillTx/>
                  <a:latin typeface="微软雅黑" panose="020B0503020204020204" pitchFamily="34" charset="-122"/>
                  <a:ea typeface="微软雅黑" panose="020B0503020204020204" pitchFamily="34" charset="-122"/>
                </a:rPr>
                <a:t>标题</a:t>
              </a:r>
              <a:r>
                <a:rPr kumimoji="0" lang="zh-CN" altLang="en-US" sz="2400" b="0" i="0" u="none" strike="noStrike" kern="0" cap="none" spc="0" normalizeH="0" baseline="0" noProof="0" dirty="0">
                  <a:ln w="9525" cmpd="sng">
                    <a:noFill/>
                    <a:round/>
                  </a:ln>
                  <a:solidFill>
                    <a:srgbClr val="FFFFFF"/>
                  </a:solidFill>
                  <a:effectLst/>
                  <a:uLnTx/>
                  <a:uFillTx/>
                  <a:latin typeface="微软雅黑" panose="020B0503020204020204" pitchFamily="34" charset="-122"/>
                  <a:ea typeface="微软雅黑" panose="020B0503020204020204" pitchFamily="34" charset="-122"/>
                </a:rPr>
                <a:t>文字</a:t>
              </a:r>
            </a:p>
          </p:txBody>
        </p:sp>
        <p:sp>
          <p:nvSpPr>
            <p:cNvPr id="19" name="WordArt 23"/>
            <p:cNvSpPr>
              <a:spLocks noChangeArrowheads="1" noChangeShapeType="1"/>
            </p:cNvSpPr>
            <p:nvPr/>
          </p:nvSpPr>
          <p:spPr bwMode="auto">
            <a:xfrm>
              <a:off x="5826627" y="2560596"/>
              <a:ext cx="633772" cy="215366"/>
            </a:xfrm>
            <a:prstGeom prst="rect">
              <a:avLst/>
            </a:prstGeom>
            <a:grp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20" name="WordArt 23"/>
            <p:cNvSpPr>
              <a:spLocks noChangeArrowheads="1" noChangeShapeType="1"/>
            </p:cNvSpPr>
            <p:nvPr/>
          </p:nvSpPr>
          <p:spPr bwMode="auto">
            <a:xfrm>
              <a:off x="7072743" y="2571750"/>
              <a:ext cx="633772" cy="215366"/>
            </a:xfrm>
            <a:prstGeom prst="rect">
              <a:avLst/>
            </a:prstGeom>
            <a:grp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grpSp>
      <p:grpSp>
        <p:nvGrpSpPr>
          <p:cNvPr id="26" name="组合 25"/>
          <p:cNvGrpSpPr/>
          <p:nvPr/>
        </p:nvGrpSpPr>
        <p:grpSpPr>
          <a:xfrm>
            <a:off x="1331640" y="1077158"/>
            <a:ext cx="2800350" cy="765221"/>
            <a:chOff x="611560" y="1846599"/>
            <a:chExt cx="2800350" cy="765221"/>
          </a:xfrm>
        </p:grpSpPr>
        <p:sp>
          <p:nvSpPr>
            <p:cNvPr id="27" name="TextBox 33"/>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28" name="TextBox 34"/>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29" name="组合 28"/>
          <p:cNvGrpSpPr/>
          <p:nvPr/>
        </p:nvGrpSpPr>
        <p:grpSpPr>
          <a:xfrm>
            <a:off x="4547202" y="1086449"/>
            <a:ext cx="2800350" cy="765221"/>
            <a:chOff x="611560" y="1846599"/>
            <a:chExt cx="2800350" cy="765221"/>
          </a:xfrm>
        </p:grpSpPr>
        <p:sp>
          <p:nvSpPr>
            <p:cNvPr id="30" name="TextBox 36"/>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2" name="组合 31"/>
          <p:cNvGrpSpPr/>
          <p:nvPr/>
        </p:nvGrpSpPr>
        <p:grpSpPr>
          <a:xfrm>
            <a:off x="899592" y="3334721"/>
            <a:ext cx="2800350" cy="765167"/>
            <a:chOff x="611560" y="1846653"/>
            <a:chExt cx="2800350" cy="765167"/>
          </a:xfrm>
        </p:grpSpPr>
        <p:sp>
          <p:nvSpPr>
            <p:cNvPr id="33" name="TextBox 41"/>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4" name="TextBox 42"/>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5" name="组合 34"/>
          <p:cNvGrpSpPr/>
          <p:nvPr/>
        </p:nvGrpSpPr>
        <p:grpSpPr>
          <a:xfrm>
            <a:off x="5372050" y="3334721"/>
            <a:ext cx="2800350" cy="765167"/>
            <a:chOff x="611560" y="1846653"/>
            <a:chExt cx="2800350" cy="765167"/>
          </a:xfrm>
        </p:grpSpPr>
        <p:sp>
          <p:nvSpPr>
            <p:cNvPr id="36" name="TextBox 44"/>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7" name="TextBox 45"/>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anim calcmode="lin" valueType="num">
                                      <p:cBhvr>
                                        <p:cTn id="28" dur="500" fill="hold"/>
                                        <p:tgtEl>
                                          <p:spTgt spid="29"/>
                                        </p:tgtEl>
                                        <p:attrNameLst>
                                          <p:attrName>ppt_x</p:attrName>
                                        </p:attrNameLst>
                                      </p:cBhvr>
                                      <p:tavLst>
                                        <p:tav tm="0">
                                          <p:val>
                                            <p:strVal val="#ppt_x"/>
                                          </p:val>
                                        </p:tav>
                                        <p:tav tm="100000">
                                          <p:val>
                                            <p:strVal val="#ppt_x"/>
                                          </p:val>
                                        </p:tav>
                                      </p:tavLst>
                                    </p:anim>
                                    <p:anim calcmode="lin" valueType="num">
                                      <p:cBhvr>
                                        <p:cTn id="29" dur="500" fill="hold"/>
                                        <p:tgtEl>
                                          <p:spTgt spid="2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anim calcmode="lin" valueType="num">
                                      <p:cBhvr>
                                        <p:cTn id="33" dur="500" fill="hold"/>
                                        <p:tgtEl>
                                          <p:spTgt spid="10"/>
                                        </p:tgtEl>
                                        <p:attrNameLst>
                                          <p:attrName>ppt_x</p:attrName>
                                        </p:attrNameLst>
                                      </p:cBhvr>
                                      <p:tavLst>
                                        <p:tav tm="0">
                                          <p:val>
                                            <p:strVal val="#ppt_x"/>
                                          </p:val>
                                        </p:tav>
                                        <p:tav tm="100000">
                                          <p:val>
                                            <p:strVal val="#ppt_x"/>
                                          </p:val>
                                        </p:tav>
                                      </p:tavLst>
                                    </p:anim>
                                    <p:anim calcmode="lin" valueType="num">
                                      <p:cBhvr>
                                        <p:cTn id="34" dur="5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7" presetClass="entr" presetSubtype="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strVal val="#ppt_x"/>
                                          </p:val>
                                        </p:tav>
                                        <p:tav tm="100000">
                                          <p:val>
                                            <p:strVal val="#ppt_x"/>
                                          </p:val>
                                        </p:tav>
                                      </p:tavLst>
                                    </p:anim>
                                    <p:anim calcmode="lin" valueType="num">
                                      <p:cBhvr>
                                        <p:cTn id="46" dur="500" fill="hold"/>
                                        <p:tgtEl>
                                          <p:spTgt spid="32"/>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anim calcmode="lin" valueType="num">
                                      <p:cBhvr>
                                        <p:cTn id="50" dur="500" fill="hold"/>
                                        <p:tgtEl>
                                          <p:spTgt spid="35"/>
                                        </p:tgtEl>
                                        <p:attrNameLst>
                                          <p:attrName>ppt_x</p:attrName>
                                        </p:attrNameLst>
                                      </p:cBhvr>
                                      <p:tavLst>
                                        <p:tav tm="0">
                                          <p:val>
                                            <p:strVal val="#ppt_x"/>
                                          </p:val>
                                        </p:tav>
                                        <p:tav tm="100000">
                                          <p:val>
                                            <p:strVal val="#ppt_x"/>
                                          </p:val>
                                        </p:tav>
                                      </p:tavLst>
                                    </p:anim>
                                    <p:anim calcmode="lin" valueType="num">
                                      <p:cBhvr>
                                        <p:cTn id="51" dur="500" fill="hold"/>
                                        <p:tgtEl>
                                          <p:spTgt spid="35"/>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anim calcmode="lin" valueType="num">
                                      <p:cBhvr>
                                        <p:cTn id="55" dur="500" fill="hold"/>
                                        <p:tgtEl>
                                          <p:spTgt spid="12"/>
                                        </p:tgtEl>
                                        <p:attrNameLst>
                                          <p:attrName>ppt_x</p:attrName>
                                        </p:attrNameLst>
                                      </p:cBhvr>
                                      <p:tavLst>
                                        <p:tav tm="0">
                                          <p:val>
                                            <p:strVal val="#ppt_x"/>
                                          </p:val>
                                        </p:tav>
                                        <p:tav tm="100000">
                                          <p:val>
                                            <p:strVal val="#ppt_x"/>
                                          </p:val>
                                        </p:tav>
                                      </p:tavLst>
                                    </p:anim>
                                    <p:anim calcmode="lin" valueType="num">
                                      <p:cBhvr>
                                        <p:cTn id="56" dur="500" fill="hold"/>
                                        <p:tgtEl>
                                          <p:spTgt spid="12"/>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anim calcmode="lin" valueType="num">
                                      <p:cBhvr>
                                        <p:cTn id="60" dur="500" fill="hold"/>
                                        <p:tgtEl>
                                          <p:spTgt spid="13"/>
                                        </p:tgtEl>
                                        <p:attrNameLst>
                                          <p:attrName>ppt_x</p:attrName>
                                        </p:attrNameLst>
                                      </p:cBhvr>
                                      <p:tavLst>
                                        <p:tav tm="0">
                                          <p:val>
                                            <p:strVal val="#ppt_x"/>
                                          </p:val>
                                        </p:tav>
                                        <p:tav tm="100000">
                                          <p:val>
                                            <p:strVal val="#ppt_x"/>
                                          </p:val>
                                        </p:tav>
                                      </p:tavLst>
                                    </p:anim>
                                    <p:anim calcmode="lin" valueType="num">
                                      <p:cBhvr>
                                        <p:cTn id="6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971971" y="1032257"/>
            <a:ext cx="4056413" cy="1075392"/>
            <a:chOff x="3347864" y="1152445"/>
            <a:chExt cx="4752528" cy="1080119"/>
          </a:xfrm>
        </p:grpSpPr>
        <p:sp>
          <p:nvSpPr>
            <p:cNvPr id="11" name="矩形 10"/>
            <p:cNvSpPr/>
            <p:nvPr/>
          </p:nvSpPr>
          <p:spPr>
            <a:xfrm>
              <a:off x="3347864" y="1152445"/>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rPr>
                <a:t>项目一展示</a:t>
              </a:r>
              <a:endParaRPr kumimoji="0" lang="en-US" altLang="zh-CN"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2" name="矩形 11"/>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2930" eaLnBrk="1" fontAlgn="base" latinLnBrk="0" hangingPunct="1">
                <a:lnSpc>
                  <a:spcPct val="130000"/>
                </a:lnSpc>
                <a:spcBef>
                  <a:spcPts val="575"/>
                </a:spcBef>
                <a:spcAft>
                  <a:spcPct val="0"/>
                </a:spcAft>
                <a:buClrTx/>
                <a:buSzTx/>
                <a:buFontTx/>
                <a:buNone/>
                <a:defRPr/>
              </a:pPr>
              <a:r>
                <a:rPr kumimoji="0" lang="zh-CN" altLang="en-US" sz="12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panose="020B0604020202020204"/>
                <a:ea typeface="微软雅黑" panose="020B0503020204020204" pitchFamily="34" charset="-122"/>
              </a:endParaRPr>
            </a:p>
          </p:txBody>
        </p:sp>
      </p:grpSp>
      <p:grpSp>
        <p:nvGrpSpPr>
          <p:cNvPr id="13" name="组合 12"/>
          <p:cNvGrpSpPr/>
          <p:nvPr/>
        </p:nvGrpSpPr>
        <p:grpSpPr>
          <a:xfrm>
            <a:off x="3971971" y="2283232"/>
            <a:ext cx="4056413" cy="1075394"/>
            <a:chOff x="3347864" y="1152444"/>
            <a:chExt cx="4752528" cy="1080120"/>
          </a:xfrm>
        </p:grpSpPr>
        <p:sp>
          <p:nvSpPr>
            <p:cNvPr id="14" name="矩形 13"/>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rPr>
                <a:t>项目二展示</a:t>
              </a:r>
              <a:endParaRPr kumimoji="0" lang="en-US" altLang="zh-CN"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5" name="矩形 14"/>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2930" eaLnBrk="1" fontAlgn="base" latinLnBrk="0" hangingPunct="1">
                <a:lnSpc>
                  <a:spcPct val="130000"/>
                </a:lnSpc>
                <a:spcBef>
                  <a:spcPts val="575"/>
                </a:spcBef>
                <a:spcAft>
                  <a:spcPct val="0"/>
                </a:spcAft>
                <a:buClrTx/>
                <a:buSzTx/>
                <a:buFontTx/>
                <a:buNone/>
                <a:defRPr/>
              </a:pPr>
              <a:r>
                <a:rPr kumimoji="0" lang="zh-CN" altLang="en-US" sz="12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panose="020B0604020202020204"/>
                <a:ea typeface="微软雅黑" panose="020B0503020204020204" pitchFamily="34" charset="-122"/>
              </a:endParaRPr>
            </a:p>
          </p:txBody>
        </p:sp>
      </p:grpSp>
      <p:grpSp>
        <p:nvGrpSpPr>
          <p:cNvPr id="16" name="组合 15"/>
          <p:cNvGrpSpPr/>
          <p:nvPr/>
        </p:nvGrpSpPr>
        <p:grpSpPr>
          <a:xfrm>
            <a:off x="3971971" y="3579376"/>
            <a:ext cx="4056413" cy="1075394"/>
            <a:chOff x="3347864" y="1152444"/>
            <a:chExt cx="4752528" cy="1080120"/>
          </a:xfrm>
        </p:grpSpPr>
        <p:sp>
          <p:nvSpPr>
            <p:cNvPr id="17" name="矩形 16"/>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defRPr/>
              </a:pPr>
              <a:r>
                <a:rPr kumimoji="0" lang="zh-CN" altLang="en-US"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rPr>
                <a:t>项目三展示</a:t>
              </a:r>
              <a:endParaRPr kumimoji="0" lang="en-US" altLang="zh-CN" sz="16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Segoe UI" panose="020B0502040204020203" pitchFamily="34" charset="0"/>
              </a:endParaRPr>
            </a:p>
          </p:txBody>
        </p:sp>
        <p:sp>
          <p:nvSpPr>
            <p:cNvPr id="18" name="矩形 17"/>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2930" eaLnBrk="1" fontAlgn="base" latinLnBrk="0" hangingPunct="1">
                <a:lnSpc>
                  <a:spcPct val="130000"/>
                </a:lnSpc>
                <a:spcBef>
                  <a:spcPts val="575"/>
                </a:spcBef>
                <a:spcAft>
                  <a:spcPct val="0"/>
                </a:spcAft>
                <a:buClrTx/>
                <a:buSzTx/>
                <a:buFontTx/>
                <a:buNone/>
                <a:defRPr/>
              </a:pPr>
              <a:r>
                <a:rPr kumimoji="0" lang="zh-CN" altLang="en-US" sz="12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cs typeface="Segoe UI" panose="020B0502040204020203"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panose="020B0604020202020204"/>
                <a:ea typeface="微软雅黑" panose="020B0503020204020204" pitchFamily="34" charset="-122"/>
              </a:endParaRPr>
            </a:p>
          </p:txBody>
        </p:sp>
      </p:grpSp>
      <p:sp>
        <p:nvSpPr>
          <p:cNvPr id="19" name="圆角矩形 18"/>
          <p:cNvSpPr/>
          <p:nvPr/>
        </p:nvSpPr>
        <p:spPr>
          <a:xfrm>
            <a:off x="1213592" y="1032751"/>
            <a:ext cx="2511122" cy="1080110"/>
          </a:xfrm>
          <a:prstGeom prst="roundRect">
            <a:avLst/>
          </a:prstGeom>
          <a:blipFill>
            <a:blip r:embed="rId3" cstate="screen"/>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white"/>
              </a:solidFill>
              <a:effectLst/>
              <a:uLnTx/>
              <a:uFillTx/>
              <a:latin typeface="Arial" panose="020B0604020202020204"/>
              <a:ea typeface="微软雅黑" panose="020B0503020204020204" pitchFamily="34" charset="-122"/>
            </a:endParaRPr>
          </a:p>
        </p:txBody>
      </p:sp>
      <p:sp>
        <p:nvSpPr>
          <p:cNvPr id="20" name="圆角矩形 19"/>
          <p:cNvSpPr/>
          <p:nvPr/>
        </p:nvSpPr>
        <p:spPr>
          <a:xfrm>
            <a:off x="1213592" y="2283730"/>
            <a:ext cx="2511122" cy="1080110"/>
          </a:xfrm>
          <a:prstGeom prst="roundRect">
            <a:avLst/>
          </a:prstGeom>
          <a:blipFill>
            <a:blip r:embed="rId4" cstate="screen"/>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white"/>
              </a:solidFill>
              <a:effectLst/>
              <a:uLnTx/>
              <a:uFillTx/>
              <a:latin typeface="Arial" panose="020B0604020202020204"/>
              <a:ea typeface="微软雅黑" panose="020B0503020204020204" pitchFamily="34" charset="-122"/>
            </a:endParaRPr>
          </a:p>
        </p:txBody>
      </p:sp>
      <p:sp>
        <p:nvSpPr>
          <p:cNvPr id="21" name="圆角矩形 20"/>
          <p:cNvSpPr/>
          <p:nvPr/>
        </p:nvSpPr>
        <p:spPr>
          <a:xfrm>
            <a:off x="1213593" y="3579872"/>
            <a:ext cx="2511122" cy="1080110"/>
          </a:xfrm>
          <a:prstGeom prst="roundRect">
            <a:avLst/>
          </a:prstGeom>
          <a:blipFill>
            <a:blip r:embed="rId5" cstate="screen"/>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defRPr/>
            </a:pPr>
            <a:endParaRPr kumimoji="0" lang="zh-CN" altLang="en-US" sz="1600" b="1" i="0" u="none" strike="noStrike" kern="0" cap="none" spc="0" normalizeH="0" baseline="0" noProof="0" smtClean="0">
              <a:ln>
                <a:noFill/>
              </a:ln>
              <a:solidFill>
                <a:prstClr val="white"/>
              </a:solidFill>
              <a:effectLst/>
              <a:uLnTx/>
              <a:uFillTx/>
              <a:latin typeface="Arial" panose="020B0604020202020204"/>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0-#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20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40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899"/>
                            </p:stCondLst>
                            <p:childTnLst>
                              <p:par>
                                <p:cTn id="25" presetID="22" presetClass="entr" presetSubtype="1"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par>
                                <p:cTn id="28" presetID="22" presetClass="entr" presetSubtype="1" fill="hold" nodeType="withEffect">
                                  <p:stCondLst>
                                    <p:cond delay="200"/>
                                  </p:stCondLst>
                                  <p:childTnLst>
                                    <p:set>
                                      <p:cBhvr>
                                        <p:cTn id="29" dur="1" fill="hold">
                                          <p:stCondLst>
                                            <p:cond delay="0"/>
                                          </p:stCondLst>
                                        </p:cTn>
                                        <p:tgtEl>
                                          <p:spTgt spid="13"/>
                                        </p:tgtEl>
                                        <p:attrNameLst>
                                          <p:attrName>style.visibility</p:attrName>
                                        </p:attrNameLst>
                                      </p:cBhvr>
                                      <p:to>
                                        <p:strVal val="visible"/>
                                      </p:to>
                                    </p:set>
                                    <p:animEffect transition="in" filter="wipe(up)">
                                      <p:cBhvr>
                                        <p:cTn id="30" dur="500"/>
                                        <p:tgtEl>
                                          <p:spTgt spid="13"/>
                                        </p:tgtEl>
                                      </p:cBhvr>
                                    </p:animEffect>
                                  </p:childTnLst>
                                </p:cTn>
                              </p:par>
                              <p:par>
                                <p:cTn id="31" presetID="22" presetClass="entr" presetSubtype="1" fill="hold" nodeType="withEffect">
                                  <p:stCondLst>
                                    <p:cond delay="40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38" name="Freeform 64"/>
          <p:cNvSpPr/>
          <p:nvPr/>
        </p:nvSpPr>
        <p:spPr bwMode="auto">
          <a:xfrm>
            <a:off x="3162700" y="1091917"/>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39" name="Freeform 62"/>
          <p:cNvSpPr/>
          <p:nvPr/>
        </p:nvSpPr>
        <p:spPr bwMode="auto">
          <a:xfrm>
            <a:off x="2902025" y="1977750"/>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0" name="Freeform 61"/>
          <p:cNvSpPr/>
          <p:nvPr/>
        </p:nvSpPr>
        <p:spPr bwMode="auto">
          <a:xfrm>
            <a:off x="3148860" y="3214228"/>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1" name="Freeform 59"/>
          <p:cNvSpPr/>
          <p:nvPr/>
        </p:nvSpPr>
        <p:spPr bwMode="auto">
          <a:xfrm>
            <a:off x="4659850" y="1096529"/>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2" name="Freeform 58"/>
          <p:cNvSpPr/>
          <p:nvPr/>
        </p:nvSpPr>
        <p:spPr bwMode="auto">
          <a:xfrm>
            <a:off x="5275783" y="1975443"/>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3" name="Freeform 60"/>
          <p:cNvSpPr/>
          <p:nvPr/>
        </p:nvSpPr>
        <p:spPr bwMode="auto">
          <a:xfrm>
            <a:off x="4650624" y="3230373"/>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4" name="AutoShape 112"/>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p:spPr>
        <p:txBody>
          <a:bodyPr lIns="14288" tIns="14288" rIns="14288" bIns="14288"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45" name="Group 87"/>
          <p:cNvGrpSpPr/>
          <p:nvPr/>
        </p:nvGrpSpPr>
        <p:grpSpPr>
          <a:xfrm>
            <a:off x="5028026" y="3638366"/>
            <a:ext cx="328777" cy="438870"/>
            <a:chOff x="586386" y="4508909"/>
            <a:chExt cx="261342" cy="348854"/>
          </a:xfrm>
          <a:solidFill>
            <a:sysClr val="window" lastClr="FFFFFF"/>
          </a:solidFill>
        </p:grpSpPr>
        <p:sp>
          <p:nvSpPr>
            <p:cNvPr id="46" name="AutoShape 108"/>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47" name="AutoShape 109"/>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grpSp>
        <p:nvGrpSpPr>
          <p:cNvPr id="48" name="Group 41"/>
          <p:cNvGrpSpPr/>
          <p:nvPr/>
        </p:nvGrpSpPr>
        <p:grpSpPr>
          <a:xfrm>
            <a:off x="5604285" y="2559135"/>
            <a:ext cx="383448" cy="438120"/>
            <a:chOff x="6880625" y="3111711"/>
            <a:chExt cx="304800" cy="348258"/>
          </a:xfrm>
          <a:solidFill>
            <a:sysClr val="window" lastClr="FFFFFF"/>
          </a:solidFill>
        </p:grpSpPr>
        <p:sp>
          <p:nvSpPr>
            <p:cNvPr id="49" name="AutoShape 48"/>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0" name="AutoShape 49"/>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1" name="AutoShape 50"/>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2" name="AutoShape 51"/>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3" name="AutoShape 47"/>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ysClr val="window" lastClr="FFFFFF"/>
          </a:solidFill>
          <a:ln>
            <a:noFill/>
          </a:ln>
          <a:effectLst/>
        </p:spPr>
        <p:txBody>
          <a:bodyPr lIns="14288" tIns="14288" rIns="14288" bIns="14288"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5008029" y="1531727"/>
            <a:ext cx="438869" cy="438120"/>
            <a:chOff x="2581673" y="3096418"/>
            <a:chExt cx="465137" cy="464344"/>
          </a:xfrm>
          <a:solidFill>
            <a:sysClr val="window" lastClr="FFFFFF"/>
          </a:solidFill>
        </p:grpSpPr>
        <p:sp>
          <p:nvSpPr>
            <p:cNvPr id="55" name="AutoShape 128"/>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6" name="AutoShape 129"/>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7" name="AutoShape 46"/>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ysClr val="window" lastClr="FFFFFF"/>
          </a:solidFill>
          <a:ln>
            <a:noFill/>
          </a:ln>
          <a:effectLst/>
        </p:spPr>
        <p:txBody>
          <a:bodyPr lIns="14288" tIns="14288" rIns="14288" bIns="14288" anchor="ctr"/>
          <a:lstStyle/>
          <a:p>
            <a:pPr marL="0" marR="0" lvl="0" indent="0" algn="ctr" defTabSz="171450" eaLnBrk="1" fontAlgn="base" latinLnBrk="0" hangingPunct="0">
              <a:lnSpc>
                <a:spcPct val="100000"/>
              </a:lnSpc>
              <a:spcBef>
                <a:spcPct val="0"/>
              </a:spcBef>
              <a:spcAft>
                <a:spcPct val="0"/>
              </a:spcAft>
              <a:buClrTx/>
              <a:buSzTx/>
              <a:buFontTx/>
              <a:buNone/>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8" name="组合 57"/>
          <p:cNvGrpSpPr/>
          <p:nvPr/>
        </p:nvGrpSpPr>
        <p:grpSpPr>
          <a:xfrm>
            <a:off x="3967793" y="2159991"/>
            <a:ext cx="1266467" cy="1264159"/>
            <a:chOff x="3895785" y="1892385"/>
            <a:chExt cx="1266467" cy="1264159"/>
          </a:xfrm>
          <a:solidFill>
            <a:sysClr val="windowText" lastClr="000000">
              <a:lumMod val="65000"/>
              <a:lumOff val="35000"/>
            </a:sysClr>
          </a:solidFill>
        </p:grpSpPr>
        <p:sp>
          <p:nvSpPr>
            <p:cNvPr id="59" name="Oval 63"/>
            <p:cNvSpPr>
              <a:spLocks noChangeArrowheads="1"/>
            </p:cNvSpPr>
            <p:nvPr/>
          </p:nvSpPr>
          <p:spPr bwMode="auto">
            <a:xfrm>
              <a:off x="3895785" y="1892385"/>
              <a:ext cx="1266467" cy="1264159"/>
            </a:xfrm>
            <a:prstGeom prst="ellipse">
              <a:avLst/>
            </a:prstGeom>
            <a:solidFill>
              <a:srgbClr val="76543A"/>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60" name="KSO_Shape"/>
            <p:cNvSpPr/>
            <p:nvPr/>
          </p:nvSpPr>
          <p:spPr bwMode="auto">
            <a:xfrm>
              <a:off x="4248064" y="2111633"/>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ysClr val="window" lastClr="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61" name="Content Placeholder 2"/>
          <p:cNvSpPr txBox="1"/>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algn="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algn="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
        <p:nvSpPr>
          <p:cNvPr id="62" name="Content Placeholder 2"/>
          <p:cNvSpPr txBox="1"/>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algn="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algn="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
        <p:nvSpPr>
          <p:cNvPr id="63" name="Content Placeholder 2"/>
          <p:cNvSpPr txBox="1"/>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algn="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algn="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
        <p:nvSpPr>
          <p:cNvPr id="64" name="Content Placeholder 2"/>
          <p:cNvSpPr txBox="1"/>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
        <p:nvSpPr>
          <p:cNvPr id="65" name="Content Placeholder 2"/>
          <p:cNvSpPr txBox="1"/>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
        <p:nvSpPr>
          <p:cNvPr id="66" name="Content Placeholder 2"/>
          <p:cNvSpPr txBox="1"/>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panose="020F0502020204030204" pitchFamily="34" charset="0"/>
                <a:ea typeface="MS PGothic" panose="020B0600070205080204" charset="-128"/>
              </a:defRPr>
            </a:lvl1pPr>
            <a:lvl2pPr marL="742950" indent="-285750">
              <a:defRPr>
                <a:solidFill>
                  <a:schemeClr val="tx1"/>
                </a:solidFill>
                <a:latin typeface="Calibri" panose="020F0502020204030204" pitchFamily="34" charset="0"/>
                <a:ea typeface="MS PGothic" panose="020B0600070205080204" charset="-128"/>
              </a:defRPr>
            </a:lvl2pPr>
            <a:lvl3pPr marL="1143000" indent="-228600">
              <a:defRPr>
                <a:solidFill>
                  <a:schemeClr val="tx1"/>
                </a:solidFill>
                <a:latin typeface="Calibri" panose="020F0502020204030204" pitchFamily="34" charset="0"/>
                <a:ea typeface="MS PGothic" panose="020B0600070205080204" charset="-128"/>
              </a:defRPr>
            </a:lvl3pPr>
            <a:lvl4pPr marL="1600200" indent="-228600">
              <a:defRPr>
                <a:solidFill>
                  <a:schemeClr val="tx1"/>
                </a:solidFill>
                <a:latin typeface="Calibri" panose="020F0502020204030204" pitchFamily="34" charset="0"/>
                <a:ea typeface="MS PGothic" panose="020B0600070205080204" charset="-128"/>
              </a:defRPr>
            </a:lvl4pPr>
            <a:lvl5pPr marL="2057400" indent="-228600">
              <a:defRPr>
                <a:solidFill>
                  <a:schemeClr val="tx1"/>
                </a:solidFill>
                <a:latin typeface="Calibri" panose="020F0502020204030204" pitchFamily="34" charset="0"/>
                <a:ea typeface="MS PGothic" panose="020B0600070205080204" charset="-128"/>
              </a:defRPr>
            </a:lvl5pPr>
            <a:lvl6pPr marL="25146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6pPr>
            <a:lvl7pPr marL="29718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7pPr>
            <a:lvl8pPr marL="34290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8pPr>
            <a:lvl9pPr marL="3886200" indent="-228600" fontAlgn="base">
              <a:spcBef>
                <a:spcPct val="0"/>
              </a:spcBef>
              <a:spcAft>
                <a:spcPct val="0"/>
              </a:spcAft>
              <a:defRPr>
                <a:solidFill>
                  <a:schemeClr val="tx1"/>
                </a:solidFill>
                <a:latin typeface="Calibri" panose="020F0502020204030204" pitchFamily="34" charset="0"/>
                <a:ea typeface="MS PGothic" panose="020B0600070205080204" charset="-128"/>
              </a:defRPr>
            </a:lvl9pPr>
          </a:lstStyle>
          <a:p>
            <a:pPr defTabSz="685800">
              <a:spcBef>
                <a:spcPct val="20000"/>
              </a:spcBef>
              <a:defRPr/>
            </a:pPr>
            <a:r>
              <a:rPr lang="zh-CN" altLang="en-US" sz="1200" b="1" kern="0" dirty="0">
                <a:solidFill>
                  <a:prstClr val="black">
                    <a:lumMod val="50000"/>
                    <a:lumOff val="50000"/>
                  </a:prstClr>
                </a:solidFill>
                <a:latin typeface="微软雅黑" panose="020B0503020204020204" pitchFamily="34" charset="-122"/>
                <a:ea typeface="微软雅黑" panose="020B0503020204020204" pitchFamily="34" charset="-122"/>
                <a:cs typeface="Raleway"/>
              </a:rPr>
              <a:t>输入你的</a:t>
            </a:r>
            <a:r>
              <a:rPr lang="zh-CN" altLang="en-US"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rPr>
              <a:t>标题</a:t>
            </a:r>
            <a:endParaRPr lang="en-US" altLang="zh-CN" sz="1200" b="1"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a:endParaRPr>
          </a:p>
          <a:p>
            <a:pPr defTabSz="685800">
              <a:spcBef>
                <a:spcPct val="20000"/>
              </a:spcBef>
              <a:defRPr/>
            </a:pP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里这里</a:t>
            </a:r>
            <a:r>
              <a:rPr lang="zh-CN" altLang="en-US"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anose="020B0503020204020204" pitchFamily="34" charset="-122"/>
                <a:ea typeface="微软雅黑" panose="020B0503020204020204" pitchFamily="34" charset="-122"/>
                <a:cs typeface="Raleway Light"/>
              </a:rPr>
              <a:t>概述</a:t>
            </a:r>
            <a:endParaRPr lang="en-US" altLang="zh-CN" sz="800" kern="0" dirty="0">
              <a:solidFill>
                <a:prstClr val="black">
                  <a:lumMod val="50000"/>
                  <a:lumOff val="50000"/>
                </a:prstClr>
              </a:solidFill>
              <a:latin typeface="微软雅黑" panose="020B0503020204020204" pitchFamily="34" charset="-122"/>
              <a:ea typeface="微软雅黑" panose="020B0503020204020204" pitchFamily="34" charset="-122"/>
              <a:cs typeface="Raleway Light"/>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p:cTn id="14" dur="500" fill="hold"/>
                                        <p:tgtEl>
                                          <p:spTgt spid="58"/>
                                        </p:tgtEl>
                                        <p:attrNameLst>
                                          <p:attrName>ppt_w</p:attrName>
                                        </p:attrNameLst>
                                      </p:cBhvr>
                                      <p:tavLst>
                                        <p:tav tm="0">
                                          <p:val>
                                            <p:fltVal val="0"/>
                                          </p:val>
                                        </p:tav>
                                        <p:tav tm="100000">
                                          <p:val>
                                            <p:strVal val="#ppt_w"/>
                                          </p:val>
                                        </p:tav>
                                      </p:tavLst>
                                    </p:anim>
                                    <p:anim calcmode="lin" valueType="num">
                                      <p:cBhvr>
                                        <p:cTn id="15" dur="500" fill="hold"/>
                                        <p:tgtEl>
                                          <p:spTgt spid="58"/>
                                        </p:tgtEl>
                                        <p:attrNameLst>
                                          <p:attrName>ppt_h</p:attrName>
                                        </p:attrNameLst>
                                      </p:cBhvr>
                                      <p:tavLst>
                                        <p:tav tm="0">
                                          <p:val>
                                            <p:fltVal val="0"/>
                                          </p:val>
                                        </p:tav>
                                        <p:tav tm="100000">
                                          <p:val>
                                            <p:strVal val="#ppt_h"/>
                                          </p:val>
                                        </p:tav>
                                      </p:tavLst>
                                    </p:anim>
                                    <p:animEffect transition="in" filter="fade">
                                      <p:cBhvr>
                                        <p:cTn id="16" dur="500"/>
                                        <p:tgtEl>
                                          <p:spTgt spid="58"/>
                                        </p:tgtEl>
                                      </p:cBhvr>
                                    </p:animEffect>
                                  </p:childTnLst>
                                </p:cTn>
                              </p:par>
                            </p:childTnLst>
                          </p:cTn>
                        </p:par>
                        <p:par>
                          <p:cTn id="17" fill="hold">
                            <p:stCondLst>
                              <p:cond delay="600"/>
                            </p:stCondLst>
                            <p:childTnLst>
                              <p:par>
                                <p:cTn id="18" presetID="53" presetClass="entr" presetSubtype="16"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childTnLst>
                          </p:cTn>
                        </p:par>
                        <p:par>
                          <p:cTn id="23" fill="hold">
                            <p:stCondLst>
                              <p:cond delay="1100"/>
                            </p:stCondLst>
                            <p:childTnLst>
                              <p:par>
                                <p:cTn id="24" presetID="1" presetClass="entr" presetSubtype="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childTnLst>
                          </p:cTn>
                        </p:par>
                        <p:par>
                          <p:cTn id="26" fill="hold">
                            <p:stCondLst>
                              <p:cond delay="1100"/>
                            </p:stCondLst>
                            <p:childTnLst>
                              <p:par>
                                <p:cTn id="27" presetID="10" presetClass="entr" presetSubtype="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fade">
                                      <p:cBhvr>
                                        <p:cTn id="29" dur="500"/>
                                        <p:tgtEl>
                                          <p:spTgt spid="61"/>
                                        </p:tgtEl>
                                      </p:cBhvr>
                                    </p:animEffect>
                                  </p:childTnLst>
                                </p:cTn>
                              </p:par>
                            </p:childTnLst>
                          </p:cTn>
                        </p:par>
                        <p:par>
                          <p:cTn id="30" fill="hold">
                            <p:stCondLst>
                              <p:cond delay="1600"/>
                            </p:stCondLst>
                            <p:childTnLst>
                              <p:par>
                                <p:cTn id="31" presetID="53" presetClass="entr" presetSubtype="16"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childTnLst>
                          </p:cTn>
                        </p:par>
                        <p:par>
                          <p:cTn id="36" fill="hold">
                            <p:stCondLst>
                              <p:cond delay="2100"/>
                            </p:stCondLst>
                            <p:childTnLst>
                              <p:par>
                                <p:cTn id="37" presetID="1" presetClass="entr" presetSubtype="0"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childTnLst>
                          </p:cTn>
                        </p:par>
                        <p:par>
                          <p:cTn id="39" fill="hold">
                            <p:stCondLst>
                              <p:cond delay="2100"/>
                            </p:stCondLst>
                            <p:childTnLst>
                              <p:par>
                                <p:cTn id="40" presetID="10" presetClass="entr" presetSubtype="0" fill="hold" grpId="0" nodeType="after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par>
                          <p:cTn id="43" fill="hold">
                            <p:stCondLst>
                              <p:cond delay="2600"/>
                            </p:stCondLst>
                            <p:childTnLst>
                              <p:par>
                                <p:cTn id="44" presetID="53" presetClass="entr" presetSubtype="16" fill="hold" grpId="0" nodeType="after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childTnLst>
                          </p:cTn>
                        </p:par>
                        <p:par>
                          <p:cTn id="49" fill="hold">
                            <p:stCondLst>
                              <p:cond delay="3100"/>
                            </p:stCondLst>
                            <p:childTnLst>
                              <p:par>
                                <p:cTn id="50" presetID="1" presetClass="entr" presetSubtype="0" fill="hold" nodeType="afterEffect">
                                  <p:stCondLst>
                                    <p:cond delay="0"/>
                                  </p:stCondLst>
                                  <p:childTnLst>
                                    <p:set>
                                      <p:cBhvr>
                                        <p:cTn id="51" dur="1" fill="hold">
                                          <p:stCondLst>
                                            <p:cond delay="0"/>
                                          </p:stCondLst>
                                        </p:cTn>
                                        <p:tgtEl>
                                          <p:spTgt spid="48"/>
                                        </p:tgtEl>
                                        <p:attrNameLst>
                                          <p:attrName>style.visibility</p:attrName>
                                        </p:attrNameLst>
                                      </p:cBhvr>
                                      <p:to>
                                        <p:strVal val="visible"/>
                                      </p:to>
                                    </p:set>
                                  </p:childTnLst>
                                </p:cTn>
                              </p:par>
                            </p:childTnLst>
                          </p:cTn>
                        </p:par>
                        <p:par>
                          <p:cTn id="52" fill="hold">
                            <p:stCondLst>
                              <p:cond delay="3100"/>
                            </p:stCondLst>
                            <p:childTnLst>
                              <p:par>
                                <p:cTn id="53" presetID="10"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500"/>
                                        <p:tgtEl>
                                          <p:spTgt spid="65"/>
                                        </p:tgtEl>
                                      </p:cBhvr>
                                    </p:animEffect>
                                  </p:childTnLst>
                                </p:cTn>
                              </p:par>
                            </p:childTnLst>
                          </p:cTn>
                        </p:par>
                        <p:par>
                          <p:cTn id="56" fill="hold">
                            <p:stCondLst>
                              <p:cond delay="3600"/>
                            </p:stCondLst>
                            <p:childTnLst>
                              <p:par>
                                <p:cTn id="57" presetID="53" presetClass="entr" presetSubtype="16" fill="hold" grpId="0" nodeType="after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p:cTn id="59" dur="500" fill="hold"/>
                                        <p:tgtEl>
                                          <p:spTgt spid="43"/>
                                        </p:tgtEl>
                                        <p:attrNameLst>
                                          <p:attrName>ppt_w</p:attrName>
                                        </p:attrNameLst>
                                      </p:cBhvr>
                                      <p:tavLst>
                                        <p:tav tm="0">
                                          <p:val>
                                            <p:fltVal val="0"/>
                                          </p:val>
                                        </p:tav>
                                        <p:tav tm="100000">
                                          <p:val>
                                            <p:strVal val="#ppt_w"/>
                                          </p:val>
                                        </p:tav>
                                      </p:tavLst>
                                    </p:anim>
                                    <p:anim calcmode="lin" valueType="num">
                                      <p:cBhvr>
                                        <p:cTn id="60" dur="500" fill="hold"/>
                                        <p:tgtEl>
                                          <p:spTgt spid="43"/>
                                        </p:tgtEl>
                                        <p:attrNameLst>
                                          <p:attrName>ppt_h</p:attrName>
                                        </p:attrNameLst>
                                      </p:cBhvr>
                                      <p:tavLst>
                                        <p:tav tm="0">
                                          <p:val>
                                            <p:fltVal val="0"/>
                                          </p:val>
                                        </p:tav>
                                        <p:tav tm="100000">
                                          <p:val>
                                            <p:strVal val="#ppt_h"/>
                                          </p:val>
                                        </p:tav>
                                      </p:tavLst>
                                    </p:anim>
                                    <p:animEffect transition="in" filter="fade">
                                      <p:cBhvr>
                                        <p:cTn id="61" dur="500"/>
                                        <p:tgtEl>
                                          <p:spTgt spid="43"/>
                                        </p:tgtEl>
                                      </p:cBhvr>
                                    </p:animEffect>
                                  </p:childTnLst>
                                </p:cTn>
                              </p:par>
                            </p:childTnLst>
                          </p:cTn>
                        </p:par>
                        <p:par>
                          <p:cTn id="62" fill="hold">
                            <p:stCondLst>
                              <p:cond delay="4100"/>
                            </p:stCondLst>
                            <p:childTnLst>
                              <p:par>
                                <p:cTn id="63" presetID="1" presetClass="entr" presetSubtype="0"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childTnLst>
                                </p:cTn>
                              </p:par>
                            </p:childTnLst>
                          </p:cTn>
                        </p:par>
                        <p:par>
                          <p:cTn id="65" fill="hold">
                            <p:stCondLst>
                              <p:cond delay="4100"/>
                            </p:stCondLst>
                            <p:childTnLst>
                              <p:par>
                                <p:cTn id="66" presetID="10" presetClass="entr" presetSubtype="0"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fade">
                                      <p:cBhvr>
                                        <p:cTn id="68" dur="500"/>
                                        <p:tgtEl>
                                          <p:spTgt spid="66"/>
                                        </p:tgtEl>
                                      </p:cBhvr>
                                    </p:animEffect>
                                  </p:childTnLst>
                                </p:cTn>
                              </p:par>
                            </p:childTnLst>
                          </p:cTn>
                        </p:par>
                        <p:par>
                          <p:cTn id="69" fill="hold">
                            <p:stCondLst>
                              <p:cond delay="4600"/>
                            </p:stCondLst>
                            <p:childTnLst>
                              <p:par>
                                <p:cTn id="70" presetID="53" presetClass="entr" presetSubtype="16"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Effect transition="in" filter="fade">
                                      <p:cBhvr>
                                        <p:cTn id="74" dur="500"/>
                                        <p:tgtEl>
                                          <p:spTgt spid="40"/>
                                        </p:tgtEl>
                                      </p:cBhvr>
                                    </p:animEffect>
                                  </p:childTnLst>
                                </p:cTn>
                              </p:par>
                            </p:childTnLst>
                          </p:cTn>
                        </p:par>
                        <p:par>
                          <p:cTn id="75" fill="hold">
                            <p:stCondLst>
                              <p:cond delay="5100"/>
                            </p:stCondLst>
                            <p:childTnLst>
                              <p:par>
                                <p:cTn id="76" presetID="1" presetClass="entr" presetSubtype="0" fill="hold" grpId="0" nodeType="afterEffect">
                                  <p:stCondLst>
                                    <p:cond delay="0"/>
                                  </p:stCondLst>
                                  <p:childTnLst>
                                    <p:set>
                                      <p:cBhvr>
                                        <p:cTn id="77" dur="1" fill="hold">
                                          <p:stCondLst>
                                            <p:cond delay="0"/>
                                          </p:stCondLst>
                                        </p:cTn>
                                        <p:tgtEl>
                                          <p:spTgt spid="57"/>
                                        </p:tgtEl>
                                        <p:attrNameLst>
                                          <p:attrName>style.visibility</p:attrName>
                                        </p:attrNameLst>
                                      </p:cBhvr>
                                      <p:to>
                                        <p:strVal val="visible"/>
                                      </p:to>
                                    </p:set>
                                  </p:childTnLst>
                                </p:cTn>
                              </p:par>
                            </p:childTnLst>
                          </p:cTn>
                        </p:par>
                        <p:par>
                          <p:cTn id="78" fill="hold">
                            <p:stCondLst>
                              <p:cond delay="5100"/>
                            </p:stCondLst>
                            <p:childTnLst>
                              <p:par>
                                <p:cTn id="79" presetID="10" presetClass="entr" presetSubtype="0"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Effect transition="in" filter="fade">
                                      <p:cBhvr>
                                        <p:cTn id="81" dur="500"/>
                                        <p:tgtEl>
                                          <p:spTgt spid="63"/>
                                        </p:tgtEl>
                                      </p:cBhvr>
                                    </p:animEffect>
                                  </p:childTnLst>
                                </p:cTn>
                              </p:par>
                            </p:childTnLst>
                          </p:cTn>
                        </p:par>
                        <p:par>
                          <p:cTn id="82" fill="hold">
                            <p:stCondLst>
                              <p:cond delay="5600"/>
                            </p:stCondLst>
                            <p:childTnLst>
                              <p:par>
                                <p:cTn id="83" presetID="53" presetClass="entr" presetSubtype="16"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Effect transition="in" filter="fade">
                                      <p:cBhvr>
                                        <p:cTn id="87" dur="500"/>
                                        <p:tgtEl>
                                          <p:spTgt spid="39"/>
                                        </p:tgtEl>
                                      </p:cBhvr>
                                    </p:animEffect>
                                  </p:childTnLst>
                                </p:cTn>
                              </p:par>
                            </p:childTnLst>
                          </p:cTn>
                        </p:par>
                        <p:par>
                          <p:cTn id="88" fill="hold">
                            <p:stCondLst>
                              <p:cond delay="6100"/>
                            </p:stCondLst>
                            <p:childTnLst>
                              <p:par>
                                <p:cTn id="89" presetID="1" presetClass="entr" presetSubtype="0" fill="hold" grpId="0" nodeType="afterEffect">
                                  <p:stCondLst>
                                    <p:cond delay="0"/>
                                  </p:stCondLst>
                                  <p:childTnLst>
                                    <p:set>
                                      <p:cBhvr>
                                        <p:cTn id="90" dur="1" fill="hold">
                                          <p:stCondLst>
                                            <p:cond delay="0"/>
                                          </p:stCondLst>
                                        </p:cTn>
                                        <p:tgtEl>
                                          <p:spTgt spid="53"/>
                                        </p:tgtEl>
                                        <p:attrNameLst>
                                          <p:attrName>style.visibility</p:attrName>
                                        </p:attrNameLst>
                                      </p:cBhvr>
                                      <p:to>
                                        <p:strVal val="visible"/>
                                      </p:to>
                                    </p:set>
                                  </p:childTnLst>
                                </p:cTn>
                              </p:par>
                            </p:childTnLst>
                          </p:cTn>
                        </p:par>
                        <p:par>
                          <p:cTn id="91" fill="hold">
                            <p:stCondLst>
                              <p:cond delay="6100"/>
                            </p:stCondLst>
                            <p:childTnLst>
                              <p:par>
                                <p:cTn id="92" presetID="10" presetClass="entr" presetSubtype="0" fill="hold" grpId="0" nodeType="after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animBg="1"/>
      <p:bldP spid="39" grpId="0" animBg="1"/>
      <p:bldP spid="40" grpId="0" animBg="1"/>
      <p:bldP spid="41" grpId="0" animBg="1"/>
      <p:bldP spid="42" grpId="0" animBg="1"/>
      <p:bldP spid="43" grpId="0" animBg="1"/>
      <p:bldP spid="44" grpId="0" animBg="1"/>
      <p:bldP spid="53" grpId="0" animBg="1"/>
      <p:bldP spid="57" grpId="0" animBg="1"/>
      <p:bldP spid="61" grpId="0"/>
      <p:bldP spid="62" grpId="0"/>
      <p:bldP spid="63" grpId="0"/>
      <p:bldP spid="64"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cstate="screen"/>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p:spPr>
        <p:txBody>
          <a:bodyPr lIns="68580" tIns="34290" rIns="68580" bIns="3429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5800" b="1" smtClean="0">
                <a:solidFill>
                  <a:schemeClr val="bg1"/>
                </a:solidFill>
                <a:latin typeface="微软雅黑" panose="020B0503020204020204" pitchFamily="34" charset="-122"/>
                <a:ea typeface="微软雅黑" panose="020B0503020204020204" pitchFamily="34" charset="-122"/>
              </a:rPr>
              <a:t>5</a:t>
            </a:r>
            <a:endParaRPr lang="zh-CN" altLang="en-US" sz="25800" b="1" dirty="0">
              <a:solidFill>
                <a:schemeClr val="bg1"/>
              </a:solidFill>
              <a:latin typeface="微软雅黑" panose="020B0503020204020204" pitchFamily="34" charset="-122"/>
              <a:ea typeface="微软雅黑" panose="020B0503020204020204"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明年工作计划</a:t>
            </a:r>
            <a:endParaRPr lang="zh-CN" altLang="en-US" sz="3600" b="1" spc="300"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smtClean="0">
                <a:solidFill>
                  <a:schemeClr val="bg1"/>
                </a:solidFill>
                <a:latin typeface="微软雅黑" panose="020B0503020204020204" pitchFamily="34" charset="-122"/>
                <a:ea typeface="微软雅黑" panose="020B0503020204020204" pitchFamily="34" charset="-122"/>
              </a:rPr>
              <a:t>添加文字内容</a:t>
            </a:r>
            <a:endParaRPr lang="zh-CN" altLang="en-US" sz="1500" b="0" dirty="0">
              <a:solidFill>
                <a:schemeClr val="bg1"/>
              </a:solidFill>
              <a:latin typeface="微软雅黑" panose="020B0503020204020204" pitchFamily="34" charset="-122"/>
              <a:ea typeface="微软雅黑" panose="020B0503020204020204"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anose="05000000000000000000" pitchFamily="2" charset="2"/>
              <a:buChar char="l"/>
            </a:pPr>
            <a:r>
              <a:rPr lang="zh-CN" altLang="en-US" sz="1500" b="0" dirty="0">
                <a:solidFill>
                  <a:schemeClr val="bg1"/>
                </a:solidFill>
                <a:latin typeface="微软雅黑" panose="020B0503020204020204" pitchFamily="34" charset="-122"/>
                <a:ea typeface="微软雅黑" panose="020B0503020204020204" pitchFamily="34" charset="-122"/>
              </a:rPr>
              <a:t>添加文字内容</a:t>
            </a: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Straight Line buttom"/>
          <p:cNvCxnSpPr>
            <a:cxnSpLocks noChangeShapeType="1"/>
          </p:cNvCxnSpPr>
          <p:nvPr/>
        </p:nvCxnSpPr>
        <p:spPr bwMode="auto">
          <a:xfrm>
            <a:off x="760040" y="2161951"/>
            <a:ext cx="7772400" cy="0"/>
          </a:xfrm>
          <a:prstGeom prst="line">
            <a:avLst/>
          </a:prstGeom>
          <a:noFill/>
          <a:ln w="19050" cmpd="sng">
            <a:solidFill>
              <a:srgbClr val="291618"/>
            </a:solidFill>
            <a:prstDash val="sysDot"/>
            <a:round/>
          </a:ln>
          <a:extLst>
            <a:ext uri="{909E8E84-426E-40DD-AFC4-6F175D3DCCD1}">
              <a14:hiddenFill xmlns:a14="http://schemas.microsoft.com/office/drawing/2010/main">
                <a:noFill/>
              </a14:hiddenFill>
            </a:ext>
          </a:extLst>
        </p:spPr>
      </p:cxnSp>
      <p:sp>
        <p:nvSpPr>
          <p:cNvPr id="11" name="Oval 4"/>
          <p:cNvSpPr>
            <a:spLocks noChangeArrowheads="1"/>
          </p:cNvSpPr>
          <p:nvPr/>
        </p:nvSpPr>
        <p:spPr bwMode="auto">
          <a:xfrm>
            <a:off x="1722065"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defRPr/>
            </a:pPr>
            <a:r>
              <a:rPr kumimoji="0" lang="en-US" altLang="zh-CN" sz="21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1</a:t>
            </a:r>
          </a:p>
        </p:txBody>
      </p:sp>
      <p:sp>
        <p:nvSpPr>
          <p:cNvPr id="12" name="Oval 8"/>
          <p:cNvSpPr>
            <a:spLocks noChangeArrowheads="1"/>
          </p:cNvSpPr>
          <p:nvPr/>
        </p:nvSpPr>
        <p:spPr bwMode="auto">
          <a:xfrm>
            <a:off x="2711474" y="1614264"/>
            <a:ext cx="109418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defRPr/>
            </a:pPr>
            <a:r>
              <a:rPr kumimoji="0" lang="en-US" altLang="zh-CN" sz="32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2</a:t>
            </a:r>
          </a:p>
        </p:txBody>
      </p:sp>
      <p:sp>
        <p:nvSpPr>
          <p:cNvPr id="13" name="Oval 12"/>
          <p:cNvSpPr>
            <a:spLocks noChangeArrowheads="1"/>
          </p:cNvSpPr>
          <p:nvPr/>
        </p:nvSpPr>
        <p:spPr bwMode="auto">
          <a:xfrm>
            <a:off x="3960440" y="1491630"/>
            <a:ext cx="1341834" cy="1340644"/>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fontAlgn="base">
              <a:spcBef>
                <a:spcPct val="0"/>
              </a:spcBef>
              <a:spcAft>
                <a:spcPct val="0"/>
              </a:spcAft>
            </a:pPr>
            <a:r>
              <a:rPr lang="en-US" altLang="zh-CN" sz="4500" b="1">
                <a:solidFill>
                  <a:srgbClr val="FFFFFF"/>
                </a:solidFill>
                <a:latin typeface="Arial" panose="020B0604020202020204" pitchFamily="34" charset="0"/>
                <a:ea typeface="微软雅黑" panose="020B0503020204020204" pitchFamily="34" charset="-122"/>
                <a:sym typeface="Arial" panose="020B0604020202020204" pitchFamily="34" charset="0"/>
              </a:rPr>
              <a:t>3</a:t>
            </a:r>
          </a:p>
        </p:txBody>
      </p:sp>
      <p:sp>
        <p:nvSpPr>
          <p:cNvPr id="14" name="Oval 16"/>
          <p:cNvSpPr>
            <a:spLocks noChangeArrowheads="1"/>
          </p:cNvSpPr>
          <p:nvPr/>
        </p:nvSpPr>
        <p:spPr bwMode="auto">
          <a:xfrm>
            <a:off x="5455865" y="1614264"/>
            <a:ext cx="109537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defRPr/>
            </a:pPr>
            <a:r>
              <a:rPr kumimoji="0" lang="en-US" altLang="zh-CN" sz="32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4</a:t>
            </a:r>
          </a:p>
        </p:txBody>
      </p:sp>
      <p:sp>
        <p:nvSpPr>
          <p:cNvPr id="15" name="Oval 19"/>
          <p:cNvSpPr>
            <a:spLocks noChangeArrowheads="1"/>
          </p:cNvSpPr>
          <p:nvPr/>
        </p:nvSpPr>
        <p:spPr bwMode="auto">
          <a:xfrm>
            <a:off x="6704831"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anose="020F0502020204030204" pitchFamily="34" charset="0"/>
                <a:ea typeface="宋体" panose="02010600030101010101" pitchFamily="2" charset="-122"/>
              </a:defRPr>
            </a:lvl1pPr>
            <a:lvl2pPr marL="742950" indent="-285750" defTabSz="1374775">
              <a:defRPr>
                <a:solidFill>
                  <a:schemeClr val="tx1"/>
                </a:solidFill>
                <a:latin typeface="Calibri" panose="020F0502020204030204" pitchFamily="34" charset="0"/>
                <a:ea typeface="宋体" panose="02010600030101010101" pitchFamily="2" charset="-122"/>
              </a:defRPr>
            </a:lvl2pPr>
            <a:lvl3pPr marL="1143000" indent="-228600" defTabSz="1374775">
              <a:defRPr>
                <a:solidFill>
                  <a:schemeClr val="tx1"/>
                </a:solidFill>
                <a:latin typeface="Calibri" panose="020F0502020204030204" pitchFamily="34" charset="0"/>
                <a:ea typeface="宋体" panose="02010600030101010101" pitchFamily="2" charset="-122"/>
              </a:defRPr>
            </a:lvl3pPr>
            <a:lvl4pPr marL="1600200" indent="-228600" defTabSz="1374775">
              <a:defRPr>
                <a:solidFill>
                  <a:schemeClr val="tx1"/>
                </a:solidFill>
                <a:latin typeface="Calibri" panose="020F0502020204030204" pitchFamily="34" charset="0"/>
                <a:ea typeface="宋体" panose="02010600030101010101" pitchFamily="2" charset="-122"/>
              </a:defRPr>
            </a:lvl4pPr>
            <a:lvl5pPr marL="2057400" indent="-228600" defTabSz="1374775">
              <a:defRPr>
                <a:solidFill>
                  <a:schemeClr val="tx1"/>
                </a:solidFill>
                <a:latin typeface="Calibri" panose="020F0502020204030204" pitchFamily="34" charset="0"/>
                <a:ea typeface="宋体" panose="02010600030101010101" pitchFamily="2" charset="-122"/>
              </a:defRPr>
            </a:lvl5pPr>
            <a:lvl6pPr marL="25146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37477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defRPr/>
            </a:pPr>
            <a:r>
              <a:rPr kumimoji="0" lang="en-US" altLang="zh-CN" sz="2100" b="1" i="0" u="none" strike="noStrike" kern="0" cap="none" spc="0" normalizeH="0" baseline="0" noProof="0">
                <a:ln>
                  <a:noFill/>
                </a:ln>
                <a:solidFill>
                  <a:srgbClr val="FFFFFF"/>
                </a:solidFill>
                <a:effectLst/>
                <a:uLnTx/>
                <a:uFillTx/>
                <a:latin typeface="Arial" panose="020B0604020202020204" pitchFamily="34" charset="0"/>
                <a:ea typeface="微软雅黑" panose="020B0503020204020204" pitchFamily="34" charset="-122"/>
                <a:sym typeface="Arial" panose="020B0604020202020204" pitchFamily="34" charset="0"/>
              </a:rPr>
              <a:t>5</a:t>
            </a:r>
          </a:p>
        </p:txBody>
      </p:sp>
      <p:sp>
        <p:nvSpPr>
          <p:cNvPr id="16" name="矩形 10"/>
          <p:cNvSpPr>
            <a:spLocks noChangeArrowheads="1"/>
          </p:cNvSpPr>
          <p:nvPr/>
        </p:nvSpPr>
        <p:spPr bwMode="auto">
          <a:xfrm>
            <a:off x="993402" y="3579862"/>
            <a:ext cx="7147322"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lnSpc>
                <a:spcPct val="120000"/>
              </a:lnSpc>
              <a:spcBef>
                <a:spcPct val="20000"/>
              </a:spcBef>
              <a:spcAft>
                <a:spcPct val="0"/>
              </a:spcAft>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3"/>
          <p:cNvSpPr txBox="1">
            <a:spLocks noChangeArrowheads="1"/>
          </p:cNvSpPr>
          <p:nvPr/>
        </p:nvSpPr>
        <p:spPr bwMode="auto">
          <a:xfrm>
            <a:off x="1916137" y="26965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1200" b="1">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TextBox 13"/>
          <p:cNvSpPr txBox="1">
            <a:spLocks noChangeArrowheads="1"/>
          </p:cNvSpPr>
          <p:nvPr/>
        </p:nvSpPr>
        <p:spPr bwMode="auto">
          <a:xfrm>
            <a:off x="3011512" y="288823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1200" b="1">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3"/>
          <p:cNvSpPr txBox="1">
            <a:spLocks noChangeArrowheads="1"/>
          </p:cNvSpPr>
          <p:nvPr/>
        </p:nvSpPr>
        <p:spPr bwMode="auto">
          <a:xfrm>
            <a:off x="4402162" y="30394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1200" b="1">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TextBox 13"/>
          <p:cNvSpPr txBox="1">
            <a:spLocks noChangeArrowheads="1"/>
          </p:cNvSpPr>
          <p:nvPr/>
        </p:nvSpPr>
        <p:spPr bwMode="auto">
          <a:xfrm>
            <a:off x="5773762" y="283108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1200" b="1">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6886997" y="2696542"/>
            <a:ext cx="6405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spcBef>
                <a:spcPct val="20000"/>
              </a:spcBef>
              <a:spcAft>
                <a:spcPct val="0"/>
              </a:spcAft>
            </a:pPr>
            <a:r>
              <a:rPr lang="zh-CN" altLang="en-US" sz="1200" b="1" dirty="0">
                <a:solidFill>
                  <a:srgbClr val="76543A"/>
                </a:solidFill>
                <a:latin typeface="Arial" panose="020B0604020202020204" pitchFamily="34" charset="0"/>
                <a:ea typeface="微软雅黑" panose="020B0503020204020204" pitchFamily="34" charset="-122"/>
                <a:sym typeface="Arial" panose="020B0604020202020204" pitchFamily="34" charset="0"/>
              </a:rPr>
              <a:t>关键词</a:t>
            </a:r>
            <a:endParaRPr lang="en-US" altLang="zh-CN" sz="1200" b="1" dirty="0">
              <a:solidFill>
                <a:srgbClr val="76543A"/>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strVal val="4*#ppt_w"/>
                                          </p:val>
                                        </p:tav>
                                        <p:tav tm="100000">
                                          <p:val>
                                            <p:strVal val="#ppt_w"/>
                                          </p:val>
                                        </p:tav>
                                      </p:tavLst>
                                    </p:anim>
                                    <p:anim calcmode="lin" valueType="num">
                                      <p:cBhvr>
                                        <p:cTn id="22" dur="500" fill="hold"/>
                                        <p:tgtEl>
                                          <p:spTgt spid="11"/>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strVal val="4*#ppt_w"/>
                                          </p:val>
                                        </p:tav>
                                        <p:tav tm="100000">
                                          <p:val>
                                            <p:strVal val="#ppt_w"/>
                                          </p:val>
                                        </p:tav>
                                      </p:tavLst>
                                    </p:anim>
                                    <p:anim calcmode="lin" valueType="num">
                                      <p:cBhvr>
                                        <p:cTn id="26" dur="500" fill="hold"/>
                                        <p:tgtEl>
                                          <p:spTgt spid="1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4*#ppt_w"/>
                                          </p:val>
                                        </p:tav>
                                        <p:tav tm="100000">
                                          <p:val>
                                            <p:strVal val="#ppt_w"/>
                                          </p:val>
                                        </p:tav>
                                      </p:tavLst>
                                    </p:anim>
                                    <p:anim calcmode="lin" valueType="num">
                                      <p:cBhvr>
                                        <p:cTn id="34" dur="500" fill="hold"/>
                                        <p:tgtEl>
                                          <p:spTgt spid="14"/>
                                        </p:tgtEl>
                                        <p:attrNameLst>
                                          <p:attrName>ppt_h</p:attrName>
                                        </p:attrNameLst>
                                      </p:cBhvr>
                                      <p:tavLst>
                                        <p:tav tm="0">
                                          <p:val>
                                            <p:strVal val="4*#ppt_h"/>
                                          </p:val>
                                        </p:tav>
                                        <p:tav tm="100000">
                                          <p:val>
                                            <p:strVal val="#ppt_h"/>
                                          </p:val>
                                        </p:tav>
                                      </p:tavLst>
                                    </p:anim>
                                  </p:childTnLst>
                                </p:cTn>
                              </p:par>
                              <p:par>
                                <p:cTn id="35" presetID="23" presetClass="entr" presetSubtype="32" fill="hold" grpId="0" nodeType="withEffect">
                                  <p:stCondLst>
                                    <p:cond delay="8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strVal val="4*#ppt_w"/>
                                          </p:val>
                                        </p:tav>
                                        <p:tav tm="100000">
                                          <p:val>
                                            <p:strVal val="#ppt_w"/>
                                          </p:val>
                                        </p:tav>
                                      </p:tavLst>
                                    </p:anim>
                                    <p:anim calcmode="lin" valueType="num">
                                      <p:cBhvr>
                                        <p:cTn id="38" dur="500" fill="hold"/>
                                        <p:tgtEl>
                                          <p:spTgt spid="15"/>
                                        </p:tgtEl>
                                        <p:attrNameLst>
                                          <p:attrName>ppt_h</p:attrName>
                                        </p:attrNameLst>
                                      </p:cBhvr>
                                      <p:tavLst>
                                        <p:tav tm="0">
                                          <p:val>
                                            <p:strVal val="4*#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Vertical)">
                                      <p:cBhvr>
                                        <p:cTn id="43" dur="500"/>
                                        <p:tgtEl>
                                          <p:spTgt spid="1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Vertical)">
                                      <p:cBhvr>
                                        <p:cTn id="46" dur="500"/>
                                        <p:tgtEl>
                                          <p:spTgt spid="1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arn(inVertical)">
                                      <p:cBhvr>
                                        <p:cTn id="49" dur="500"/>
                                        <p:tgtEl>
                                          <p:spTgt spid="1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arn(inVertical)">
                                      <p:cBhvr>
                                        <p:cTn id="52" dur="500"/>
                                        <p:tgtEl>
                                          <p:spTgt spid="20"/>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arn(inVertical)">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52" presetClass="entr" presetSubtype="0" fill="hold" grpId="0" nodeType="clickEffect">
                                  <p:stCondLst>
                                    <p:cond delay="0"/>
                                  </p:stCondLst>
                                  <p:iterate type="lt">
                                    <p:tmPct val="10000"/>
                                  </p:iterate>
                                  <p:childTnLst>
                                    <p:set>
                                      <p:cBhvr>
                                        <p:cTn id="59" dur="1" fill="hold">
                                          <p:stCondLst>
                                            <p:cond delay="0"/>
                                          </p:stCondLst>
                                        </p:cTn>
                                        <p:tgtEl>
                                          <p:spTgt spid="16"/>
                                        </p:tgtEl>
                                        <p:attrNameLst>
                                          <p:attrName>style.visibility</p:attrName>
                                        </p:attrNameLst>
                                      </p:cBhvr>
                                      <p:to>
                                        <p:strVal val="visible"/>
                                      </p:to>
                                    </p:set>
                                    <p:animScale>
                                      <p:cBhvr>
                                        <p:cTn id="60"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16"/>
                                        </p:tgtEl>
                                        <p:attrNameLst>
                                          <p:attrName>ppt_x</p:attrName>
                                          <p:attrName>ppt_y</p:attrName>
                                        </p:attrNameLst>
                                      </p:cBhvr>
                                    </p:animMotion>
                                    <p:animEffect transition="in" filter="fade">
                                      <p:cBhvr>
                                        <p:cTn id="6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P spid="12" grpId="0" animBg="1"/>
      <p:bldP spid="13" grpId="0" animBg="1"/>
      <p:bldP spid="14" grpId="0" animBg="1"/>
      <p:bldP spid="15" grpId="0" animBg="1"/>
      <p:bldP spid="16" grpId="0"/>
      <p:bldP spid="17" grpId="0"/>
      <p:bldP spid="18" grpId="0"/>
      <p:bldP spid="19" grpId="0"/>
      <p:bldP spid="20"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11"/>
          <p:cNvSpPr/>
          <p:nvPr/>
        </p:nvSpPr>
        <p:spPr bwMode="auto">
          <a:xfrm>
            <a:off x="3887000" y="1671503"/>
            <a:ext cx="1456436"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p:spPr>
        <p:txBody>
          <a:bodyPr vert="horz" wrap="square" lIns="68580" tIns="486000" rIns="68580" bIns="34290" numCol="1" anchor="t" anchorCtr="0" compatLnSpc="1"/>
          <a:lstStyle/>
          <a:p>
            <a:pPr algn="ctr" defTabSz="914400"/>
            <a:r>
              <a:rPr lang="en-US" altLang="zh-CN" sz="5400">
                <a:solidFill>
                  <a:prstClr val="white"/>
                </a:solidFill>
                <a:latin typeface="UKIJ Qolyazma" pitchFamily="18" charset="0"/>
                <a:ea typeface="UKIJ Qolyazma" pitchFamily="18" charset="0"/>
                <a:cs typeface="UKIJ Qolyazma" pitchFamily="18" charset="0"/>
              </a:rPr>
              <a:t>43</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1" name="Freeform 6"/>
          <p:cNvSpPr/>
          <p:nvPr/>
        </p:nvSpPr>
        <p:spPr bwMode="auto">
          <a:xfrm>
            <a:off x="1661071" y="1671503"/>
            <a:ext cx="1456436"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p:spPr>
        <p:txBody>
          <a:bodyPr vert="horz" wrap="square" lIns="68580" tIns="486000" rIns="68580" bIns="34290" numCol="1" anchor="t" anchorCtr="0" compatLnSpc="1"/>
          <a:lstStyle/>
          <a:p>
            <a:pPr algn="ctr" defTabSz="914400"/>
            <a:r>
              <a:rPr lang="en-US" altLang="zh-CN" sz="5400">
                <a:solidFill>
                  <a:prstClr val="white"/>
                </a:solidFill>
                <a:latin typeface="UKIJ Qolyazma" pitchFamily="18" charset="0"/>
                <a:ea typeface="UKIJ Qolyazma" pitchFamily="18" charset="0"/>
                <a:cs typeface="UKIJ Qolyazma" pitchFamily="18" charset="0"/>
              </a:rPr>
              <a:t>31</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cs typeface="UKIJ Qolyazma" pitchFamily="18" charset="0"/>
            </a:endParaRPr>
          </a:p>
        </p:txBody>
      </p:sp>
      <p:sp>
        <p:nvSpPr>
          <p:cNvPr id="12" name="Freeform 16"/>
          <p:cNvSpPr/>
          <p:nvPr/>
        </p:nvSpPr>
        <p:spPr bwMode="auto">
          <a:xfrm>
            <a:off x="6112928" y="1671503"/>
            <a:ext cx="145835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p:spPr>
        <p:txBody>
          <a:bodyPr vert="horz" wrap="square" lIns="68580" tIns="486000" rIns="68580" bIns="34290" numCol="1" anchor="t" anchorCtr="0" compatLnSpc="1"/>
          <a:lstStyle/>
          <a:p>
            <a:pPr algn="ctr" defTabSz="914400"/>
            <a:r>
              <a:rPr lang="en-US" altLang="zh-CN" sz="5400">
                <a:solidFill>
                  <a:prstClr val="white"/>
                </a:solidFill>
                <a:latin typeface="UKIJ Qolyazma" pitchFamily="18" charset="0"/>
                <a:ea typeface="UKIJ Qolyazma" pitchFamily="18" charset="0"/>
                <a:cs typeface="UKIJ Qolyazma" pitchFamily="18" charset="0"/>
              </a:rPr>
              <a:t>82</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3" name="TextBox 5"/>
          <p:cNvSpPr txBox="1"/>
          <p:nvPr/>
        </p:nvSpPr>
        <p:spPr>
          <a:xfrm>
            <a:off x="1653268"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单击添加文本单击添加</a:t>
            </a:r>
            <a:endParaRPr lang="en-US" altLang="zh-CN" sz="11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文本单击添加文本单击</a:t>
            </a:r>
            <a:endParaRPr lang="en-US" altLang="zh-CN" sz="11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添加文本单击添加文本</a:t>
            </a:r>
          </a:p>
        </p:txBody>
      </p:sp>
      <p:sp>
        <p:nvSpPr>
          <p:cNvPr id="14" name="TextBox 6"/>
          <p:cNvSpPr txBox="1"/>
          <p:nvPr/>
        </p:nvSpPr>
        <p:spPr>
          <a:xfrm>
            <a:off x="3811003"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单击添加文本单击添加</a:t>
            </a:r>
            <a:endParaRPr lang="en-US" altLang="zh-CN"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文本单击添加文本单击</a:t>
            </a:r>
            <a:endParaRPr lang="en-US" altLang="zh-CN"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添加文本单击添加文本</a:t>
            </a:r>
          </a:p>
        </p:txBody>
      </p:sp>
      <p:sp>
        <p:nvSpPr>
          <p:cNvPr id="15" name="TextBox 7"/>
          <p:cNvSpPr txBox="1"/>
          <p:nvPr/>
        </p:nvSpPr>
        <p:spPr>
          <a:xfrm>
            <a:off x="6079551"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单击添加文本单击添加</a:t>
            </a:r>
            <a:endParaRPr lang="en-US" altLang="zh-CN"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文本单击添加文本单击</a:t>
            </a:r>
            <a:endParaRPr lang="en-US" altLang="zh-CN"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添加文本单击添加文本</a:t>
            </a:r>
          </a:p>
        </p:txBody>
      </p:sp>
      <p:sp>
        <p:nvSpPr>
          <p:cNvPr id="16" name="TextBox 8"/>
          <p:cNvSpPr txBox="1"/>
          <p:nvPr/>
        </p:nvSpPr>
        <p:spPr>
          <a:xfrm>
            <a:off x="1973928" y="1184619"/>
            <a:ext cx="907823" cy="300083"/>
          </a:xfrm>
          <a:prstGeom prst="rect">
            <a:avLst/>
          </a:prstGeom>
          <a:noFill/>
        </p:spPr>
        <p:txBody>
          <a:bodyPr wrap="none" lIns="68580" tIns="34290" rIns="68580" bIns="34290" rtlCol="0">
            <a:spAutoFit/>
          </a:bodyPr>
          <a:lstStyle/>
          <a:p>
            <a:pPr algn="ctr" defTabSz="914400"/>
            <a:r>
              <a:rPr lang="zh-CN" altLang="en-US" sz="1500" dirty="0">
                <a:solidFill>
                  <a:srgbClr val="76543A"/>
                </a:solidFill>
                <a:latin typeface="微软雅黑" panose="020B0503020204020204" pitchFamily="34" charset="-122"/>
                <a:ea typeface="微软雅黑" panose="020B0503020204020204" pitchFamily="34" charset="-122"/>
                <a:cs typeface="华文黑体" pitchFamily="2" charset="-122"/>
              </a:rPr>
              <a:t>添加标题</a:t>
            </a:r>
            <a:endParaRPr lang="zh-CN" altLang="en-US" sz="1100" dirty="0">
              <a:solidFill>
                <a:srgbClr val="76543A"/>
              </a:solidFill>
              <a:latin typeface="微软雅黑" panose="020B0503020204020204" pitchFamily="34" charset="-122"/>
              <a:ea typeface="微软雅黑" panose="020B0503020204020204" pitchFamily="34" charset="-122"/>
              <a:cs typeface="华文黑体" pitchFamily="2" charset="-122"/>
            </a:endParaRPr>
          </a:p>
        </p:txBody>
      </p:sp>
      <p:sp>
        <p:nvSpPr>
          <p:cNvPr id="17" name="TextBox 9"/>
          <p:cNvSpPr txBox="1"/>
          <p:nvPr/>
        </p:nvSpPr>
        <p:spPr>
          <a:xfrm>
            <a:off x="4309900"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anose="020B0503020204020204" pitchFamily="34" charset="-122"/>
                <a:ea typeface="微软雅黑" panose="020B0503020204020204" pitchFamily="34" charset="-122"/>
                <a:cs typeface="华文黑体" pitchFamily="2" charset="-122"/>
              </a:rPr>
              <a:t>添加标题</a:t>
            </a:r>
            <a:endParaRPr lang="zh-CN" altLang="en-US" sz="1100">
              <a:solidFill>
                <a:srgbClr val="76543A"/>
              </a:solidFill>
              <a:latin typeface="微软雅黑" panose="020B0503020204020204" pitchFamily="34" charset="-122"/>
              <a:ea typeface="微软雅黑" panose="020B0503020204020204" pitchFamily="34" charset="-122"/>
              <a:cs typeface="华文黑体" pitchFamily="2" charset="-122"/>
            </a:endParaRPr>
          </a:p>
        </p:txBody>
      </p:sp>
      <p:sp>
        <p:nvSpPr>
          <p:cNvPr id="18" name="TextBox 10"/>
          <p:cNvSpPr txBox="1"/>
          <p:nvPr/>
        </p:nvSpPr>
        <p:spPr>
          <a:xfrm>
            <a:off x="6560838"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anose="020B0503020204020204" pitchFamily="34" charset="-122"/>
                <a:ea typeface="微软雅黑" panose="020B0503020204020204" pitchFamily="34" charset="-122"/>
                <a:cs typeface="华文黑体" pitchFamily="2" charset="-122"/>
              </a:rPr>
              <a:t>添加标题</a:t>
            </a:r>
            <a:endParaRPr lang="zh-CN" altLang="en-US" sz="1100">
              <a:solidFill>
                <a:srgbClr val="76543A"/>
              </a:solidFill>
              <a:latin typeface="微软雅黑" panose="020B0503020204020204" pitchFamily="34" charset="-122"/>
              <a:ea typeface="微软雅黑" panose="020B0503020204020204" pitchFamily="34" charset="-122"/>
              <a:cs typeface="华文黑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decel="10000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4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100"/>
                            </p:stCondLst>
                            <p:childTnLst>
                              <p:par>
                                <p:cTn id="26" presetID="10"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1600"/>
                            </p:stCondLst>
                            <p:childTnLst>
                              <p:par>
                                <p:cTn id="30" presetID="10"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21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2600"/>
                            </p:stCondLst>
                            <p:childTnLst>
                              <p:par>
                                <p:cTn id="38" presetID="10"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par>
                          <p:cTn id="41" fill="hold">
                            <p:stCondLst>
                              <p:cond delay="3100"/>
                            </p:stCondLst>
                            <p:childTnLst>
                              <p:par>
                                <p:cTn id="42" presetID="10" presetClass="entr" presetSubtype="0"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3600"/>
                            </p:stCondLst>
                            <p:childTnLst>
                              <p:par>
                                <p:cTn id="46" presetID="10" presetClass="entr" presetSubtype="0"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p:bldP spid="14" grpId="0"/>
      <p:bldP spid="15" grpId="0"/>
      <p:bldP spid="16"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5"/>
          <p:cNvSpPr>
            <a:spLocks noChangeArrowheads="1"/>
          </p:cNvSpPr>
          <p:nvPr/>
        </p:nvSpPr>
        <p:spPr bwMode="auto">
          <a:xfrm>
            <a:off x="755576" y="1603723"/>
            <a:ext cx="3683000" cy="195421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76543A"/>
          </a:solidFill>
          <a:ln>
            <a:noFill/>
          </a:ln>
        </p:spPr>
        <p:txBody>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endParaRPr kumimoji="0" lang="zh-CN" altLang="zh-CN"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sym typeface="宋体" panose="02010600030101010101" pitchFamily="2" charset="-122"/>
            </a:endParaRPr>
          </a:p>
        </p:txBody>
      </p:sp>
      <p:sp>
        <p:nvSpPr>
          <p:cNvPr id="11" name="TextBox 265"/>
          <p:cNvSpPr>
            <a:spLocks noChangeArrowheads="1"/>
          </p:cNvSpPr>
          <p:nvPr/>
        </p:nvSpPr>
        <p:spPr bwMode="auto">
          <a:xfrm>
            <a:off x="4788024" y="1505298"/>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3200" b="0" i="0" u="none" strike="noStrike" kern="120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sym typeface="Arial" panose="020B0604020202020204" pitchFamily="34" charset="0"/>
              </a:rPr>
              <a:t>添加标题</a:t>
            </a:r>
            <a:endParaRPr kumimoji="0" lang="zh-CN" altLang="en-US" sz="1800" b="0" i="0" u="none" strike="noStrike" kern="1200" cap="none" spc="0" normalizeH="0" baseline="0" noProof="0" dirty="0">
              <a:ln>
                <a:noFill/>
              </a:ln>
              <a:solidFill>
                <a:srgbClr val="76543A"/>
              </a:solidFill>
              <a:effectLst/>
              <a:uLnTx/>
              <a:uFillTx/>
            </a:endParaRPr>
          </a:p>
        </p:txBody>
      </p:sp>
      <p:sp>
        <p:nvSpPr>
          <p:cNvPr id="12" name="矩形 11"/>
          <p:cNvSpPr>
            <a:spLocks noChangeArrowheads="1"/>
          </p:cNvSpPr>
          <p:nvPr/>
        </p:nvSpPr>
        <p:spPr bwMode="auto">
          <a:xfrm>
            <a:off x="4773538" y="2067694"/>
            <a:ext cx="3960813" cy="226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914400">
              <a:lnSpc>
                <a:spcPct val="150000"/>
              </a:lnSpc>
            </a:pPr>
            <a:r>
              <a:rPr lang="zh-CN" altLang="en-US" sz="1200" dirty="0">
                <a:solidFill>
                  <a:srgbClr val="595959"/>
                </a:solidFill>
                <a:latin typeface="方正兰亭粗黑_GBK" charset="-122"/>
                <a:sym typeface="宋体" panose="02010600030101010101"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rgbClr val="595959"/>
                </a:solidFill>
                <a:latin typeface="方正兰亭粗黑_GBK" charset="-122"/>
                <a:sym typeface="宋体" panose="02010600030101010101" pitchFamily="2" charset="-122"/>
              </a:rPr>
              <a:t>输入</a:t>
            </a:r>
            <a:endParaRPr lang="en-US" altLang="zh-CN" sz="1200" dirty="0" smtClean="0">
              <a:solidFill>
                <a:srgbClr val="595959"/>
              </a:solidFill>
              <a:latin typeface="方正兰亭粗黑_GBK" charset="-122"/>
              <a:sym typeface="宋体" panose="02010600030101010101" pitchFamily="2" charset="-122"/>
            </a:endParaRPr>
          </a:p>
          <a:p>
            <a:pPr defTabSz="914400">
              <a:lnSpc>
                <a:spcPct val="150000"/>
              </a:lnSpc>
            </a:pPr>
            <a:r>
              <a:rPr lang="zh-CN" altLang="en-US" sz="1200" dirty="0" smtClean="0">
                <a:solidFill>
                  <a:srgbClr val="595959"/>
                </a:solidFill>
                <a:latin typeface="方正兰亭粗黑_GBK" charset="-122"/>
                <a:sym typeface="宋体" panose="02010600030101010101" pitchFamily="2" charset="-122"/>
              </a:rPr>
              <a:t>这里</a:t>
            </a:r>
            <a:r>
              <a:rPr lang="zh-CN" altLang="en-US" sz="1200" dirty="0">
                <a:solidFill>
                  <a:srgbClr val="595959"/>
                </a:solidFill>
                <a:latin typeface="方正兰亭粗黑_GBK" charset="-122"/>
                <a:sym typeface="宋体" panose="02010600030101010101" pitchFamily="2" charset="-122"/>
              </a:rPr>
              <a:t>输入简单的文字概述这里输入简单字概述这里输入简单简单的文字概述这里输入简单的文字概述简单的文字概述这里输入简单的</a:t>
            </a:r>
            <a:r>
              <a:rPr lang="zh-CN" altLang="en-US" sz="1200" dirty="0" smtClean="0">
                <a:solidFill>
                  <a:srgbClr val="595959"/>
                </a:solidFill>
                <a:latin typeface="方正兰亭粗黑_GBK" charset="-122"/>
                <a:sym typeface="宋体" panose="02010600030101010101" pitchFamily="2" charset="-122"/>
              </a:rPr>
              <a:t>文字</a:t>
            </a:r>
            <a:endParaRPr lang="zh-CN" altLang="en-US" sz="1200" dirty="0">
              <a:solidFill>
                <a:prstClr val="black"/>
              </a:solidFill>
              <a:latin typeface="方正兰亭粗黑_GBK" charset="-122"/>
            </a:endParaRPr>
          </a:p>
        </p:txBody>
      </p:sp>
      <p:sp>
        <p:nvSpPr>
          <p:cNvPr id="13" name="TextBox 268"/>
          <p:cNvSpPr>
            <a:spLocks noChangeArrowheads="1"/>
          </p:cNvSpPr>
          <p:nvPr/>
        </p:nvSpPr>
        <p:spPr bwMode="auto">
          <a:xfrm>
            <a:off x="3032630"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914400"/>
            <a:r>
              <a:rPr lang="en-US" sz="2800" dirty="0">
                <a:solidFill>
                  <a:srgbClr val="76543A"/>
                </a:solidFill>
                <a:latin typeface="微软雅黑" panose="020B0503020204020204" pitchFamily="34" charset="-122"/>
                <a:ea typeface="微软雅黑" panose="020B0503020204020204" pitchFamily="34" charset="-122"/>
                <a:sym typeface="Arial" panose="020B0604020202020204" pitchFamily="34" charset="0"/>
              </a:rPr>
              <a:t>52</a:t>
            </a:r>
            <a:r>
              <a:rPr lang="en-US" sz="2000" dirty="0">
                <a:solidFill>
                  <a:srgbClr val="76543A"/>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2000" dirty="0">
              <a:solidFill>
                <a:srgbClr val="76543A"/>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4" name="TextBox 269"/>
          <p:cNvSpPr>
            <a:spLocks noChangeArrowheads="1"/>
          </p:cNvSpPr>
          <p:nvPr/>
        </p:nvSpPr>
        <p:spPr bwMode="auto">
          <a:xfrm>
            <a:off x="1310192"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914400"/>
            <a:r>
              <a:rPr lang="en-US" sz="2800" dirty="0">
                <a:solidFill>
                  <a:srgbClr val="76543A"/>
                </a:solidFill>
                <a:latin typeface="微软雅黑" panose="020B0503020204020204" pitchFamily="34" charset="-122"/>
                <a:ea typeface="微软雅黑" panose="020B0503020204020204" pitchFamily="34" charset="-122"/>
                <a:sym typeface="Arial" panose="020B0604020202020204" pitchFamily="34" charset="0"/>
              </a:rPr>
              <a:t>48</a:t>
            </a:r>
            <a:r>
              <a:rPr lang="en-US" sz="2000" dirty="0">
                <a:solidFill>
                  <a:srgbClr val="76543A"/>
                </a:solidFill>
                <a:latin typeface="微软雅黑" panose="020B0503020204020204" pitchFamily="34" charset="-122"/>
                <a:ea typeface="微软雅黑" panose="020B0503020204020204" pitchFamily="34" charset="-122"/>
                <a:sym typeface="Arial" panose="020B0604020202020204" pitchFamily="34" charset="0"/>
              </a:rPr>
              <a:t>%</a:t>
            </a:r>
            <a:endParaRPr lang="zh-CN" altLang="en-US" sz="2800" dirty="0">
              <a:solidFill>
                <a:srgbClr val="76543A"/>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椭圆 14"/>
          <p:cNvSpPr/>
          <p:nvPr/>
        </p:nvSpPr>
        <p:spPr>
          <a:xfrm>
            <a:off x="1073795" y="1928292"/>
            <a:ext cx="1305074" cy="1305074"/>
          </a:xfrm>
          <a:prstGeom prst="ellipse">
            <a:avLst/>
          </a:prstGeom>
          <a:blipFill dpi="0" rotWithShape="1">
            <a:blip r:embed="rId3" cstate="screen"/>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
        <p:nvSpPr>
          <p:cNvPr id="16" name="椭圆 15"/>
          <p:cNvSpPr/>
          <p:nvPr/>
        </p:nvSpPr>
        <p:spPr>
          <a:xfrm>
            <a:off x="2796232" y="1890578"/>
            <a:ext cx="1305074" cy="1305074"/>
          </a:xfrm>
          <a:prstGeom prst="ellipse">
            <a:avLst/>
          </a:prstGeom>
          <a:blipFill dpi="0" rotWithShape="1">
            <a:blip r:embed="rId4" cstate="screen"/>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prstClr val="white"/>
              </a:solidFill>
              <a:effectLst/>
              <a:uLnTx/>
              <a:uFillTx/>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6" presetClass="entr" presetSubtype="2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par>
                          <p:cTn id="23" fill="hold">
                            <p:stCondLst>
                              <p:cond delay="1600"/>
                            </p:stCondLst>
                            <p:childTnLst>
                              <p:par>
                                <p:cTn id="24" presetID="17" presetClass="entr" presetSubtype="1"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ppt_h/2"/>
                                          </p:val>
                                        </p:tav>
                                        <p:tav tm="100000">
                                          <p:val>
                                            <p:strVal val="#ppt_y"/>
                                          </p:val>
                                        </p:tav>
                                      </p:tavLst>
                                    </p:anim>
                                    <p:anim calcmode="lin" valueType="num">
                                      <p:cBhvr>
                                        <p:cTn id="28" dur="500" fill="hold"/>
                                        <p:tgtEl>
                                          <p:spTgt spid="14"/>
                                        </p:tgtEl>
                                        <p:attrNameLst>
                                          <p:attrName>ppt_w</p:attrName>
                                        </p:attrNameLst>
                                      </p:cBhvr>
                                      <p:tavLst>
                                        <p:tav tm="0">
                                          <p:val>
                                            <p:strVal val="#ppt_w"/>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childTnLst>
                                </p:cTn>
                              </p:par>
                              <p:par>
                                <p:cTn id="30" presetID="17" presetClass="entr" presetSubtype="1" fill="hold" grpId="0" nodeType="withEffect">
                                  <p:stCondLst>
                                    <p:cond delay="0"/>
                                  </p:stCondLst>
                                  <p:iterate type="lt">
                                    <p:tmPct val="10000"/>
                                  </p:iterate>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ppt_h/2"/>
                                          </p:val>
                                        </p:tav>
                                        <p:tav tm="100000">
                                          <p:val>
                                            <p:strVal val="#ppt_y"/>
                                          </p:val>
                                        </p:tav>
                                      </p:tavLst>
                                    </p:anim>
                                    <p:anim calcmode="lin" valueType="num">
                                      <p:cBhvr>
                                        <p:cTn id="34" dur="500" fill="hold"/>
                                        <p:tgtEl>
                                          <p:spTgt spid="13"/>
                                        </p:tgtEl>
                                        <p:attrNameLst>
                                          <p:attrName>ppt_w</p:attrName>
                                        </p:attrNameLst>
                                      </p:cBhvr>
                                      <p:tavLst>
                                        <p:tav tm="0">
                                          <p:val>
                                            <p:strVal val="#ppt_w"/>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childTnLst>
                                </p:cTn>
                              </p:par>
                              <p:par>
                                <p:cTn id="36" presetID="17" presetClass="entr" presetSubtype="1" fill="hold" grpId="0" nodeType="with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ppt_h/2"/>
                                          </p:val>
                                        </p:tav>
                                        <p:tav tm="100000">
                                          <p:val>
                                            <p:strVal val="#ppt_y"/>
                                          </p:val>
                                        </p:tav>
                                      </p:tavLst>
                                    </p:anim>
                                    <p:anim calcmode="lin" valueType="num">
                                      <p:cBhvr>
                                        <p:cTn id="40" dur="500" fill="hold"/>
                                        <p:tgtEl>
                                          <p:spTgt spid="11"/>
                                        </p:tgtEl>
                                        <p:attrNameLst>
                                          <p:attrName>ppt_w</p:attrName>
                                        </p:attrNameLst>
                                      </p:cBhvr>
                                      <p:tavLst>
                                        <p:tav tm="0">
                                          <p:val>
                                            <p:strVal val="#ppt_w"/>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childTnLst>
                                </p:cTn>
                              </p:par>
                            </p:childTnLst>
                          </p:cTn>
                        </p:par>
                        <p:par>
                          <p:cTn id="42" fill="hold">
                            <p:stCondLst>
                              <p:cond delay="2250"/>
                            </p:stCondLst>
                            <p:childTnLst>
                              <p:par>
                                <p:cTn id="43" presetID="22" presetClass="entr" presetSubtype="1"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p:bldP spid="12" grpId="0"/>
      <p:bldP spid="13" grpId="0"/>
      <p:bldP spid="14" grpId="0"/>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10" name="图片 9"/>
          <p:cNvPicPr>
            <a:picLocks noChangeAspect="1" noChangeArrowheads="1"/>
          </p:cNvPicPr>
          <p:nvPr/>
        </p:nvPicPr>
        <p:blipFill>
          <a:blip r:embed="rId3" cstate="screen"/>
          <a:stretch>
            <a:fillRect/>
          </a:stretch>
        </p:blipFill>
        <p:spPr bwMode="auto">
          <a:xfrm>
            <a:off x="190972" y="1239602"/>
            <a:ext cx="4896544" cy="3389136"/>
          </a:xfrm>
          <a:prstGeom prst="rect">
            <a:avLst/>
          </a:prstGeom>
          <a:noFill/>
          <a:ln w="19050" cmpd="sng">
            <a:solidFill>
              <a:srgbClr val="F2F2F2"/>
            </a:solidFill>
            <a:bevel/>
          </a:ln>
          <a:extLst>
            <a:ext uri="{909E8E84-426E-40DD-AFC4-6F175D3DCCD1}">
              <a14:hiddenFill xmlns:a14="http://schemas.microsoft.com/office/drawing/2010/main">
                <a:solidFill>
                  <a:srgbClr val="FFFFFF"/>
                </a:solidFill>
              </a14:hiddenFill>
            </a:ext>
          </a:extLst>
        </p:spPr>
      </p:pic>
      <p:grpSp>
        <p:nvGrpSpPr>
          <p:cNvPr id="11" name="组合 4"/>
          <p:cNvGrpSpPr/>
          <p:nvPr/>
        </p:nvGrpSpPr>
        <p:grpSpPr bwMode="auto">
          <a:xfrm>
            <a:off x="5219700" y="1671650"/>
            <a:ext cx="3711595" cy="466560"/>
            <a:chOff x="0" y="0"/>
            <a:chExt cx="4752528" cy="549875"/>
          </a:xfrm>
          <a:solidFill>
            <a:srgbClr val="76543A"/>
          </a:solidFill>
        </p:grpSpPr>
        <p:sp>
          <p:nvSpPr>
            <p:cNvPr id="12" name="矩形 3"/>
            <p:cNvSpPr>
              <a:spLocks noChangeArrowheads="1"/>
            </p:cNvSpPr>
            <p:nvPr/>
          </p:nvSpPr>
          <p:spPr bwMode="auto">
            <a:xfrm>
              <a:off x="0" y="0"/>
              <a:ext cx="4752528" cy="549875"/>
            </a:xfrm>
            <a:prstGeom prst="rect">
              <a:avLst/>
            </a:prstGeom>
            <a:grpFill/>
            <a:ln>
              <a:noFill/>
            </a:ln>
            <a:extLst>
              <a:ext uri="{91240B29-F687-4F45-9708-019B960494DF}">
                <a14:hiddenLine xmlns:a14="http://schemas.microsoft.com/office/drawing/2010/main" w="25400">
                  <a:solidFill>
                    <a:srgbClr val="395E8A"/>
                  </a:solidFill>
                  <a:bevel/>
                </a14:hiddenLine>
              </a:ext>
            </a:extLst>
          </p:spPr>
          <p:txBody>
            <a:bodyPr anchor="ctr"/>
            <a:lstStyle/>
            <a:p>
              <a:pPr algn="ctr" defTabSz="914400"/>
              <a:endParaRPr lang="zh-CN" altLang="zh-CN" sz="1800">
                <a:solidFill>
                  <a:srgbClr val="FFFFFF"/>
                </a:solidFill>
                <a:latin typeface="宋体" panose="02010600030101010101" pitchFamily="2" charset="-122"/>
                <a:sym typeface="宋体" panose="02010600030101010101" pitchFamily="2" charset="-122"/>
              </a:endParaRPr>
            </a:p>
          </p:txBody>
        </p:sp>
        <p:sp>
          <p:nvSpPr>
            <p:cNvPr id="13" name="TextBox 8"/>
            <p:cNvSpPr>
              <a:spLocks noChangeArrowheads="1"/>
            </p:cNvSpPr>
            <p:nvPr/>
          </p:nvSpPr>
          <p:spPr bwMode="auto">
            <a:xfrm>
              <a:off x="764955" y="84439"/>
              <a:ext cx="3456384" cy="435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defTabSz="914400"/>
              <a:r>
                <a:rPr lang="zh-CN" altLang="en-US" sz="1800" dirty="0" smtClean="0">
                  <a:solidFill>
                    <a:prstClr val="white"/>
                  </a:solidFill>
                  <a:latin typeface="Impact" panose="020B0806030902050204" pitchFamily="34" charset="0"/>
                  <a:ea typeface="微软雅黑" panose="020B0503020204020204" pitchFamily="34" charset="-122"/>
                  <a:sym typeface="Impact" panose="020B0806030902050204" pitchFamily="34" charset="0"/>
                </a:rPr>
                <a:t>项目展示分类</a:t>
              </a:r>
              <a:endParaRPr lang="zh-CN" altLang="en-US" sz="1800" dirty="0">
                <a:solidFill>
                  <a:prstClr val="white"/>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4" name="矩形 13"/>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just" defTabSz="914400">
              <a:lnSpc>
                <a:spcPct val="15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a:t>
            </a:r>
            <a:r>
              <a:rPr lang="zh-CN" altLang="en-US" sz="1200" dirty="0" smtClean="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文本</a:t>
            </a: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在这里输入内容文本在这里输入内容文本在这里输入内容文本在这里输入内容文本在这里输入内容文本在这里输入内容文本</a:t>
            </a:r>
          </a:p>
          <a:p>
            <a:pPr algn="just" defTabSz="914400">
              <a:lnSpc>
                <a:spcPct val="150000"/>
              </a:lnSpc>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在这里输入内容文本在这里输入内容文本在这里输入内容文本在这里输入</a:t>
            </a:r>
            <a:r>
              <a:rPr lang="zh-CN" altLang="en-US" sz="1200" dirty="0" smtClean="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rPr>
              <a:t>内容</a:t>
            </a:r>
            <a:endPar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100"/>
                            </p:stCondLst>
                            <p:childTnLst>
                              <p:par>
                                <p:cTn id="23" presetID="2" presetClass="entr" presetSubtype="4"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par>
                          <p:cTn id="27" fill="hold">
                            <p:stCondLst>
                              <p:cond delay="2600"/>
                            </p:stCondLst>
                            <p:childTnLst>
                              <p:par>
                                <p:cTn id="28" presetID="6" presetClass="emph" presetSubtype="0" fill="hold" nodeType="afterEffect">
                                  <p:stCondLst>
                                    <p:cond delay="0"/>
                                  </p:stCondLst>
                                  <p:childTnLst>
                                    <p:animScale>
                                      <p:cBhvr>
                                        <p:cTn id="29" dur="20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stretch>
            <a:fillRect/>
          </a:stretch>
        </p:blipFill>
        <p:spPr>
          <a:xfrm>
            <a:off x="0" y="11559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smtClean="0">
                <a:solidFill>
                  <a:srgbClr val="76543A"/>
                </a:solidFill>
                <a:latin typeface="微软雅黑" panose="020B0503020204020204" pitchFamily="34" charset="-122"/>
                <a:ea typeface="微软雅黑" panose="020B0503020204020204" pitchFamily="34" charset="-122"/>
              </a:rPr>
              <a:t>汇报完毕，感谢收看</a:t>
            </a:r>
            <a:endParaRPr lang="zh-CN" altLang="en-US" sz="3600" b="1">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94005"/>
            <a:chOff x="3878932" y="3054730"/>
            <a:chExt cx="5562600" cy="29400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rgbClr val="ABB58B"/>
                </a:solidFill>
                <a:effectLst/>
                <a:uLnTx/>
                <a:uFillTx/>
                <a:latin typeface="Calibri" panose="020F0502020204030204"/>
                <a:ea typeface="宋体" panose="02010600030101010101" pitchFamily="2" charset="-122"/>
              </a:endParaRPr>
            </a:p>
          </p:txBody>
        </p:sp>
        <p:sp>
          <p:nvSpPr>
            <p:cNvPr id="13" name="Text Box 2"/>
            <p:cNvSpPr txBox="1">
              <a:spLocks noChangeArrowheads="1"/>
            </p:cNvSpPr>
            <p:nvPr/>
          </p:nvSpPr>
          <p:spPr bwMode="auto">
            <a:xfrm>
              <a:off x="3878932" y="3054730"/>
              <a:ext cx="5562600" cy="294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anose="020B0604020202020204" pitchFamily="34" charset="0"/>
                </a:defRPr>
              </a:lvl1pPr>
              <a:lvl2pPr marL="742950" indent="-285750" eaLnBrk="0" hangingPunct="0">
                <a:defRPr baseline="-25000">
                  <a:solidFill>
                    <a:schemeClr val="tx1"/>
                  </a:solidFill>
                  <a:latin typeface="Arial" panose="020B0604020202020204" pitchFamily="34" charset="0"/>
                </a:defRPr>
              </a:lvl2pPr>
              <a:lvl3pPr marL="1143000" indent="-228600" eaLnBrk="0" hangingPunct="0">
                <a:defRPr baseline="-25000">
                  <a:solidFill>
                    <a:schemeClr val="tx1"/>
                  </a:solidFill>
                  <a:latin typeface="Arial" panose="020B0604020202020204" pitchFamily="34" charset="0"/>
                </a:defRPr>
              </a:lvl3pPr>
              <a:lvl4pPr marL="1600200" indent="-228600" eaLnBrk="0" hangingPunct="0">
                <a:defRPr baseline="-25000">
                  <a:solidFill>
                    <a:schemeClr val="tx1"/>
                  </a:solidFill>
                  <a:latin typeface="Arial" panose="020B0604020202020204" pitchFamily="34" charset="0"/>
                </a:defRPr>
              </a:lvl4pPr>
              <a:lvl5pPr marL="2057400" indent="-228600" eaLnBrk="0" hangingPunct="0">
                <a:defRPr baseline="-25000">
                  <a:solidFill>
                    <a:schemeClr val="tx1"/>
                  </a:solidFill>
                  <a:latin typeface="Arial" panose="020B0604020202020204" pitchFamily="34" charset="0"/>
                </a:defRPr>
              </a:lvl5pPr>
              <a:lvl6pPr marL="25146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6pPr>
              <a:lvl7pPr marL="29718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7pPr>
              <a:lvl8pPr marL="34290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8pPr>
              <a:lvl9pPr marL="3886200" indent="-228600" eaLnBrk="0" fontAlgn="base" hangingPunct="0">
                <a:spcBef>
                  <a:spcPct val="0"/>
                </a:spcBef>
                <a:spcAft>
                  <a:spcPct val="0"/>
                </a:spcAft>
                <a:buFont typeface="Arial" panose="020B0604020202020204" pitchFamily="34" charset="0"/>
                <a:defRPr baseline="-25000">
                  <a:solidFill>
                    <a:schemeClr val="tx1"/>
                  </a:solidFill>
                  <a:latin typeface="Arial" panose="020B0604020202020204"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defRPr/>
              </a:pP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PPT</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1799"/>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装修公司"/>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2483</Words>
  <Application>Microsoft Office PowerPoint</Application>
  <PresentationFormat>自定义</PresentationFormat>
  <Paragraphs>330</Paragraphs>
  <Slides>29</Slides>
  <Notes>29</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29</vt:i4>
      </vt:variant>
    </vt:vector>
  </HeadingPairs>
  <TitlesOfParts>
    <vt:vector size="47" baseType="lpstr">
      <vt:lpstr>Arial Unicode MS</vt:lpstr>
      <vt:lpstr>Gill Sans</vt:lpstr>
      <vt:lpstr>Raleway</vt:lpstr>
      <vt:lpstr>Raleway Light</vt:lpstr>
      <vt:lpstr>UKIJ Qolyazma</vt:lpstr>
      <vt:lpstr>方正兰亭粗黑_GBK</vt:lpstr>
      <vt:lpstr>华文黑体</vt:lpstr>
      <vt:lpstr>华文细黑</vt:lpstr>
      <vt:lpstr>宋体</vt:lpstr>
      <vt:lpstr>微软雅黑</vt:lpstr>
      <vt:lpstr>Arial</vt:lpstr>
      <vt:lpstr>Calibri</vt:lpstr>
      <vt:lpstr>Calibri Light</vt:lpstr>
      <vt:lpstr>Impact</vt:lpstr>
      <vt:lpstr>Segoe UI</vt:lpstr>
      <vt:lpstr>Tahoma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装修公司</dc:title>
  <dc:creator>第一PPT</dc:creator>
  <cp:keywords>www.1ppt.com</cp:keywords>
  <cp:lastModifiedBy>Sky123.Org</cp:lastModifiedBy>
  <cp:revision>44</cp:revision>
  <dcterms:created xsi:type="dcterms:W3CDTF">2017-01-14T09:35:00Z</dcterms:created>
  <dcterms:modified xsi:type="dcterms:W3CDTF">2019-12-11T10:06:51Z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