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6"/>
  </p:notesMasterIdLst>
  <p:sldIdLst>
    <p:sldId id="470" r:id="rId2"/>
    <p:sldId id="353" r:id="rId3"/>
    <p:sldId id="471" r:id="rId4"/>
    <p:sldId id="352" r:id="rId5"/>
    <p:sldId id="497" r:id="rId6"/>
    <p:sldId id="498" r:id="rId7"/>
    <p:sldId id="499" r:id="rId8"/>
    <p:sldId id="491" r:id="rId9"/>
    <p:sldId id="494" r:id="rId10"/>
    <p:sldId id="500" r:id="rId11"/>
    <p:sldId id="501" r:id="rId12"/>
    <p:sldId id="502" r:id="rId13"/>
    <p:sldId id="492" r:id="rId14"/>
    <p:sldId id="495" r:id="rId15"/>
    <p:sldId id="503" r:id="rId16"/>
    <p:sldId id="504" r:id="rId17"/>
    <p:sldId id="505" r:id="rId18"/>
    <p:sldId id="506" r:id="rId19"/>
    <p:sldId id="493" r:id="rId20"/>
    <p:sldId id="496" r:id="rId21"/>
    <p:sldId id="507" r:id="rId22"/>
    <p:sldId id="508" r:id="rId23"/>
    <p:sldId id="509" r:id="rId24"/>
    <p:sldId id="297" r:id="rId25"/>
  </p:sldIdLst>
  <p:sldSz cx="12190413" cy="6859588"/>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1">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07B74"/>
    <a:srgbClr val="3296A8"/>
    <a:srgbClr val="6D8AAB"/>
    <a:srgbClr val="31709C"/>
    <a:srgbClr val="7697B3"/>
    <a:srgbClr val="6FA094"/>
    <a:srgbClr val="94BCB4"/>
    <a:srgbClr val="59503C"/>
    <a:srgbClr val="1FBCE4"/>
    <a:srgbClr val="C0266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375" autoAdjust="0"/>
    <p:restoredTop sz="97778" autoAdjust="0"/>
  </p:normalViewPr>
  <p:slideViewPr>
    <p:cSldViewPr snapToGrid="0" showGuides="1">
      <p:cViewPr varScale="1">
        <p:scale>
          <a:sx n="73" d="100"/>
          <a:sy n="73" d="100"/>
        </p:scale>
        <p:origin x="870" y="66"/>
      </p:cViewPr>
      <p:guideLst>
        <p:guide orient="horz" pos="2161"/>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012C8C0-A3D3-487B-AECC-CB6663EAE28D}" type="datetimeFigureOut">
              <a:rPr lang="zh-CN" altLang="en-US" smtClean="0"/>
              <a:t>2019/12/11</a:t>
            </a:fld>
            <a:endParaRPr lang="zh-CN" altLang="en-US"/>
          </a:p>
        </p:txBody>
      </p:sp>
      <p:sp>
        <p:nvSpPr>
          <p:cNvPr id="4" name="幻灯片图像占位符 3"/>
          <p:cNvSpPr>
            <a:spLocks noGrp="1" noRot="1" noChangeAspect="1"/>
          </p:cNvSpPr>
          <p:nvPr>
            <p:ph type="sldImg" idx="2"/>
          </p:nvPr>
        </p:nvSpPr>
        <p:spPr>
          <a:xfrm>
            <a:off x="687388" y="1143000"/>
            <a:ext cx="5483225"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849D3E0-124D-4DFF-AE99-4EA4CC201DB4}" type="slidenum">
              <a:rPr lang="zh-CN" altLang="en-US" smtClean="0"/>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3849D3E0-124D-4DFF-AE99-4EA4CC201DB4}" type="slidenum">
              <a:rPr lang="zh-CN" altLang="en-US" smtClean="0"/>
              <a:t>1</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a:t>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3</a:t>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4</a:t>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5</a:t>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6</a:t>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7</a:t>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8</a:t>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9</a:t>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10</a:t>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11</a:t>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12</a:t>
            </a:fld>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13</a:t>
            </a:fld>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14</a:t>
            </a:fld>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15</a:t>
            </a:fld>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16</a:t>
            </a:fld>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17</a:t>
            </a:fld>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18</a:t>
            </a:fld>
            <a:endParaRPr lang="zh-CN"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19</a:t>
            </a:fld>
            <a:endParaRPr lang="zh-CN"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20</a:t>
            </a:fld>
            <a:endParaRPr lang="zh-CN"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21</a:t>
            </a:fld>
            <a:endParaRPr lang="zh-CN"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22</a:t>
            </a:fld>
            <a:endParaRPr lang="zh-CN"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23</a:t>
            </a:fld>
            <a:endParaRPr lang="zh-CN"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24</a:t>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282" y="2130922"/>
            <a:ext cx="10361851" cy="1470365"/>
          </a:xfrm>
        </p:spPr>
        <p:txBody>
          <a:bodyPr/>
          <a:lstStyle/>
          <a:p>
            <a:r>
              <a:rPr lang="en-US"/>
              <a:t>Click to edit Master title style</a:t>
            </a:r>
          </a:p>
        </p:txBody>
      </p:sp>
      <p:sp>
        <p:nvSpPr>
          <p:cNvPr id="3" name="Subtitle 2"/>
          <p:cNvSpPr>
            <a:spLocks noGrp="1"/>
          </p:cNvSpPr>
          <p:nvPr>
            <p:ph type="subTitle" idx="1"/>
          </p:nvPr>
        </p:nvSpPr>
        <p:spPr>
          <a:xfrm>
            <a:off x="1828563" y="3887100"/>
            <a:ext cx="8533289" cy="1753006"/>
          </a:xfrm>
        </p:spPr>
        <p:txBody>
          <a:bodyPr/>
          <a:lstStyle>
            <a:lvl1pPr marL="0" indent="0" algn="ctr">
              <a:buNone/>
              <a:defRPr>
                <a:solidFill>
                  <a:schemeClr val="tx1">
                    <a:tint val="75000"/>
                  </a:schemeClr>
                </a:solidFill>
              </a:defRPr>
            </a:lvl1pPr>
            <a:lvl2pPr marL="609600" indent="0" algn="ctr">
              <a:buNone/>
              <a:defRPr>
                <a:solidFill>
                  <a:schemeClr val="tx1">
                    <a:tint val="75000"/>
                  </a:schemeClr>
                </a:solidFill>
              </a:defRPr>
            </a:lvl2pPr>
            <a:lvl3pPr marL="1219200" indent="0" algn="ctr">
              <a:buNone/>
              <a:defRPr>
                <a:solidFill>
                  <a:schemeClr val="tx1">
                    <a:tint val="75000"/>
                  </a:schemeClr>
                </a:solidFill>
              </a:defRPr>
            </a:lvl3pPr>
            <a:lvl4pPr marL="1828800" indent="0" algn="ctr">
              <a:buNone/>
              <a:defRPr>
                <a:solidFill>
                  <a:schemeClr val="tx1">
                    <a:tint val="75000"/>
                  </a:schemeClr>
                </a:solidFill>
              </a:defRPr>
            </a:lvl4pPr>
            <a:lvl5pPr marL="2438400" indent="0" algn="ctr">
              <a:buNone/>
              <a:defRPr>
                <a:solidFill>
                  <a:schemeClr val="tx1">
                    <a:tint val="75000"/>
                  </a:schemeClr>
                </a:solidFill>
              </a:defRPr>
            </a:lvl5pPr>
            <a:lvl6pPr marL="3048000" indent="0" algn="ctr">
              <a:buNone/>
              <a:defRPr>
                <a:solidFill>
                  <a:schemeClr val="tx1">
                    <a:tint val="75000"/>
                  </a:schemeClr>
                </a:solidFill>
              </a:defRPr>
            </a:lvl6pPr>
            <a:lvl7pPr marL="3657600" indent="0" algn="ctr">
              <a:buNone/>
              <a:defRPr>
                <a:solidFill>
                  <a:schemeClr val="tx1">
                    <a:tint val="75000"/>
                  </a:schemeClr>
                </a:solidFill>
              </a:defRPr>
            </a:lvl7pPr>
            <a:lvl8pPr marL="4267200" indent="0" algn="ctr">
              <a:buNone/>
              <a:defRPr>
                <a:solidFill>
                  <a:schemeClr val="tx1">
                    <a:tint val="75000"/>
                  </a:schemeClr>
                </a:solidFill>
              </a:defRPr>
            </a:lvl8pPr>
            <a:lvl9pPr marL="48768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pPr>
              <a:defRPr/>
            </a:pPr>
            <a:fld id="{406E9206-D2D6-4057-92D4-39C87A03E66D}" type="datetime1">
              <a:rPr lang="en-US" altLang="zh-CN" smtClean="0">
                <a:solidFill>
                  <a:prstClr val="black">
                    <a:tint val="75000"/>
                  </a:prstClr>
                </a:solidFill>
              </a:rPr>
              <a:t>12/11/2019</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t>‹#›</a:t>
            </a:fld>
            <a:endParaRPr lang="en-US" dirty="0">
              <a:solidFill>
                <a:prstClr val="black">
                  <a:tint val="75000"/>
                </a:prstClr>
              </a:solidFill>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a:defRPr/>
            </a:pPr>
            <a:fld id="{C052E9E1-D97D-4C90-BB96-FA1ED58B786F}" type="datetime1">
              <a:rPr lang="en-US" altLang="zh-CN" smtClean="0">
                <a:solidFill>
                  <a:prstClr val="black">
                    <a:tint val="75000"/>
                  </a:prstClr>
                </a:solidFill>
              </a:rPr>
              <a:t>12/11/2019</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t>‹#›</a:t>
            </a:fld>
            <a:endParaRPr lang="en-US" dirty="0">
              <a:solidFill>
                <a:prstClr val="black">
                  <a:tint val="75000"/>
                </a:prstClr>
              </a:solidFil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2960" y="4407923"/>
            <a:ext cx="10361851" cy="1362390"/>
          </a:xfrm>
        </p:spPr>
        <p:txBody>
          <a:bodyPr anchor="t"/>
          <a:lstStyle>
            <a:lvl1pPr algn="l">
              <a:defRPr sz="5400" b="1" cap="all"/>
            </a:lvl1pPr>
          </a:lstStyle>
          <a:p>
            <a:r>
              <a:rPr lang="en-US"/>
              <a:t>Click to edit Master title style</a:t>
            </a:r>
          </a:p>
        </p:txBody>
      </p:sp>
      <p:sp>
        <p:nvSpPr>
          <p:cNvPr id="3" name="Text Placeholder 2"/>
          <p:cNvSpPr>
            <a:spLocks noGrp="1"/>
          </p:cNvSpPr>
          <p:nvPr>
            <p:ph type="body" idx="1"/>
          </p:nvPr>
        </p:nvSpPr>
        <p:spPr>
          <a:xfrm>
            <a:off x="962960" y="2907387"/>
            <a:ext cx="10361851" cy="1500534"/>
          </a:xfrm>
        </p:spPr>
        <p:txBody>
          <a:bodyPr anchor="b"/>
          <a:lstStyle>
            <a:lvl1pPr marL="0" indent="0">
              <a:buNone/>
              <a:defRPr sz="2700">
                <a:solidFill>
                  <a:schemeClr val="tx1">
                    <a:tint val="75000"/>
                  </a:schemeClr>
                </a:solidFill>
              </a:defRPr>
            </a:lvl1pPr>
            <a:lvl2pPr marL="609600" indent="0">
              <a:buNone/>
              <a:defRPr sz="2400">
                <a:solidFill>
                  <a:schemeClr val="tx1">
                    <a:tint val="75000"/>
                  </a:schemeClr>
                </a:solidFill>
              </a:defRPr>
            </a:lvl2pPr>
            <a:lvl3pPr marL="1219200" indent="0">
              <a:buNone/>
              <a:defRPr sz="2200">
                <a:solidFill>
                  <a:schemeClr val="tx1">
                    <a:tint val="75000"/>
                  </a:schemeClr>
                </a:solidFill>
              </a:defRPr>
            </a:lvl3pPr>
            <a:lvl4pPr marL="1828800" indent="0">
              <a:buNone/>
              <a:defRPr sz="1900">
                <a:solidFill>
                  <a:schemeClr val="tx1">
                    <a:tint val="75000"/>
                  </a:schemeClr>
                </a:solidFill>
              </a:defRPr>
            </a:lvl4pPr>
            <a:lvl5pPr marL="2438400" indent="0">
              <a:buNone/>
              <a:defRPr sz="1900">
                <a:solidFill>
                  <a:schemeClr val="tx1">
                    <a:tint val="75000"/>
                  </a:schemeClr>
                </a:solidFill>
              </a:defRPr>
            </a:lvl5pPr>
            <a:lvl6pPr marL="3048000" indent="0">
              <a:buNone/>
              <a:defRPr sz="1900">
                <a:solidFill>
                  <a:schemeClr val="tx1">
                    <a:tint val="75000"/>
                  </a:schemeClr>
                </a:solidFill>
              </a:defRPr>
            </a:lvl6pPr>
            <a:lvl7pPr marL="3657600" indent="0">
              <a:buNone/>
              <a:defRPr sz="1900">
                <a:solidFill>
                  <a:schemeClr val="tx1">
                    <a:tint val="75000"/>
                  </a:schemeClr>
                </a:solidFill>
              </a:defRPr>
            </a:lvl7pPr>
            <a:lvl8pPr marL="4267200" indent="0">
              <a:buNone/>
              <a:defRPr sz="1900">
                <a:solidFill>
                  <a:schemeClr val="tx1">
                    <a:tint val="75000"/>
                  </a:schemeClr>
                </a:solidFill>
              </a:defRPr>
            </a:lvl8pPr>
            <a:lvl9pPr marL="4876800" indent="0">
              <a:buNone/>
              <a:defRPr sz="19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fld id="{814779EE-1E16-4CC5-A459-C716090F6017}" type="datetime1">
              <a:rPr lang="en-US" altLang="zh-CN" smtClean="0">
                <a:solidFill>
                  <a:prstClr val="black">
                    <a:tint val="75000"/>
                  </a:prstClr>
                </a:solidFill>
              </a:rPr>
              <a:t>12/11/2019</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t>‹#›</a:t>
            </a:fld>
            <a:endParaRPr lang="en-US" dirty="0">
              <a:solidFill>
                <a:prstClr val="black">
                  <a:tint val="75000"/>
                </a:prstClr>
              </a:solidFill>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522" y="1600572"/>
            <a:ext cx="5384099" cy="4527011"/>
          </a:xfrm>
        </p:spPr>
        <p:txBody>
          <a:bodyPr/>
          <a:lstStyle>
            <a:lvl1pPr>
              <a:defRPr sz="3800"/>
            </a:lvl1pPr>
            <a:lvl2pPr>
              <a:defRPr sz="3200"/>
            </a:lvl2pPr>
            <a:lvl3pPr>
              <a:defRPr sz="2700"/>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6794" y="1600572"/>
            <a:ext cx="5384099" cy="4527011"/>
          </a:xfrm>
        </p:spPr>
        <p:txBody>
          <a:bodyPr/>
          <a:lstStyle>
            <a:lvl1pPr>
              <a:defRPr sz="3800"/>
            </a:lvl1pPr>
            <a:lvl2pPr>
              <a:defRPr sz="3200"/>
            </a:lvl2pPr>
            <a:lvl3pPr>
              <a:defRPr sz="2700"/>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pPr>
              <a:defRPr/>
            </a:pPr>
            <a:fld id="{A3311C9F-D64E-4824-A709-CF61DE4E0BDD}" type="datetime1">
              <a:rPr lang="en-US" altLang="zh-CN" smtClean="0">
                <a:solidFill>
                  <a:prstClr val="black">
                    <a:tint val="75000"/>
                  </a:prstClr>
                </a:solidFill>
              </a:rPr>
              <a:t>12/11/2019</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t>‹#›</a:t>
            </a:fld>
            <a:endParaRPr lang="en-US" dirty="0">
              <a:solidFill>
                <a:prstClr val="black">
                  <a:tint val="75000"/>
                </a:prstClr>
              </a:solidFill>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522" y="1535469"/>
            <a:ext cx="5386216" cy="639911"/>
          </a:xfrm>
        </p:spPr>
        <p:txBody>
          <a:bodyPr anchor="b"/>
          <a:lstStyle>
            <a:lvl1pPr marL="0" indent="0">
              <a:buNone/>
              <a:defRPr sz="3200" b="1"/>
            </a:lvl1pPr>
            <a:lvl2pPr marL="609600" indent="0">
              <a:buNone/>
              <a:defRPr sz="2700" b="1"/>
            </a:lvl2pPr>
            <a:lvl3pPr marL="1219200" indent="0">
              <a:buNone/>
              <a:defRPr sz="2400" b="1"/>
            </a:lvl3pPr>
            <a:lvl4pPr marL="1828800" indent="0">
              <a:buNone/>
              <a:defRPr sz="2200" b="1"/>
            </a:lvl4pPr>
            <a:lvl5pPr marL="2438400" indent="0">
              <a:buNone/>
              <a:defRPr sz="2200" b="1"/>
            </a:lvl5pPr>
            <a:lvl6pPr marL="3048000" indent="0">
              <a:buNone/>
              <a:defRPr sz="2200" b="1"/>
            </a:lvl6pPr>
            <a:lvl7pPr marL="3657600" indent="0">
              <a:buNone/>
              <a:defRPr sz="2200" b="1"/>
            </a:lvl7pPr>
            <a:lvl8pPr marL="4267200" indent="0">
              <a:buNone/>
              <a:defRPr sz="2200" b="1"/>
            </a:lvl8pPr>
            <a:lvl9pPr marL="4876800" indent="0">
              <a:buNone/>
              <a:defRPr sz="2200" b="1"/>
            </a:lvl9pPr>
          </a:lstStyle>
          <a:p>
            <a:pPr lvl="0"/>
            <a:r>
              <a:rPr lang="en-US"/>
              <a:t>Click to edit Master text styles</a:t>
            </a:r>
          </a:p>
        </p:txBody>
      </p:sp>
      <p:sp>
        <p:nvSpPr>
          <p:cNvPr id="4" name="Content Placeholder 3"/>
          <p:cNvSpPr>
            <a:spLocks noGrp="1"/>
          </p:cNvSpPr>
          <p:nvPr>
            <p:ph sz="half" idx="2"/>
          </p:nvPr>
        </p:nvSpPr>
        <p:spPr>
          <a:xfrm>
            <a:off x="609522" y="2175380"/>
            <a:ext cx="5386216" cy="3952203"/>
          </a:xfrm>
        </p:spPr>
        <p:txBody>
          <a:bodyPr/>
          <a:lstStyle>
            <a:lvl1pPr>
              <a:defRPr sz="3200"/>
            </a:lvl1pPr>
            <a:lvl2pPr>
              <a:defRPr sz="2700"/>
            </a:lvl2pPr>
            <a:lvl3pPr>
              <a:defRPr sz="2400"/>
            </a:lvl3pPr>
            <a:lvl4pPr>
              <a:defRPr sz="2200"/>
            </a:lvl4pPr>
            <a:lvl5pPr>
              <a:defRPr sz="2200"/>
            </a:lvl5pPr>
            <a:lvl6pPr>
              <a:defRPr sz="2200"/>
            </a:lvl6pPr>
            <a:lvl7pPr>
              <a:defRPr sz="2200"/>
            </a:lvl7pPr>
            <a:lvl8pPr>
              <a:defRPr sz="2200"/>
            </a:lvl8pPr>
            <a:lvl9pPr>
              <a:defRPr sz="2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2567" y="1535469"/>
            <a:ext cx="5388332" cy="639911"/>
          </a:xfrm>
        </p:spPr>
        <p:txBody>
          <a:bodyPr anchor="b"/>
          <a:lstStyle>
            <a:lvl1pPr marL="0" indent="0">
              <a:buNone/>
              <a:defRPr sz="3200" b="1"/>
            </a:lvl1pPr>
            <a:lvl2pPr marL="609600" indent="0">
              <a:buNone/>
              <a:defRPr sz="2700" b="1"/>
            </a:lvl2pPr>
            <a:lvl3pPr marL="1219200" indent="0">
              <a:buNone/>
              <a:defRPr sz="2400" b="1"/>
            </a:lvl3pPr>
            <a:lvl4pPr marL="1828800" indent="0">
              <a:buNone/>
              <a:defRPr sz="2200" b="1"/>
            </a:lvl4pPr>
            <a:lvl5pPr marL="2438400" indent="0">
              <a:buNone/>
              <a:defRPr sz="2200" b="1"/>
            </a:lvl5pPr>
            <a:lvl6pPr marL="3048000" indent="0">
              <a:buNone/>
              <a:defRPr sz="2200" b="1"/>
            </a:lvl6pPr>
            <a:lvl7pPr marL="3657600" indent="0">
              <a:buNone/>
              <a:defRPr sz="2200" b="1"/>
            </a:lvl7pPr>
            <a:lvl8pPr marL="4267200" indent="0">
              <a:buNone/>
              <a:defRPr sz="2200" b="1"/>
            </a:lvl8pPr>
            <a:lvl9pPr marL="4876800" indent="0">
              <a:buNone/>
              <a:defRPr sz="2200" b="1"/>
            </a:lvl9pPr>
          </a:lstStyle>
          <a:p>
            <a:pPr lvl="0"/>
            <a:r>
              <a:rPr lang="en-US"/>
              <a:t>Click to edit Master text styles</a:t>
            </a:r>
          </a:p>
        </p:txBody>
      </p:sp>
      <p:sp>
        <p:nvSpPr>
          <p:cNvPr id="6" name="Content Placeholder 5"/>
          <p:cNvSpPr>
            <a:spLocks noGrp="1"/>
          </p:cNvSpPr>
          <p:nvPr>
            <p:ph sz="quarter" idx="4"/>
          </p:nvPr>
        </p:nvSpPr>
        <p:spPr>
          <a:xfrm>
            <a:off x="6192567" y="2175380"/>
            <a:ext cx="5388332" cy="3952203"/>
          </a:xfrm>
        </p:spPr>
        <p:txBody>
          <a:bodyPr/>
          <a:lstStyle>
            <a:lvl1pPr>
              <a:defRPr sz="3200"/>
            </a:lvl1pPr>
            <a:lvl2pPr>
              <a:defRPr sz="2700"/>
            </a:lvl2pPr>
            <a:lvl3pPr>
              <a:defRPr sz="2400"/>
            </a:lvl3pPr>
            <a:lvl4pPr>
              <a:defRPr sz="2200"/>
            </a:lvl4pPr>
            <a:lvl5pPr>
              <a:defRPr sz="2200"/>
            </a:lvl5pPr>
            <a:lvl6pPr>
              <a:defRPr sz="2200"/>
            </a:lvl6pPr>
            <a:lvl7pPr>
              <a:defRPr sz="2200"/>
            </a:lvl7pPr>
            <a:lvl8pPr>
              <a:defRPr sz="2200"/>
            </a:lvl8pPr>
            <a:lvl9pPr>
              <a:defRPr sz="2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pPr>
              <a:defRPr/>
            </a:pPr>
            <a:fld id="{0A4318BD-B3C6-4D4B-B871-C29490A2E55A}" type="datetime1">
              <a:rPr lang="en-US" altLang="zh-CN" smtClean="0">
                <a:solidFill>
                  <a:prstClr val="black">
                    <a:tint val="75000"/>
                  </a:prstClr>
                </a:solidFill>
              </a:rPr>
              <a:t>12/11/2019</a:t>
            </a:fld>
            <a:endParaRPr lang="en-US" dirty="0">
              <a:solidFill>
                <a:prstClr val="black">
                  <a:tint val="75000"/>
                </a:prstClr>
              </a:solidFill>
            </a:endParaRPr>
          </a:p>
        </p:txBody>
      </p:sp>
      <p:sp>
        <p:nvSpPr>
          <p:cNvPr id="8" name="Footer Placeholder 7"/>
          <p:cNvSpPr>
            <a:spLocks noGrp="1"/>
          </p:cNvSpPr>
          <p:nvPr>
            <p:ph type="ftr" sz="quarter" idx="11"/>
          </p:nvPr>
        </p:nvSpPr>
        <p:spPr/>
        <p:txBody>
          <a:bodyPr/>
          <a:lstStyle/>
          <a:p>
            <a:pPr>
              <a:defRPr/>
            </a:pPr>
            <a:endParaRPr lang="en-US" dirty="0">
              <a:solidFill>
                <a:prstClr val="black">
                  <a:tint val="75000"/>
                </a:prstClr>
              </a:solidFill>
            </a:endParaRPr>
          </a:p>
        </p:txBody>
      </p:sp>
      <p:sp>
        <p:nvSpPr>
          <p:cNvPr id="9" name="Slide Number Placeholder 8"/>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t>‹#›</a:t>
            </a:fld>
            <a:endParaRPr lang="en-US" dirty="0">
              <a:solidFill>
                <a:prstClr val="black">
                  <a:tint val="75000"/>
                </a:prstClr>
              </a:solidFill>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pPr>
              <a:defRPr/>
            </a:pPr>
            <a:fld id="{E14CAFC4-799C-4CDE-B92B-8C262F06CF3E}" type="datetime1">
              <a:rPr lang="en-US" altLang="zh-CN" smtClean="0">
                <a:solidFill>
                  <a:prstClr val="black">
                    <a:tint val="75000"/>
                  </a:prstClr>
                </a:solidFill>
              </a:rPr>
              <a:t>12/11/2019</a:t>
            </a:fld>
            <a:endParaRPr lang="en-US" dirty="0">
              <a:solidFill>
                <a:prstClr val="black">
                  <a:tint val="75000"/>
                </a:prstClr>
              </a:solidFill>
            </a:endParaRPr>
          </a:p>
        </p:txBody>
      </p:sp>
      <p:sp>
        <p:nvSpPr>
          <p:cNvPr id="4" name="Footer Placeholder 3"/>
          <p:cNvSpPr>
            <a:spLocks noGrp="1"/>
          </p:cNvSpPr>
          <p:nvPr>
            <p:ph type="ftr" sz="quarter" idx="11"/>
          </p:nvPr>
        </p:nvSpPr>
        <p:spPr/>
        <p:txBody>
          <a:bodyPr/>
          <a:lstStyle/>
          <a:p>
            <a:pPr>
              <a:defRPr/>
            </a:pPr>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t>‹#›</a:t>
            </a:fld>
            <a:endParaRPr lang="en-US" dirty="0">
              <a:solidFill>
                <a:prstClr val="black">
                  <a:tint val="75000"/>
                </a:prstClr>
              </a:solidFill>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圆角矩形 4"/>
          <p:cNvSpPr/>
          <p:nvPr userDrawn="1"/>
        </p:nvSpPr>
        <p:spPr>
          <a:xfrm>
            <a:off x="1139485" y="1031497"/>
            <a:ext cx="9911444" cy="42900"/>
          </a:xfrm>
          <a:prstGeom prst="roundRect">
            <a:avLst>
              <a:gd name="adj" fmla="val 50000"/>
            </a:avLst>
          </a:prstGeom>
          <a:gradFill>
            <a:gsLst>
              <a:gs pos="0">
                <a:schemeClr val="bg1">
                  <a:lumMod val="75000"/>
                </a:schemeClr>
              </a:gs>
              <a:gs pos="100000">
                <a:schemeClr val="bg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6" name="圆角矩形 5"/>
          <p:cNvSpPr/>
          <p:nvPr userDrawn="1"/>
        </p:nvSpPr>
        <p:spPr>
          <a:xfrm>
            <a:off x="5899289" y="6453393"/>
            <a:ext cx="391838" cy="22015"/>
          </a:xfrm>
          <a:prstGeom prst="roundRect">
            <a:avLst>
              <a:gd name="adj" fmla="val 50000"/>
            </a:avLst>
          </a:prstGeom>
          <a:gradFill>
            <a:gsLst>
              <a:gs pos="0">
                <a:schemeClr val="bg1">
                  <a:lumMod val="75000"/>
                </a:schemeClr>
              </a:gs>
              <a:gs pos="100000">
                <a:schemeClr val="bg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7" name="日期占位符 6"/>
          <p:cNvSpPr>
            <a:spLocks noGrp="1"/>
          </p:cNvSpPr>
          <p:nvPr>
            <p:ph type="dt" sz="half" idx="10"/>
          </p:nvPr>
        </p:nvSpPr>
        <p:spPr/>
        <p:txBody>
          <a:bodyPr/>
          <a:lstStyle/>
          <a:p>
            <a:pPr>
              <a:defRPr/>
            </a:pPr>
            <a:fld id="{3E729073-8FFE-4F18-B513-07581FC6638E}" type="datetime1">
              <a:rPr lang="en-US" altLang="zh-CN" smtClean="0">
                <a:solidFill>
                  <a:prstClr val="black">
                    <a:tint val="75000"/>
                  </a:prstClr>
                </a:solidFill>
              </a:rPr>
              <a:t>12/11/2019</a:t>
            </a:fld>
            <a:endParaRPr lang="en-US" dirty="0">
              <a:solidFill>
                <a:prstClr val="black">
                  <a:tint val="75000"/>
                </a:prstClr>
              </a:solidFill>
            </a:endParaRPr>
          </a:p>
        </p:txBody>
      </p:sp>
      <p:sp>
        <p:nvSpPr>
          <p:cNvPr id="9" name="灯片编号占位符 8"/>
          <p:cNvSpPr>
            <a:spLocks noGrp="1"/>
          </p:cNvSpPr>
          <p:nvPr>
            <p:ph type="sldNum" sz="quarter" idx="12"/>
          </p:nvPr>
        </p:nvSpPr>
        <p:spPr>
          <a:xfrm>
            <a:off x="4672992" y="6397708"/>
            <a:ext cx="2844430" cy="365210"/>
          </a:xfrm>
        </p:spPr>
        <p:txBody>
          <a:bodyPr/>
          <a:lstStyle>
            <a:lvl1pPr algn="ctr">
              <a:defRPr>
                <a:latin typeface="ITC Avant Garde Std Bk" panose="020B0502020202020204" pitchFamily="34" charset="0"/>
              </a:defRPr>
            </a:lvl1pPr>
          </a:lstStyle>
          <a:p>
            <a:pPr>
              <a:defRPr/>
            </a:pPr>
            <a:fld id="{601EE9E8-4134-49B0-9AA7-3089E6521627}" type="slidenum">
              <a:rPr lang="en-US" smtClean="0">
                <a:solidFill>
                  <a:prstClr val="black">
                    <a:tint val="75000"/>
                  </a:prstClr>
                </a:solidFill>
              </a:rPr>
              <a:t>‹#›</a:t>
            </a:fld>
            <a:endParaRPr lang="en-US" dirty="0">
              <a:solidFill>
                <a:prstClr val="black">
                  <a:tint val="75000"/>
                </a:prstClr>
              </a:solidFill>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24" y="273113"/>
            <a:ext cx="4010562" cy="1162320"/>
          </a:xfrm>
        </p:spPr>
        <p:txBody>
          <a:bodyPr anchor="b"/>
          <a:lstStyle>
            <a:lvl1pPr algn="l">
              <a:defRPr sz="2700" b="1"/>
            </a:lvl1pPr>
          </a:lstStyle>
          <a:p>
            <a:r>
              <a:rPr lang="en-US"/>
              <a:t>Click to edit Master title style</a:t>
            </a:r>
          </a:p>
        </p:txBody>
      </p:sp>
      <p:sp>
        <p:nvSpPr>
          <p:cNvPr id="3" name="Content Placeholder 2"/>
          <p:cNvSpPr>
            <a:spLocks noGrp="1"/>
          </p:cNvSpPr>
          <p:nvPr>
            <p:ph idx="1"/>
          </p:nvPr>
        </p:nvSpPr>
        <p:spPr>
          <a:xfrm>
            <a:off x="4766113" y="273117"/>
            <a:ext cx="6814780" cy="5854468"/>
          </a:xfrm>
        </p:spPr>
        <p:txBody>
          <a:bodyPr/>
          <a:lstStyle>
            <a:lvl1pPr>
              <a:defRPr sz="4300"/>
            </a:lvl1pPr>
            <a:lvl2pPr>
              <a:defRPr sz="3800"/>
            </a:lvl2pPr>
            <a:lvl3pPr>
              <a:defRPr sz="3200"/>
            </a:lvl3pPr>
            <a:lvl4pPr>
              <a:defRPr sz="2700"/>
            </a:lvl4pPr>
            <a:lvl5pPr>
              <a:defRPr sz="2700"/>
            </a:lvl5pPr>
            <a:lvl6pPr>
              <a:defRPr sz="2700"/>
            </a:lvl6pPr>
            <a:lvl7pPr>
              <a:defRPr sz="2700"/>
            </a:lvl7pPr>
            <a:lvl8pPr>
              <a:defRPr sz="2700"/>
            </a:lvl8pPr>
            <a:lvl9pPr>
              <a:defRPr sz="2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524" y="1435437"/>
            <a:ext cx="4010562" cy="4692149"/>
          </a:xfrm>
        </p:spPr>
        <p:txBody>
          <a:bodyPr/>
          <a:lstStyle>
            <a:lvl1pPr marL="0" indent="0">
              <a:buNone/>
              <a:defRPr sz="1900"/>
            </a:lvl1pPr>
            <a:lvl2pPr marL="609600" indent="0">
              <a:buNone/>
              <a:defRPr sz="1600"/>
            </a:lvl2pPr>
            <a:lvl3pPr marL="1219200" indent="0">
              <a:buNone/>
              <a:defRPr sz="1400"/>
            </a:lvl3pPr>
            <a:lvl4pPr marL="1828800" indent="0">
              <a:buNone/>
              <a:defRPr sz="1200"/>
            </a:lvl4pPr>
            <a:lvl5pPr marL="2438400" indent="0">
              <a:buNone/>
              <a:defRPr sz="1200"/>
            </a:lvl5pPr>
            <a:lvl6pPr marL="3048000" indent="0">
              <a:buNone/>
              <a:defRPr sz="1200"/>
            </a:lvl6pPr>
            <a:lvl7pPr marL="3657600" indent="0">
              <a:buNone/>
              <a:defRPr sz="1200"/>
            </a:lvl7pPr>
            <a:lvl8pPr marL="4267200" indent="0">
              <a:buNone/>
              <a:defRPr sz="1200"/>
            </a:lvl8pPr>
            <a:lvl9pPr marL="4876800" indent="0">
              <a:buNone/>
              <a:defRPr sz="12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fld id="{43C7FCF6-76BD-4495-B08F-4C059D2BA31F}" type="datetime1">
              <a:rPr lang="en-US" altLang="zh-CN" smtClean="0">
                <a:solidFill>
                  <a:prstClr val="black">
                    <a:tint val="75000"/>
                  </a:prstClr>
                </a:solidFill>
              </a:rPr>
              <a:t>12/11/2019</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t>‹#›</a:t>
            </a:fld>
            <a:endParaRPr lang="en-US" dirty="0">
              <a:solidFill>
                <a:prstClr val="black">
                  <a:tint val="75000"/>
                </a:prstClr>
              </a:solidFill>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406" y="4801714"/>
            <a:ext cx="7314248" cy="566870"/>
          </a:xfrm>
        </p:spPr>
        <p:txBody>
          <a:bodyPr anchor="b"/>
          <a:lstStyle>
            <a:lvl1pPr algn="l">
              <a:defRPr sz="2700" b="1"/>
            </a:lvl1pPr>
          </a:lstStyle>
          <a:p>
            <a:r>
              <a:rPr lang="en-US"/>
              <a:t>Click to edit Master title style</a:t>
            </a:r>
          </a:p>
        </p:txBody>
      </p:sp>
      <p:sp>
        <p:nvSpPr>
          <p:cNvPr id="3" name="Picture Placeholder 2"/>
          <p:cNvSpPr>
            <a:spLocks noGrp="1"/>
          </p:cNvSpPr>
          <p:nvPr>
            <p:ph type="pic" idx="1"/>
          </p:nvPr>
        </p:nvSpPr>
        <p:spPr>
          <a:xfrm>
            <a:off x="2389406" y="612918"/>
            <a:ext cx="7314248" cy="4115753"/>
          </a:xfrm>
        </p:spPr>
        <p:txBody>
          <a:bodyPr/>
          <a:lstStyle>
            <a:lvl1pPr marL="0" indent="0">
              <a:buNone/>
              <a:defRPr sz="4300"/>
            </a:lvl1pPr>
            <a:lvl2pPr marL="609600" indent="0">
              <a:buNone/>
              <a:defRPr sz="3800"/>
            </a:lvl2pPr>
            <a:lvl3pPr marL="1219200" indent="0">
              <a:buNone/>
              <a:defRPr sz="3200"/>
            </a:lvl3pPr>
            <a:lvl4pPr marL="1828800" indent="0">
              <a:buNone/>
              <a:defRPr sz="2700"/>
            </a:lvl4pPr>
            <a:lvl5pPr marL="2438400" indent="0">
              <a:buNone/>
              <a:defRPr sz="2700"/>
            </a:lvl5pPr>
            <a:lvl6pPr marL="3048000" indent="0">
              <a:buNone/>
              <a:defRPr sz="2700"/>
            </a:lvl6pPr>
            <a:lvl7pPr marL="3657600" indent="0">
              <a:buNone/>
              <a:defRPr sz="2700"/>
            </a:lvl7pPr>
            <a:lvl8pPr marL="4267200" indent="0">
              <a:buNone/>
              <a:defRPr sz="2700"/>
            </a:lvl8pPr>
            <a:lvl9pPr marL="4876800" indent="0">
              <a:buNone/>
              <a:defRPr sz="2700"/>
            </a:lvl9pPr>
          </a:lstStyle>
          <a:p>
            <a:endParaRPr lang="en-US" dirty="0"/>
          </a:p>
        </p:txBody>
      </p:sp>
      <p:sp>
        <p:nvSpPr>
          <p:cNvPr id="4" name="Text Placeholder 3"/>
          <p:cNvSpPr>
            <a:spLocks noGrp="1"/>
          </p:cNvSpPr>
          <p:nvPr>
            <p:ph type="body" sz="half" idx="2"/>
          </p:nvPr>
        </p:nvSpPr>
        <p:spPr>
          <a:xfrm>
            <a:off x="2389406" y="5368584"/>
            <a:ext cx="7314248" cy="805049"/>
          </a:xfrm>
        </p:spPr>
        <p:txBody>
          <a:bodyPr/>
          <a:lstStyle>
            <a:lvl1pPr marL="0" indent="0">
              <a:buNone/>
              <a:defRPr sz="1900"/>
            </a:lvl1pPr>
            <a:lvl2pPr marL="609600" indent="0">
              <a:buNone/>
              <a:defRPr sz="1600"/>
            </a:lvl2pPr>
            <a:lvl3pPr marL="1219200" indent="0">
              <a:buNone/>
              <a:defRPr sz="1400"/>
            </a:lvl3pPr>
            <a:lvl4pPr marL="1828800" indent="0">
              <a:buNone/>
              <a:defRPr sz="1200"/>
            </a:lvl4pPr>
            <a:lvl5pPr marL="2438400" indent="0">
              <a:buNone/>
              <a:defRPr sz="1200"/>
            </a:lvl5pPr>
            <a:lvl6pPr marL="3048000" indent="0">
              <a:buNone/>
              <a:defRPr sz="1200"/>
            </a:lvl6pPr>
            <a:lvl7pPr marL="3657600" indent="0">
              <a:buNone/>
              <a:defRPr sz="1200"/>
            </a:lvl7pPr>
            <a:lvl8pPr marL="4267200" indent="0">
              <a:buNone/>
              <a:defRPr sz="1200"/>
            </a:lvl8pPr>
            <a:lvl9pPr marL="4876800" indent="0">
              <a:buNone/>
              <a:defRPr sz="12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fld id="{E257577C-F53D-4BB9-9408-EB84DEB3CD80}" type="datetime1">
              <a:rPr lang="en-US" altLang="zh-CN" smtClean="0">
                <a:solidFill>
                  <a:prstClr val="black">
                    <a:tint val="75000"/>
                  </a:prstClr>
                </a:solidFill>
              </a:rPr>
              <a:t>12/11/2019</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t>‹#›</a:t>
            </a:fld>
            <a:endParaRPr lang="en-US" dirty="0">
              <a:solidFill>
                <a:prstClr val="black">
                  <a:tint val="75000"/>
                </a:prstClr>
              </a:solidFill>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a:defRPr/>
            </a:pPr>
            <a:fld id="{77D58058-BD14-4845-947D-4A9B79A00D09}" type="datetime1">
              <a:rPr lang="en-US" altLang="zh-CN" smtClean="0">
                <a:solidFill>
                  <a:prstClr val="black">
                    <a:tint val="75000"/>
                  </a:prstClr>
                </a:solidFill>
              </a:rPr>
              <a:t>12/11/2019</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t>‹#›</a:t>
            </a:fld>
            <a:endParaRPr lang="en-US" dirty="0">
              <a:solidFill>
                <a:prstClr val="black">
                  <a:tint val="75000"/>
                </a:prstClr>
              </a:solidFil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8050" y="274704"/>
            <a:ext cx="2742843" cy="585288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522" y="274704"/>
            <a:ext cx="8025355" cy="585288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a:defRPr/>
            </a:pPr>
            <a:fld id="{18ECB469-C949-4E3F-B0CB-0C15DA7B7F92}" type="datetime1">
              <a:rPr lang="en-US" altLang="zh-CN" smtClean="0">
                <a:solidFill>
                  <a:prstClr val="black">
                    <a:tint val="75000"/>
                  </a:prstClr>
                </a:solidFill>
              </a:rPr>
              <a:t>12/11/2019</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t>‹#›</a:t>
            </a:fld>
            <a:endParaRPr lang="en-US" dirty="0">
              <a:solidFill>
                <a:prstClr val="black">
                  <a:tint val="75000"/>
                </a:prstClr>
              </a:solidFill>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521" y="274703"/>
            <a:ext cx="10971372" cy="1143265"/>
          </a:xfrm>
          <a:prstGeom prst="rect">
            <a:avLst/>
          </a:prstGeom>
        </p:spPr>
        <p:txBody>
          <a:bodyPr vert="horz" lIns="91436" tIns="45718" rIns="91436" bIns="45718" rtlCol="0" anchor="ctr">
            <a:normAutofit/>
          </a:bodyPr>
          <a:lstStyle/>
          <a:p>
            <a:r>
              <a:rPr lang="en-US" dirty="0"/>
              <a:t>Click to edit Master title style</a:t>
            </a:r>
          </a:p>
        </p:txBody>
      </p:sp>
      <p:sp>
        <p:nvSpPr>
          <p:cNvPr id="3" name="Text Placeholder 2"/>
          <p:cNvSpPr>
            <a:spLocks noGrp="1"/>
          </p:cNvSpPr>
          <p:nvPr>
            <p:ph type="body" idx="1"/>
          </p:nvPr>
        </p:nvSpPr>
        <p:spPr>
          <a:xfrm>
            <a:off x="609521" y="1600572"/>
            <a:ext cx="10971372" cy="4527011"/>
          </a:xfrm>
          <a:prstGeom prst="rect">
            <a:avLst/>
          </a:prstGeom>
        </p:spPr>
        <p:txBody>
          <a:bodyPr vert="horz" lIns="91436" tIns="45718" rIns="91436" bIns="45718"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09521" y="6357825"/>
            <a:ext cx="2844430" cy="365210"/>
          </a:xfrm>
          <a:prstGeom prst="rect">
            <a:avLst/>
          </a:prstGeom>
        </p:spPr>
        <p:txBody>
          <a:bodyPr vert="horz" lIns="91436" tIns="45718" rIns="91436" bIns="45718" rtlCol="0" anchor="ctr"/>
          <a:lstStyle>
            <a:lvl1pPr algn="l">
              <a:defRPr sz="1600">
                <a:solidFill>
                  <a:schemeClr val="tx1">
                    <a:tint val="75000"/>
                  </a:schemeClr>
                </a:solidFill>
              </a:defRPr>
            </a:lvl1pPr>
          </a:lstStyle>
          <a:p>
            <a:pPr>
              <a:defRPr/>
            </a:pPr>
            <a:fld id="{9196EC2F-0988-4314-AD4B-24FF16D7B45E}" type="datetime1">
              <a:rPr lang="en-US" altLang="zh-CN" smtClean="0">
                <a:solidFill>
                  <a:prstClr val="black">
                    <a:tint val="75000"/>
                  </a:prstClr>
                </a:solidFill>
              </a:rPr>
              <a:t>12/11/2019</a:t>
            </a:fld>
            <a:endParaRPr lang="en-US" dirty="0">
              <a:solidFill>
                <a:prstClr val="black">
                  <a:tint val="75000"/>
                </a:prstClr>
              </a:solidFill>
            </a:endParaRPr>
          </a:p>
        </p:txBody>
      </p:sp>
      <p:sp>
        <p:nvSpPr>
          <p:cNvPr id="5" name="Footer Placeholder 4"/>
          <p:cNvSpPr>
            <a:spLocks noGrp="1"/>
          </p:cNvSpPr>
          <p:nvPr>
            <p:ph type="ftr" sz="quarter" idx="3"/>
          </p:nvPr>
        </p:nvSpPr>
        <p:spPr>
          <a:xfrm>
            <a:off x="4165059" y="6357825"/>
            <a:ext cx="3860297" cy="365210"/>
          </a:xfrm>
          <a:prstGeom prst="rect">
            <a:avLst/>
          </a:prstGeom>
        </p:spPr>
        <p:txBody>
          <a:bodyPr vert="horz" lIns="91436" tIns="45718" rIns="91436" bIns="45718" rtlCol="0" anchor="ctr"/>
          <a:lstStyle>
            <a:lvl1pPr algn="ctr">
              <a:defRPr sz="1600">
                <a:solidFill>
                  <a:schemeClr val="tx1">
                    <a:tint val="75000"/>
                  </a:schemeClr>
                </a:solidFill>
              </a:defRPr>
            </a:lvl1pPr>
          </a:lstStyle>
          <a:p>
            <a:pPr>
              <a:defRPr/>
            </a:pPr>
            <a:endParaRPr lang="en-US" dirty="0">
              <a:solidFill>
                <a:prstClr val="black">
                  <a:tint val="75000"/>
                </a:prstClr>
              </a:solidFill>
            </a:endParaRPr>
          </a:p>
        </p:txBody>
      </p:sp>
      <p:sp>
        <p:nvSpPr>
          <p:cNvPr id="6" name="Slide Number Placeholder 5"/>
          <p:cNvSpPr>
            <a:spLocks noGrp="1"/>
          </p:cNvSpPr>
          <p:nvPr>
            <p:ph type="sldNum" sz="quarter" idx="4"/>
          </p:nvPr>
        </p:nvSpPr>
        <p:spPr>
          <a:xfrm>
            <a:off x="8736463" y="6357825"/>
            <a:ext cx="2844430" cy="365210"/>
          </a:xfrm>
          <a:prstGeom prst="rect">
            <a:avLst/>
          </a:prstGeom>
        </p:spPr>
        <p:txBody>
          <a:bodyPr vert="horz" lIns="91436" tIns="45718" rIns="91436" bIns="45718" rtlCol="0" anchor="ctr"/>
          <a:lstStyle>
            <a:lvl1pPr algn="r">
              <a:defRPr sz="1600">
                <a:solidFill>
                  <a:schemeClr val="tx1">
                    <a:tint val="75000"/>
                  </a:schemeClr>
                </a:solidFill>
              </a:defRPr>
            </a:lvl1pPr>
          </a:lstStyle>
          <a:p>
            <a:pPr>
              <a:defRPr/>
            </a:pPr>
            <a:fld id="{601EE9E8-4134-49B0-9AA7-3089E6521627}" type="slidenum">
              <a:rPr lang="en-US" smtClean="0">
                <a:solidFill>
                  <a:prstClr val="black">
                    <a:tint val="75000"/>
                  </a:prstClr>
                </a:solidFill>
              </a:rPr>
              <a:t>‹#›</a:t>
            </a:fld>
            <a:endParaRPr lang="en-US" dirty="0">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hf hdr="0" ftr="0" dt="0"/>
  <p:txStyles>
    <p:titleStyle>
      <a:lvl1pPr algn="ctr" defTabSz="1219200" rtl="0" eaLnBrk="1" latinLnBrk="0" hangingPunct="1">
        <a:spcBef>
          <a:spcPct val="0"/>
        </a:spcBef>
        <a:buNone/>
        <a:defRPr sz="5900" kern="1200">
          <a:solidFill>
            <a:schemeClr val="tx1"/>
          </a:solidFill>
          <a:latin typeface="+mj-lt"/>
          <a:ea typeface="+mj-ea"/>
          <a:cs typeface="+mj-cs"/>
        </a:defRPr>
      </a:lvl1pPr>
    </p:titleStyle>
    <p:bodyStyle>
      <a:lvl1pPr marL="457200" indent="-457200" algn="l" defTabSz="1219200" rtl="0" eaLnBrk="1" latinLnBrk="0" hangingPunct="1">
        <a:spcBef>
          <a:spcPct val="20000"/>
        </a:spcBef>
        <a:buFont typeface="Arial" panose="020B0604020202020204" pitchFamily="34" charset="0"/>
        <a:buChar char="•"/>
        <a:defRPr sz="4300" kern="1200">
          <a:solidFill>
            <a:schemeClr val="tx1"/>
          </a:solidFill>
          <a:latin typeface="+mn-lt"/>
          <a:ea typeface="+mn-ea"/>
          <a:cs typeface="+mn-cs"/>
        </a:defRPr>
      </a:lvl1pPr>
      <a:lvl2pPr marL="990600" indent="-381000" algn="l" defTabSz="1219200" rtl="0" eaLnBrk="1" latinLnBrk="0" hangingPunct="1">
        <a:spcBef>
          <a:spcPct val="20000"/>
        </a:spcBef>
        <a:buFont typeface="Arial" panose="020B0604020202020204" pitchFamily="34" charset="0"/>
        <a:buChar char="–"/>
        <a:defRPr sz="3800" kern="1200">
          <a:solidFill>
            <a:schemeClr val="tx1"/>
          </a:solidFill>
          <a:latin typeface="+mn-lt"/>
          <a:ea typeface="+mn-ea"/>
          <a:cs typeface="+mn-cs"/>
        </a:defRPr>
      </a:lvl2pPr>
      <a:lvl3pPr marL="1524000" indent="-304800" algn="l" defTabSz="12192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3pPr>
      <a:lvl4pPr marL="2133600" indent="-304800" algn="l" defTabSz="1219200"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4pPr>
      <a:lvl5pPr marL="2743200" indent="-304800" algn="l" defTabSz="1219200"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5pPr>
      <a:lvl6pPr marL="3352800" indent="-304800" algn="l" defTabSz="1219200"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6pPr>
      <a:lvl7pPr marL="3962400" indent="-304800" algn="l" defTabSz="1219200"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7pPr>
      <a:lvl8pPr marL="4572000" indent="-304800" algn="l" defTabSz="1219200"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8pPr>
      <a:lvl9pPr marL="5181600" indent="-304800" algn="l" defTabSz="1219200"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9pPr>
    </p:bodyStyle>
    <p:otherStyle>
      <a:defPPr>
        <a:defRPr lang="en-US"/>
      </a:defPPr>
      <a:lvl1pPr marL="0" algn="l" defTabSz="1219200" rtl="0" eaLnBrk="1" latinLnBrk="0" hangingPunct="1">
        <a:defRPr sz="2400" kern="1200">
          <a:solidFill>
            <a:schemeClr val="tx1"/>
          </a:solidFill>
          <a:latin typeface="+mn-lt"/>
          <a:ea typeface="+mn-ea"/>
          <a:cs typeface="+mn-cs"/>
        </a:defRPr>
      </a:lvl1pPr>
      <a:lvl2pPr marL="609600" algn="l" defTabSz="1219200" rtl="0" eaLnBrk="1" latinLnBrk="0" hangingPunct="1">
        <a:defRPr sz="2400" kern="1200">
          <a:solidFill>
            <a:schemeClr val="tx1"/>
          </a:solidFill>
          <a:latin typeface="+mn-lt"/>
          <a:ea typeface="+mn-ea"/>
          <a:cs typeface="+mn-cs"/>
        </a:defRPr>
      </a:lvl2pPr>
      <a:lvl3pPr marL="1219200" algn="l" defTabSz="1219200" rtl="0" eaLnBrk="1" latinLnBrk="0" hangingPunct="1">
        <a:defRPr sz="2400" kern="1200">
          <a:solidFill>
            <a:schemeClr val="tx1"/>
          </a:solidFill>
          <a:latin typeface="+mn-lt"/>
          <a:ea typeface="+mn-ea"/>
          <a:cs typeface="+mn-cs"/>
        </a:defRPr>
      </a:lvl3pPr>
      <a:lvl4pPr marL="1828800" algn="l" defTabSz="1219200" rtl="0" eaLnBrk="1" latinLnBrk="0" hangingPunct="1">
        <a:defRPr sz="2400" kern="1200">
          <a:solidFill>
            <a:schemeClr val="tx1"/>
          </a:solidFill>
          <a:latin typeface="+mn-lt"/>
          <a:ea typeface="+mn-ea"/>
          <a:cs typeface="+mn-cs"/>
        </a:defRPr>
      </a:lvl4pPr>
      <a:lvl5pPr marL="2438400" algn="l" defTabSz="1219200" rtl="0" eaLnBrk="1" latinLnBrk="0" hangingPunct="1">
        <a:defRPr sz="2400" kern="1200">
          <a:solidFill>
            <a:schemeClr val="tx1"/>
          </a:solidFill>
          <a:latin typeface="+mn-lt"/>
          <a:ea typeface="+mn-ea"/>
          <a:cs typeface="+mn-cs"/>
        </a:defRPr>
      </a:lvl5pPr>
      <a:lvl6pPr marL="3048000" algn="l" defTabSz="1219200" rtl="0" eaLnBrk="1" latinLnBrk="0" hangingPunct="1">
        <a:defRPr sz="2400" kern="1200">
          <a:solidFill>
            <a:schemeClr val="tx1"/>
          </a:solidFill>
          <a:latin typeface="+mn-lt"/>
          <a:ea typeface="+mn-ea"/>
          <a:cs typeface="+mn-cs"/>
        </a:defRPr>
      </a:lvl6pPr>
      <a:lvl7pPr marL="3657600" algn="l" defTabSz="1219200" rtl="0" eaLnBrk="1" latinLnBrk="0" hangingPunct="1">
        <a:defRPr sz="2400" kern="1200">
          <a:solidFill>
            <a:schemeClr val="tx1"/>
          </a:solidFill>
          <a:latin typeface="+mn-lt"/>
          <a:ea typeface="+mn-ea"/>
          <a:cs typeface="+mn-cs"/>
        </a:defRPr>
      </a:lvl7pPr>
      <a:lvl8pPr marL="4267200" algn="l" defTabSz="1219200" rtl="0" eaLnBrk="1" latinLnBrk="0" hangingPunct="1">
        <a:defRPr sz="2400" kern="1200">
          <a:solidFill>
            <a:schemeClr val="tx1"/>
          </a:solidFill>
          <a:latin typeface="+mn-lt"/>
          <a:ea typeface="+mn-ea"/>
          <a:cs typeface="+mn-cs"/>
        </a:defRPr>
      </a:lvl8pPr>
      <a:lvl9pPr marL="4876800" algn="l" defTabSz="1219200"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8" Type="http://schemas.openxmlformats.org/officeDocument/2006/relationships/image" Target="../media/image8.png"/><Relationship Id="rId13" Type="http://schemas.openxmlformats.org/officeDocument/2006/relationships/image" Target="../media/image13.png"/><Relationship Id="rId3" Type="http://schemas.openxmlformats.org/officeDocument/2006/relationships/image" Target="../media/image3.png"/><Relationship Id="rId7" Type="http://schemas.openxmlformats.org/officeDocument/2006/relationships/image" Target="../media/image7.png"/><Relationship Id="rId12" Type="http://schemas.openxmlformats.org/officeDocument/2006/relationships/image" Target="../media/image12.png"/><Relationship Id="rId17" Type="http://schemas.openxmlformats.org/officeDocument/2006/relationships/image" Target="../media/image17.png"/><Relationship Id="rId2" Type="http://schemas.openxmlformats.org/officeDocument/2006/relationships/notesSlide" Target="../notesSlides/notesSlide10.xml"/><Relationship Id="rId16" Type="http://schemas.openxmlformats.org/officeDocument/2006/relationships/image" Target="../media/image16.png"/><Relationship Id="rId1" Type="http://schemas.openxmlformats.org/officeDocument/2006/relationships/slideLayout" Target="../slideLayouts/slideLayout8.xml"/><Relationship Id="rId6" Type="http://schemas.openxmlformats.org/officeDocument/2006/relationships/image" Target="../media/image6.png"/><Relationship Id="rId11" Type="http://schemas.openxmlformats.org/officeDocument/2006/relationships/image" Target="../media/image11.png"/><Relationship Id="rId5" Type="http://schemas.openxmlformats.org/officeDocument/2006/relationships/image" Target="../media/image5.png"/><Relationship Id="rId15" Type="http://schemas.openxmlformats.org/officeDocument/2006/relationships/image" Target="../media/image15.png"/><Relationship Id="rId10" Type="http://schemas.openxmlformats.org/officeDocument/2006/relationships/image" Target="../media/image10.png"/><Relationship Id="rId4" Type="http://schemas.openxmlformats.org/officeDocument/2006/relationships/image" Target="../media/image4.png"/><Relationship Id="rId9" Type="http://schemas.openxmlformats.org/officeDocument/2006/relationships/image" Target="../media/image9.png"/><Relationship Id="rId14" Type="http://schemas.openxmlformats.org/officeDocument/2006/relationships/image" Target="../media/image14.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3.xml"/><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9.xml"/><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4.xml"/><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240"/>
            <a:ext cx="12190413" cy="6857107"/>
          </a:xfrm>
          <a:prstGeom prst="rect">
            <a:avLst/>
          </a:prstGeom>
        </p:spPr>
      </p:pic>
      <p:sp>
        <p:nvSpPr>
          <p:cNvPr id="5" name="WordArt 3"/>
          <p:cNvSpPr>
            <a:spLocks noChangeArrowheads="1" noChangeShapeType="1" noTextEdit="1"/>
          </p:cNvSpPr>
          <p:nvPr/>
        </p:nvSpPr>
        <p:spPr bwMode="auto">
          <a:xfrm>
            <a:off x="3171370" y="1695993"/>
            <a:ext cx="6001660" cy="1330146"/>
          </a:xfrm>
          <a:prstGeom prst="rect">
            <a:avLst/>
          </a:prstGeom>
          <a:extLst>
            <a:ext uri="{91240B29-F687-4F45-9708-019B960494DF}">
              <a14:hiddenLine xmlns:a14="http://schemas.microsoft.com/office/drawing/2010/main" w="9525">
                <a:solidFill>
                  <a:srgbClr val="0000C8"/>
                </a:solidFill>
                <a:round/>
              </a14:hiddenLine>
            </a:ext>
            <a:ext uri="{AF507438-7753-43E0-B8FC-AC1667EBCBE1}">
              <a14:hiddenEffects xmlns:a14="http://schemas.microsoft.com/office/drawing/2010/main">
                <a:effectLst/>
              </a14:hiddenEffects>
            </a:ext>
          </a:extLst>
        </p:spPr>
        <p:txBody>
          <a:bodyPr wrap="none" fromWordArt="1">
            <a:prstTxWarp prst="textDeflate">
              <a:avLst>
                <a:gd name="adj" fmla="val 15028"/>
              </a:avLst>
            </a:prstTxWarp>
          </a:bodyPr>
          <a:lstStyle/>
          <a:p>
            <a:pPr algn="ctr">
              <a:defRPr/>
            </a:pPr>
            <a:r>
              <a:rPr lang="zh-CN" altLang="en-US" sz="2800" b="1" kern="10" dirty="0">
                <a:solidFill>
                  <a:srgbClr val="607B74"/>
                </a:solidFill>
                <a:latin typeface="隶书" panose="02010509060101010101" pitchFamily="49" charset="-122"/>
                <a:ea typeface="隶书" panose="02010509060101010101" pitchFamily="49" charset="-122"/>
                <a:cs typeface="+mn-ea"/>
                <a:sym typeface="+mn-lt"/>
              </a:rPr>
              <a:t>锡林郭勒大草原</a:t>
            </a:r>
          </a:p>
        </p:txBody>
      </p:sp>
      <p:sp>
        <p:nvSpPr>
          <p:cNvPr id="6" name="文本框 5"/>
          <p:cNvSpPr txBox="1"/>
          <p:nvPr/>
        </p:nvSpPr>
        <p:spPr>
          <a:xfrm>
            <a:off x="3801141" y="2998107"/>
            <a:ext cx="4519763" cy="523220"/>
          </a:xfrm>
          <a:prstGeom prst="rect">
            <a:avLst/>
          </a:prstGeom>
          <a:noFill/>
        </p:spPr>
        <p:txBody>
          <a:bodyPr wrap="none" rtlCol="0">
            <a:spAutoFit/>
          </a:bodyPr>
          <a:lstStyle/>
          <a:p>
            <a:r>
              <a:rPr lang="zh-CN" altLang="en-US" sz="2800" b="1" dirty="0">
                <a:solidFill>
                  <a:srgbClr val="607B74"/>
                </a:solidFill>
                <a:latin typeface="黑体" panose="02010609060101010101" pitchFamily="49" charset="-122"/>
                <a:ea typeface="黑体" panose="02010609060101010101" pitchFamily="49" charset="-122"/>
                <a:cs typeface="+mn-ea"/>
                <a:sym typeface="+mn-lt"/>
              </a:rPr>
              <a:t>语文</a:t>
            </a:r>
            <a:r>
              <a:rPr lang="en-US" altLang="zh-CN" sz="2800" b="1" dirty="0">
                <a:solidFill>
                  <a:srgbClr val="607B74"/>
                </a:solidFill>
                <a:latin typeface="黑体" panose="02010609060101010101" pitchFamily="49" charset="-122"/>
                <a:ea typeface="黑体" panose="02010609060101010101" pitchFamily="49" charset="-122"/>
                <a:cs typeface="+mn-ea"/>
                <a:sym typeface="+mn-lt"/>
              </a:rPr>
              <a:t>S</a:t>
            </a:r>
            <a:r>
              <a:rPr lang="zh-CN" altLang="en-US" sz="2800" b="1" dirty="0">
                <a:solidFill>
                  <a:srgbClr val="607B74"/>
                </a:solidFill>
                <a:latin typeface="黑体" panose="02010609060101010101" pitchFamily="49" charset="-122"/>
                <a:ea typeface="黑体" panose="02010609060101010101" pitchFamily="49" charset="-122"/>
                <a:cs typeface="+mn-ea"/>
                <a:sym typeface="+mn-lt"/>
              </a:rPr>
              <a:t>版三年级上册</a:t>
            </a:r>
            <a:r>
              <a:rPr lang="en-US" altLang="zh-CN" sz="2800" b="1" dirty="0">
                <a:solidFill>
                  <a:srgbClr val="607B74"/>
                </a:solidFill>
                <a:latin typeface="黑体" panose="02010609060101010101" pitchFamily="49" charset="-122"/>
                <a:ea typeface="黑体" panose="02010609060101010101" pitchFamily="49" charset="-122"/>
                <a:cs typeface="+mn-ea"/>
                <a:sym typeface="+mn-lt"/>
              </a:rPr>
              <a:t>PPT</a:t>
            </a:r>
            <a:r>
              <a:rPr lang="zh-CN" altLang="en-US" sz="2800" b="1" dirty="0">
                <a:solidFill>
                  <a:srgbClr val="607B74"/>
                </a:solidFill>
                <a:latin typeface="黑体" panose="02010609060101010101" pitchFamily="49" charset="-122"/>
                <a:ea typeface="黑体" panose="02010609060101010101" pitchFamily="49" charset="-122"/>
                <a:cs typeface="+mn-ea"/>
                <a:sym typeface="+mn-lt"/>
              </a:rPr>
              <a:t>课件</a:t>
            </a:r>
          </a:p>
        </p:txBody>
      </p:sp>
      <p:sp>
        <p:nvSpPr>
          <p:cNvPr id="7" name="文本框 6"/>
          <p:cNvSpPr txBox="1"/>
          <p:nvPr/>
        </p:nvSpPr>
        <p:spPr>
          <a:xfrm>
            <a:off x="4772561" y="3537223"/>
            <a:ext cx="2198038" cy="461665"/>
          </a:xfrm>
          <a:prstGeom prst="rect">
            <a:avLst/>
          </a:prstGeom>
          <a:noFill/>
        </p:spPr>
        <p:txBody>
          <a:bodyPr wrap="none" rtlCol="0">
            <a:spAutoFit/>
          </a:bodyPr>
          <a:lstStyle/>
          <a:p>
            <a:r>
              <a:rPr lang="zh-CN" altLang="en-US" sz="2400" b="1" dirty="0">
                <a:solidFill>
                  <a:srgbClr val="607B74"/>
                </a:solidFill>
                <a:latin typeface="黑体" panose="02010609060101010101" pitchFamily="49" charset="-122"/>
                <a:ea typeface="黑体" panose="02010609060101010101" pitchFamily="49" charset="-122"/>
                <a:cs typeface="+mn-ea"/>
                <a:sym typeface="+mn-lt"/>
              </a:rPr>
              <a:t>授课老师</a:t>
            </a:r>
            <a:r>
              <a:rPr lang="zh-CN" altLang="en-US" sz="2400" b="1">
                <a:solidFill>
                  <a:srgbClr val="607B74"/>
                </a:solidFill>
                <a:latin typeface="黑体" panose="02010609060101010101" pitchFamily="49" charset="-122"/>
                <a:ea typeface="黑体" panose="02010609060101010101" pitchFamily="49" charset="-122"/>
                <a:cs typeface="+mn-ea"/>
                <a:sym typeface="+mn-lt"/>
              </a:rPr>
              <a:t>：</a:t>
            </a:r>
            <a:r>
              <a:rPr lang="en-US" altLang="zh-CN" sz="2400" b="1" smtClean="0">
                <a:solidFill>
                  <a:srgbClr val="607B74"/>
                </a:solidFill>
                <a:latin typeface="黑体" panose="02010609060101010101" pitchFamily="49" charset="-122"/>
                <a:ea typeface="黑体" panose="02010609060101010101" pitchFamily="49" charset="-122"/>
                <a:cs typeface="+mn-ea"/>
                <a:sym typeface="+mn-lt"/>
              </a:rPr>
              <a:t>PPT</a:t>
            </a:r>
            <a:endParaRPr lang="zh-CN" altLang="en-US" sz="2400" b="1" dirty="0">
              <a:solidFill>
                <a:srgbClr val="607B74"/>
              </a:solidFill>
              <a:latin typeface="黑体" panose="02010609060101010101" pitchFamily="49" charset="-122"/>
              <a:ea typeface="黑体" panose="02010609060101010101" pitchFamily="49" charset="-122"/>
              <a:cs typeface="+mn-ea"/>
              <a:sym typeface="+mn-lt"/>
            </a:endParaRPr>
          </a:p>
        </p:txBody>
      </p:sp>
      <p:sp>
        <p:nvSpPr>
          <p:cNvPr id="8" name="矩形 7"/>
          <p:cNvSpPr/>
          <p:nvPr/>
        </p:nvSpPr>
        <p:spPr>
          <a:xfrm>
            <a:off x="354012" y="342900"/>
            <a:ext cx="11482388" cy="6173786"/>
          </a:xfrm>
          <a:prstGeom prst="rect">
            <a:avLst/>
          </a:prstGeom>
          <a:noFill/>
          <a:ln>
            <a:solidFill>
              <a:srgbClr val="607B7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750"/>
                                        <p:tgtEl>
                                          <p:spTgt spid="3"/>
                                        </p:tgtEl>
                                      </p:cBhvr>
                                    </p:animEffect>
                                  </p:childTnLst>
                                </p:cTn>
                              </p:par>
                            </p:childTnLst>
                          </p:cTn>
                        </p:par>
                        <p:par>
                          <p:cTn id="8" fill="hold">
                            <p:stCondLst>
                              <p:cond delay="1000"/>
                            </p:stCondLst>
                            <p:childTnLst>
                              <p:par>
                                <p:cTn id="9" presetID="53" presetClass="entr" presetSubtype="16"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750" fill="hold"/>
                                        <p:tgtEl>
                                          <p:spTgt spid="8"/>
                                        </p:tgtEl>
                                        <p:attrNameLst>
                                          <p:attrName>ppt_w</p:attrName>
                                        </p:attrNameLst>
                                      </p:cBhvr>
                                      <p:tavLst>
                                        <p:tav tm="0">
                                          <p:val>
                                            <p:fltVal val="0"/>
                                          </p:val>
                                        </p:tav>
                                        <p:tav tm="100000">
                                          <p:val>
                                            <p:strVal val="#ppt_w"/>
                                          </p:val>
                                        </p:tav>
                                      </p:tavLst>
                                    </p:anim>
                                    <p:anim calcmode="lin" valueType="num">
                                      <p:cBhvr>
                                        <p:cTn id="12" dur="750" fill="hold"/>
                                        <p:tgtEl>
                                          <p:spTgt spid="8"/>
                                        </p:tgtEl>
                                        <p:attrNameLst>
                                          <p:attrName>ppt_h</p:attrName>
                                        </p:attrNameLst>
                                      </p:cBhvr>
                                      <p:tavLst>
                                        <p:tav tm="0">
                                          <p:val>
                                            <p:fltVal val="0"/>
                                          </p:val>
                                        </p:tav>
                                        <p:tav tm="100000">
                                          <p:val>
                                            <p:strVal val="#ppt_h"/>
                                          </p:val>
                                        </p:tav>
                                      </p:tavLst>
                                    </p:anim>
                                    <p:animEffect transition="in" filter="fade">
                                      <p:cBhvr>
                                        <p:cTn id="13" dur="750"/>
                                        <p:tgtEl>
                                          <p:spTgt spid="8"/>
                                        </p:tgtEl>
                                      </p:cBhvr>
                                    </p:animEffect>
                                  </p:childTnLst>
                                </p:cTn>
                              </p:par>
                            </p:childTnLst>
                          </p:cTn>
                        </p:par>
                        <p:par>
                          <p:cTn id="14" fill="hold">
                            <p:stCondLst>
                              <p:cond delay="2000"/>
                            </p:stCondLst>
                            <p:childTnLst>
                              <p:par>
                                <p:cTn id="15" presetID="20" presetClass="entr" presetSubtype="0" fill="hold" nodeType="after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wedge">
                                      <p:cBhvr>
                                        <p:cTn id="17" dur="1500"/>
                                        <p:tgtEl>
                                          <p:spTgt spid="5"/>
                                        </p:tgtEl>
                                      </p:cBhvr>
                                    </p:animEffect>
                                  </p:childTnLst>
                                </p:cTn>
                              </p:par>
                            </p:childTnLst>
                          </p:cTn>
                        </p:par>
                        <p:par>
                          <p:cTn id="18" fill="hold">
                            <p:stCondLst>
                              <p:cond delay="3500"/>
                            </p:stCondLst>
                            <p:childTnLst>
                              <p:par>
                                <p:cTn id="19" presetID="41" presetClass="entr" presetSubtype="0" fill="hold" grpId="0" nodeType="afterEffect">
                                  <p:stCondLst>
                                    <p:cond delay="0"/>
                                  </p:stCondLst>
                                  <p:iterate type="lt">
                                    <p:tmPct val="10000"/>
                                  </p:iterate>
                                  <p:childTnLst>
                                    <p:set>
                                      <p:cBhvr>
                                        <p:cTn id="20" dur="1" fill="hold">
                                          <p:stCondLst>
                                            <p:cond delay="0"/>
                                          </p:stCondLst>
                                        </p:cTn>
                                        <p:tgtEl>
                                          <p:spTgt spid="6"/>
                                        </p:tgtEl>
                                        <p:attrNameLst>
                                          <p:attrName>style.visibility</p:attrName>
                                        </p:attrNameLst>
                                      </p:cBhvr>
                                      <p:to>
                                        <p:strVal val="visible"/>
                                      </p:to>
                                    </p:set>
                                    <p:anim calcmode="lin" valueType="num">
                                      <p:cBhvr>
                                        <p:cTn id="21" dur="5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6"/>
                                        </p:tgtEl>
                                        <p:attrNameLst>
                                          <p:attrName>ppt_y</p:attrName>
                                        </p:attrNameLst>
                                      </p:cBhvr>
                                      <p:tavLst>
                                        <p:tav tm="0">
                                          <p:val>
                                            <p:strVal val="#ppt_y"/>
                                          </p:val>
                                        </p:tav>
                                        <p:tav tm="100000">
                                          <p:val>
                                            <p:strVal val="#ppt_y"/>
                                          </p:val>
                                        </p:tav>
                                      </p:tavLst>
                                    </p:anim>
                                    <p:anim calcmode="lin" valueType="num">
                                      <p:cBhvr>
                                        <p:cTn id="23" dur="5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6"/>
                                        </p:tgtEl>
                                      </p:cBhvr>
                                    </p:animEffect>
                                  </p:childTnLst>
                                </p:cTn>
                              </p:par>
                            </p:childTnLst>
                          </p:cTn>
                        </p:par>
                        <p:par>
                          <p:cTn id="26" fill="hold">
                            <p:stCondLst>
                              <p:cond delay="4650"/>
                            </p:stCondLst>
                            <p:childTnLst>
                              <p:par>
                                <p:cTn id="27" presetID="41"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 calcmode="lin" valueType="num">
                                      <p:cBhvr>
                                        <p:cTn id="29" dur="50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30" dur="500" fill="hold"/>
                                        <p:tgtEl>
                                          <p:spTgt spid="7"/>
                                        </p:tgtEl>
                                        <p:attrNameLst>
                                          <p:attrName>ppt_y</p:attrName>
                                        </p:attrNameLst>
                                      </p:cBhvr>
                                      <p:tavLst>
                                        <p:tav tm="0">
                                          <p:val>
                                            <p:strVal val="#ppt_y"/>
                                          </p:val>
                                        </p:tav>
                                        <p:tav tm="100000">
                                          <p:val>
                                            <p:strVal val="#ppt_y"/>
                                          </p:val>
                                        </p:tav>
                                      </p:tavLst>
                                    </p:anim>
                                    <p:anim calcmode="lin" valueType="num">
                                      <p:cBhvr>
                                        <p:cTn id="31" dur="50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32" dur="50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33" dur="500" tmFilter="0,0; .5, 1; 1, 1"/>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 name="图片 3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240"/>
            <a:ext cx="12190413" cy="6857107"/>
          </a:xfrm>
          <a:prstGeom prst="rect">
            <a:avLst/>
          </a:prstGeom>
        </p:spPr>
      </p:pic>
      <p:sp>
        <p:nvSpPr>
          <p:cNvPr id="35" name="矩形 34"/>
          <p:cNvSpPr/>
          <p:nvPr/>
        </p:nvSpPr>
        <p:spPr>
          <a:xfrm>
            <a:off x="354012" y="342900"/>
            <a:ext cx="11482388" cy="6173786"/>
          </a:xfrm>
          <a:prstGeom prst="rect">
            <a:avLst/>
          </a:prstGeom>
          <a:noFill/>
          <a:ln>
            <a:solidFill>
              <a:srgbClr val="607B7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îṥḻîḋè"/>
          <p:cNvSpPr txBox="1"/>
          <p:nvPr/>
        </p:nvSpPr>
        <p:spPr bwMode="auto">
          <a:xfrm>
            <a:off x="6235037" y="1224236"/>
            <a:ext cx="2560151" cy="600494"/>
          </a:xfrm>
          <a:prstGeom prst="roundRect">
            <a:avLst>
              <a:gd name="adj" fmla="val 50000"/>
            </a:avLst>
          </a:prstGeom>
          <a:solidFill>
            <a:srgbClr val="607B74"/>
          </a:solidFill>
        </p:spPr>
        <p:txBody>
          <a:bodyPr wrap="square" anchor="ctr">
            <a:noAutofit/>
          </a:bodyPr>
          <a:lstStyle>
            <a:defPPr>
              <a:defRPr lang="zh-CN"/>
            </a:defPPr>
            <a:lvl1pPr>
              <a:defRPr sz="1600" b="1">
                <a:solidFill>
                  <a:schemeClr val="bg1"/>
                </a:solidFill>
                <a:latin typeface="Arial" panose="020B0604020202020204" pitchFamily="34" charset="0"/>
                <a:ea typeface="微软雅黑" panose="020B0503020204020204" pitchFamily="34" charset="-122"/>
                <a:cs typeface="+mn-ea"/>
              </a:defRPr>
            </a:lvl1pPr>
            <a:lvl2pPr marL="742950" indent="-285750">
              <a:defRPr sz="3200" b="1">
                <a:solidFill>
                  <a:srgbClr val="4D4D4D"/>
                </a:solidFill>
                <a:latin typeface="Arial" panose="020B0604020202020204" pitchFamily="34" charset="0"/>
                <a:ea typeface="黑体" panose="02010609060101010101" pitchFamily="49" charset="-122"/>
              </a:defRPr>
            </a:lvl2pPr>
            <a:lvl3pPr marL="1143000" indent="-228600">
              <a:defRPr sz="3200" b="1">
                <a:solidFill>
                  <a:srgbClr val="4D4D4D"/>
                </a:solidFill>
                <a:latin typeface="Arial" panose="020B0604020202020204" pitchFamily="34" charset="0"/>
                <a:ea typeface="黑体" panose="02010609060101010101" pitchFamily="49" charset="-122"/>
              </a:defRPr>
            </a:lvl3pPr>
            <a:lvl4pPr marL="1600200" indent="-228600">
              <a:defRPr sz="3200" b="1">
                <a:solidFill>
                  <a:srgbClr val="4D4D4D"/>
                </a:solidFill>
                <a:latin typeface="Arial" panose="020B0604020202020204" pitchFamily="34" charset="0"/>
                <a:ea typeface="黑体" panose="02010609060101010101" pitchFamily="49" charset="-122"/>
              </a:defRPr>
            </a:lvl4pPr>
            <a:lvl5pPr marL="2057400" indent="-228600">
              <a:defRPr sz="3200" b="1">
                <a:solidFill>
                  <a:srgbClr val="4D4D4D"/>
                </a:solidFill>
                <a:latin typeface="Arial" panose="020B0604020202020204" pitchFamily="34" charset="0"/>
                <a:ea typeface="黑体" panose="02010609060101010101" pitchFamily="49" charset="-122"/>
              </a:defRPr>
            </a:lvl5pPr>
            <a:lvl6pPr marL="2514600" indent="-228600" eaLnBrk="0" fontAlgn="base" hangingPunct="0">
              <a:spcBef>
                <a:spcPct val="0"/>
              </a:spcBef>
              <a:spcAft>
                <a:spcPct val="0"/>
              </a:spcAft>
              <a:defRPr sz="3200" b="1">
                <a:solidFill>
                  <a:srgbClr val="4D4D4D"/>
                </a:solidFill>
                <a:latin typeface="Arial" panose="020B0604020202020204" pitchFamily="34" charset="0"/>
                <a:ea typeface="黑体" panose="02010609060101010101" pitchFamily="49" charset="-122"/>
              </a:defRPr>
            </a:lvl6pPr>
            <a:lvl7pPr marL="2971800" indent="-228600" eaLnBrk="0" fontAlgn="base" hangingPunct="0">
              <a:spcBef>
                <a:spcPct val="0"/>
              </a:spcBef>
              <a:spcAft>
                <a:spcPct val="0"/>
              </a:spcAft>
              <a:defRPr sz="3200" b="1">
                <a:solidFill>
                  <a:srgbClr val="4D4D4D"/>
                </a:solidFill>
                <a:latin typeface="Arial" panose="020B0604020202020204" pitchFamily="34" charset="0"/>
                <a:ea typeface="黑体" panose="02010609060101010101" pitchFamily="49" charset="-122"/>
              </a:defRPr>
            </a:lvl7pPr>
            <a:lvl8pPr marL="3429000" indent="-228600" eaLnBrk="0" fontAlgn="base" hangingPunct="0">
              <a:spcBef>
                <a:spcPct val="0"/>
              </a:spcBef>
              <a:spcAft>
                <a:spcPct val="0"/>
              </a:spcAft>
              <a:defRPr sz="3200" b="1">
                <a:solidFill>
                  <a:srgbClr val="4D4D4D"/>
                </a:solidFill>
                <a:latin typeface="Arial" panose="020B0604020202020204" pitchFamily="34" charset="0"/>
                <a:ea typeface="黑体" panose="02010609060101010101" pitchFamily="49" charset="-122"/>
              </a:defRPr>
            </a:lvl8pPr>
            <a:lvl9pPr marL="3886200" indent="-228600" eaLnBrk="0" fontAlgn="base" hangingPunct="0">
              <a:spcBef>
                <a:spcPct val="0"/>
              </a:spcBef>
              <a:spcAft>
                <a:spcPct val="0"/>
              </a:spcAft>
              <a:defRPr sz="3200" b="1">
                <a:solidFill>
                  <a:srgbClr val="4D4D4D"/>
                </a:solidFill>
                <a:latin typeface="Arial" panose="020B0604020202020204" pitchFamily="34" charset="0"/>
                <a:ea typeface="黑体" panose="02010609060101010101" pitchFamily="49" charset="-122"/>
              </a:defRPr>
            </a:lvl9pPr>
          </a:lstStyle>
          <a:p>
            <a:pPr algn="ctr"/>
            <a:r>
              <a:rPr lang="zh-CN" altLang="en-US" sz="2800" dirty="0">
                <a:latin typeface="黑体" panose="02010609060101010101" pitchFamily="49" charset="-122"/>
                <a:ea typeface="黑体" panose="02010609060101010101" pitchFamily="49" charset="-122"/>
                <a:sym typeface="+mn-lt"/>
              </a:rPr>
              <a:t>课前导读</a:t>
            </a:r>
            <a:endParaRPr lang="en-US" altLang="zh-CN" sz="2800" dirty="0">
              <a:latin typeface="黑体" panose="02010609060101010101" pitchFamily="49" charset="-122"/>
              <a:ea typeface="黑体" panose="02010609060101010101" pitchFamily="49" charset="-122"/>
              <a:sym typeface="+mn-lt"/>
            </a:endParaRPr>
          </a:p>
        </p:txBody>
      </p:sp>
      <p:sp>
        <p:nvSpPr>
          <p:cNvPr id="37" name="îsľíḋè"/>
          <p:cNvSpPr/>
          <p:nvPr/>
        </p:nvSpPr>
        <p:spPr bwMode="auto">
          <a:xfrm>
            <a:off x="5382336" y="1224236"/>
            <a:ext cx="745851" cy="600494"/>
          </a:xfrm>
          <a:prstGeom prst="ellipse">
            <a:avLst/>
          </a:prstGeom>
          <a:solidFill>
            <a:srgbClr val="607B74"/>
          </a:solidFill>
          <a:ln w="2857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3200" b="1" dirty="0">
                <a:latin typeface="黑体" panose="02010609060101010101" pitchFamily="49" charset="-122"/>
                <a:ea typeface="黑体" panose="02010609060101010101" pitchFamily="49" charset="-122"/>
                <a:cs typeface="+mn-ea"/>
                <a:sym typeface="+mn-lt"/>
              </a:rPr>
              <a:t>1</a:t>
            </a:r>
            <a:endParaRPr lang="zh-CN" altLang="en-US" sz="3200" b="1" dirty="0">
              <a:latin typeface="黑体" panose="02010609060101010101" pitchFamily="49" charset="-122"/>
              <a:ea typeface="黑体" panose="02010609060101010101" pitchFamily="49" charset="-122"/>
              <a:cs typeface="+mn-ea"/>
              <a:sym typeface="+mn-lt"/>
            </a:endParaRPr>
          </a:p>
        </p:txBody>
      </p:sp>
      <p:sp>
        <p:nvSpPr>
          <p:cNvPr id="38" name="iṥḻîḑê"/>
          <p:cNvSpPr txBox="1"/>
          <p:nvPr/>
        </p:nvSpPr>
        <p:spPr>
          <a:xfrm>
            <a:off x="3214755" y="2251044"/>
            <a:ext cx="2167581" cy="1200329"/>
          </a:xfrm>
          <a:prstGeom prst="rect">
            <a:avLst/>
          </a:prstGeom>
          <a:noFill/>
        </p:spPr>
        <p:txBody>
          <a:bodyPr wrap="none" rtlCol="0">
            <a:spAutoFit/>
          </a:bodyPr>
          <a:lstStyle/>
          <a:p>
            <a:pPr algn="ctr"/>
            <a:r>
              <a:rPr lang="zh-CN" altLang="en-US" sz="4400" b="1" dirty="0">
                <a:solidFill>
                  <a:srgbClr val="607B74"/>
                </a:solidFill>
                <a:latin typeface="黑体" panose="02010609060101010101" pitchFamily="49" charset="-122"/>
                <a:ea typeface="黑体" panose="02010609060101010101" pitchFamily="49" charset="-122"/>
                <a:cs typeface="+mn-ea"/>
                <a:sym typeface="+mn-lt"/>
              </a:rPr>
              <a:t> 目 录 </a:t>
            </a:r>
            <a:endParaRPr lang="en-US" altLang="zh-CN" sz="4400" b="1" dirty="0">
              <a:solidFill>
                <a:srgbClr val="607B74"/>
              </a:solidFill>
              <a:latin typeface="黑体" panose="02010609060101010101" pitchFamily="49" charset="-122"/>
              <a:ea typeface="黑体" panose="02010609060101010101" pitchFamily="49" charset="-122"/>
              <a:cs typeface="+mn-ea"/>
              <a:sym typeface="+mn-lt"/>
            </a:endParaRPr>
          </a:p>
          <a:p>
            <a:pPr algn="ctr"/>
            <a:r>
              <a:rPr lang="tr-TR" sz="2800" b="1" dirty="0">
                <a:solidFill>
                  <a:srgbClr val="607B74"/>
                </a:solidFill>
                <a:latin typeface="黑体" panose="02010609060101010101" pitchFamily="49" charset="-122"/>
                <a:ea typeface="黑体" panose="02010609060101010101" pitchFamily="49" charset="-122"/>
                <a:cs typeface="+mn-ea"/>
                <a:sym typeface="+mn-lt"/>
              </a:rPr>
              <a:t>CONTENTS</a:t>
            </a:r>
          </a:p>
        </p:txBody>
      </p:sp>
      <p:sp>
        <p:nvSpPr>
          <p:cNvPr id="39" name="îṥḻîḋè"/>
          <p:cNvSpPr txBox="1"/>
          <p:nvPr/>
        </p:nvSpPr>
        <p:spPr bwMode="auto">
          <a:xfrm>
            <a:off x="6235037" y="2134293"/>
            <a:ext cx="2560151" cy="600494"/>
          </a:xfrm>
          <a:prstGeom prst="roundRect">
            <a:avLst>
              <a:gd name="adj" fmla="val 50000"/>
            </a:avLst>
          </a:prstGeom>
          <a:solidFill>
            <a:srgbClr val="607B74"/>
          </a:solidFill>
        </p:spPr>
        <p:txBody>
          <a:bodyPr wrap="square" anchor="ctr">
            <a:noAutofit/>
          </a:bodyPr>
          <a:lstStyle>
            <a:defPPr>
              <a:defRPr lang="zh-CN"/>
            </a:defPPr>
            <a:lvl1pPr>
              <a:defRPr sz="1600" b="1">
                <a:solidFill>
                  <a:schemeClr val="bg1"/>
                </a:solidFill>
                <a:latin typeface="Arial" panose="020B0604020202020204" pitchFamily="34" charset="0"/>
                <a:ea typeface="微软雅黑" panose="020B0503020204020204" pitchFamily="34" charset="-122"/>
                <a:cs typeface="+mn-ea"/>
              </a:defRPr>
            </a:lvl1pPr>
            <a:lvl2pPr marL="742950" indent="-285750">
              <a:defRPr sz="3200" b="1">
                <a:solidFill>
                  <a:srgbClr val="4D4D4D"/>
                </a:solidFill>
                <a:latin typeface="Arial" panose="020B0604020202020204" pitchFamily="34" charset="0"/>
                <a:ea typeface="黑体" panose="02010609060101010101" pitchFamily="49" charset="-122"/>
              </a:defRPr>
            </a:lvl2pPr>
            <a:lvl3pPr marL="1143000" indent="-228600">
              <a:defRPr sz="3200" b="1">
                <a:solidFill>
                  <a:srgbClr val="4D4D4D"/>
                </a:solidFill>
                <a:latin typeface="Arial" panose="020B0604020202020204" pitchFamily="34" charset="0"/>
                <a:ea typeface="黑体" panose="02010609060101010101" pitchFamily="49" charset="-122"/>
              </a:defRPr>
            </a:lvl3pPr>
            <a:lvl4pPr marL="1600200" indent="-228600">
              <a:defRPr sz="3200" b="1">
                <a:solidFill>
                  <a:srgbClr val="4D4D4D"/>
                </a:solidFill>
                <a:latin typeface="Arial" panose="020B0604020202020204" pitchFamily="34" charset="0"/>
                <a:ea typeface="黑体" panose="02010609060101010101" pitchFamily="49" charset="-122"/>
              </a:defRPr>
            </a:lvl4pPr>
            <a:lvl5pPr marL="2057400" indent="-228600">
              <a:defRPr sz="3200" b="1">
                <a:solidFill>
                  <a:srgbClr val="4D4D4D"/>
                </a:solidFill>
                <a:latin typeface="Arial" panose="020B0604020202020204" pitchFamily="34" charset="0"/>
                <a:ea typeface="黑体" panose="02010609060101010101" pitchFamily="49" charset="-122"/>
              </a:defRPr>
            </a:lvl5pPr>
            <a:lvl6pPr marL="2514600" indent="-228600" eaLnBrk="0" fontAlgn="base" hangingPunct="0">
              <a:spcBef>
                <a:spcPct val="0"/>
              </a:spcBef>
              <a:spcAft>
                <a:spcPct val="0"/>
              </a:spcAft>
              <a:defRPr sz="3200" b="1">
                <a:solidFill>
                  <a:srgbClr val="4D4D4D"/>
                </a:solidFill>
                <a:latin typeface="Arial" panose="020B0604020202020204" pitchFamily="34" charset="0"/>
                <a:ea typeface="黑体" panose="02010609060101010101" pitchFamily="49" charset="-122"/>
              </a:defRPr>
            </a:lvl6pPr>
            <a:lvl7pPr marL="2971800" indent="-228600" eaLnBrk="0" fontAlgn="base" hangingPunct="0">
              <a:spcBef>
                <a:spcPct val="0"/>
              </a:spcBef>
              <a:spcAft>
                <a:spcPct val="0"/>
              </a:spcAft>
              <a:defRPr sz="3200" b="1">
                <a:solidFill>
                  <a:srgbClr val="4D4D4D"/>
                </a:solidFill>
                <a:latin typeface="Arial" panose="020B0604020202020204" pitchFamily="34" charset="0"/>
                <a:ea typeface="黑体" panose="02010609060101010101" pitchFamily="49" charset="-122"/>
              </a:defRPr>
            </a:lvl7pPr>
            <a:lvl8pPr marL="3429000" indent="-228600" eaLnBrk="0" fontAlgn="base" hangingPunct="0">
              <a:spcBef>
                <a:spcPct val="0"/>
              </a:spcBef>
              <a:spcAft>
                <a:spcPct val="0"/>
              </a:spcAft>
              <a:defRPr sz="3200" b="1">
                <a:solidFill>
                  <a:srgbClr val="4D4D4D"/>
                </a:solidFill>
                <a:latin typeface="Arial" panose="020B0604020202020204" pitchFamily="34" charset="0"/>
                <a:ea typeface="黑体" panose="02010609060101010101" pitchFamily="49" charset="-122"/>
              </a:defRPr>
            </a:lvl8pPr>
            <a:lvl9pPr marL="3886200" indent="-228600" eaLnBrk="0" fontAlgn="base" hangingPunct="0">
              <a:spcBef>
                <a:spcPct val="0"/>
              </a:spcBef>
              <a:spcAft>
                <a:spcPct val="0"/>
              </a:spcAft>
              <a:defRPr sz="3200" b="1">
                <a:solidFill>
                  <a:srgbClr val="4D4D4D"/>
                </a:solidFill>
                <a:latin typeface="Arial" panose="020B0604020202020204" pitchFamily="34" charset="0"/>
                <a:ea typeface="黑体" panose="02010609060101010101" pitchFamily="49" charset="-122"/>
              </a:defRPr>
            </a:lvl9pPr>
          </a:lstStyle>
          <a:p>
            <a:pPr algn="ctr"/>
            <a:r>
              <a:rPr lang="zh-CN" altLang="en-US" sz="2800" dirty="0">
                <a:latin typeface="黑体" panose="02010609060101010101" pitchFamily="49" charset="-122"/>
                <a:ea typeface="黑体" panose="02010609060101010101" pitchFamily="49" charset="-122"/>
                <a:sym typeface="+mn-lt"/>
              </a:rPr>
              <a:t>字词积累</a:t>
            </a:r>
            <a:endParaRPr lang="en-US" altLang="zh-CN" sz="2800" dirty="0">
              <a:latin typeface="黑体" panose="02010609060101010101" pitchFamily="49" charset="-122"/>
              <a:ea typeface="黑体" panose="02010609060101010101" pitchFamily="49" charset="-122"/>
              <a:sym typeface="+mn-lt"/>
            </a:endParaRPr>
          </a:p>
        </p:txBody>
      </p:sp>
      <p:sp>
        <p:nvSpPr>
          <p:cNvPr id="40" name="îsľíḋè"/>
          <p:cNvSpPr/>
          <p:nvPr/>
        </p:nvSpPr>
        <p:spPr bwMode="auto">
          <a:xfrm>
            <a:off x="5382336" y="2134293"/>
            <a:ext cx="745851" cy="600494"/>
          </a:xfrm>
          <a:prstGeom prst="ellipse">
            <a:avLst/>
          </a:prstGeom>
          <a:solidFill>
            <a:srgbClr val="607B74"/>
          </a:solidFill>
          <a:ln w="2857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3200" b="1" dirty="0">
                <a:latin typeface="黑体" panose="02010609060101010101" pitchFamily="49" charset="-122"/>
                <a:ea typeface="黑体" panose="02010609060101010101" pitchFamily="49" charset="-122"/>
                <a:cs typeface="+mn-ea"/>
                <a:sym typeface="+mn-lt"/>
              </a:rPr>
              <a:t>2</a:t>
            </a:r>
            <a:endParaRPr lang="zh-CN" altLang="en-US" sz="3200" b="1" dirty="0">
              <a:latin typeface="黑体" panose="02010609060101010101" pitchFamily="49" charset="-122"/>
              <a:ea typeface="黑体" panose="02010609060101010101" pitchFamily="49" charset="-122"/>
              <a:cs typeface="+mn-ea"/>
              <a:sym typeface="+mn-lt"/>
            </a:endParaRPr>
          </a:p>
        </p:txBody>
      </p:sp>
      <p:sp>
        <p:nvSpPr>
          <p:cNvPr id="41" name="îṥḻîḋè"/>
          <p:cNvSpPr txBox="1"/>
          <p:nvPr/>
        </p:nvSpPr>
        <p:spPr bwMode="auto">
          <a:xfrm>
            <a:off x="6235037" y="3079448"/>
            <a:ext cx="2560151" cy="600494"/>
          </a:xfrm>
          <a:prstGeom prst="roundRect">
            <a:avLst>
              <a:gd name="adj" fmla="val 50000"/>
            </a:avLst>
          </a:prstGeom>
          <a:solidFill>
            <a:srgbClr val="607B74"/>
          </a:solidFill>
        </p:spPr>
        <p:txBody>
          <a:bodyPr wrap="square" anchor="ctr">
            <a:noAutofit/>
          </a:bodyPr>
          <a:lstStyle>
            <a:defPPr>
              <a:defRPr lang="zh-CN"/>
            </a:defPPr>
            <a:lvl1pPr>
              <a:defRPr sz="1600" b="1">
                <a:solidFill>
                  <a:schemeClr val="bg1"/>
                </a:solidFill>
                <a:latin typeface="Arial" panose="020B0604020202020204" pitchFamily="34" charset="0"/>
                <a:ea typeface="微软雅黑" panose="020B0503020204020204" pitchFamily="34" charset="-122"/>
                <a:cs typeface="+mn-ea"/>
              </a:defRPr>
            </a:lvl1pPr>
            <a:lvl2pPr marL="742950" indent="-285750">
              <a:defRPr sz="3200" b="1">
                <a:solidFill>
                  <a:srgbClr val="4D4D4D"/>
                </a:solidFill>
                <a:latin typeface="Arial" panose="020B0604020202020204" pitchFamily="34" charset="0"/>
                <a:ea typeface="黑体" panose="02010609060101010101" pitchFamily="49" charset="-122"/>
              </a:defRPr>
            </a:lvl2pPr>
            <a:lvl3pPr marL="1143000" indent="-228600">
              <a:defRPr sz="3200" b="1">
                <a:solidFill>
                  <a:srgbClr val="4D4D4D"/>
                </a:solidFill>
                <a:latin typeface="Arial" panose="020B0604020202020204" pitchFamily="34" charset="0"/>
                <a:ea typeface="黑体" panose="02010609060101010101" pitchFamily="49" charset="-122"/>
              </a:defRPr>
            </a:lvl3pPr>
            <a:lvl4pPr marL="1600200" indent="-228600">
              <a:defRPr sz="3200" b="1">
                <a:solidFill>
                  <a:srgbClr val="4D4D4D"/>
                </a:solidFill>
                <a:latin typeface="Arial" panose="020B0604020202020204" pitchFamily="34" charset="0"/>
                <a:ea typeface="黑体" panose="02010609060101010101" pitchFamily="49" charset="-122"/>
              </a:defRPr>
            </a:lvl4pPr>
            <a:lvl5pPr marL="2057400" indent="-228600">
              <a:defRPr sz="3200" b="1">
                <a:solidFill>
                  <a:srgbClr val="4D4D4D"/>
                </a:solidFill>
                <a:latin typeface="Arial" panose="020B0604020202020204" pitchFamily="34" charset="0"/>
                <a:ea typeface="黑体" panose="02010609060101010101" pitchFamily="49" charset="-122"/>
              </a:defRPr>
            </a:lvl5pPr>
            <a:lvl6pPr marL="2514600" indent="-228600" eaLnBrk="0" fontAlgn="base" hangingPunct="0">
              <a:spcBef>
                <a:spcPct val="0"/>
              </a:spcBef>
              <a:spcAft>
                <a:spcPct val="0"/>
              </a:spcAft>
              <a:defRPr sz="3200" b="1">
                <a:solidFill>
                  <a:srgbClr val="4D4D4D"/>
                </a:solidFill>
                <a:latin typeface="Arial" panose="020B0604020202020204" pitchFamily="34" charset="0"/>
                <a:ea typeface="黑体" panose="02010609060101010101" pitchFamily="49" charset="-122"/>
              </a:defRPr>
            </a:lvl6pPr>
            <a:lvl7pPr marL="2971800" indent="-228600" eaLnBrk="0" fontAlgn="base" hangingPunct="0">
              <a:spcBef>
                <a:spcPct val="0"/>
              </a:spcBef>
              <a:spcAft>
                <a:spcPct val="0"/>
              </a:spcAft>
              <a:defRPr sz="3200" b="1">
                <a:solidFill>
                  <a:srgbClr val="4D4D4D"/>
                </a:solidFill>
                <a:latin typeface="Arial" panose="020B0604020202020204" pitchFamily="34" charset="0"/>
                <a:ea typeface="黑体" panose="02010609060101010101" pitchFamily="49" charset="-122"/>
              </a:defRPr>
            </a:lvl7pPr>
            <a:lvl8pPr marL="3429000" indent="-228600" eaLnBrk="0" fontAlgn="base" hangingPunct="0">
              <a:spcBef>
                <a:spcPct val="0"/>
              </a:spcBef>
              <a:spcAft>
                <a:spcPct val="0"/>
              </a:spcAft>
              <a:defRPr sz="3200" b="1">
                <a:solidFill>
                  <a:srgbClr val="4D4D4D"/>
                </a:solidFill>
                <a:latin typeface="Arial" panose="020B0604020202020204" pitchFamily="34" charset="0"/>
                <a:ea typeface="黑体" panose="02010609060101010101" pitchFamily="49" charset="-122"/>
              </a:defRPr>
            </a:lvl8pPr>
            <a:lvl9pPr marL="3886200" indent="-228600" eaLnBrk="0" fontAlgn="base" hangingPunct="0">
              <a:spcBef>
                <a:spcPct val="0"/>
              </a:spcBef>
              <a:spcAft>
                <a:spcPct val="0"/>
              </a:spcAft>
              <a:defRPr sz="3200" b="1">
                <a:solidFill>
                  <a:srgbClr val="4D4D4D"/>
                </a:solidFill>
                <a:latin typeface="Arial" panose="020B0604020202020204" pitchFamily="34" charset="0"/>
                <a:ea typeface="黑体" panose="02010609060101010101" pitchFamily="49" charset="-122"/>
              </a:defRPr>
            </a:lvl9pPr>
          </a:lstStyle>
          <a:p>
            <a:pPr algn="ctr"/>
            <a:r>
              <a:rPr lang="zh-CN" altLang="en-US" sz="2800" dirty="0">
                <a:latin typeface="黑体" panose="02010609060101010101" pitchFamily="49" charset="-122"/>
                <a:ea typeface="黑体" panose="02010609060101010101" pitchFamily="49" charset="-122"/>
                <a:sym typeface="+mn-lt"/>
              </a:rPr>
              <a:t>课文赏析</a:t>
            </a:r>
            <a:endParaRPr lang="en-US" altLang="zh-CN" sz="2800" dirty="0">
              <a:latin typeface="黑体" panose="02010609060101010101" pitchFamily="49" charset="-122"/>
              <a:ea typeface="黑体" panose="02010609060101010101" pitchFamily="49" charset="-122"/>
              <a:sym typeface="+mn-lt"/>
            </a:endParaRPr>
          </a:p>
        </p:txBody>
      </p:sp>
      <p:sp>
        <p:nvSpPr>
          <p:cNvPr id="42" name="îsľíḋè"/>
          <p:cNvSpPr/>
          <p:nvPr/>
        </p:nvSpPr>
        <p:spPr bwMode="auto">
          <a:xfrm>
            <a:off x="5382336" y="3079448"/>
            <a:ext cx="745851" cy="600494"/>
          </a:xfrm>
          <a:prstGeom prst="ellipse">
            <a:avLst/>
          </a:prstGeom>
          <a:solidFill>
            <a:srgbClr val="607B74"/>
          </a:solidFill>
          <a:ln w="2857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3200" b="1" dirty="0">
                <a:latin typeface="黑体" panose="02010609060101010101" pitchFamily="49" charset="-122"/>
                <a:ea typeface="黑体" panose="02010609060101010101" pitchFamily="49" charset="-122"/>
                <a:cs typeface="+mn-ea"/>
                <a:sym typeface="+mn-lt"/>
              </a:rPr>
              <a:t>3</a:t>
            </a:r>
            <a:endParaRPr lang="zh-CN" altLang="en-US" sz="3200" b="1" dirty="0">
              <a:latin typeface="黑体" panose="02010609060101010101" pitchFamily="49" charset="-122"/>
              <a:ea typeface="黑体" panose="02010609060101010101" pitchFamily="49" charset="-122"/>
              <a:cs typeface="+mn-ea"/>
              <a:sym typeface="+mn-lt"/>
            </a:endParaRPr>
          </a:p>
        </p:txBody>
      </p:sp>
      <p:sp>
        <p:nvSpPr>
          <p:cNvPr id="43" name="îṥḻîḋè"/>
          <p:cNvSpPr txBox="1"/>
          <p:nvPr/>
        </p:nvSpPr>
        <p:spPr bwMode="auto">
          <a:xfrm>
            <a:off x="6235037" y="4039749"/>
            <a:ext cx="2560151" cy="600494"/>
          </a:xfrm>
          <a:prstGeom prst="roundRect">
            <a:avLst>
              <a:gd name="adj" fmla="val 50000"/>
            </a:avLst>
          </a:prstGeom>
          <a:solidFill>
            <a:srgbClr val="607B74"/>
          </a:solidFill>
        </p:spPr>
        <p:txBody>
          <a:bodyPr wrap="square" anchor="ctr">
            <a:noAutofit/>
          </a:bodyPr>
          <a:lstStyle>
            <a:defPPr>
              <a:defRPr lang="zh-CN"/>
            </a:defPPr>
            <a:lvl1pPr>
              <a:defRPr sz="1600" b="1">
                <a:solidFill>
                  <a:schemeClr val="bg1"/>
                </a:solidFill>
                <a:latin typeface="Arial" panose="020B0604020202020204" pitchFamily="34" charset="0"/>
                <a:ea typeface="微软雅黑" panose="020B0503020204020204" pitchFamily="34" charset="-122"/>
                <a:cs typeface="+mn-ea"/>
              </a:defRPr>
            </a:lvl1pPr>
            <a:lvl2pPr marL="742950" indent="-285750">
              <a:defRPr sz="3200" b="1">
                <a:solidFill>
                  <a:srgbClr val="4D4D4D"/>
                </a:solidFill>
                <a:latin typeface="Arial" panose="020B0604020202020204" pitchFamily="34" charset="0"/>
                <a:ea typeface="黑体" panose="02010609060101010101" pitchFamily="49" charset="-122"/>
              </a:defRPr>
            </a:lvl2pPr>
            <a:lvl3pPr marL="1143000" indent="-228600">
              <a:defRPr sz="3200" b="1">
                <a:solidFill>
                  <a:srgbClr val="4D4D4D"/>
                </a:solidFill>
                <a:latin typeface="Arial" panose="020B0604020202020204" pitchFamily="34" charset="0"/>
                <a:ea typeface="黑体" panose="02010609060101010101" pitchFamily="49" charset="-122"/>
              </a:defRPr>
            </a:lvl3pPr>
            <a:lvl4pPr marL="1600200" indent="-228600">
              <a:defRPr sz="3200" b="1">
                <a:solidFill>
                  <a:srgbClr val="4D4D4D"/>
                </a:solidFill>
                <a:latin typeface="Arial" panose="020B0604020202020204" pitchFamily="34" charset="0"/>
                <a:ea typeface="黑体" panose="02010609060101010101" pitchFamily="49" charset="-122"/>
              </a:defRPr>
            </a:lvl4pPr>
            <a:lvl5pPr marL="2057400" indent="-228600">
              <a:defRPr sz="3200" b="1">
                <a:solidFill>
                  <a:srgbClr val="4D4D4D"/>
                </a:solidFill>
                <a:latin typeface="Arial" panose="020B0604020202020204" pitchFamily="34" charset="0"/>
                <a:ea typeface="黑体" panose="02010609060101010101" pitchFamily="49" charset="-122"/>
              </a:defRPr>
            </a:lvl5pPr>
            <a:lvl6pPr marL="2514600" indent="-228600" eaLnBrk="0" fontAlgn="base" hangingPunct="0">
              <a:spcBef>
                <a:spcPct val="0"/>
              </a:spcBef>
              <a:spcAft>
                <a:spcPct val="0"/>
              </a:spcAft>
              <a:defRPr sz="3200" b="1">
                <a:solidFill>
                  <a:srgbClr val="4D4D4D"/>
                </a:solidFill>
                <a:latin typeface="Arial" panose="020B0604020202020204" pitchFamily="34" charset="0"/>
                <a:ea typeface="黑体" panose="02010609060101010101" pitchFamily="49" charset="-122"/>
              </a:defRPr>
            </a:lvl6pPr>
            <a:lvl7pPr marL="2971800" indent="-228600" eaLnBrk="0" fontAlgn="base" hangingPunct="0">
              <a:spcBef>
                <a:spcPct val="0"/>
              </a:spcBef>
              <a:spcAft>
                <a:spcPct val="0"/>
              </a:spcAft>
              <a:defRPr sz="3200" b="1">
                <a:solidFill>
                  <a:srgbClr val="4D4D4D"/>
                </a:solidFill>
                <a:latin typeface="Arial" panose="020B0604020202020204" pitchFamily="34" charset="0"/>
                <a:ea typeface="黑体" panose="02010609060101010101" pitchFamily="49" charset="-122"/>
              </a:defRPr>
            </a:lvl7pPr>
            <a:lvl8pPr marL="3429000" indent="-228600" eaLnBrk="0" fontAlgn="base" hangingPunct="0">
              <a:spcBef>
                <a:spcPct val="0"/>
              </a:spcBef>
              <a:spcAft>
                <a:spcPct val="0"/>
              </a:spcAft>
              <a:defRPr sz="3200" b="1">
                <a:solidFill>
                  <a:srgbClr val="4D4D4D"/>
                </a:solidFill>
                <a:latin typeface="Arial" panose="020B0604020202020204" pitchFamily="34" charset="0"/>
                <a:ea typeface="黑体" panose="02010609060101010101" pitchFamily="49" charset="-122"/>
              </a:defRPr>
            </a:lvl8pPr>
            <a:lvl9pPr marL="3886200" indent="-228600" eaLnBrk="0" fontAlgn="base" hangingPunct="0">
              <a:spcBef>
                <a:spcPct val="0"/>
              </a:spcBef>
              <a:spcAft>
                <a:spcPct val="0"/>
              </a:spcAft>
              <a:defRPr sz="3200" b="1">
                <a:solidFill>
                  <a:srgbClr val="4D4D4D"/>
                </a:solidFill>
                <a:latin typeface="Arial" panose="020B0604020202020204" pitchFamily="34" charset="0"/>
                <a:ea typeface="黑体" panose="02010609060101010101" pitchFamily="49" charset="-122"/>
              </a:defRPr>
            </a:lvl9pPr>
          </a:lstStyle>
          <a:p>
            <a:pPr algn="ctr"/>
            <a:r>
              <a:rPr lang="zh-CN" altLang="en-US" sz="2800" dirty="0">
                <a:latin typeface="黑体" panose="02010609060101010101" pitchFamily="49" charset="-122"/>
                <a:ea typeface="黑体" panose="02010609060101010101" pitchFamily="49" charset="-122"/>
                <a:sym typeface="+mn-lt"/>
              </a:rPr>
              <a:t>课文总结</a:t>
            </a:r>
            <a:endParaRPr lang="en-US" altLang="zh-CN" sz="2800" dirty="0">
              <a:latin typeface="黑体" panose="02010609060101010101" pitchFamily="49" charset="-122"/>
              <a:ea typeface="黑体" panose="02010609060101010101" pitchFamily="49" charset="-122"/>
              <a:sym typeface="+mn-lt"/>
            </a:endParaRPr>
          </a:p>
        </p:txBody>
      </p:sp>
      <p:sp>
        <p:nvSpPr>
          <p:cNvPr id="44" name="îsľíḋè"/>
          <p:cNvSpPr/>
          <p:nvPr/>
        </p:nvSpPr>
        <p:spPr bwMode="auto">
          <a:xfrm>
            <a:off x="5382336" y="4039749"/>
            <a:ext cx="745851" cy="600494"/>
          </a:xfrm>
          <a:prstGeom prst="ellipse">
            <a:avLst/>
          </a:prstGeom>
          <a:solidFill>
            <a:srgbClr val="607B74"/>
          </a:solidFill>
          <a:ln w="2857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3200" b="1" dirty="0">
                <a:latin typeface="黑体" panose="02010609060101010101" pitchFamily="49" charset="-122"/>
                <a:ea typeface="黑体" panose="02010609060101010101" pitchFamily="49" charset="-122"/>
                <a:cs typeface="+mn-ea"/>
                <a:sym typeface="+mn-lt"/>
              </a:rPr>
              <a:t>4</a:t>
            </a:r>
            <a:endParaRPr lang="zh-CN" altLang="en-US" sz="3200" b="1" dirty="0">
              <a:latin typeface="黑体" panose="02010609060101010101" pitchFamily="49" charset="-122"/>
              <a:ea typeface="黑体" panose="02010609060101010101" pitchFamily="49" charset="-122"/>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barn(inVertical)">
                                      <p:cBhvr>
                                        <p:cTn id="7" dur="750"/>
                                        <p:tgtEl>
                                          <p:spTgt spid="34"/>
                                        </p:tgtEl>
                                      </p:cBhvr>
                                    </p:animEffect>
                                  </p:childTnLst>
                                </p:cTn>
                              </p:par>
                            </p:childTnLst>
                          </p:cTn>
                        </p:par>
                        <p:par>
                          <p:cTn id="8" fill="hold">
                            <p:stCondLst>
                              <p:cond delay="1000"/>
                            </p:stCondLst>
                            <p:childTnLst>
                              <p:par>
                                <p:cTn id="9" presetID="53" presetClass="entr" presetSubtype="16" fill="hold" grpId="0" nodeType="afterEffect">
                                  <p:stCondLst>
                                    <p:cond delay="0"/>
                                  </p:stCondLst>
                                  <p:childTnLst>
                                    <p:set>
                                      <p:cBhvr>
                                        <p:cTn id="10" dur="1" fill="hold">
                                          <p:stCondLst>
                                            <p:cond delay="0"/>
                                          </p:stCondLst>
                                        </p:cTn>
                                        <p:tgtEl>
                                          <p:spTgt spid="35"/>
                                        </p:tgtEl>
                                        <p:attrNameLst>
                                          <p:attrName>style.visibility</p:attrName>
                                        </p:attrNameLst>
                                      </p:cBhvr>
                                      <p:to>
                                        <p:strVal val="visible"/>
                                      </p:to>
                                    </p:set>
                                    <p:anim calcmode="lin" valueType="num">
                                      <p:cBhvr>
                                        <p:cTn id="11" dur="750" fill="hold"/>
                                        <p:tgtEl>
                                          <p:spTgt spid="35"/>
                                        </p:tgtEl>
                                        <p:attrNameLst>
                                          <p:attrName>ppt_w</p:attrName>
                                        </p:attrNameLst>
                                      </p:cBhvr>
                                      <p:tavLst>
                                        <p:tav tm="0">
                                          <p:val>
                                            <p:fltVal val="0"/>
                                          </p:val>
                                        </p:tav>
                                        <p:tav tm="100000">
                                          <p:val>
                                            <p:strVal val="#ppt_w"/>
                                          </p:val>
                                        </p:tav>
                                      </p:tavLst>
                                    </p:anim>
                                    <p:anim calcmode="lin" valueType="num">
                                      <p:cBhvr>
                                        <p:cTn id="12" dur="750" fill="hold"/>
                                        <p:tgtEl>
                                          <p:spTgt spid="35"/>
                                        </p:tgtEl>
                                        <p:attrNameLst>
                                          <p:attrName>ppt_h</p:attrName>
                                        </p:attrNameLst>
                                      </p:cBhvr>
                                      <p:tavLst>
                                        <p:tav tm="0">
                                          <p:val>
                                            <p:fltVal val="0"/>
                                          </p:val>
                                        </p:tav>
                                        <p:tav tm="100000">
                                          <p:val>
                                            <p:strVal val="#ppt_h"/>
                                          </p:val>
                                        </p:tav>
                                      </p:tavLst>
                                    </p:anim>
                                    <p:animEffect transition="in" filter="fade">
                                      <p:cBhvr>
                                        <p:cTn id="13" dur="750"/>
                                        <p:tgtEl>
                                          <p:spTgt spid="35"/>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1" fill="hold" grpId="0" nodeType="clickEffect">
                                  <p:stCondLst>
                                    <p:cond delay="0"/>
                                  </p:stCondLst>
                                  <p:childTnLst>
                                    <p:set>
                                      <p:cBhvr>
                                        <p:cTn id="17" dur="1" fill="hold">
                                          <p:stCondLst>
                                            <p:cond delay="0"/>
                                          </p:stCondLst>
                                        </p:cTn>
                                        <p:tgtEl>
                                          <p:spTgt spid="38"/>
                                        </p:tgtEl>
                                        <p:attrNameLst>
                                          <p:attrName>style.visibility</p:attrName>
                                        </p:attrNameLst>
                                      </p:cBhvr>
                                      <p:to>
                                        <p:strVal val="visible"/>
                                      </p:to>
                                    </p:set>
                                    <p:anim calcmode="lin" valueType="num">
                                      <p:cBhvr additive="base">
                                        <p:cTn id="18" dur="500" fill="hold"/>
                                        <p:tgtEl>
                                          <p:spTgt spid="38"/>
                                        </p:tgtEl>
                                        <p:attrNameLst>
                                          <p:attrName>ppt_x</p:attrName>
                                        </p:attrNameLst>
                                      </p:cBhvr>
                                      <p:tavLst>
                                        <p:tav tm="0">
                                          <p:val>
                                            <p:strVal val="#ppt_x"/>
                                          </p:val>
                                        </p:tav>
                                        <p:tav tm="100000">
                                          <p:val>
                                            <p:strVal val="#ppt_x"/>
                                          </p:val>
                                        </p:tav>
                                      </p:tavLst>
                                    </p:anim>
                                    <p:anim calcmode="lin" valueType="num">
                                      <p:cBhvr additive="base">
                                        <p:cTn id="19" dur="500" fill="hold"/>
                                        <p:tgtEl>
                                          <p:spTgt spid="38"/>
                                        </p:tgtEl>
                                        <p:attrNameLst>
                                          <p:attrName>ppt_y</p:attrName>
                                        </p:attrNameLst>
                                      </p:cBhvr>
                                      <p:tavLst>
                                        <p:tav tm="0">
                                          <p:val>
                                            <p:strVal val="0-#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2" presetClass="entr" presetSubtype="8" fill="hold" grpId="0" nodeType="clickEffect">
                                  <p:stCondLst>
                                    <p:cond delay="0"/>
                                  </p:stCondLst>
                                  <p:childTnLst>
                                    <p:set>
                                      <p:cBhvr>
                                        <p:cTn id="23" dur="1" fill="hold">
                                          <p:stCondLst>
                                            <p:cond delay="0"/>
                                          </p:stCondLst>
                                        </p:cTn>
                                        <p:tgtEl>
                                          <p:spTgt spid="36"/>
                                        </p:tgtEl>
                                        <p:attrNameLst>
                                          <p:attrName>style.visibility</p:attrName>
                                        </p:attrNameLst>
                                      </p:cBhvr>
                                      <p:to>
                                        <p:strVal val="visible"/>
                                      </p:to>
                                    </p:set>
                                    <p:animEffect transition="in" filter="wipe(left)">
                                      <p:cBhvr>
                                        <p:cTn id="24" dur="500"/>
                                        <p:tgtEl>
                                          <p:spTgt spid="36"/>
                                        </p:tgtEl>
                                      </p:cBhvr>
                                    </p:animEffect>
                                  </p:childTnLst>
                                </p:cTn>
                              </p:par>
                              <p:par>
                                <p:cTn id="25" presetID="22" presetClass="entr" presetSubtype="8" fill="hold" grpId="0" nodeType="withEffect">
                                  <p:stCondLst>
                                    <p:cond delay="0"/>
                                  </p:stCondLst>
                                  <p:childTnLst>
                                    <p:set>
                                      <p:cBhvr>
                                        <p:cTn id="26" dur="1" fill="hold">
                                          <p:stCondLst>
                                            <p:cond delay="0"/>
                                          </p:stCondLst>
                                        </p:cTn>
                                        <p:tgtEl>
                                          <p:spTgt spid="37"/>
                                        </p:tgtEl>
                                        <p:attrNameLst>
                                          <p:attrName>style.visibility</p:attrName>
                                        </p:attrNameLst>
                                      </p:cBhvr>
                                      <p:to>
                                        <p:strVal val="visible"/>
                                      </p:to>
                                    </p:set>
                                    <p:animEffect transition="in" filter="wipe(left)">
                                      <p:cBhvr>
                                        <p:cTn id="27" dur="500"/>
                                        <p:tgtEl>
                                          <p:spTgt spid="37"/>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41"/>
                                        </p:tgtEl>
                                        <p:attrNameLst>
                                          <p:attrName>style.visibility</p:attrName>
                                        </p:attrNameLst>
                                      </p:cBhvr>
                                      <p:to>
                                        <p:strVal val="visible"/>
                                      </p:to>
                                    </p:set>
                                    <p:animEffect transition="in" filter="wipe(left)">
                                      <p:cBhvr>
                                        <p:cTn id="32" dur="500"/>
                                        <p:tgtEl>
                                          <p:spTgt spid="41"/>
                                        </p:tgtEl>
                                      </p:cBhvr>
                                    </p:animEffect>
                                  </p:childTnLst>
                                </p:cTn>
                              </p:par>
                              <p:par>
                                <p:cTn id="33" presetID="22" presetClass="entr" presetSubtype="8" fill="hold" grpId="0" nodeType="withEffect">
                                  <p:stCondLst>
                                    <p:cond delay="0"/>
                                  </p:stCondLst>
                                  <p:childTnLst>
                                    <p:set>
                                      <p:cBhvr>
                                        <p:cTn id="34" dur="1" fill="hold">
                                          <p:stCondLst>
                                            <p:cond delay="0"/>
                                          </p:stCondLst>
                                        </p:cTn>
                                        <p:tgtEl>
                                          <p:spTgt spid="42"/>
                                        </p:tgtEl>
                                        <p:attrNameLst>
                                          <p:attrName>style.visibility</p:attrName>
                                        </p:attrNameLst>
                                      </p:cBhvr>
                                      <p:to>
                                        <p:strVal val="visible"/>
                                      </p:to>
                                    </p:set>
                                    <p:animEffect transition="in" filter="wipe(left)">
                                      <p:cBhvr>
                                        <p:cTn id="35" dur="500"/>
                                        <p:tgtEl>
                                          <p:spTgt spid="42"/>
                                        </p:tgtEl>
                                      </p:cBhvr>
                                    </p:animEffect>
                                  </p:childTnLst>
                                </p:cTn>
                              </p:par>
                            </p:childTnLst>
                          </p:cTn>
                        </p:par>
                      </p:childTnLst>
                    </p:cTn>
                  </p:par>
                  <p:par>
                    <p:cTn id="36" fill="hold">
                      <p:stCondLst>
                        <p:cond delay="indefinite"/>
                      </p:stCondLst>
                      <p:childTnLst>
                        <p:par>
                          <p:cTn id="37" fill="hold">
                            <p:stCondLst>
                              <p:cond delay="0"/>
                            </p:stCondLst>
                            <p:childTnLst>
                              <p:par>
                                <p:cTn id="38" presetID="22" presetClass="entr" presetSubtype="8" fill="hold" grpId="0" nodeType="clickEffect">
                                  <p:stCondLst>
                                    <p:cond delay="0"/>
                                  </p:stCondLst>
                                  <p:childTnLst>
                                    <p:set>
                                      <p:cBhvr>
                                        <p:cTn id="39" dur="1" fill="hold">
                                          <p:stCondLst>
                                            <p:cond delay="0"/>
                                          </p:stCondLst>
                                        </p:cTn>
                                        <p:tgtEl>
                                          <p:spTgt spid="39"/>
                                        </p:tgtEl>
                                        <p:attrNameLst>
                                          <p:attrName>style.visibility</p:attrName>
                                        </p:attrNameLst>
                                      </p:cBhvr>
                                      <p:to>
                                        <p:strVal val="visible"/>
                                      </p:to>
                                    </p:set>
                                    <p:animEffect transition="in" filter="wipe(left)">
                                      <p:cBhvr>
                                        <p:cTn id="40" dur="500"/>
                                        <p:tgtEl>
                                          <p:spTgt spid="39"/>
                                        </p:tgtEl>
                                      </p:cBhvr>
                                    </p:animEffect>
                                  </p:childTnLst>
                                </p:cTn>
                              </p:par>
                              <p:par>
                                <p:cTn id="41" presetID="22" presetClass="entr" presetSubtype="8" fill="hold" grpId="0" nodeType="withEffect">
                                  <p:stCondLst>
                                    <p:cond delay="0"/>
                                  </p:stCondLst>
                                  <p:childTnLst>
                                    <p:set>
                                      <p:cBhvr>
                                        <p:cTn id="42" dur="1" fill="hold">
                                          <p:stCondLst>
                                            <p:cond delay="0"/>
                                          </p:stCondLst>
                                        </p:cTn>
                                        <p:tgtEl>
                                          <p:spTgt spid="40"/>
                                        </p:tgtEl>
                                        <p:attrNameLst>
                                          <p:attrName>style.visibility</p:attrName>
                                        </p:attrNameLst>
                                      </p:cBhvr>
                                      <p:to>
                                        <p:strVal val="visible"/>
                                      </p:to>
                                    </p:set>
                                    <p:animEffect transition="in" filter="wipe(left)">
                                      <p:cBhvr>
                                        <p:cTn id="43" dur="500"/>
                                        <p:tgtEl>
                                          <p:spTgt spid="40"/>
                                        </p:tgtEl>
                                      </p:cBhvr>
                                    </p:animEffect>
                                  </p:childTnLst>
                                </p:cTn>
                              </p:par>
                            </p:childTnLst>
                          </p:cTn>
                        </p:par>
                      </p:childTnLst>
                    </p:cTn>
                  </p:par>
                  <p:par>
                    <p:cTn id="44" fill="hold">
                      <p:stCondLst>
                        <p:cond delay="indefinite"/>
                      </p:stCondLst>
                      <p:childTnLst>
                        <p:par>
                          <p:cTn id="45" fill="hold">
                            <p:stCondLst>
                              <p:cond delay="0"/>
                            </p:stCondLst>
                            <p:childTnLst>
                              <p:par>
                                <p:cTn id="46" presetID="22" presetClass="entr" presetSubtype="8" fill="hold" grpId="0" nodeType="clickEffect">
                                  <p:stCondLst>
                                    <p:cond delay="0"/>
                                  </p:stCondLst>
                                  <p:childTnLst>
                                    <p:set>
                                      <p:cBhvr>
                                        <p:cTn id="47" dur="1" fill="hold">
                                          <p:stCondLst>
                                            <p:cond delay="0"/>
                                          </p:stCondLst>
                                        </p:cTn>
                                        <p:tgtEl>
                                          <p:spTgt spid="43"/>
                                        </p:tgtEl>
                                        <p:attrNameLst>
                                          <p:attrName>style.visibility</p:attrName>
                                        </p:attrNameLst>
                                      </p:cBhvr>
                                      <p:to>
                                        <p:strVal val="visible"/>
                                      </p:to>
                                    </p:set>
                                    <p:animEffect transition="in" filter="wipe(left)">
                                      <p:cBhvr>
                                        <p:cTn id="48" dur="500"/>
                                        <p:tgtEl>
                                          <p:spTgt spid="43"/>
                                        </p:tgtEl>
                                      </p:cBhvr>
                                    </p:animEffect>
                                  </p:childTnLst>
                                </p:cTn>
                              </p:par>
                              <p:par>
                                <p:cTn id="49" presetID="22" presetClass="entr" presetSubtype="8" fill="hold" grpId="0" nodeType="withEffect">
                                  <p:stCondLst>
                                    <p:cond delay="0"/>
                                  </p:stCondLst>
                                  <p:childTnLst>
                                    <p:set>
                                      <p:cBhvr>
                                        <p:cTn id="50" dur="1" fill="hold">
                                          <p:stCondLst>
                                            <p:cond delay="0"/>
                                          </p:stCondLst>
                                        </p:cTn>
                                        <p:tgtEl>
                                          <p:spTgt spid="44"/>
                                        </p:tgtEl>
                                        <p:attrNameLst>
                                          <p:attrName>style.visibility</p:attrName>
                                        </p:attrNameLst>
                                      </p:cBhvr>
                                      <p:to>
                                        <p:strVal val="visible"/>
                                      </p:to>
                                    </p:set>
                                    <p:animEffect transition="in" filter="wipe(left)">
                                      <p:cBhvr>
                                        <p:cTn id="51"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6" grpId="0" animBg="1"/>
      <p:bldP spid="37" grpId="0" animBg="1"/>
      <p:bldP spid="38" grpId="0"/>
      <p:bldP spid="39" grpId="0" animBg="1"/>
      <p:bldP spid="40" grpId="0" animBg="1"/>
      <p:bldP spid="41" grpId="0" animBg="1"/>
      <p:bldP spid="42" grpId="0" animBg="1"/>
      <p:bldP spid="43" grpId="0" animBg="1"/>
      <p:bldP spid="4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240"/>
            <a:ext cx="12190413" cy="6857107"/>
          </a:xfrm>
          <a:prstGeom prst="rect">
            <a:avLst/>
          </a:prstGeom>
        </p:spPr>
      </p:pic>
      <p:sp>
        <p:nvSpPr>
          <p:cNvPr id="12" name="矩形 11"/>
          <p:cNvSpPr/>
          <p:nvPr/>
        </p:nvSpPr>
        <p:spPr>
          <a:xfrm>
            <a:off x="354012" y="342900"/>
            <a:ext cx="11482388" cy="6173786"/>
          </a:xfrm>
          <a:prstGeom prst="rect">
            <a:avLst/>
          </a:prstGeom>
          <a:noFill/>
          <a:ln>
            <a:solidFill>
              <a:srgbClr val="607B7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îṥḻîḋè"/>
          <p:cNvSpPr txBox="1"/>
          <p:nvPr/>
        </p:nvSpPr>
        <p:spPr bwMode="auto">
          <a:xfrm>
            <a:off x="4676774" y="1729956"/>
            <a:ext cx="2990852" cy="600494"/>
          </a:xfrm>
          <a:prstGeom prst="roundRect">
            <a:avLst>
              <a:gd name="adj" fmla="val 50000"/>
            </a:avLst>
          </a:prstGeom>
          <a:solidFill>
            <a:srgbClr val="607B74"/>
          </a:solidFill>
        </p:spPr>
        <p:txBody>
          <a:bodyPr wrap="square" anchor="ctr">
            <a:noAutofit/>
          </a:bodyPr>
          <a:lstStyle>
            <a:defPPr>
              <a:defRPr lang="zh-CN"/>
            </a:defPPr>
            <a:lvl1pPr>
              <a:defRPr sz="1600" b="1">
                <a:solidFill>
                  <a:schemeClr val="bg1"/>
                </a:solidFill>
                <a:latin typeface="Arial" panose="020B0604020202020204" pitchFamily="34" charset="0"/>
                <a:ea typeface="微软雅黑" panose="020B0503020204020204" pitchFamily="34" charset="-122"/>
                <a:cs typeface="+mn-ea"/>
              </a:defRPr>
            </a:lvl1pPr>
            <a:lvl2pPr marL="742950" indent="-285750">
              <a:defRPr sz="3200" b="1">
                <a:solidFill>
                  <a:srgbClr val="4D4D4D"/>
                </a:solidFill>
                <a:latin typeface="Arial" panose="020B0604020202020204" pitchFamily="34" charset="0"/>
                <a:ea typeface="黑体" panose="02010609060101010101" pitchFamily="49" charset="-122"/>
              </a:defRPr>
            </a:lvl2pPr>
            <a:lvl3pPr marL="1143000" indent="-228600">
              <a:defRPr sz="3200" b="1">
                <a:solidFill>
                  <a:srgbClr val="4D4D4D"/>
                </a:solidFill>
                <a:latin typeface="Arial" panose="020B0604020202020204" pitchFamily="34" charset="0"/>
                <a:ea typeface="黑体" panose="02010609060101010101" pitchFamily="49" charset="-122"/>
              </a:defRPr>
            </a:lvl3pPr>
            <a:lvl4pPr marL="1600200" indent="-228600">
              <a:defRPr sz="3200" b="1">
                <a:solidFill>
                  <a:srgbClr val="4D4D4D"/>
                </a:solidFill>
                <a:latin typeface="Arial" panose="020B0604020202020204" pitchFamily="34" charset="0"/>
                <a:ea typeface="黑体" panose="02010609060101010101" pitchFamily="49" charset="-122"/>
              </a:defRPr>
            </a:lvl4pPr>
            <a:lvl5pPr marL="2057400" indent="-228600">
              <a:defRPr sz="3200" b="1">
                <a:solidFill>
                  <a:srgbClr val="4D4D4D"/>
                </a:solidFill>
                <a:latin typeface="Arial" panose="020B0604020202020204" pitchFamily="34" charset="0"/>
                <a:ea typeface="黑体" panose="02010609060101010101" pitchFamily="49" charset="-122"/>
              </a:defRPr>
            </a:lvl5pPr>
            <a:lvl6pPr marL="2514600" indent="-228600" eaLnBrk="0" fontAlgn="base" hangingPunct="0">
              <a:spcBef>
                <a:spcPct val="0"/>
              </a:spcBef>
              <a:spcAft>
                <a:spcPct val="0"/>
              </a:spcAft>
              <a:defRPr sz="3200" b="1">
                <a:solidFill>
                  <a:srgbClr val="4D4D4D"/>
                </a:solidFill>
                <a:latin typeface="Arial" panose="020B0604020202020204" pitchFamily="34" charset="0"/>
                <a:ea typeface="黑体" panose="02010609060101010101" pitchFamily="49" charset="-122"/>
              </a:defRPr>
            </a:lvl6pPr>
            <a:lvl7pPr marL="2971800" indent="-228600" eaLnBrk="0" fontAlgn="base" hangingPunct="0">
              <a:spcBef>
                <a:spcPct val="0"/>
              </a:spcBef>
              <a:spcAft>
                <a:spcPct val="0"/>
              </a:spcAft>
              <a:defRPr sz="3200" b="1">
                <a:solidFill>
                  <a:srgbClr val="4D4D4D"/>
                </a:solidFill>
                <a:latin typeface="Arial" panose="020B0604020202020204" pitchFamily="34" charset="0"/>
                <a:ea typeface="黑体" panose="02010609060101010101" pitchFamily="49" charset="-122"/>
              </a:defRPr>
            </a:lvl7pPr>
            <a:lvl8pPr marL="3429000" indent="-228600" eaLnBrk="0" fontAlgn="base" hangingPunct="0">
              <a:spcBef>
                <a:spcPct val="0"/>
              </a:spcBef>
              <a:spcAft>
                <a:spcPct val="0"/>
              </a:spcAft>
              <a:defRPr sz="3200" b="1">
                <a:solidFill>
                  <a:srgbClr val="4D4D4D"/>
                </a:solidFill>
                <a:latin typeface="Arial" panose="020B0604020202020204" pitchFamily="34" charset="0"/>
                <a:ea typeface="黑体" panose="02010609060101010101" pitchFamily="49" charset="-122"/>
              </a:defRPr>
            </a:lvl8pPr>
            <a:lvl9pPr marL="3886200" indent="-228600" eaLnBrk="0" fontAlgn="base" hangingPunct="0">
              <a:spcBef>
                <a:spcPct val="0"/>
              </a:spcBef>
              <a:spcAft>
                <a:spcPct val="0"/>
              </a:spcAft>
              <a:defRPr sz="3200" b="1">
                <a:solidFill>
                  <a:srgbClr val="4D4D4D"/>
                </a:solidFill>
                <a:latin typeface="Arial" panose="020B0604020202020204" pitchFamily="34" charset="0"/>
                <a:ea typeface="黑体" panose="02010609060101010101" pitchFamily="49" charset="-122"/>
              </a:defRPr>
            </a:lvl9pPr>
          </a:lstStyle>
          <a:p>
            <a:pPr algn="ctr"/>
            <a:r>
              <a:rPr lang="zh-CN" altLang="en-US" sz="3200" spc="300" dirty="0">
                <a:latin typeface="黑体" panose="02010609060101010101" pitchFamily="49" charset="-122"/>
                <a:ea typeface="黑体" panose="02010609060101010101" pitchFamily="49" charset="-122"/>
                <a:sym typeface="+mn-lt"/>
              </a:rPr>
              <a:t>第一部分</a:t>
            </a:r>
            <a:endParaRPr lang="en-US" altLang="zh-CN" sz="3200" spc="300" dirty="0">
              <a:latin typeface="黑体" panose="02010609060101010101" pitchFamily="49" charset="-122"/>
              <a:ea typeface="黑体" panose="02010609060101010101" pitchFamily="49" charset="-122"/>
              <a:sym typeface="+mn-lt"/>
            </a:endParaRPr>
          </a:p>
        </p:txBody>
      </p:sp>
      <p:sp>
        <p:nvSpPr>
          <p:cNvPr id="14" name="矩形 13"/>
          <p:cNvSpPr/>
          <p:nvPr/>
        </p:nvSpPr>
        <p:spPr>
          <a:xfrm>
            <a:off x="4540984" y="2330450"/>
            <a:ext cx="3275256" cy="1015663"/>
          </a:xfrm>
          <a:prstGeom prst="rect">
            <a:avLst/>
          </a:prstGeom>
        </p:spPr>
        <p:txBody>
          <a:bodyPr wrap="none">
            <a:spAutoFit/>
          </a:bodyPr>
          <a:lstStyle/>
          <a:p>
            <a:r>
              <a:rPr lang="zh-CN" altLang="en-US" sz="6000" b="1" dirty="0">
                <a:solidFill>
                  <a:srgbClr val="607B74"/>
                </a:solidFill>
                <a:latin typeface="黑体" panose="02010609060101010101" pitchFamily="49" charset="-122"/>
                <a:ea typeface="黑体" panose="02010609060101010101" pitchFamily="49" charset="-122"/>
                <a:cs typeface="+mn-ea"/>
                <a:sym typeface="+mn-lt"/>
              </a:rPr>
              <a:t>课前导读</a:t>
            </a:r>
          </a:p>
        </p:txBody>
      </p:sp>
      <p:sp>
        <p:nvSpPr>
          <p:cNvPr id="15" name="文本框 14"/>
          <p:cNvSpPr txBox="1"/>
          <p:nvPr/>
        </p:nvSpPr>
        <p:spPr>
          <a:xfrm>
            <a:off x="4653601" y="3320376"/>
            <a:ext cx="3102131" cy="415498"/>
          </a:xfrm>
          <a:prstGeom prst="rect">
            <a:avLst/>
          </a:prstGeom>
          <a:noFill/>
        </p:spPr>
        <p:txBody>
          <a:bodyPr wrap="none" rtlCol="0">
            <a:spAutoFit/>
          </a:bodyPr>
          <a:lstStyle/>
          <a:p>
            <a:r>
              <a:rPr lang="en-US" altLang="zh-CN" sz="700" dirty="0">
                <a:solidFill>
                  <a:schemeClr val="bg1">
                    <a:lumMod val="50000"/>
                  </a:schemeClr>
                </a:solidFill>
                <a:latin typeface="黑体" panose="02010609060101010101" pitchFamily="49" charset="-122"/>
                <a:ea typeface="黑体" panose="02010609060101010101" pitchFamily="49" charset="-122"/>
                <a:cs typeface="+mn-ea"/>
                <a:sym typeface="+mn-lt"/>
              </a:rPr>
              <a:t>The third grade primary school language courseware on Gol prairie</a:t>
            </a:r>
          </a:p>
          <a:p>
            <a:r>
              <a:rPr lang="en-US" altLang="zh-CN" sz="700" dirty="0">
                <a:solidFill>
                  <a:schemeClr val="bg1">
                    <a:lumMod val="50000"/>
                  </a:schemeClr>
                </a:solidFill>
                <a:latin typeface="黑体" panose="02010609060101010101" pitchFamily="49" charset="-122"/>
                <a:ea typeface="黑体" panose="02010609060101010101" pitchFamily="49" charset="-122"/>
                <a:cs typeface="+mn-ea"/>
                <a:sym typeface="+mn-lt"/>
              </a:rPr>
              <a:t>The third grade primary school language courseware on Gol prairie</a:t>
            </a:r>
            <a:endParaRPr lang="zh-CN" altLang="en-US" sz="700" dirty="0">
              <a:solidFill>
                <a:schemeClr val="bg1">
                  <a:lumMod val="50000"/>
                </a:schemeClr>
              </a:solidFill>
              <a:latin typeface="黑体" panose="02010609060101010101" pitchFamily="49" charset="-122"/>
              <a:ea typeface="黑体" panose="02010609060101010101" pitchFamily="49" charset="-122"/>
              <a:cs typeface="+mn-ea"/>
              <a:sym typeface="+mn-lt"/>
            </a:endParaRPr>
          </a:p>
          <a:p>
            <a:r>
              <a:rPr lang="en-US" altLang="zh-CN" sz="700" dirty="0">
                <a:solidFill>
                  <a:schemeClr val="bg1">
                    <a:lumMod val="50000"/>
                  </a:schemeClr>
                </a:solidFill>
                <a:latin typeface="黑体" panose="02010609060101010101" pitchFamily="49" charset="-122"/>
                <a:ea typeface="黑体" panose="02010609060101010101" pitchFamily="49" charset="-122"/>
                <a:cs typeface="+mn-ea"/>
                <a:sym typeface="+mn-lt"/>
              </a:rPr>
              <a:t>The third grade primary school language courseware on Gol prairie</a:t>
            </a:r>
            <a:endParaRPr lang="zh-CN" altLang="en-US" sz="700" dirty="0">
              <a:solidFill>
                <a:schemeClr val="bg1">
                  <a:lumMod val="50000"/>
                </a:schemeClr>
              </a:solidFill>
              <a:latin typeface="黑体" panose="02010609060101010101" pitchFamily="49" charset="-122"/>
              <a:ea typeface="黑体" panose="02010609060101010101" pitchFamily="49" charset="-122"/>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750"/>
                                        <p:tgtEl>
                                          <p:spTgt spid="7"/>
                                        </p:tgtEl>
                                      </p:cBhvr>
                                    </p:animEffect>
                                  </p:childTnLst>
                                </p:cTn>
                              </p:par>
                            </p:childTnLst>
                          </p:cTn>
                        </p:par>
                        <p:par>
                          <p:cTn id="8" fill="hold">
                            <p:stCondLst>
                              <p:cond delay="1000"/>
                            </p:stCondLst>
                            <p:childTnLst>
                              <p:par>
                                <p:cTn id="9" presetID="53" presetClass="entr" presetSubtype="16"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p:cTn id="11" dur="750" fill="hold"/>
                                        <p:tgtEl>
                                          <p:spTgt spid="12"/>
                                        </p:tgtEl>
                                        <p:attrNameLst>
                                          <p:attrName>ppt_w</p:attrName>
                                        </p:attrNameLst>
                                      </p:cBhvr>
                                      <p:tavLst>
                                        <p:tav tm="0">
                                          <p:val>
                                            <p:fltVal val="0"/>
                                          </p:val>
                                        </p:tav>
                                        <p:tav tm="100000">
                                          <p:val>
                                            <p:strVal val="#ppt_w"/>
                                          </p:val>
                                        </p:tav>
                                      </p:tavLst>
                                    </p:anim>
                                    <p:anim calcmode="lin" valueType="num">
                                      <p:cBhvr>
                                        <p:cTn id="12" dur="750" fill="hold"/>
                                        <p:tgtEl>
                                          <p:spTgt spid="12"/>
                                        </p:tgtEl>
                                        <p:attrNameLst>
                                          <p:attrName>ppt_h</p:attrName>
                                        </p:attrNameLst>
                                      </p:cBhvr>
                                      <p:tavLst>
                                        <p:tav tm="0">
                                          <p:val>
                                            <p:fltVal val="0"/>
                                          </p:val>
                                        </p:tav>
                                        <p:tav tm="100000">
                                          <p:val>
                                            <p:strVal val="#ppt_h"/>
                                          </p:val>
                                        </p:tav>
                                      </p:tavLst>
                                    </p:anim>
                                    <p:animEffect transition="in" filter="fade">
                                      <p:cBhvr>
                                        <p:cTn id="13" dur="750"/>
                                        <p:tgtEl>
                                          <p:spTgt spid="12"/>
                                        </p:tgtEl>
                                      </p:cBhvr>
                                    </p:animEffect>
                                  </p:childTnLst>
                                </p:cTn>
                              </p:par>
                            </p:childTnLst>
                          </p:cTn>
                        </p:par>
                        <p:par>
                          <p:cTn id="14" fill="hold">
                            <p:stCondLst>
                              <p:cond delay="2000"/>
                            </p:stCondLst>
                            <p:childTnLst>
                              <p:par>
                                <p:cTn id="15" presetID="22" presetClass="entr" presetSubtype="1" fill="hold" grpId="0" nodeType="after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wipe(up)">
                                      <p:cBhvr>
                                        <p:cTn id="17" dur="500"/>
                                        <p:tgtEl>
                                          <p:spTgt spid="13"/>
                                        </p:tgtEl>
                                      </p:cBhvr>
                                    </p:animEffect>
                                  </p:childTnLst>
                                </p:cTn>
                              </p:par>
                            </p:childTnLst>
                          </p:cTn>
                        </p:par>
                        <p:par>
                          <p:cTn id="18" fill="hold">
                            <p:stCondLst>
                              <p:cond delay="2500"/>
                            </p:stCondLst>
                            <p:childTnLst>
                              <p:par>
                                <p:cTn id="19" presetID="14" presetClass="entr" presetSubtype="10" fill="hold" grpId="0" nodeType="after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randombar(horizontal)">
                                      <p:cBhvr>
                                        <p:cTn id="21" dur="500"/>
                                        <p:tgtEl>
                                          <p:spTgt spid="14"/>
                                        </p:tgtEl>
                                      </p:cBhvr>
                                    </p:animEffect>
                                  </p:childTnLst>
                                </p:cTn>
                              </p:par>
                            </p:childTnLst>
                          </p:cTn>
                        </p:par>
                        <p:par>
                          <p:cTn id="22" fill="hold">
                            <p:stCondLst>
                              <p:cond delay="3000"/>
                            </p:stCondLst>
                            <p:childTnLst>
                              <p:par>
                                <p:cTn id="23" presetID="41" presetClass="entr" presetSubtype="0" fill="hold" grpId="0" nodeType="afterEffect">
                                  <p:stCondLst>
                                    <p:cond delay="0"/>
                                  </p:stCondLst>
                                  <p:iterate type="lt">
                                    <p:tmPct val="10000"/>
                                  </p:iterate>
                                  <p:childTnLst>
                                    <p:set>
                                      <p:cBhvr>
                                        <p:cTn id="24" dur="1" fill="hold">
                                          <p:stCondLst>
                                            <p:cond delay="0"/>
                                          </p:stCondLst>
                                        </p:cTn>
                                        <p:tgtEl>
                                          <p:spTgt spid="15">
                                            <p:txEl>
                                              <p:pRg st="0" end="0"/>
                                            </p:txEl>
                                          </p:spTgt>
                                        </p:tgtEl>
                                        <p:attrNameLst>
                                          <p:attrName>style.visibility</p:attrName>
                                        </p:attrNameLst>
                                      </p:cBhvr>
                                      <p:to>
                                        <p:strVal val="visible"/>
                                      </p:to>
                                    </p:set>
                                    <p:anim calcmode="lin" valueType="num">
                                      <p:cBhvr>
                                        <p:cTn id="25" dur="500" fill="hold"/>
                                        <p:tgtEl>
                                          <p:spTgt spid="1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15">
                                            <p:txEl>
                                              <p:pRg st="0" end="0"/>
                                            </p:txEl>
                                          </p:spTgt>
                                        </p:tgtEl>
                                        <p:attrNameLst>
                                          <p:attrName>ppt_y</p:attrName>
                                        </p:attrNameLst>
                                      </p:cBhvr>
                                      <p:tavLst>
                                        <p:tav tm="0">
                                          <p:val>
                                            <p:strVal val="#ppt_y"/>
                                          </p:val>
                                        </p:tav>
                                        <p:tav tm="100000">
                                          <p:val>
                                            <p:strVal val="#ppt_y"/>
                                          </p:val>
                                        </p:tav>
                                      </p:tavLst>
                                    </p:anim>
                                    <p:anim calcmode="lin" valueType="num">
                                      <p:cBhvr>
                                        <p:cTn id="27" dur="500" fill="hold"/>
                                        <p:tgtEl>
                                          <p:spTgt spid="1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1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15">
                                            <p:txEl>
                                              <p:pRg st="0" end="0"/>
                                            </p:txEl>
                                          </p:spTgt>
                                        </p:tgtEl>
                                      </p:cBhvr>
                                    </p:animEffect>
                                  </p:childTnLst>
                                </p:cTn>
                              </p:par>
                            </p:childTnLst>
                          </p:cTn>
                        </p:par>
                        <p:par>
                          <p:cTn id="30" fill="hold">
                            <p:stCondLst>
                              <p:cond delay="5449"/>
                            </p:stCondLst>
                            <p:childTnLst>
                              <p:par>
                                <p:cTn id="31" presetID="41" presetClass="entr" presetSubtype="0" fill="hold" grpId="0" nodeType="afterEffect">
                                  <p:stCondLst>
                                    <p:cond delay="0"/>
                                  </p:stCondLst>
                                  <p:iterate type="lt">
                                    <p:tmPct val="10000"/>
                                  </p:iterate>
                                  <p:childTnLst>
                                    <p:set>
                                      <p:cBhvr>
                                        <p:cTn id="32" dur="1" fill="hold">
                                          <p:stCondLst>
                                            <p:cond delay="0"/>
                                          </p:stCondLst>
                                        </p:cTn>
                                        <p:tgtEl>
                                          <p:spTgt spid="15">
                                            <p:txEl>
                                              <p:pRg st="1" end="1"/>
                                            </p:txEl>
                                          </p:spTgt>
                                        </p:tgtEl>
                                        <p:attrNameLst>
                                          <p:attrName>style.visibility</p:attrName>
                                        </p:attrNameLst>
                                      </p:cBhvr>
                                      <p:to>
                                        <p:strVal val="visible"/>
                                      </p:to>
                                    </p:set>
                                    <p:anim calcmode="lin" valueType="num">
                                      <p:cBhvr>
                                        <p:cTn id="33" dur="500" fill="hold"/>
                                        <p:tgtEl>
                                          <p:spTgt spid="15">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34" dur="500" fill="hold"/>
                                        <p:tgtEl>
                                          <p:spTgt spid="15">
                                            <p:txEl>
                                              <p:pRg st="1" end="1"/>
                                            </p:txEl>
                                          </p:spTgt>
                                        </p:tgtEl>
                                        <p:attrNameLst>
                                          <p:attrName>ppt_y</p:attrName>
                                        </p:attrNameLst>
                                      </p:cBhvr>
                                      <p:tavLst>
                                        <p:tav tm="0">
                                          <p:val>
                                            <p:strVal val="#ppt_y"/>
                                          </p:val>
                                        </p:tav>
                                        <p:tav tm="100000">
                                          <p:val>
                                            <p:strVal val="#ppt_y"/>
                                          </p:val>
                                        </p:tav>
                                      </p:tavLst>
                                    </p:anim>
                                    <p:anim calcmode="lin" valueType="num">
                                      <p:cBhvr>
                                        <p:cTn id="35" dur="500" fill="hold"/>
                                        <p:tgtEl>
                                          <p:spTgt spid="15">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6" dur="500" fill="hold"/>
                                        <p:tgtEl>
                                          <p:spTgt spid="15">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7" dur="500" tmFilter="0,0; .5, 1; 1, 1"/>
                                        <p:tgtEl>
                                          <p:spTgt spid="15">
                                            <p:txEl>
                                              <p:pRg st="1" end="1"/>
                                            </p:txEl>
                                          </p:spTgt>
                                        </p:tgtEl>
                                      </p:cBhvr>
                                    </p:animEffect>
                                  </p:childTnLst>
                                </p:cTn>
                              </p:par>
                            </p:childTnLst>
                          </p:cTn>
                        </p:par>
                        <p:par>
                          <p:cTn id="38" fill="hold">
                            <p:stCondLst>
                              <p:cond delay="9149"/>
                            </p:stCondLst>
                            <p:childTnLst>
                              <p:par>
                                <p:cTn id="39" presetID="41" presetClass="entr" presetSubtype="0" fill="hold" grpId="0" nodeType="afterEffect">
                                  <p:stCondLst>
                                    <p:cond delay="0"/>
                                  </p:stCondLst>
                                  <p:iterate type="lt">
                                    <p:tmPct val="10000"/>
                                  </p:iterate>
                                  <p:childTnLst>
                                    <p:set>
                                      <p:cBhvr>
                                        <p:cTn id="40" dur="1" fill="hold">
                                          <p:stCondLst>
                                            <p:cond delay="0"/>
                                          </p:stCondLst>
                                        </p:cTn>
                                        <p:tgtEl>
                                          <p:spTgt spid="15">
                                            <p:txEl>
                                              <p:pRg st="2" end="2"/>
                                            </p:txEl>
                                          </p:spTgt>
                                        </p:tgtEl>
                                        <p:attrNameLst>
                                          <p:attrName>style.visibility</p:attrName>
                                        </p:attrNameLst>
                                      </p:cBhvr>
                                      <p:to>
                                        <p:strVal val="visible"/>
                                      </p:to>
                                    </p:set>
                                    <p:anim calcmode="lin" valueType="num">
                                      <p:cBhvr>
                                        <p:cTn id="41" dur="500" fill="hold"/>
                                        <p:tgtEl>
                                          <p:spTgt spid="15">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42" dur="500" fill="hold"/>
                                        <p:tgtEl>
                                          <p:spTgt spid="15">
                                            <p:txEl>
                                              <p:pRg st="2" end="2"/>
                                            </p:txEl>
                                          </p:spTgt>
                                        </p:tgtEl>
                                        <p:attrNameLst>
                                          <p:attrName>ppt_y</p:attrName>
                                        </p:attrNameLst>
                                      </p:cBhvr>
                                      <p:tavLst>
                                        <p:tav tm="0">
                                          <p:val>
                                            <p:strVal val="#ppt_y"/>
                                          </p:val>
                                        </p:tav>
                                        <p:tav tm="100000">
                                          <p:val>
                                            <p:strVal val="#ppt_y"/>
                                          </p:val>
                                        </p:tav>
                                      </p:tavLst>
                                    </p:anim>
                                    <p:anim calcmode="lin" valueType="num">
                                      <p:cBhvr>
                                        <p:cTn id="43" dur="500" fill="hold"/>
                                        <p:tgtEl>
                                          <p:spTgt spid="15">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44" dur="500" fill="hold"/>
                                        <p:tgtEl>
                                          <p:spTgt spid="15">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45" dur="500" tmFilter="0,0; .5, 1; 1, 1"/>
                                        <p:tgtEl>
                                          <p:spTgt spid="1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p:bldP spid="15" grpId="0" build="allAtOnce"/>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0" y="115486"/>
            <a:ext cx="12190413" cy="723617"/>
            <a:chOff x="0" y="652696"/>
            <a:chExt cx="12190413" cy="723617"/>
          </a:xfrm>
        </p:grpSpPr>
        <p:sp>
          <p:nvSpPr>
            <p:cNvPr id="11" name="矩形 10"/>
            <p:cNvSpPr/>
            <p:nvPr/>
          </p:nvSpPr>
          <p:spPr>
            <a:xfrm flipV="1">
              <a:off x="0" y="1330594"/>
              <a:ext cx="12190413" cy="45719"/>
            </a:xfrm>
            <a:prstGeom prst="rect">
              <a:avLst/>
            </a:prstGeom>
            <a:solidFill>
              <a:srgbClr val="607B7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TextBox 8"/>
            <p:cNvSpPr txBox="1">
              <a:spLocks noChangeArrowheads="1"/>
            </p:cNvSpPr>
            <p:nvPr/>
          </p:nvSpPr>
          <p:spPr bwMode="auto">
            <a:xfrm>
              <a:off x="4467544" y="652696"/>
              <a:ext cx="3255323"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600" b="1" spc="600" smtClean="0">
                  <a:solidFill>
                    <a:srgbClr val="607B74"/>
                  </a:solidFill>
                  <a:latin typeface="黑体" panose="02010609060101010101" pitchFamily="49" charset="-122"/>
                  <a:ea typeface="黑体" panose="02010609060101010101" pitchFamily="49" charset="-122"/>
                  <a:sym typeface="Arial" panose="020B0604020202020204" pitchFamily="34" charset="0"/>
                </a:rPr>
                <a:t>课前导读</a:t>
              </a:r>
              <a:endParaRPr lang="zh-CN" altLang="en-US" sz="3600" b="1" spc="600" dirty="0">
                <a:solidFill>
                  <a:srgbClr val="607B74"/>
                </a:solidFill>
                <a:latin typeface="黑体" panose="02010609060101010101" pitchFamily="49" charset="-122"/>
                <a:ea typeface="黑体" panose="02010609060101010101" pitchFamily="49" charset="-122"/>
                <a:sym typeface="Arial" panose="020B0604020202020204" pitchFamily="34" charset="0"/>
              </a:endParaRPr>
            </a:p>
          </p:txBody>
        </p:sp>
      </p:grpSp>
      <p:sp>
        <p:nvSpPr>
          <p:cNvPr id="6" name="矩形 1"/>
          <p:cNvSpPr>
            <a:spLocks noChangeArrowheads="1"/>
          </p:cNvSpPr>
          <p:nvPr/>
        </p:nvSpPr>
        <p:spPr bwMode="auto">
          <a:xfrm>
            <a:off x="1866105" y="2389684"/>
            <a:ext cx="8458200" cy="24006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500" dirty="0">
                <a:solidFill>
                  <a:srgbClr val="607B74"/>
                </a:solidFill>
                <a:latin typeface="+mn-lt"/>
                <a:ea typeface="+mn-ea"/>
                <a:cs typeface="+mn-ea"/>
                <a:sym typeface="+mn-lt"/>
              </a:rPr>
              <a:t>锡林郭勒位于内蒙古自治区中部，北与蒙古国接壤，国境线长</a:t>
            </a:r>
            <a:r>
              <a:rPr lang="en-US" altLang="zh-CN" sz="2500" dirty="0">
                <a:solidFill>
                  <a:srgbClr val="607B74"/>
                </a:solidFill>
                <a:latin typeface="+mn-lt"/>
                <a:ea typeface="+mn-ea"/>
                <a:cs typeface="+mn-ea"/>
                <a:sym typeface="+mn-lt"/>
              </a:rPr>
              <a:t>1098㎞</a:t>
            </a:r>
            <a:r>
              <a:rPr lang="zh-CN" altLang="en-US" sz="2500" dirty="0">
                <a:solidFill>
                  <a:srgbClr val="607B74"/>
                </a:solidFill>
                <a:latin typeface="+mn-lt"/>
                <a:ea typeface="+mn-ea"/>
                <a:cs typeface="+mn-ea"/>
                <a:sym typeface="+mn-lt"/>
              </a:rPr>
              <a:t>；东邻内蒙古自治区赤峰市、通辽市、兴安盟，西接乌兰察布市，南与河北省承德、张家口毗邻。总面积</a:t>
            </a:r>
            <a:r>
              <a:rPr lang="en-US" altLang="zh-CN" sz="2500" dirty="0">
                <a:solidFill>
                  <a:srgbClr val="607B74"/>
                </a:solidFill>
                <a:latin typeface="+mn-lt"/>
                <a:ea typeface="+mn-ea"/>
                <a:cs typeface="+mn-ea"/>
                <a:sym typeface="+mn-lt"/>
              </a:rPr>
              <a:t>202,580</a:t>
            </a:r>
            <a:r>
              <a:rPr lang="zh-CN" altLang="en-US" sz="2500" dirty="0">
                <a:solidFill>
                  <a:srgbClr val="607B74"/>
                </a:solidFill>
                <a:latin typeface="+mn-lt"/>
                <a:ea typeface="+mn-ea"/>
                <a:cs typeface="+mn-ea"/>
                <a:sym typeface="+mn-lt"/>
              </a:rPr>
              <a:t>平方千米。总人口</a:t>
            </a:r>
            <a:r>
              <a:rPr lang="en-US" altLang="zh-CN" sz="2500" dirty="0">
                <a:solidFill>
                  <a:srgbClr val="607B74"/>
                </a:solidFill>
                <a:latin typeface="+mn-lt"/>
                <a:ea typeface="+mn-ea"/>
                <a:cs typeface="+mn-ea"/>
                <a:sym typeface="+mn-lt"/>
              </a:rPr>
              <a:t>94</a:t>
            </a:r>
            <a:r>
              <a:rPr lang="zh-CN" altLang="en-US" sz="2500" dirty="0">
                <a:solidFill>
                  <a:srgbClr val="607B74"/>
                </a:solidFill>
                <a:latin typeface="+mn-lt"/>
                <a:ea typeface="+mn-ea"/>
                <a:cs typeface="+mn-ea"/>
                <a:sym typeface="+mn-lt"/>
              </a:rPr>
              <a:t>万人（</a:t>
            </a:r>
            <a:r>
              <a:rPr lang="en-US" altLang="zh-CN" sz="2500" dirty="0">
                <a:solidFill>
                  <a:srgbClr val="607B74"/>
                </a:solidFill>
                <a:latin typeface="+mn-lt"/>
                <a:ea typeface="+mn-ea"/>
                <a:cs typeface="+mn-ea"/>
                <a:sym typeface="+mn-lt"/>
              </a:rPr>
              <a:t>2006</a:t>
            </a:r>
            <a:r>
              <a:rPr lang="zh-CN" altLang="en-US" sz="2500" dirty="0">
                <a:solidFill>
                  <a:srgbClr val="607B74"/>
                </a:solidFill>
                <a:latin typeface="+mn-lt"/>
                <a:ea typeface="+mn-ea"/>
                <a:cs typeface="+mn-ea"/>
                <a:sym typeface="+mn-lt"/>
              </a:rPr>
              <a:t>年），其中蒙古族约占</a:t>
            </a:r>
            <a:r>
              <a:rPr lang="en-US" altLang="zh-CN" sz="2500" dirty="0">
                <a:solidFill>
                  <a:srgbClr val="607B74"/>
                </a:solidFill>
                <a:latin typeface="+mn-lt"/>
                <a:ea typeface="+mn-ea"/>
                <a:cs typeface="+mn-ea"/>
                <a:sym typeface="+mn-lt"/>
              </a:rPr>
              <a:t>30%</a:t>
            </a:r>
            <a:r>
              <a:rPr lang="zh-CN" altLang="en-US" sz="2500" dirty="0">
                <a:solidFill>
                  <a:srgbClr val="607B74"/>
                </a:solidFill>
                <a:latin typeface="+mn-lt"/>
                <a:ea typeface="+mn-ea"/>
                <a:cs typeface="+mn-ea"/>
                <a:sym typeface="+mn-lt"/>
              </a:rPr>
              <a:t>。全盟辖</a:t>
            </a:r>
            <a:r>
              <a:rPr lang="en-US" altLang="zh-CN" sz="2500" dirty="0">
                <a:solidFill>
                  <a:srgbClr val="607B74"/>
                </a:solidFill>
                <a:latin typeface="+mn-lt"/>
                <a:ea typeface="+mn-ea"/>
                <a:cs typeface="+mn-ea"/>
                <a:sym typeface="+mn-lt"/>
              </a:rPr>
              <a:t>2</a:t>
            </a:r>
            <a:r>
              <a:rPr lang="zh-CN" altLang="en-US" sz="2500" dirty="0">
                <a:solidFill>
                  <a:srgbClr val="607B74"/>
                </a:solidFill>
                <a:latin typeface="+mn-lt"/>
                <a:ea typeface="+mn-ea"/>
                <a:cs typeface="+mn-ea"/>
                <a:sym typeface="+mn-lt"/>
              </a:rPr>
              <a:t>个县级市、</a:t>
            </a:r>
            <a:r>
              <a:rPr lang="en-US" altLang="zh-CN" sz="2500" dirty="0">
                <a:solidFill>
                  <a:srgbClr val="607B74"/>
                </a:solidFill>
                <a:latin typeface="+mn-lt"/>
                <a:ea typeface="+mn-ea"/>
                <a:cs typeface="+mn-ea"/>
                <a:sym typeface="+mn-lt"/>
              </a:rPr>
              <a:t>1</a:t>
            </a:r>
            <a:r>
              <a:rPr lang="zh-CN" altLang="en-US" sz="2500" dirty="0">
                <a:solidFill>
                  <a:srgbClr val="607B74"/>
                </a:solidFill>
                <a:latin typeface="+mn-lt"/>
                <a:ea typeface="+mn-ea"/>
                <a:cs typeface="+mn-ea"/>
                <a:sym typeface="+mn-lt"/>
              </a:rPr>
              <a:t>个县、</a:t>
            </a:r>
            <a:r>
              <a:rPr lang="en-US" altLang="zh-CN" sz="2500" dirty="0">
                <a:solidFill>
                  <a:srgbClr val="607B74"/>
                </a:solidFill>
                <a:latin typeface="+mn-lt"/>
                <a:ea typeface="+mn-ea"/>
                <a:cs typeface="+mn-ea"/>
                <a:sym typeface="+mn-lt"/>
              </a:rPr>
              <a:t>9</a:t>
            </a:r>
            <a:r>
              <a:rPr lang="zh-CN" altLang="en-US" sz="2500" dirty="0">
                <a:solidFill>
                  <a:srgbClr val="607B74"/>
                </a:solidFill>
                <a:latin typeface="+mn-lt"/>
                <a:ea typeface="+mn-ea"/>
                <a:cs typeface="+mn-ea"/>
                <a:sym typeface="+mn-lt"/>
              </a:rPr>
              <a:t>个旗，行政公署驻锡林浩特市。</a:t>
            </a:r>
          </a:p>
        </p:txBody>
      </p:sp>
      <p:sp>
        <p:nvSpPr>
          <p:cNvPr id="7" name="矩形 2"/>
          <p:cNvSpPr>
            <a:spLocks noChangeArrowheads="1"/>
          </p:cNvSpPr>
          <p:nvPr/>
        </p:nvSpPr>
        <p:spPr bwMode="auto">
          <a:xfrm>
            <a:off x="1727744" y="1481675"/>
            <a:ext cx="3326552" cy="6309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US" sz="3500" dirty="0">
                <a:solidFill>
                  <a:srgbClr val="607B74"/>
                </a:solidFill>
                <a:latin typeface="+mn-lt"/>
                <a:ea typeface="+mn-ea"/>
                <a:cs typeface="+mn-ea"/>
                <a:sym typeface="+mn-lt"/>
              </a:rPr>
              <a:t>锡林郭勒地理：</a:t>
            </a:r>
          </a:p>
        </p:txBody>
      </p:sp>
    </p:spTree>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randombar(horizontal)">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0" y="115486"/>
            <a:ext cx="12190413" cy="723617"/>
            <a:chOff x="0" y="652696"/>
            <a:chExt cx="12190413" cy="723617"/>
          </a:xfrm>
        </p:grpSpPr>
        <p:sp>
          <p:nvSpPr>
            <p:cNvPr id="11" name="矩形 10"/>
            <p:cNvSpPr/>
            <p:nvPr/>
          </p:nvSpPr>
          <p:spPr>
            <a:xfrm flipV="1">
              <a:off x="0" y="1330594"/>
              <a:ext cx="12190413" cy="45719"/>
            </a:xfrm>
            <a:prstGeom prst="rect">
              <a:avLst/>
            </a:prstGeom>
            <a:solidFill>
              <a:srgbClr val="607B7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TextBox 8"/>
            <p:cNvSpPr txBox="1">
              <a:spLocks noChangeArrowheads="1"/>
            </p:cNvSpPr>
            <p:nvPr/>
          </p:nvSpPr>
          <p:spPr bwMode="auto">
            <a:xfrm>
              <a:off x="4467544" y="652696"/>
              <a:ext cx="3255323"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600" b="1" spc="600" smtClean="0">
                  <a:solidFill>
                    <a:srgbClr val="607B74"/>
                  </a:solidFill>
                  <a:latin typeface="黑体" panose="02010609060101010101" pitchFamily="49" charset="-122"/>
                  <a:ea typeface="黑体" panose="02010609060101010101" pitchFamily="49" charset="-122"/>
                  <a:sym typeface="Arial" panose="020B0604020202020204" pitchFamily="34" charset="0"/>
                </a:rPr>
                <a:t>课前导读</a:t>
              </a:r>
              <a:endParaRPr lang="zh-CN" altLang="en-US" sz="3600" b="1" spc="600" dirty="0">
                <a:solidFill>
                  <a:srgbClr val="607B74"/>
                </a:solidFill>
                <a:latin typeface="黑体" panose="02010609060101010101" pitchFamily="49" charset="-122"/>
                <a:ea typeface="黑体" panose="02010609060101010101" pitchFamily="49" charset="-122"/>
                <a:sym typeface="Arial" panose="020B0604020202020204" pitchFamily="34" charset="0"/>
              </a:endParaRPr>
            </a:p>
          </p:txBody>
        </p:sp>
      </p:grpSp>
      <p:sp>
        <p:nvSpPr>
          <p:cNvPr id="5" name="矩形 3"/>
          <p:cNvSpPr>
            <a:spLocks noChangeArrowheads="1"/>
          </p:cNvSpPr>
          <p:nvPr/>
        </p:nvSpPr>
        <p:spPr bwMode="auto">
          <a:xfrm>
            <a:off x="1527968" y="1431470"/>
            <a:ext cx="3337773" cy="6309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US" sz="3500" b="1" dirty="0">
                <a:solidFill>
                  <a:srgbClr val="607B74"/>
                </a:solidFill>
                <a:latin typeface="+mn-lt"/>
                <a:ea typeface="+mn-ea"/>
                <a:cs typeface="+mn-ea"/>
                <a:sym typeface="+mn-lt"/>
              </a:rPr>
              <a:t>锡林郭勒历史：</a:t>
            </a:r>
          </a:p>
        </p:txBody>
      </p:sp>
      <p:sp>
        <p:nvSpPr>
          <p:cNvPr id="6" name="矩形 5"/>
          <p:cNvSpPr>
            <a:spLocks noChangeArrowheads="1"/>
          </p:cNvSpPr>
          <p:nvPr/>
        </p:nvSpPr>
        <p:spPr bwMode="auto">
          <a:xfrm>
            <a:off x="1527968" y="2268313"/>
            <a:ext cx="9622631" cy="31393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200" dirty="0">
                <a:solidFill>
                  <a:srgbClr val="607B74"/>
                </a:solidFill>
                <a:latin typeface="+mn-lt"/>
                <a:ea typeface="+mn-ea"/>
                <a:cs typeface="+mn-ea"/>
                <a:sym typeface="+mn-lt"/>
              </a:rPr>
              <a:t>锡林郭勒草原既是蒙古族发祥地之一，又是成吉思汗及其子孙走向中原、走向世界的地方。统一蒙古各部落过程中，成吉思汗在东乌旗乌拉盖河流域打过有名的乌鲁辉之战、在西苏旗境内的乌沙堡第一次突破金朝防线，开始了灭金之旅、在太旗及其以南地区打了著名的野狐岭之战，一举歼灭了金朝</a:t>
            </a:r>
            <a:r>
              <a:rPr lang="en-US" altLang="zh-CN" sz="2200" dirty="0">
                <a:solidFill>
                  <a:srgbClr val="607B74"/>
                </a:solidFill>
                <a:latin typeface="+mn-lt"/>
                <a:ea typeface="+mn-ea"/>
                <a:cs typeface="+mn-ea"/>
                <a:sym typeface="+mn-lt"/>
              </a:rPr>
              <a:t>30</a:t>
            </a:r>
            <a:r>
              <a:rPr lang="zh-CN" altLang="en-US" sz="2200" dirty="0">
                <a:solidFill>
                  <a:srgbClr val="607B74"/>
                </a:solidFill>
                <a:latin typeface="+mn-lt"/>
                <a:ea typeface="+mn-ea"/>
                <a:cs typeface="+mn-ea"/>
                <a:sym typeface="+mn-lt"/>
              </a:rPr>
              <a:t>万精锐</a:t>
            </a:r>
            <a:r>
              <a:rPr lang="en-US" altLang="zh-CN" sz="2200" dirty="0">
                <a:solidFill>
                  <a:srgbClr val="607B74"/>
                </a:solidFill>
                <a:latin typeface="+mn-lt"/>
                <a:ea typeface="+mn-ea"/>
                <a:cs typeface="+mn-ea"/>
                <a:sym typeface="+mn-lt"/>
              </a:rPr>
              <a:t>……</a:t>
            </a:r>
            <a:r>
              <a:rPr lang="zh-CN" altLang="en-US" sz="2200" dirty="0">
                <a:solidFill>
                  <a:srgbClr val="607B74"/>
                </a:solidFill>
                <a:latin typeface="+mn-lt"/>
                <a:ea typeface="+mn-ea"/>
                <a:cs typeface="+mn-ea"/>
                <a:sym typeface="+mn-lt"/>
              </a:rPr>
              <a:t>因此锡林郭勒大草原上，至今留传着许多有关成吉思汗的传说。</a:t>
            </a:r>
          </a:p>
          <a:p>
            <a:pPr eaLnBrk="1" hangingPunct="1"/>
            <a:r>
              <a:rPr lang="zh-CN" altLang="en-US" sz="2200" dirty="0">
                <a:solidFill>
                  <a:srgbClr val="607B74"/>
                </a:solidFill>
                <a:latin typeface="+mn-lt"/>
                <a:ea typeface="+mn-ea"/>
                <a:cs typeface="+mn-ea"/>
                <a:sym typeface="+mn-lt"/>
              </a:rPr>
              <a:t>成吉思汗之孙忽必烈，在锡林郭勒草原上继承帝位，建立大元帝国，并在锡林郭勒草原上建筑了著名的元上都；之后的元朝八位皇帝也都在元上都继位。因此，自世祖忽必烈始元朝历朝历代皇帝已经真正成为锡林郭勒草原的家乡人。</a:t>
            </a:r>
          </a:p>
        </p:txBody>
      </p:sp>
    </p:spTree>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0" y="115486"/>
            <a:ext cx="12190413" cy="723617"/>
            <a:chOff x="0" y="652696"/>
            <a:chExt cx="12190413" cy="723617"/>
          </a:xfrm>
        </p:grpSpPr>
        <p:sp>
          <p:nvSpPr>
            <p:cNvPr id="11" name="矩形 10"/>
            <p:cNvSpPr/>
            <p:nvPr/>
          </p:nvSpPr>
          <p:spPr>
            <a:xfrm flipV="1">
              <a:off x="0" y="1330594"/>
              <a:ext cx="12190413" cy="45719"/>
            </a:xfrm>
            <a:prstGeom prst="rect">
              <a:avLst/>
            </a:prstGeom>
            <a:solidFill>
              <a:srgbClr val="607B7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TextBox 8"/>
            <p:cNvSpPr txBox="1">
              <a:spLocks noChangeArrowheads="1"/>
            </p:cNvSpPr>
            <p:nvPr/>
          </p:nvSpPr>
          <p:spPr bwMode="auto">
            <a:xfrm>
              <a:off x="4467544" y="652696"/>
              <a:ext cx="3255323"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600" b="1" spc="600" smtClean="0">
                  <a:solidFill>
                    <a:srgbClr val="607B74"/>
                  </a:solidFill>
                  <a:latin typeface="黑体" panose="02010609060101010101" pitchFamily="49" charset="-122"/>
                  <a:ea typeface="黑体" panose="02010609060101010101" pitchFamily="49" charset="-122"/>
                  <a:sym typeface="Arial" panose="020B0604020202020204" pitchFamily="34" charset="0"/>
                </a:rPr>
                <a:t>课前导读</a:t>
              </a:r>
              <a:endParaRPr lang="zh-CN" altLang="en-US" sz="3600" b="1" spc="600" dirty="0">
                <a:solidFill>
                  <a:srgbClr val="607B74"/>
                </a:solidFill>
                <a:latin typeface="黑体" panose="02010609060101010101" pitchFamily="49" charset="-122"/>
                <a:ea typeface="黑体" panose="02010609060101010101" pitchFamily="49" charset="-122"/>
                <a:sym typeface="Arial" panose="020B0604020202020204" pitchFamily="34" charset="0"/>
              </a:endParaRPr>
            </a:p>
          </p:txBody>
        </p:sp>
      </p:grpSp>
      <p:sp>
        <p:nvSpPr>
          <p:cNvPr id="5" name="矩形 2"/>
          <p:cNvSpPr>
            <a:spLocks noChangeArrowheads="1"/>
          </p:cNvSpPr>
          <p:nvPr/>
        </p:nvSpPr>
        <p:spPr bwMode="auto">
          <a:xfrm>
            <a:off x="1365522" y="1239856"/>
            <a:ext cx="4238661" cy="6309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US" sz="3500" b="1" dirty="0">
                <a:solidFill>
                  <a:srgbClr val="607B74"/>
                </a:solidFill>
                <a:latin typeface="+mn-lt"/>
                <a:ea typeface="+mn-ea"/>
                <a:cs typeface="+mn-ea"/>
                <a:sym typeface="+mn-lt"/>
              </a:rPr>
              <a:t>蒙古族的生活习惯：</a:t>
            </a:r>
          </a:p>
        </p:txBody>
      </p:sp>
      <p:sp>
        <p:nvSpPr>
          <p:cNvPr id="6" name="矩形 1"/>
          <p:cNvSpPr>
            <a:spLocks noChangeArrowheads="1"/>
          </p:cNvSpPr>
          <p:nvPr/>
        </p:nvSpPr>
        <p:spPr bwMode="auto">
          <a:xfrm>
            <a:off x="1365522" y="2208783"/>
            <a:ext cx="9460956" cy="38164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200" dirty="0">
                <a:solidFill>
                  <a:srgbClr val="607B74"/>
                </a:solidFill>
                <a:latin typeface="+mn-lt"/>
                <a:ea typeface="+mn-ea"/>
                <a:cs typeface="+mn-ea"/>
                <a:sym typeface="+mn-lt"/>
              </a:rPr>
              <a:t>每餐都离不开奶与肉。以奶为原料制成的食品，蒙古语称“查干伊得”，意为圣洁、纯净的食品，即“白食”；以肉类为原料制成的食品，蒙古语称“乌兰伊得”，意为“红食”。蒙古族除食用最常见的牛奶外，还食用羊奶、马奶、鹿奶和骆驼奶，其中少部分做为鲜奶饮料，大部分加工成奶制品。</a:t>
            </a:r>
            <a:br>
              <a:rPr lang="zh-CN" altLang="en-US" sz="2200" dirty="0">
                <a:solidFill>
                  <a:srgbClr val="607B74"/>
                </a:solidFill>
                <a:latin typeface="+mn-lt"/>
                <a:ea typeface="+mn-ea"/>
                <a:cs typeface="+mn-ea"/>
                <a:sym typeface="+mn-lt"/>
              </a:rPr>
            </a:br>
            <a:r>
              <a:rPr lang="zh-CN" altLang="en-US" sz="2200" dirty="0">
                <a:solidFill>
                  <a:srgbClr val="607B74"/>
                </a:solidFill>
                <a:latin typeface="+mn-lt"/>
                <a:ea typeface="+mn-ea"/>
                <a:cs typeface="+mn-ea"/>
                <a:sym typeface="+mn-lt"/>
              </a:rPr>
              <a:t/>
            </a:r>
            <a:br>
              <a:rPr lang="zh-CN" altLang="en-US" sz="2200" dirty="0">
                <a:solidFill>
                  <a:srgbClr val="607B74"/>
                </a:solidFill>
                <a:latin typeface="+mn-lt"/>
                <a:ea typeface="+mn-ea"/>
                <a:cs typeface="+mn-ea"/>
                <a:sym typeface="+mn-lt"/>
              </a:rPr>
            </a:br>
            <a:r>
              <a:rPr lang="zh-CN" altLang="en-US" sz="2200" dirty="0">
                <a:solidFill>
                  <a:srgbClr val="607B74"/>
                </a:solidFill>
                <a:latin typeface="+mn-lt"/>
                <a:ea typeface="+mn-ea"/>
                <a:cs typeface="+mn-ea"/>
                <a:sym typeface="+mn-lt"/>
              </a:rPr>
              <a:t>蒙古族的肉类主要是牛、绵羊肉，其次为山羊肉、少量的马肉，在狩猎季节也捕猎黄羊肉。羊肉常见的传统食用方法就有全羊宴、嫩皮整羊宴、煺毛整羊宴、烤羊、烤羊心、炒羊肚、羊脑烩菜等</a:t>
            </a:r>
            <a:r>
              <a:rPr lang="en-US" altLang="zh-CN" sz="2200" dirty="0">
                <a:solidFill>
                  <a:srgbClr val="607B74"/>
                </a:solidFill>
                <a:latin typeface="+mn-lt"/>
                <a:ea typeface="+mn-ea"/>
                <a:cs typeface="+mn-ea"/>
                <a:sym typeface="+mn-lt"/>
              </a:rPr>
              <a:t>70</a:t>
            </a:r>
            <a:r>
              <a:rPr lang="zh-CN" altLang="en-US" sz="2200" dirty="0">
                <a:solidFill>
                  <a:srgbClr val="607B74"/>
                </a:solidFill>
                <a:latin typeface="+mn-lt"/>
                <a:ea typeface="+mn-ea"/>
                <a:cs typeface="+mn-ea"/>
                <a:sym typeface="+mn-lt"/>
              </a:rPr>
              <a:t>多种，最具特色的是蒙古族烤全羊（剥皮烤），最常见的是手把羊肉。</a:t>
            </a:r>
            <a:br>
              <a:rPr lang="zh-CN" altLang="en-US" sz="2200" dirty="0">
                <a:solidFill>
                  <a:srgbClr val="607B74"/>
                </a:solidFill>
                <a:latin typeface="+mn-lt"/>
                <a:ea typeface="+mn-ea"/>
                <a:cs typeface="+mn-ea"/>
                <a:sym typeface="+mn-lt"/>
              </a:rPr>
            </a:br>
            <a:r>
              <a:rPr lang="zh-CN" altLang="en-US" sz="2200" dirty="0">
                <a:solidFill>
                  <a:srgbClr val="607B74"/>
                </a:solidFill>
                <a:latin typeface="+mn-lt"/>
                <a:ea typeface="+mn-ea"/>
                <a:cs typeface="+mn-ea"/>
                <a:sym typeface="+mn-lt"/>
              </a:rPr>
              <a:t/>
            </a:r>
            <a:br>
              <a:rPr lang="zh-CN" altLang="en-US" sz="2200" dirty="0">
                <a:solidFill>
                  <a:srgbClr val="607B74"/>
                </a:solidFill>
                <a:latin typeface="+mn-lt"/>
                <a:ea typeface="+mn-ea"/>
                <a:cs typeface="+mn-ea"/>
                <a:sym typeface="+mn-lt"/>
              </a:rPr>
            </a:br>
            <a:endParaRPr lang="zh-CN" altLang="en-US" sz="2200" dirty="0">
              <a:solidFill>
                <a:srgbClr val="607B74"/>
              </a:solidFill>
              <a:latin typeface="+mn-lt"/>
              <a:ea typeface="+mn-ea"/>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0" y="115486"/>
            <a:ext cx="12190413" cy="723617"/>
            <a:chOff x="0" y="652696"/>
            <a:chExt cx="12190413" cy="723617"/>
          </a:xfrm>
        </p:grpSpPr>
        <p:sp>
          <p:nvSpPr>
            <p:cNvPr id="11" name="矩形 10"/>
            <p:cNvSpPr/>
            <p:nvPr/>
          </p:nvSpPr>
          <p:spPr>
            <a:xfrm flipV="1">
              <a:off x="0" y="1330594"/>
              <a:ext cx="12190413" cy="45719"/>
            </a:xfrm>
            <a:prstGeom prst="rect">
              <a:avLst/>
            </a:prstGeom>
            <a:solidFill>
              <a:srgbClr val="607B7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TextBox 8"/>
            <p:cNvSpPr txBox="1">
              <a:spLocks noChangeArrowheads="1"/>
            </p:cNvSpPr>
            <p:nvPr/>
          </p:nvSpPr>
          <p:spPr bwMode="auto">
            <a:xfrm>
              <a:off x="4467544" y="652696"/>
              <a:ext cx="3255323"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600" b="1" spc="600" smtClean="0">
                  <a:solidFill>
                    <a:srgbClr val="607B74"/>
                  </a:solidFill>
                  <a:latin typeface="黑体" panose="02010609060101010101" pitchFamily="49" charset="-122"/>
                  <a:ea typeface="黑体" panose="02010609060101010101" pitchFamily="49" charset="-122"/>
                  <a:sym typeface="Arial" panose="020B0604020202020204" pitchFamily="34" charset="0"/>
                </a:rPr>
                <a:t>课前导读</a:t>
              </a:r>
              <a:endParaRPr lang="zh-CN" altLang="en-US" sz="3600" b="1" spc="600" dirty="0">
                <a:solidFill>
                  <a:srgbClr val="607B74"/>
                </a:solidFill>
                <a:latin typeface="黑体" panose="02010609060101010101" pitchFamily="49" charset="-122"/>
                <a:ea typeface="黑体" panose="02010609060101010101" pitchFamily="49" charset="-122"/>
                <a:sym typeface="Arial" panose="020B0604020202020204" pitchFamily="34" charset="0"/>
              </a:endParaRPr>
            </a:p>
          </p:txBody>
        </p:sp>
      </p:grpSp>
      <p:sp>
        <p:nvSpPr>
          <p:cNvPr id="5" name="矩形 4"/>
          <p:cNvSpPr/>
          <p:nvPr/>
        </p:nvSpPr>
        <p:spPr>
          <a:xfrm>
            <a:off x="1308100" y="1532523"/>
            <a:ext cx="10096500" cy="4154984"/>
          </a:xfrm>
          <a:prstGeom prst="rect">
            <a:avLst/>
          </a:prstGeom>
        </p:spPr>
        <p:txBody>
          <a:bodyPr wrap="square">
            <a:spAutoFit/>
          </a:bodyPr>
          <a:lstStyle/>
          <a:p>
            <a:r>
              <a:rPr lang="zh-CN" altLang="en-US" sz="2200" dirty="0">
                <a:solidFill>
                  <a:srgbClr val="607B74"/>
                </a:solidFill>
                <a:cs typeface="+mn-ea"/>
                <a:sym typeface="+mn-lt"/>
              </a:rPr>
              <a:t>在日常饮食中与红食、白食占有同样重要位置的是蒙古族特有食品</a:t>
            </a:r>
            <a:r>
              <a:rPr lang="en-US" altLang="zh-CN" sz="2200" dirty="0">
                <a:solidFill>
                  <a:srgbClr val="607B74"/>
                </a:solidFill>
                <a:cs typeface="+mn-ea"/>
                <a:sym typeface="+mn-lt"/>
              </a:rPr>
              <a:t>——</a:t>
            </a:r>
            <a:r>
              <a:rPr lang="zh-CN" altLang="en-US" sz="2200" dirty="0">
                <a:solidFill>
                  <a:srgbClr val="607B74"/>
                </a:solidFill>
                <a:cs typeface="+mn-ea"/>
                <a:sym typeface="+mn-lt"/>
              </a:rPr>
              <a:t>炒米。面条和烙饼，蒙古包子、蒙古馅饼及蒙古糕点新苏饼等。</a:t>
            </a:r>
            <a:br>
              <a:rPr lang="zh-CN" altLang="en-US" sz="2200" dirty="0">
                <a:solidFill>
                  <a:srgbClr val="607B74"/>
                </a:solidFill>
                <a:cs typeface="+mn-ea"/>
                <a:sym typeface="+mn-lt"/>
              </a:rPr>
            </a:br>
            <a:r>
              <a:rPr lang="zh-CN" altLang="en-US" sz="2200" dirty="0">
                <a:solidFill>
                  <a:srgbClr val="607B74"/>
                </a:solidFill>
                <a:cs typeface="+mn-ea"/>
                <a:sym typeface="+mn-lt"/>
              </a:rPr>
              <a:t/>
            </a:r>
            <a:br>
              <a:rPr lang="zh-CN" altLang="en-US" sz="2200" dirty="0">
                <a:solidFill>
                  <a:srgbClr val="607B74"/>
                </a:solidFill>
                <a:cs typeface="+mn-ea"/>
                <a:sym typeface="+mn-lt"/>
              </a:rPr>
            </a:br>
            <a:r>
              <a:rPr lang="zh-CN" altLang="en-US" sz="2200" dirty="0">
                <a:solidFill>
                  <a:srgbClr val="607B74"/>
                </a:solidFill>
                <a:cs typeface="+mn-ea"/>
                <a:sym typeface="+mn-lt"/>
              </a:rPr>
              <a:t>蒙古族每天离不开茶，红茶、奶茶，每天早上第一件事就煮奶茶，煮奶茶最好用新打的净水，烧开后，冲入放有茶末的净壶或锅，慢火煮</a:t>
            </a:r>
            <a:r>
              <a:rPr lang="en-US" altLang="zh-CN" sz="2200" dirty="0">
                <a:solidFill>
                  <a:srgbClr val="607B74"/>
                </a:solidFill>
                <a:cs typeface="+mn-ea"/>
                <a:sym typeface="+mn-lt"/>
              </a:rPr>
              <a:t>2-3</a:t>
            </a:r>
            <a:r>
              <a:rPr lang="zh-CN" altLang="en-US" sz="2200" dirty="0">
                <a:solidFill>
                  <a:srgbClr val="607B74"/>
                </a:solidFill>
                <a:cs typeface="+mn-ea"/>
                <a:sym typeface="+mn-lt"/>
              </a:rPr>
              <a:t>分钟，再加鲜奶和盐，烧开即可。蒙古族的奶茶有时还要加黄油，或奶皮子，或炒米等，其味芳香、咸爽可口，是含有多种营养成分的滋补饮料。蒙古族还喜欢将很多野生植物的果实、叶子、花都用于煮奶茶，煮好的奶茶风味各异，有的还能防病治病。</a:t>
            </a:r>
            <a:br>
              <a:rPr lang="zh-CN" altLang="en-US" sz="2200" dirty="0">
                <a:solidFill>
                  <a:srgbClr val="607B74"/>
                </a:solidFill>
                <a:cs typeface="+mn-ea"/>
                <a:sym typeface="+mn-lt"/>
              </a:rPr>
            </a:br>
            <a:r>
              <a:rPr lang="zh-CN" altLang="en-US" sz="2200" dirty="0">
                <a:solidFill>
                  <a:srgbClr val="607B74"/>
                </a:solidFill>
                <a:cs typeface="+mn-ea"/>
                <a:sym typeface="+mn-lt"/>
              </a:rPr>
              <a:t/>
            </a:r>
            <a:br>
              <a:rPr lang="zh-CN" altLang="en-US" sz="2200" dirty="0">
                <a:solidFill>
                  <a:srgbClr val="607B74"/>
                </a:solidFill>
                <a:cs typeface="+mn-ea"/>
                <a:sym typeface="+mn-lt"/>
              </a:rPr>
            </a:br>
            <a:r>
              <a:rPr lang="zh-CN" altLang="en-US" sz="2200" dirty="0">
                <a:solidFill>
                  <a:srgbClr val="607B74"/>
                </a:solidFill>
                <a:cs typeface="+mn-ea"/>
                <a:sym typeface="+mn-lt"/>
              </a:rPr>
              <a:t>大部分蒙古族都能饮酒，所饮用的酒多是白酒和啤酒，有的地区也饮用奶酒和马奶酒。马奶酒是鲜马奶经发酵制成，不需蒸馏。</a:t>
            </a:r>
            <a:br>
              <a:rPr lang="zh-CN" altLang="en-US" sz="2200" dirty="0">
                <a:solidFill>
                  <a:srgbClr val="607B74"/>
                </a:solidFill>
                <a:cs typeface="+mn-ea"/>
                <a:sym typeface="+mn-lt"/>
              </a:rPr>
            </a:br>
            <a:endParaRPr lang="zh-CN" altLang="en-US" sz="2200" dirty="0">
              <a:solidFill>
                <a:srgbClr val="607B74"/>
              </a:solidFill>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Effect transition="in" filter="fade">
                                      <p:cBhvr>
                                        <p:cTn id="14"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240"/>
            <a:ext cx="12190413" cy="6857107"/>
          </a:xfrm>
          <a:prstGeom prst="rect">
            <a:avLst/>
          </a:prstGeom>
        </p:spPr>
      </p:pic>
      <p:sp>
        <p:nvSpPr>
          <p:cNvPr id="12" name="矩形 11"/>
          <p:cNvSpPr/>
          <p:nvPr/>
        </p:nvSpPr>
        <p:spPr>
          <a:xfrm>
            <a:off x="354012" y="342900"/>
            <a:ext cx="11482388" cy="6173786"/>
          </a:xfrm>
          <a:prstGeom prst="rect">
            <a:avLst/>
          </a:prstGeom>
          <a:noFill/>
          <a:ln>
            <a:solidFill>
              <a:srgbClr val="607B7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îṥḻîḋè"/>
          <p:cNvSpPr txBox="1"/>
          <p:nvPr/>
        </p:nvSpPr>
        <p:spPr bwMode="auto">
          <a:xfrm>
            <a:off x="4676774" y="1729956"/>
            <a:ext cx="2990852" cy="600494"/>
          </a:xfrm>
          <a:prstGeom prst="roundRect">
            <a:avLst>
              <a:gd name="adj" fmla="val 50000"/>
            </a:avLst>
          </a:prstGeom>
          <a:solidFill>
            <a:srgbClr val="607B74"/>
          </a:solidFill>
        </p:spPr>
        <p:txBody>
          <a:bodyPr wrap="square" anchor="ctr">
            <a:noAutofit/>
          </a:bodyPr>
          <a:lstStyle>
            <a:defPPr>
              <a:defRPr lang="zh-CN"/>
            </a:defPPr>
            <a:lvl1pPr>
              <a:defRPr sz="1600" b="1">
                <a:solidFill>
                  <a:schemeClr val="bg1"/>
                </a:solidFill>
                <a:latin typeface="Arial" panose="020B0604020202020204" pitchFamily="34" charset="0"/>
                <a:ea typeface="微软雅黑" panose="020B0503020204020204" pitchFamily="34" charset="-122"/>
                <a:cs typeface="+mn-ea"/>
              </a:defRPr>
            </a:lvl1pPr>
            <a:lvl2pPr marL="742950" indent="-285750">
              <a:defRPr sz="3200" b="1">
                <a:solidFill>
                  <a:srgbClr val="4D4D4D"/>
                </a:solidFill>
                <a:latin typeface="Arial" panose="020B0604020202020204" pitchFamily="34" charset="0"/>
                <a:ea typeface="黑体" panose="02010609060101010101" pitchFamily="49" charset="-122"/>
              </a:defRPr>
            </a:lvl2pPr>
            <a:lvl3pPr marL="1143000" indent="-228600">
              <a:defRPr sz="3200" b="1">
                <a:solidFill>
                  <a:srgbClr val="4D4D4D"/>
                </a:solidFill>
                <a:latin typeface="Arial" panose="020B0604020202020204" pitchFamily="34" charset="0"/>
                <a:ea typeface="黑体" panose="02010609060101010101" pitchFamily="49" charset="-122"/>
              </a:defRPr>
            </a:lvl3pPr>
            <a:lvl4pPr marL="1600200" indent="-228600">
              <a:defRPr sz="3200" b="1">
                <a:solidFill>
                  <a:srgbClr val="4D4D4D"/>
                </a:solidFill>
                <a:latin typeface="Arial" panose="020B0604020202020204" pitchFamily="34" charset="0"/>
                <a:ea typeface="黑体" panose="02010609060101010101" pitchFamily="49" charset="-122"/>
              </a:defRPr>
            </a:lvl4pPr>
            <a:lvl5pPr marL="2057400" indent="-228600">
              <a:defRPr sz="3200" b="1">
                <a:solidFill>
                  <a:srgbClr val="4D4D4D"/>
                </a:solidFill>
                <a:latin typeface="Arial" panose="020B0604020202020204" pitchFamily="34" charset="0"/>
                <a:ea typeface="黑体" panose="02010609060101010101" pitchFamily="49" charset="-122"/>
              </a:defRPr>
            </a:lvl5pPr>
            <a:lvl6pPr marL="2514600" indent="-228600" eaLnBrk="0" fontAlgn="base" hangingPunct="0">
              <a:spcBef>
                <a:spcPct val="0"/>
              </a:spcBef>
              <a:spcAft>
                <a:spcPct val="0"/>
              </a:spcAft>
              <a:defRPr sz="3200" b="1">
                <a:solidFill>
                  <a:srgbClr val="4D4D4D"/>
                </a:solidFill>
                <a:latin typeface="Arial" panose="020B0604020202020204" pitchFamily="34" charset="0"/>
                <a:ea typeface="黑体" panose="02010609060101010101" pitchFamily="49" charset="-122"/>
              </a:defRPr>
            </a:lvl6pPr>
            <a:lvl7pPr marL="2971800" indent="-228600" eaLnBrk="0" fontAlgn="base" hangingPunct="0">
              <a:spcBef>
                <a:spcPct val="0"/>
              </a:spcBef>
              <a:spcAft>
                <a:spcPct val="0"/>
              </a:spcAft>
              <a:defRPr sz="3200" b="1">
                <a:solidFill>
                  <a:srgbClr val="4D4D4D"/>
                </a:solidFill>
                <a:latin typeface="Arial" panose="020B0604020202020204" pitchFamily="34" charset="0"/>
                <a:ea typeface="黑体" panose="02010609060101010101" pitchFamily="49" charset="-122"/>
              </a:defRPr>
            </a:lvl7pPr>
            <a:lvl8pPr marL="3429000" indent="-228600" eaLnBrk="0" fontAlgn="base" hangingPunct="0">
              <a:spcBef>
                <a:spcPct val="0"/>
              </a:spcBef>
              <a:spcAft>
                <a:spcPct val="0"/>
              </a:spcAft>
              <a:defRPr sz="3200" b="1">
                <a:solidFill>
                  <a:srgbClr val="4D4D4D"/>
                </a:solidFill>
                <a:latin typeface="Arial" panose="020B0604020202020204" pitchFamily="34" charset="0"/>
                <a:ea typeface="黑体" panose="02010609060101010101" pitchFamily="49" charset="-122"/>
              </a:defRPr>
            </a:lvl8pPr>
            <a:lvl9pPr marL="3886200" indent="-228600" eaLnBrk="0" fontAlgn="base" hangingPunct="0">
              <a:spcBef>
                <a:spcPct val="0"/>
              </a:spcBef>
              <a:spcAft>
                <a:spcPct val="0"/>
              </a:spcAft>
              <a:defRPr sz="3200" b="1">
                <a:solidFill>
                  <a:srgbClr val="4D4D4D"/>
                </a:solidFill>
                <a:latin typeface="Arial" panose="020B0604020202020204" pitchFamily="34" charset="0"/>
                <a:ea typeface="黑体" panose="02010609060101010101" pitchFamily="49" charset="-122"/>
              </a:defRPr>
            </a:lvl9pPr>
          </a:lstStyle>
          <a:p>
            <a:pPr algn="ctr"/>
            <a:r>
              <a:rPr lang="zh-CN" altLang="en-US" sz="3200" spc="300" smtClean="0">
                <a:latin typeface="黑体" panose="02010609060101010101" pitchFamily="49" charset="-122"/>
                <a:ea typeface="黑体" panose="02010609060101010101" pitchFamily="49" charset="-122"/>
                <a:sym typeface="+mn-lt"/>
              </a:rPr>
              <a:t>第二部</a:t>
            </a:r>
            <a:r>
              <a:rPr lang="zh-CN" altLang="en-US" sz="3200" spc="300" dirty="0">
                <a:latin typeface="黑体" panose="02010609060101010101" pitchFamily="49" charset="-122"/>
                <a:ea typeface="黑体" panose="02010609060101010101" pitchFamily="49" charset="-122"/>
                <a:sym typeface="+mn-lt"/>
              </a:rPr>
              <a:t>分</a:t>
            </a:r>
            <a:endParaRPr lang="en-US" altLang="zh-CN" sz="3200" spc="300" dirty="0">
              <a:latin typeface="黑体" panose="02010609060101010101" pitchFamily="49" charset="-122"/>
              <a:ea typeface="黑体" panose="02010609060101010101" pitchFamily="49" charset="-122"/>
              <a:sym typeface="+mn-lt"/>
            </a:endParaRPr>
          </a:p>
        </p:txBody>
      </p:sp>
      <p:sp>
        <p:nvSpPr>
          <p:cNvPr id="14" name="矩形 13"/>
          <p:cNvSpPr/>
          <p:nvPr/>
        </p:nvSpPr>
        <p:spPr>
          <a:xfrm>
            <a:off x="4540984" y="2330450"/>
            <a:ext cx="3275256" cy="1015663"/>
          </a:xfrm>
          <a:prstGeom prst="rect">
            <a:avLst/>
          </a:prstGeom>
        </p:spPr>
        <p:txBody>
          <a:bodyPr wrap="none">
            <a:spAutoFit/>
          </a:bodyPr>
          <a:lstStyle/>
          <a:p>
            <a:r>
              <a:rPr lang="zh-CN" altLang="en-US" sz="6000" b="1" smtClean="0">
                <a:solidFill>
                  <a:srgbClr val="607B74"/>
                </a:solidFill>
                <a:latin typeface="黑体" panose="02010609060101010101" pitchFamily="49" charset="-122"/>
                <a:ea typeface="黑体" panose="02010609060101010101" pitchFamily="49" charset="-122"/>
                <a:cs typeface="+mn-ea"/>
                <a:sym typeface="+mn-lt"/>
              </a:rPr>
              <a:t>字词积累</a:t>
            </a:r>
            <a:endParaRPr lang="zh-CN" altLang="en-US" sz="6000" b="1" dirty="0">
              <a:solidFill>
                <a:srgbClr val="607B74"/>
              </a:solidFill>
              <a:latin typeface="黑体" panose="02010609060101010101" pitchFamily="49" charset="-122"/>
              <a:ea typeface="黑体" panose="02010609060101010101" pitchFamily="49" charset="-122"/>
              <a:cs typeface="+mn-ea"/>
              <a:sym typeface="+mn-lt"/>
            </a:endParaRPr>
          </a:p>
        </p:txBody>
      </p:sp>
      <p:sp>
        <p:nvSpPr>
          <p:cNvPr id="15" name="文本框 14"/>
          <p:cNvSpPr txBox="1"/>
          <p:nvPr/>
        </p:nvSpPr>
        <p:spPr>
          <a:xfrm>
            <a:off x="4653601" y="3320376"/>
            <a:ext cx="3102131" cy="415498"/>
          </a:xfrm>
          <a:prstGeom prst="rect">
            <a:avLst/>
          </a:prstGeom>
          <a:noFill/>
        </p:spPr>
        <p:txBody>
          <a:bodyPr wrap="none" rtlCol="0">
            <a:spAutoFit/>
          </a:bodyPr>
          <a:lstStyle/>
          <a:p>
            <a:r>
              <a:rPr lang="en-US" altLang="zh-CN" sz="700" dirty="0">
                <a:solidFill>
                  <a:schemeClr val="bg1">
                    <a:lumMod val="50000"/>
                  </a:schemeClr>
                </a:solidFill>
                <a:latin typeface="黑体" panose="02010609060101010101" pitchFamily="49" charset="-122"/>
                <a:ea typeface="黑体" panose="02010609060101010101" pitchFamily="49" charset="-122"/>
                <a:cs typeface="+mn-ea"/>
                <a:sym typeface="+mn-lt"/>
              </a:rPr>
              <a:t>The third grade primary school language courseware on Gol prairie</a:t>
            </a:r>
          </a:p>
          <a:p>
            <a:r>
              <a:rPr lang="en-US" altLang="zh-CN" sz="700" dirty="0">
                <a:solidFill>
                  <a:schemeClr val="bg1">
                    <a:lumMod val="50000"/>
                  </a:schemeClr>
                </a:solidFill>
                <a:latin typeface="黑体" panose="02010609060101010101" pitchFamily="49" charset="-122"/>
                <a:ea typeface="黑体" panose="02010609060101010101" pitchFamily="49" charset="-122"/>
                <a:cs typeface="+mn-ea"/>
                <a:sym typeface="+mn-lt"/>
              </a:rPr>
              <a:t>The third grade primary school language courseware on Gol prairie</a:t>
            </a:r>
            <a:endParaRPr lang="zh-CN" altLang="en-US" sz="700" dirty="0">
              <a:solidFill>
                <a:schemeClr val="bg1">
                  <a:lumMod val="50000"/>
                </a:schemeClr>
              </a:solidFill>
              <a:latin typeface="黑体" panose="02010609060101010101" pitchFamily="49" charset="-122"/>
              <a:ea typeface="黑体" panose="02010609060101010101" pitchFamily="49" charset="-122"/>
              <a:cs typeface="+mn-ea"/>
              <a:sym typeface="+mn-lt"/>
            </a:endParaRPr>
          </a:p>
          <a:p>
            <a:r>
              <a:rPr lang="en-US" altLang="zh-CN" sz="700" dirty="0">
                <a:solidFill>
                  <a:schemeClr val="bg1">
                    <a:lumMod val="50000"/>
                  </a:schemeClr>
                </a:solidFill>
                <a:latin typeface="黑体" panose="02010609060101010101" pitchFamily="49" charset="-122"/>
                <a:ea typeface="黑体" panose="02010609060101010101" pitchFamily="49" charset="-122"/>
                <a:cs typeface="+mn-ea"/>
                <a:sym typeface="+mn-lt"/>
              </a:rPr>
              <a:t>The third grade primary school language courseware on Gol prairie</a:t>
            </a:r>
            <a:endParaRPr lang="zh-CN" altLang="en-US" sz="700" dirty="0">
              <a:solidFill>
                <a:schemeClr val="bg1">
                  <a:lumMod val="50000"/>
                </a:schemeClr>
              </a:solidFill>
              <a:latin typeface="黑体" panose="02010609060101010101" pitchFamily="49" charset="-122"/>
              <a:ea typeface="黑体" panose="02010609060101010101" pitchFamily="49" charset="-122"/>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750"/>
                                        <p:tgtEl>
                                          <p:spTgt spid="7"/>
                                        </p:tgtEl>
                                      </p:cBhvr>
                                    </p:animEffect>
                                  </p:childTnLst>
                                </p:cTn>
                              </p:par>
                            </p:childTnLst>
                          </p:cTn>
                        </p:par>
                        <p:par>
                          <p:cTn id="8" fill="hold">
                            <p:stCondLst>
                              <p:cond delay="1000"/>
                            </p:stCondLst>
                            <p:childTnLst>
                              <p:par>
                                <p:cTn id="9" presetID="53" presetClass="entr" presetSubtype="16"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p:cTn id="11" dur="750" fill="hold"/>
                                        <p:tgtEl>
                                          <p:spTgt spid="12"/>
                                        </p:tgtEl>
                                        <p:attrNameLst>
                                          <p:attrName>ppt_w</p:attrName>
                                        </p:attrNameLst>
                                      </p:cBhvr>
                                      <p:tavLst>
                                        <p:tav tm="0">
                                          <p:val>
                                            <p:fltVal val="0"/>
                                          </p:val>
                                        </p:tav>
                                        <p:tav tm="100000">
                                          <p:val>
                                            <p:strVal val="#ppt_w"/>
                                          </p:val>
                                        </p:tav>
                                      </p:tavLst>
                                    </p:anim>
                                    <p:anim calcmode="lin" valueType="num">
                                      <p:cBhvr>
                                        <p:cTn id="12" dur="750" fill="hold"/>
                                        <p:tgtEl>
                                          <p:spTgt spid="12"/>
                                        </p:tgtEl>
                                        <p:attrNameLst>
                                          <p:attrName>ppt_h</p:attrName>
                                        </p:attrNameLst>
                                      </p:cBhvr>
                                      <p:tavLst>
                                        <p:tav tm="0">
                                          <p:val>
                                            <p:fltVal val="0"/>
                                          </p:val>
                                        </p:tav>
                                        <p:tav tm="100000">
                                          <p:val>
                                            <p:strVal val="#ppt_h"/>
                                          </p:val>
                                        </p:tav>
                                      </p:tavLst>
                                    </p:anim>
                                    <p:animEffect transition="in" filter="fade">
                                      <p:cBhvr>
                                        <p:cTn id="13" dur="750"/>
                                        <p:tgtEl>
                                          <p:spTgt spid="12"/>
                                        </p:tgtEl>
                                      </p:cBhvr>
                                    </p:animEffect>
                                  </p:childTnLst>
                                </p:cTn>
                              </p:par>
                            </p:childTnLst>
                          </p:cTn>
                        </p:par>
                        <p:par>
                          <p:cTn id="14" fill="hold">
                            <p:stCondLst>
                              <p:cond delay="2000"/>
                            </p:stCondLst>
                            <p:childTnLst>
                              <p:par>
                                <p:cTn id="15" presetID="22" presetClass="entr" presetSubtype="1" fill="hold" grpId="0" nodeType="after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wipe(up)">
                                      <p:cBhvr>
                                        <p:cTn id="17" dur="500"/>
                                        <p:tgtEl>
                                          <p:spTgt spid="13"/>
                                        </p:tgtEl>
                                      </p:cBhvr>
                                    </p:animEffect>
                                  </p:childTnLst>
                                </p:cTn>
                              </p:par>
                            </p:childTnLst>
                          </p:cTn>
                        </p:par>
                        <p:par>
                          <p:cTn id="18" fill="hold">
                            <p:stCondLst>
                              <p:cond delay="2500"/>
                            </p:stCondLst>
                            <p:childTnLst>
                              <p:par>
                                <p:cTn id="19" presetID="14" presetClass="entr" presetSubtype="10" fill="hold" grpId="0" nodeType="after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randombar(horizontal)">
                                      <p:cBhvr>
                                        <p:cTn id="21" dur="500"/>
                                        <p:tgtEl>
                                          <p:spTgt spid="14"/>
                                        </p:tgtEl>
                                      </p:cBhvr>
                                    </p:animEffect>
                                  </p:childTnLst>
                                </p:cTn>
                              </p:par>
                            </p:childTnLst>
                          </p:cTn>
                        </p:par>
                        <p:par>
                          <p:cTn id="22" fill="hold">
                            <p:stCondLst>
                              <p:cond delay="3000"/>
                            </p:stCondLst>
                            <p:childTnLst>
                              <p:par>
                                <p:cTn id="23" presetID="41" presetClass="entr" presetSubtype="0" fill="hold" grpId="0" nodeType="afterEffect">
                                  <p:stCondLst>
                                    <p:cond delay="0"/>
                                  </p:stCondLst>
                                  <p:iterate type="lt">
                                    <p:tmPct val="10000"/>
                                  </p:iterate>
                                  <p:childTnLst>
                                    <p:set>
                                      <p:cBhvr>
                                        <p:cTn id="24" dur="1" fill="hold">
                                          <p:stCondLst>
                                            <p:cond delay="0"/>
                                          </p:stCondLst>
                                        </p:cTn>
                                        <p:tgtEl>
                                          <p:spTgt spid="15">
                                            <p:txEl>
                                              <p:pRg st="0" end="0"/>
                                            </p:txEl>
                                          </p:spTgt>
                                        </p:tgtEl>
                                        <p:attrNameLst>
                                          <p:attrName>style.visibility</p:attrName>
                                        </p:attrNameLst>
                                      </p:cBhvr>
                                      <p:to>
                                        <p:strVal val="visible"/>
                                      </p:to>
                                    </p:set>
                                    <p:anim calcmode="lin" valueType="num">
                                      <p:cBhvr>
                                        <p:cTn id="25" dur="500" fill="hold"/>
                                        <p:tgtEl>
                                          <p:spTgt spid="1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15">
                                            <p:txEl>
                                              <p:pRg st="0" end="0"/>
                                            </p:txEl>
                                          </p:spTgt>
                                        </p:tgtEl>
                                        <p:attrNameLst>
                                          <p:attrName>ppt_y</p:attrName>
                                        </p:attrNameLst>
                                      </p:cBhvr>
                                      <p:tavLst>
                                        <p:tav tm="0">
                                          <p:val>
                                            <p:strVal val="#ppt_y"/>
                                          </p:val>
                                        </p:tav>
                                        <p:tav tm="100000">
                                          <p:val>
                                            <p:strVal val="#ppt_y"/>
                                          </p:val>
                                        </p:tav>
                                      </p:tavLst>
                                    </p:anim>
                                    <p:anim calcmode="lin" valueType="num">
                                      <p:cBhvr>
                                        <p:cTn id="27" dur="500" fill="hold"/>
                                        <p:tgtEl>
                                          <p:spTgt spid="1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1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15">
                                            <p:txEl>
                                              <p:pRg st="0" end="0"/>
                                            </p:txEl>
                                          </p:spTgt>
                                        </p:tgtEl>
                                      </p:cBhvr>
                                    </p:animEffect>
                                  </p:childTnLst>
                                </p:cTn>
                              </p:par>
                            </p:childTnLst>
                          </p:cTn>
                        </p:par>
                        <p:par>
                          <p:cTn id="30" fill="hold">
                            <p:stCondLst>
                              <p:cond delay="5449"/>
                            </p:stCondLst>
                            <p:childTnLst>
                              <p:par>
                                <p:cTn id="31" presetID="41" presetClass="entr" presetSubtype="0" fill="hold" grpId="0" nodeType="afterEffect">
                                  <p:stCondLst>
                                    <p:cond delay="0"/>
                                  </p:stCondLst>
                                  <p:iterate type="lt">
                                    <p:tmPct val="10000"/>
                                  </p:iterate>
                                  <p:childTnLst>
                                    <p:set>
                                      <p:cBhvr>
                                        <p:cTn id="32" dur="1" fill="hold">
                                          <p:stCondLst>
                                            <p:cond delay="0"/>
                                          </p:stCondLst>
                                        </p:cTn>
                                        <p:tgtEl>
                                          <p:spTgt spid="15">
                                            <p:txEl>
                                              <p:pRg st="1" end="1"/>
                                            </p:txEl>
                                          </p:spTgt>
                                        </p:tgtEl>
                                        <p:attrNameLst>
                                          <p:attrName>style.visibility</p:attrName>
                                        </p:attrNameLst>
                                      </p:cBhvr>
                                      <p:to>
                                        <p:strVal val="visible"/>
                                      </p:to>
                                    </p:set>
                                    <p:anim calcmode="lin" valueType="num">
                                      <p:cBhvr>
                                        <p:cTn id="33" dur="500" fill="hold"/>
                                        <p:tgtEl>
                                          <p:spTgt spid="15">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34" dur="500" fill="hold"/>
                                        <p:tgtEl>
                                          <p:spTgt spid="15">
                                            <p:txEl>
                                              <p:pRg st="1" end="1"/>
                                            </p:txEl>
                                          </p:spTgt>
                                        </p:tgtEl>
                                        <p:attrNameLst>
                                          <p:attrName>ppt_y</p:attrName>
                                        </p:attrNameLst>
                                      </p:cBhvr>
                                      <p:tavLst>
                                        <p:tav tm="0">
                                          <p:val>
                                            <p:strVal val="#ppt_y"/>
                                          </p:val>
                                        </p:tav>
                                        <p:tav tm="100000">
                                          <p:val>
                                            <p:strVal val="#ppt_y"/>
                                          </p:val>
                                        </p:tav>
                                      </p:tavLst>
                                    </p:anim>
                                    <p:anim calcmode="lin" valueType="num">
                                      <p:cBhvr>
                                        <p:cTn id="35" dur="500" fill="hold"/>
                                        <p:tgtEl>
                                          <p:spTgt spid="15">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6" dur="500" fill="hold"/>
                                        <p:tgtEl>
                                          <p:spTgt spid="15">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7" dur="500" tmFilter="0,0; .5, 1; 1, 1"/>
                                        <p:tgtEl>
                                          <p:spTgt spid="15">
                                            <p:txEl>
                                              <p:pRg st="1" end="1"/>
                                            </p:txEl>
                                          </p:spTgt>
                                        </p:tgtEl>
                                      </p:cBhvr>
                                    </p:animEffect>
                                  </p:childTnLst>
                                </p:cTn>
                              </p:par>
                            </p:childTnLst>
                          </p:cTn>
                        </p:par>
                        <p:par>
                          <p:cTn id="38" fill="hold">
                            <p:stCondLst>
                              <p:cond delay="9149"/>
                            </p:stCondLst>
                            <p:childTnLst>
                              <p:par>
                                <p:cTn id="39" presetID="41" presetClass="entr" presetSubtype="0" fill="hold" grpId="0" nodeType="afterEffect">
                                  <p:stCondLst>
                                    <p:cond delay="0"/>
                                  </p:stCondLst>
                                  <p:iterate type="lt">
                                    <p:tmPct val="10000"/>
                                  </p:iterate>
                                  <p:childTnLst>
                                    <p:set>
                                      <p:cBhvr>
                                        <p:cTn id="40" dur="1" fill="hold">
                                          <p:stCondLst>
                                            <p:cond delay="0"/>
                                          </p:stCondLst>
                                        </p:cTn>
                                        <p:tgtEl>
                                          <p:spTgt spid="15">
                                            <p:txEl>
                                              <p:pRg st="2" end="2"/>
                                            </p:txEl>
                                          </p:spTgt>
                                        </p:tgtEl>
                                        <p:attrNameLst>
                                          <p:attrName>style.visibility</p:attrName>
                                        </p:attrNameLst>
                                      </p:cBhvr>
                                      <p:to>
                                        <p:strVal val="visible"/>
                                      </p:to>
                                    </p:set>
                                    <p:anim calcmode="lin" valueType="num">
                                      <p:cBhvr>
                                        <p:cTn id="41" dur="500" fill="hold"/>
                                        <p:tgtEl>
                                          <p:spTgt spid="15">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42" dur="500" fill="hold"/>
                                        <p:tgtEl>
                                          <p:spTgt spid="15">
                                            <p:txEl>
                                              <p:pRg st="2" end="2"/>
                                            </p:txEl>
                                          </p:spTgt>
                                        </p:tgtEl>
                                        <p:attrNameLst>
                                          <p:attrName>ppt_y</p:attrName>
                                        </p:attrNameLst>
                                      </p:cBhvr>
                                      <p:tavLst>
                                        <p:tav tm="0">
                                          <p:val>
                                            <p:strVal val="#ppt_y"/>
                                          </p:val>
                                        </p:tav>
                                        <p:tav tm="100000">
                                          <p:val>
                                            <p:strVal val="#ppt_y"/>
                                          </p:val>
                                        </p:tav>
                                      </p:tavLst>
                                    </p:anim>
                                    <p:anim calcmode="lin" valueType="num">
                                      <p:cBhvr>
                                        <p:cTn id="43" dur="500" fill="hold"/>
                                        <p:tgtEl>
                                          <p:spTgt spid="15">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44" dur="500" fill="hold"/>
                                        <p:tgtEl>
                                          <p:spTgt spid="15">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45" dur="500" tmFilter="0,0; .5, 1; 1, 1"/>
                                        <p:tgtEl>
                                          <p:spTgt spid="1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p:bldP spid="15" grpId="0" build="allAtOnce"/>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0" y="115486"/>
            <a:ext cx="12190413" cy="723617"/>
            <a:chOff x="0" y="652696"/>
            <a:chExt cx="12190413" cy="723617"/>
          </a:xfrm>
        </p:grpSpPr>
        <p:sp>
          <p:nvSpPr>
            <p:cNvPr id="11" name="矩形 10"/>
            <p:cNvSpPr/>
            <p:nvPr/>
          </p:nvSpPr>
          <p:spPr>
            <a:xfrm flipV="1">
              <a:off x="0" y="1330594"/>
              <a:ext cx="12190413" cy="45719"/>
            </a:xfrm>
            <a:prstGeom prst="rect">
              <a:avLst/>
            </a:prstGeom>
            <a:solidFill>
              <a:srgbClr val="607B7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TextBox 8"/>
            <p:cNvSpPr txBox="1">
              <a:spLocks noChangeArrowheads="1"/>
            </p:cNvSpPr>
            <p:nvPr/>
          </p:nvSpPr>
          <p:spPr bwMode="auto">
            <a:xfrm>
              <a:off x="4467544" y="652696"/>
              <a:ext cx="3255323"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600" b="1" spc="600" smtClean="0">
                  <a:solidFill>
                    <a:srgbClr val="607B74"/>
                  </a:solidFill>
                  <a:latin typeface="黑体" panose="02010609060101010101" pitchFamily="49" charset="-122"/>
                  <a:ea typeface="黑体" panose="02010609060101010101" pitchFamily="49" charset="-122"/>
                  <a:sym typeface="Arial" panose="020B0604020202020204" pitchFamily="34" charset="0"/>
                </a:rPr>
                <a:t>字词积累</a:t>
              </a:r>
              <a:endParaRPr lang="zh-CN" altLang="en-US" sz="3600" b="1" spc="600" dirty="0">
                <a:solidFill>
                  <a:srgbClr val="607B74"/>
                </a:solidFill>
                <a:latin typeface="黑体" panose="02010609060101010101" pitchFamily="49" charset="-122"/>
                <a:ea typeface="黑体" panose="02010609060101010101" pitchFamily="49" charset="-122"/>
                <a:sym typeface="Arial" panose="020B0604020202020204" pitchFamily="34" charset="0"/>
              </a:endParaRPr>
            </a:p>
          </p:txBody>
        </p:sp>
      </p:grpSp>
      <p:sp>
        <p:nvSpPr>
          <p:cNvPr id="6" name="Rectangle 3"/>
          <p:cNvSpPr txBox="1">
            <a:spLocks noChangeArrowheads="1"/>
          </p:cNvSpPr>
          <p:nvPr/>
        </p:nvSpPr>
        <p:spPr>
          <a:xfrm>
            <a:off x="936625" y="1930489"/>
            <a:ext cx="10572750" cy="4272850"/>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nSpc>
                <a:spcPct val="135000"/>
              </a:lnSpc>
              <a:buFontTx/>
              <a:buNone/>
            </a:pPr>
            <a:r>
              <a:rPr lang="zh-CN" altLang="en-US" sz="3200" b="1" dirty="0">
                <a:solidFill>
                  <a:srgbClr val="607B74"/>
                </a:solidFill>
                <a:cs typeface="+mn-ea"/>
                <a:sym typeface="+mn-lt"/>
              </a:rPr>
              <a:t>广 阔    铺    嵌 着      覆 盖    散 发     矫 健</a:t>
            </a:r>
            <a:endParaRPr lang="en-US" altLang="zh-CN" sz="3200" b="1" dirty="0">
              <a:solidFill>
                <a:srgbClr val="607B74"/>
              </a:solidFill>
              <a:cs typeface="+mn-ea"/>
              <a:sym typeface="+mn-lt"/>
            </a:endParaRPr>
          </a:p>
          <a:p>
            <a:pPr>
              <a:lnSpc>
                <a:spcPct val="135000"/>
              </a:lnSpc>
              <a:buFontTx/>
              <a:buNone/>
            </a:pPr>
            <a:endParaRPr lang="en-US" altLang="zh-CN" sz="3200" b="1" dirty="0">
              <a:solidFill>
                <a:srgbClr val="607B74"/>
              </a:solidFill>
              <a:cs typeface="+mn-ea"/>
              <a:sym typeface="+mn-lt"/>
            </a:endParaRPr>
          </a:p>
          <a:p>
            <a:pPr>
              <a:lnSpc>
                <a:spcPct val="135000"/>
              </a:lnSpc>
              <a:buFontTx/>
              <a:buNone/>
            </a:pPr>
            <a:r>
              <a:rPr lang="zh-CN" altLang="en-US" sz="3200" b="1" dirty="0">
                <a:solidFill>
                  <a:srgbClr val="607B74"/>
                </a:solidFill>
                <a:cs typeface="+mn-ea"/>
                <a:sym typeface="+mn-lt"/>
              </a:rPr>
              <a:t>雄鹰          安闲         嚼着       牧民        散落</a:t>
            </a:r>
            <a:endParaRPr lang="en-US" altLang="zh-CN" sz="3200" b="1" dirty="0">
              <a:solidFill>
                <a:srgbClr val="607B74"/>
              </a:solidFill>
              <a:cs typeface="+mn-ea"/>
              <a:sym typeface="+mn-lt"/>
            </a:endParaRPr>
          </a:p>
          <a:p>
            <a:pPr>
              <a:lnSpc>
                <a:spcPct val="135000"/>
              </a:lnSpc>
              <a:buFontTx/>
              <a:buNone/>
            </a:pPr>
            <a:r>
              <a:rPr lang="zh-CN" altLang="en-US" sz="3200" b="1" dirty="0">
                <a:solidFill>
                  <a:srgbClr val="607B74"/>
                </a:solidFill>
                <a:cs typeface="+mn-ea"/>
                <a:sym typeface="+mn-lt"/>
              </a:rPr>
              <a:t>偶尔    挥舞     鞭子    映出   小马</a:t>
            </a:r>
            <a:endParaRPr lang="en-US" altLang="zh-CN" sz="3200" b="1" dirty="0">
              <a:solidFill>
                <a:srgbClr val="607B74"/>
              </a:solidFill>
              <a:cs typeface="+mn-ea"/>
              <a:sym typeface="+mn-lt"/>
            </a:endParaRPr>
          </a:p>
          <a:p>
            <a:pPr>
              <a:lnSpc>
                <a:spcPct val="135000"/>
              </a:lnSpc>
              <a:buFontTx/>
              <a:buNone/>
            </a:pPr>
            <a:r>
              <a:rPr lang="zh-CN" altLang="en-US" sz="3200" b="1" dirty="0">
                <a:solidFill>
                  <a:srgbClr val="607B74"/>
                </a:solidFill>
                <a:cs typeface="+mn-ea"/>
                <a:sym typeface="+mn-lt"/>
              </a:rPr>
              <a:t>撒欢儿    铃铛花    蒙古包   捉迷藏</a:t>
            </a:r>
          </a:p>
          <a:p>
            <a:endParaRPr lang="en-US" altLang="zh-CN" sz="2800" dirty="0">
              <a:solidFill>
                <a:srgbClr val="607B74"/>
              </a:solidFill>
              <a:cs typeface="+mn-ea"/>
              <a:sym typeface="+mn-lt"/>
            </a:endParaRPr>
          </a:p>
        </p:txBody>
      </p:sp>
      <p:sp>
        <p:nvSpPr>
          <p:cNvPr id="7" name="文本框 6"/>
          <p:cNvSpPr txBox="1"/>
          <p:nvPr/>
        </p:nvSpPr>
        <p:spPr>
          <a:xfrm>
            <a:off x="1899426" y="1496740"/>
            <a:ext cx="7268785" cy="461665"/>
          </a:xfrm>
          <a:prstGeom prst="rect">
            <a:avLst/>
          </a:prstGeom>
          <a:noFill/>
        </p:spPr>
        <p:txBody>
          <a:bodyPr wrap="none" rtlCol="0">
            <a:spAutoFit/>
          </a:bodyPr>
          <a:lstStyle/>
          <a:p>
            <a:r>
              <a:rPr lang="en-US" altLang="zh-CN" sz="2400" b="1" dirty="0" err="1">
                <a:solidFill>
                  <a:srgbClr val="607B74"/>
                </a:solidFill>
                <a:cs typeface="+mn-ea"/>
                <a:sym typeface="+mn-lt"/>
              </a:rPr>
              <a:t>guǎng</a:t>
            </a:r>
            <a:r>
              <a:rPr lang="en-US" altLang="zh-CN" sz="2400" b="1" dirty="0">
                <a:solidFill>
                  <a:srgbClr val="607B74"/>
                </a:solidFill>
                <a:cs typeface="+mn-ea"/>
                <a:sym typeface="+mn-lt"/>
              </a:rPr>
              <a:t> </a:t>
            </a:r>
            <a:r>
              <a:rPr lang="en-US" altLang="zh-CN" sz="2400" b="1" dirty="0" err="1">
                <a:solidFill>
                  <a:srgbClr val="607B74"/>
                </a:solidFill>
                <a:cs typeface="+mn-ea"/>
                <a:sym typeface="+mn-lt"/>
              </a:rPr>
              <a:t>kuò</a:t>
            </a:r>
            <a:r>
              <a:rPr lang="en-US" altLang="zh-CN" sz="2400" b="1" dirty="0">
                <a:solidFill>
                  <a:srgbClr val="607B74"/>
                </a:solidFill>
                <a:cs typeface="+mn-ea"/>
                <a:sym typeface="+mn-lt"/>
              </a:rPr>
              <a:t>    </a:t>
            </a:r>
            <a:r>
              <a:rPr lang="en-US" altLang="zh-CN" sz="2400" b="1" dirty="0" err="1">
                <a:solidFill>
                  <a:srgbClr val="607B74"/>
                </a:solidFill>
                <a:cs typeface="+mn-ea"/>
                <a:sym typeface="+mn-lt"/>
              </a:rPr>
              <a:t>pū</a:t>
            </a:r>
            <a:r>
              <a:rPr lang="en-US" altLang="zh-CN" sz="2400" b="1" dirty="0">
                <a:solidFill>
                  <a:srgbClr val="607B74"/>
                </a:solidFill>
                <a:cs typeface="+mn-ea"/>
                <a:sym typeface="+mn-lt"/>
              </a:rPr>
              <a:t>     </a:t>
            </a:r>
            <a:r>
              <a:rPr lang="en-US" altLang="zh-CN" sz="2400" b="1" dirty="0" err="1">
                <a:solidFill>
                  <a:srgbClr val="607B74"/>
                </a:solidFill>
                <a:cs typeface="+mn-ea"/>
                <a:sym typeface="+mn-lt"/>
              </a:rPr>
              <a:t>qiàn</a:t>
            </a:r>
            <a:r>
              <a:rPr lang="en-US" altLang="zh-CN" sz="2400" b="1" dirty="0">
                <a:solidFill>
                  <a:srgbClr val="607B74"/>
                </a:solidFill>
                <a:cs typeface="+mn-ea"/>
                <a:sym typeface="+mn-lt"/>
              </a:rPr>
              <a:t>            </a:t>
            </a:r>
            <a:r>
              <a:rPr lang="en-US" altLang="zh-CN" sz="2400" b="1" dirty="0" err="1">
                <a:solidFill>
                  <a:srgbClr val="607B74"/>
                </a:solidFill>
                <a:cs typeface="+mn-ea"/>
                <a:sym typeface="+mn-lt"/>
              </a:rPr>
              <a:t>fù</a:t>
            </a:r>
            <a:r>
              <a:rPr lang="en-US" altLang="zh-CN" sz="2400" b="1" dirty="0">
                <a:solidFill>
                  <a:srgbClr val="607B74"/>
                </a:solidFill>
                <a:cs typeface="+mn-ea"/>
                <a:sym typeface="+mn-lt"/>
              </a:rPr>
              <a:t>  </a:t>
            </a:r>
            <a:r>
              <a:rPr lang="en-US" altLang="zh-CN" sz="2400" b="1" dirty="0" err="1">
                <a:solidFill>
                  <a:srgbClr val="607B74"/>
                </a:solidFill>
                <a:cs typeface="+mn-ea"/>
                <a:sym typeface="+mn-lt"/>
              </a:rPr>
              <a:t>gài</a:t>
            </a:r>
            <a:r>
              <a:rPr lang="en-US" altLang="zh-CN" sz="2400" b="1" dirty="0">
                <a:solidFill>
                  <a:srgbClr val="607B74"/>
                </a:solidFill>
                <a:cs typeface="+mn-ea"/>
                <a:sym typeface="+mn-lt"/>
              </a:rPr>
              <a:t>      </a:t>
            </a:r>
            <a:r>
              <a:rPr lang="en-US" altLang="zh-CN" sz="2400" b="1" dirty="0" err="1">
                <a:solidFill>
                  <a:srgbClr val="607B74"/>
                </a:solidFill>
                <a:cs typeface="+mn-ea"/>
                <a:sym typeface="+mn-lt"/>
              </a:rPr>
              <a:t>sàn</a:t>
            </a:r>
            <a:r>
              <a:rPr lang="en-US" altLang="zh-CN" sz="2400" b="1" dirty="0">
                <a:solidFill>
                  <a:srgbClr val="607B74"/>
                </a:solidFill>
                <a:cs typeface="+mn-ea"/>
                <a:sym typeface="+mn-lt"/>
              </a:rPr>
              <a:t> </a:t>
            </a:r>
            <a:r>
              <a:rPr lang="en-US" altLang="zh-CN" sz="2400" b="1" dirty="0" err="1">
                <a:solidFill>
                  <a:srgbClr val="607B74"/>
                </a:solidFill>
                <a:cs typeface="+mn-ea"/>
                <a:sym typeface="+mn-lt"/>
              </a:rPr>
              <a:t>fà</a:t>
            </a:r>
            <a:r>
              <a:rPr lang="en-US" altLang="zh-CN" sz="2400" b="1" dirty="0">
                <a:solidFill>
                  <a:srgbClr val="607B74"/>
                </a:solidFill>
                <a:cs typeface="+mn-ea"/>
                <a:sym typeface="+mn-lt"/>
              </a:rPr>
              <a:t>       </a:t>
            </a:r>
            <a:r>
              <a:rPr lang="en-US" altLang="zh-CN" sz="2400" b="1" dirty="0" err="1">
                <a:solidFill>
                  <a:srgbClr val="607B74"/>
                </a:solidFill>
                <a:cs typeface="+mn-ea"/>
                <a:sym typeface="+mn-lt"/>
              </a:rPr>
              <a:t>jiǎo</a:t>
            </a:r>
            <a:r>
              <a:rPr lang="en-US" altLang="zh-CN" sz="2400" b="1" dirty="0">
                <a:solidFill>
                  <a:srgbClr val="607B74"/>
                </a:solidFill>
                <a:cs typeface="+mn-ea"/>
                <a:sym typeface="+mn-lt"/>
              </a:rPr>
              <a:t> </a:t>
            </a:r>
            <a:r>
              <a:rPr lang="en-US" altLang="zh-CN" sz="2400" b="1" dirty="0" err="1">
                <a:solidFill>
                  <a:srgbClr val="607B74"/>
                </a:solidFill>
                <a:cs typeface="+mn-ea"/>
                <a:sym typeface="+mn-lt"/>
              </a:rPr>
              <a:t>jiàn</a:t>
            </a:r>
            <a:endParaRPr lang="en-US" altLang="zh-CN" sz="2400" b="1" dirty="0">
              <a:solidFill>
                <a:srgbClr val="607B74"/>
              </a:solidFill>
              <a:cs typeface="+mn-ea"/>
              <a:sym typeface="+mn-lt"/>
            </a:endParaRPr>
          </a:p>
        </p:txBody>
      </p:sp>
      <p:sp>
        <p:nvSpPr>
          <p:cNvPr id="9" name="文本框 8"/>
          <p:cNvSpPr txBox="1"/>
          <p:nvPr/>
        </p:nvSpPr>
        <p:spPr>
          <a:xfrm>
            <a:off x="1955903" y="3082694"/>
            <a:ext cx="6896440" cy="461665"/>
          </a:xfrm>
          <a:prstGeom prst="rect">
            <a:avLst/>
          </a:prstGeom>
          <a:noFill/>
        </p:spPr>
        <p:txBody>
          <a:bodyPr wrap="none" rtlCol="0">
            <a:spAutoFit/>
          </a:bodyPr>
          <a:lstStyle/>
          <a:p>
            <a:r>
              <a:rPr lang="en-US" altLang="zh-CN" sz="2400" b="1" dirty="0" err="1">
                <a:solidFill>
                  <a:srgbClr val="607B74"/>
                </a:solidFill>
                <a:cs typeface="+mn-ea"/>
                <a:sym typeface="+mn-lt"/>
              </a:rPr>
              <a:t>xióng</a:t>
            </a:r>
            <a:r>
              <a:rPr lang="en-US" altLang="zh-CN" sz="2400" b="1" dirty="0">
                <a:solidFill>
                  <a:srgbClr val="607B74"/>
                </a:solidFill>
                <a:cs typeface="+mn-ea"/>
                <a:sym typeface="+mn-lt"/>
              </a:rPr>
              <a:t> </a:t>
            </a:r>
            <a:r>
              <a:rPr lang="en-US" altLang="zh-CN" sz="2400" b="1" dirty="0" err="1">
                <a:solidFill>
                  <a:srgbClr val="607B74"/>
                </a:solidFill>
                <a:cs typeface="+mn-ea"/>
                <a:sym typeface="+mn-lt"/>
              </a:rPr>
              <a:t>yīng</a:t>
            </a:r>
            <a:r>
              <a:rPr lang="en-US" altLang="zh-CN" sz="2400" b="1" dirty="0">
                <a:solidFill>
                  <a:srgbClr val="607B74"/>
                </a:solidFill>
                <a:cs typeface="+mn-ea"/>
                <a:sym typeface="+mn-lt"/>
              </a:rPr>
              <a:t>        </a:t>
            </a:r>
            <a:r>
              <a:rPr lang="en-US" altLang="zh-CN" sz="2400" b="1" dirty="0" err="1">
                <a:solidFill>
                  <a:srgbClr val="607B74"/>
                </a:solidFill>
                <a:cs typeface="+mn-ea"/>
                <a:sym typeface="+mn-lt"/>
              </a:rPr>
              <a:t>ān</a:t>
            </a:r>
            <a:r>
              <a:rPr lang="en-US" altLang="zh-CN" sz="2400" b="1" dirty="0">
                <a:solidFill>
                  <a:srgbClr val="607B74"/>
                </a:solidFill>
                <a:cs typeface="+mn-ea"/>
                <a:sym typeface="+mn-lt"/>
              </a:rPr>
              <a:t> </a:t>
            </a:r>
            <a:r>
              <a:rPr lang="en-US" altLang="zh-CN" sz="2400" b="1" dirty="0" err="1">
                <a:solidFill>
                  <a:srgbClr val="607B74"/>
                </a:solidFill>
                <a:cs typeface="+mn-ea"/>
                <a:sym typeface="+mn-lt"/>
              </a:rPr>
              <a:t>xián</a:t>
            </a:r>
            <a:r>
              <a:rPr lang="en-US" altLang="zh-CN" sz="2400" b="1" dirty="0">
                <a:solidFill>
                  <a:srgbClr val="607B74"/>
                </a:solidFill>
                <a:cs typeface="+mn-ea"/>
                <a:sym typeface="+mn-lt"/>
              </a:rPr>
              <a:t>          </a:t>
            </a:r>
            <a:r>
              <a:rPr lang="en-US" altLang="zh-CN" sz="2400" b="1" dirty="0" err="1">
                <a:solidFill>
                  <a:srgbClr val="607B74"/>
                </a:solidFill>
                <a:cs typeface="+mn-ea"/>
                <a:sym typeface="+mn-lt"/>
              </a:rPr>
              <a:t>jiáo</a:t>
            </a:r>
            <a:r>
              <a:rPr lang="en-US" altLang="zh-CN" sz="2400" b="1" dirty="0">
                <a:solidFill>
                  <a:srgbClr val="607B74"/>
                </a:solidFill>
                <a:cs typeface="+mn-ea"/>
                <a:sym typeface="+mn-lt"/>
              </a:rPr>
              <a:t>             </a:t>
            </a:r>
            <a:r>
              <a:rPr lang="en-US" altLang="zh-CN" sz="2400" b="1" dirty="0" err="1">
                <a:solidFill>
                  <a:srgbClr val="607B74"/>
                </a:solidFill>
                <a:cs typeface="+mn-ea"/>
                <a:sym typeface="+mn-lt"/>
              </a:rPr>
              <a:t>mù</a:t>
            </a:r>
            <a:r>
              <a:rPr lang="en-US" altLang="zh-CN" sz="2400" b="1" dirty="0">
                <a:solidFill>
                  <a:srgbClr val="607B74"/>
                </a:solidFill>
                <a:cs typeface="+mn-ea"/>
                <a:sym typeface="+mn-lt"/>
              </a:rPr>
              <a:t>               </a:t>
            </a:r>
            <a:r>
              <a:rPr lang="en-US" altLang="zh-CN" sz="2400" b="1" dirty="0" err="1">
                <a:solidFill>
                  <a:srgbClr val="607B74"/>
                </a:solidFill>
                <a:cs typeface="+mn-ea"/>
                <a:sym typeface="+mn-lt"/>
              </a:rPr>
              <a:t>sǎn</a:t>
            </a:r>
            <a:endParaRPr lang="en-US" altLang="zh-CN" sz="2400" b="1" dirty="0">
              <a:solidFill>
                <a:srgbClr val="607B74"/>
              </a:solidFill>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left)">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fade">
                                      <p:cBhvr>
                                        <p:cTn id="24" dur="1000"/>
                                        <p:tgtEl>
                                          <p:spTgt spid="9"/>
                                        </p:tgtEl>
                                      </p:cBhvr>
                                    </p:animEffect>
                                    <p:anim calcmode="lin" valueType="num">
                                      <p:cBhvr>
                                        <p:cTn id="25" dur="1000" fill="hold"/>
                                        <p:tgtEl>
                                          <p:spTgt spid="9"/>
                                        </p:tgtEl>
                                        <p:attrNameLst>
                                          <p:attrName>ppt_x</p:attrName>
                                        </p:attrNameLst>
                                      </p:cBhvr>
                                      <p:tavLst>
                                        <p:tav tm="0">
                                          <p:val>
                                            <p:strVal val="#ppt_x"/>
                                          </p:val>
                                        </p:tav>
                                        <p:tav tm="100000">
                                          <p:val>
                                            <p:strVal val="#ppt_x"/>
                                          </p:val>
                                        </p:tav>
                                      </p:tavLst>
                                    </p:anim>
                                    <p:anim calcmode="lin" valueType="num">
                                      <p:cBhvr>
                                        <p:cTn id="2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0" y="115486"/>
            <a:ext cx="12190413" cy="723617"/>
            <a:chOff x="0" y="652696"/>
            <a:chExt cx="12190413" cy="723617"/>
          </a:xfrm>
        </p:grpSpPr>
        <p:sp>
          <p:nvSpPr>
            <p:cNvPr id="11" name="矩形 10"/>
            <p:cNvSpPr/>
            <p:nvPr/>
          </p:nvSpPr>
          <p:spPr>
            <a:xfrm flipV="1">
              <a:off x="0" y="1330594"/>
              <a:ext cx="12190413" cy="45719"/>
            </a:xfrm>
            <a:prstGeom prst="rect">
              <a:avLst/>
            </a:prstGeom>
            <a:solidFill>
              <a:srgbClr val="607B7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TextBox 8"/>
            <p:cNvSpPr txBox="1">
              <a:spLocks noChangeArrowheads="1"/>
            </p:cNvSpPr>
            <p:nvPr/>
          </p:nvSpPr>
          <p:spPr bwMode="auto">
            <a:xfrm>
              <a:off x="4467544" y="652696"/>
              <a:ext cx="3255323"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600" b="1" spc="600" smtClean="0">
                  <a:solidFill>
                    <a:srgbClr val="607B74"/>
                  </a:solidFill>
                  <a:latin typeface="黑体" panose="02010609060101010101" pitchFamily="49" charset="-122"/>
                  <a:ea typeface="黑体" panose="02010609060101010101" pitchFamily="49" charset="-122"/>
                  <a:sym typeface="Arial" panose="020B0604020202020204" pitchFamily="34" charset="0"/>
                </a:rPr>
                <a:t>字词积累</a:t>
              </a:r>
              <a:endParaRPr lang="zh-CN" altLang="en-US" sz="3600" b="1" spc="600" dirty="0">
                <a:solidFill>
                  <a:srgbClr val="607B74"/>
                </a:solidFill>
                <a:latin typeface="黑体" panose="02010609060101010101" pitchFamily="49" charset="-122"/>
                <a:ea typeface="黑体" panose="02010609060101010101" pitchFamily="49" charset="-122"/>
                <a:sym typeface="Arial" panose="020B0604020202020204" pitchFamily="34" charset="0"/>
              </a:endParaRPr>
            </a:p>
          </p:txBody>
        </p:sp>
      </p:grpSp>
      <p:pic>
        <p:nvPicPr>
          <p:cNvPr id="5" name="Picture 7"/>
          <p:cNvPicPr>
            <a:picLocks noChangeAspect="1" noChangeArrowheads="1"/>
          </p:cNvPicPr>
          <p:nvPr/>
        </p:nvPicPr>
        <p:blipFill>
          <a:blip r:embed="rId3">
            <a:duotone>
              <a:prstClr val="black"/>
              <a:srgbClr val="607B74">
                <a:tint val="45000"/>
                <a:satMod val="400000"/>
              </a:srgbClr>
            </a:duotone>
            <a:extLst>
              <a:ext uri="{28A0092B-C50C-407E-A947-70E740481C1C}">
                <a14:useLocalDpi xmlns:a14="http://schemas.microsoft.com/office/drawing/2010/main" val="0"/>
              </a:ext>
            </a:extLst>
          </a:blip>
          <a:stretch>
            <a:fillRect/>
          </a:stretch>
        </p:blipFill>
        <p:spPr bwMode="auto">
          <a:xfrm>
            <a:off x="2042318" y="3364196"/>
            <a:ext cx="1080000" cy="10637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8"/>
          <p:cNvPicPr>
            <a:picLocks noChangeAspect="1" noChangeArrowheads="1"/>
          </p:cNvPicPr>
          <p:nvPr/>
        </p:nvPicPr>
        <p:blipFill>
          <a:blip r:embed="rId4">
            <a:duotone>
              <a:prstClr val="black"/>
              <a:srgbClr val="607B74">
                <a:tint val="45000"/>
                <a:satMod val="400000"/>
              </a:srgbClr>
            </a:duotone>
            <a:extLst>
              <a:ext uri="{28A0092B-C50C-407E-A947-70E740481C1C}">
                <a14:useLocalDpi xmlns:a14="http://schemas.microsoft.com/office/drawing/2010/main" val="0"/>
              </a:ext>
            </a:extLst>
          </a:blip>
          <a:stretch>
            <a:fillRect/>
          </a:stretch>
        </p:blipFill>
        <p:spPr bwMode="auto">
          <a:xfrm>
            <a:off x="3490118" y="3373721"/>
            <a:ext cx="1080000" cy="1080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矩形 6"/>
          <p:cNvSpPr>
            <a:spLocks noChangeArrowheads="1"/>
          </p:cNvSpPr>
          <p:nvPr/>
        </p:nvSpPr>
        <p:spPr bwMode="auto">
          <a:xfrm>
            <a:off x="3464718" y="2603784"/>
            <a:ext cx="95410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en-US" altLang="zh-CN" sz="3600">
                <a:solidFill>
                  <a:srgbClr val="607B74"/>
                </a:solidFill>
                <a:latin typeface="+mn-lt"/>
                <a:ea typeface="+mn-ea"/>
                <a:cs typeface="+mn-ea"/>
                <a:sym typeface="+mn-lt"/>
              </a:rPr>
              <a:t>xián</a:t>
            </a:r>
            <a:endParaRPr lang="zh-CN" altLang="en-US" sz="3600">
              <a:solidFill>
                <a:srgbClr val="607B74"/>
              </a:solidFill>
              <a:latin typeface="+mn-lt"/>
              <a:ea typeface="+mn-ea"/>
              <a:cs typeface="+mn-ea"/>
              <a:sym typeface="+mn-lt"/>
            </a:endParaRPr>
          </a:p>
        </p:txBody>
      </p:sp>
      <p:pic>
        <p:nvPicPr>
          <p:cNvPr id="9" name="Picture 9"/>
          <p:cNvPicPr>
            <a:picLocks noChangeAspect="1" noChangeArrowheads="1"/>
          </p:cNvPicPr>
          <p:nvPr/>
        </p:nvPicPr>
        <p:blipFill>
          <a:blip r:embed="rId5">
            <a:duotone>
              <a:prstClr val="black"/>
              <a:srgbClr val="607B74">
                <a:tint val="45000"/>
                <a:satMod val="400000"/>
              </a:srgbClr>
            </a:duotone>
            <a:extLst>
              <a:ext uri="{28A0092B-C50C-407E-A947-70E740481C1C}">
                <a14:useLocalDpi xmlns:a14="http://schemas.microsoft.com/office/drawing/2010/main" val="0"/>
              </a:ext>
            </a:extLst>
          </a:blip>
          <a:stretch>
            <a:fillRect/>
          </a:stretch>
        </p:blipFill>
        <p:spPr bwMode="auto">
          <a:xfrm>
            <a:off x="4829968" y="3327685"/>
            <a:ext cx="1080000" cy="10635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矩形 9"/>
          <p:cNvSpPr>
            <a:spLocks noChangeArrowheads="1"/>
          </p:cNvSpPr>
          <p:nvPr/>
        </p:nvSpPr>
        <p:spPr bwMode="auto">
          <a:xfrm>
            <a:off x="4939506" y="2656171"/>
            <a:ext cx="84455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en-US" altLang="zh-CN" sz="3600">
                <a:solidFill>
                  <a:srgbClr val="607B74"/>
                </a:solidFill>
                <a:latin typeface="+mn-lt"/>
                <a:ea typeface="+mn-ea"/>
                <a:cs typeface="+mn-ea"/>
                <a:sym typeface="+mn-lt"/>
              </a:rPr>
              <a:t>ǒu</a:t>
            </a:r>
            <a:endParaRPr lang="zh-CN" altLang="en-US" sz="3600">
              <a:solidFill>
                <a:srgbClr val="607B74"/>
              </a:solidFill>
              <a:latin typeface="+mn-lt"/>
              <a:ea typeface="+mn-ea"/>
              <a:cs typeface="+mn-ea"/>
              <a:sym typeface="+mn-lt"/>
            </a:endParaRPr>
          </a:p>
        </p:txBody>
      </p:sp>
      <p:sp>
        <p:nvSpPr>
          <p:cNvPr id="13" name="矩形 12"/>
          <p:cNvSpPr>
            <a:spLocks noChangeArrowheads="1"/>
          </p:cNvSpPr>
          <p:nvPr/>
        </p:nvSpPr>
        <p:spPr bwMode="auto">
          <a:xfrm>
            <a:off x="2107406" y="2654584"/>
            <a:ext cx="85632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en-US" altLang="zh-CN" sz="3600">
                <a:solidFill>
                  <a:srgbClr val="607B74"/>
                </a:solidFill>
                <a:latin typeface="+mn-lt"/>
                <a:ea typeface="+mn-ea"/>
                <a:cs typeface="+mn-ea"/>
                <a:sym typeface="+mn-lt"/>
              </a:rPr>
              <a:t>líng</a:t>
            </a:r>
            <a:endParaRPr lang="zh-CN" altLang="en-US" sz="3600">
              <a:solidFill>
                <a:srgbClr val="607B74"/>
              </a:solidFill>
              <a:latin typeface="+mn-lt"/>
              <a:ea typeface="+mn-ea"/>
              <a:cs typeface="+mn-ea"/>
              <a:sym typeface="+mn-lt"/>
            </a:endParaRPr>
          </a:p>
        </p:txBody>
      </p:sp>
      <p:sp>
        <p:nvSpPr>
          <p:cNvPr id="14" name="矩形 13"/>
          <p:cNvSpPr>
            <a:spLocks noChangeArrowheads="1"/>
          </p:cNvSpPr>
          <p:nvPr/>
        </p:nvSpPr>
        <p:spPr bwMode="auto">
          <a:xfrm>
            <a:off x="9147968" y="782921"/>
            <a:ext cx="90328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en-US" altLang="zh-CN" sz="3600">
                <a:solidFill>
                  <a:srgbClr val="607B74"/>
                </a:solidFill>
                <a:latin typeface="+mn-lt"/>
                <a:ea typeface="+mn-ea"/>
                <a:cs typeface="+mn-ea"/>
                <a:sym typeface="+mn-lt"/>
              </a:rPr>
              <a:t>jǐn</a:t>
            </a:r>
            <a:endParaRPr lang="zh-CN" altLang="en-US" sz="3600">
              <a:solidFill>
                <a:srgbClr val="607B74"/>
              </a:solidFill>
              <a:latin typeface="+mn-lt"/>
              <a:ea typeface="+mn-ea"/>
              <a:cs typeface="+mn-ea"/>
              <a:sym typeface="+mn-lt"/>
            </a:endParaRPr>
          </a:p>
        </p:txBody>
      </p:sp>
      <p:sp>
        <p:nvSpPr>
          <p:cNvPr id="15" name="矩形 14"/>
          <p:cNvSpPr>
            <a:spLocks noChangeArrowheads="1"/>
          </p:cNvSpPr>
          <p:nvPr/>
        </p:nvSpPr>
        <p:spPr bwMode="auto">
          <a:xfrm>
            <a:off x="7712868" y="762284"/>
            <a:ext cx="85632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en-US" altLang="zh-CN" sz="3600">
                <a:solidFill>
                  <a:srgbClr val="607B74"/>
                </a:solidFill>
                <a:latin typeface="+mn-lt"/>
                <a:ea typeface="+mn-ea"/>
                <a:cs typeface="+mn-ea"/>
                <a:sym typeface="+mn-lt"/>
              </a:rPr>
              <a:t>líng</a:t>
            </a:r>
            <a:endParaRPr lang="zh-CN" altLang="en-US" sz="3600">
              <a:solidFill>
                <a:srgbClr val="607B74"/>
              </a:solidFill>
              <a:latin typeface="+mn-lt"/>
              <a:ea typeface="+mn-ea"/>
              <a:cs typeface="+mn-ea"/>
              <a:sym typeface="+mn-lt"/>
            </a:endParaRPr>
          </a:p>
        </p:txBody>
      </p:sp>
      <p:sp>
        <p:nvSpPr>
          <p:cNvPr id="16" name="矩形 15"/>
          <p:cNvSpPr>
            <a:spLocks noChangeArrowheads="1"/>
          </p:cNvSpPr>
          <p:nvPr/>
        </p:nvSpPr>
        <p:spPr bwMode="auto">
          <a:xfrm>
            <a:off x="6360318" y="762284"/>
            <a:ext cx="88998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en-US" altLang="zh-CN" sz="3600">
                <a:solidFill>
                  <a:srgbClr val="607B74"/>
                </a:solidFill>
                <a:latin typeface="+mn-lt"/>
                <a:ea typeface="+mn-ea"/>
                <a:cs typeface="+mn-ea"/>
                <a:sym typeface="+mn-lt"/>
              </a:rPr>
              <a:t>dān</a:t>
            </a:r>
            <a:endParaRPr lang="zh-CN" altLang="en-US" sz="3600">
              <a:solidFill>
                <a:srgbClr val="607B74"/>
              </a:solidFill>
              <a:latin typeface="+mn-lt"/>
              <a:ea typeface="+mn-ea"/>
              <a:cs typeface="+mn-ea"/>
              <a:sym typeface="+mn-lt"/>
            </a:endParaRPr>
          </a:p>
        </p:txBody>
      </p:sp>
      <p:sp>
        <p:nvSpPr>
          <p:cNvPr id="17" name="矩形 16"/>
          <p:cNvSpPr>
            <a:spLocks noChangeArrowheads="1"/>
          </p:cNvSpPr>
          <p:nvPr/>
        </p:nvSpPr>
        <p:spPr bwMode="auto">
          <a:xfrm>
            <a:off x="4739481" y="843246"/>
            <a:ext cx="123463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en-US" altLang="zh-CN" sz="3600">
                <a:solidFill>
                  <a:srgbClr val="607B74"/>
                </a:solidFill>
                <a:latin typeface="+mn-lt"/>
                <a:ea typeface="+mn-ea"/>
                <a:cs typeface="+mn-ea"/>
                <a:sym typeface="+mn-lt"/>
              </a:rPr>
              <a:t>máng</a:t>
            </a:r>
            <a:endParaRPr lang="zh-CN" altLang="en-US" sz="3600">
              <a:solidFill>
                <a:srgbClr val="607B74"/>
              </a:solidFill>
              <a:latin typeface="+mn-lt"/>
              <a:ea typeface="+mn-ea"/>
              <a:cs typeface="+mn-ea"/>
              <a:sym typeface="+mn-lt"/>
            </a:endParaRPr>
          </a:p>
        </p:txBody>
      </p:sp>
      <p:sp>
        <p:nvSpPr>
          <p:cNvPr id="18" name="矩形 17"/>
          <p:cNvSpPr>
            <a:spLocks noChangeArrowheads="1"/>
          </p:cNvSpPr>
          <p:nvPr/>
        </p:nvSpPr>
        <p:spPr bwMode="auto">
          <a:xfrm>
            <a:off x="3677443" y="717834"/>
            <a:ext cx="66877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en-US" altLang="zh-CN" sz="3600">
                <a:solidFill>
                  <a:srgbClr val="607B74"/>
                </a:solidFill>
                <a:latin typeface="+mn-lt"/>
                <a:ea typeface="+mn-ea"/>
                <a:cs typeface="+mn-ea"/>
                <a:sym typeface="+mn-lt"/>
              </a:rPr>
              <a:t>pū</a:t>
            </a:r>
            <a:endParaRPr lang="zh-CN" altLang="en-US" sz="3600">
              <a:solidFill>
                <a:srgbClr val="607B74"/>
              </a:solidFill>
              <a:latin typeface="+mn-lt"/>
              <a:ea typeface="+mn-ea"/>
              <a:cs typeface="+mn-ea"/>
              <a:sym typeface="+mn-lt"/>
            </a:endParaRPr>
          </a:p>
        </p:txBody>
      </p:sp>
      <p:sp>
        <p:nvSpPr>
          <p:cNvPr id="19" name="矩形 18"/>
          <p:cNvSpPr>
            <a:spLocks noChangeArrowheads="1"/>
          </p:cNvSpPr>
          <p:nvPr/>
        </p:nvSpPr>
        <p:spPr bwMode="auto">
          <a:xfrm>
            <a:off x="2212181" y="833721"/>
            <a:ext cx="978729"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en-US" altLang="zh-CN" sz="3600">
                <a:solidFill>
                  <a:srgbClr val="607B74"/>
                </a:solidFill>
                <a:latin typeface="+mn-lt"/>
                <a:ea typeface="+mn-ea"/>
                <a:cs typeface="+mn-ea"/>
                <a:sym typeface="+mn-lt"/>
              </a:rPr>
              <a:t>kuò</a:t>
            </a:r>
            <a:r>
              <a:rPr lang="en-US" altLang="zh-CN" sz="3600" b="1">
                <a:solidFill>
                  <a:srgbClr val="607B74"/>
                </a:solidFill>
                <a:latin typeface="+mn-lt"/>
                <a:ea typeface="+mn-ea"/>
                <a:cs typeface="+mn-ea"/>
                <a:sym typeface="+mn-lt"/>
              </a:rPr>
              <a:t> </a:t>
            </a:r>
            <a:endParaRPr lang="zh-CN" altLang="en-US" sz="3600">
              <a:solidFill>
                <a:srgbClr val="607B74"/>
              </a:solidFill>
              <a:latin typeface="+mn-lt"/>
              <a:ea typeface="+mn-ea"/>
              <a:cs typeface="+mn-ea"/>
              <a:sym typeface="+mn-lt"/>
            </a:endParaRPr>
          </a:p>
        </p:txBody>
      </p:sp>
      <p:sp>
        <p:nvSpPr>
          <p:cNvPr id="20" name="矩形 19"/>
          <p:cNvSpPr>
            <a:spLocks noChangeArrowheads="1"/>
          </p:cNvSpPr>
          <p:nvPr/>
        </p:nvSpPr>
        <p:spPr bwMode="auto">
          <a:xfrm>
            <a:off x="6420643" y="2594259"/>
            <a:ext cx="11557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en-US" altLang="zh-CN" sz="3600">
                <a:solidFill>
                  <a:srgbClr val="607B74"/>
                </a:solidFill>
                <a:latin typeface="+mn-lt"/>
                <a:ea typeface="+mn-ea"/>
                <a:cs typeface="+mn-ea"/>
                <a:sym typeface="+mn-lt"/>
              </a:rPr>
              <a:t>ěr</a:t>
            </a:r>
            <a:endParaRPr lang="zh-CN" altLang="en-US" sz="3600">
              <a:solidFill>
                <a:srgbClr val="607B74"/>
              </a:solidFill>
              <a:latin typeface="+mn-lt"/>
              <a:ea typeface="+mn-ea"/>
              <a:cs typeface="+mn-ea"/>
              <a:sym typeface="+mn-lt"/>
            </a:endParaRPr>
          </a:p>
        </p:txBody>
      </p:sp>
      <p:sp>
        <p:nvSpPr>
          <p:cNvPr id="21" name="矩形 20"/>
          <p:cNvSpPr>
            <a:spLocks noChangeArrowheads="1"/>
          </p:cNvSpPr>
          <p:nvPr/>
        </p:nvSpPr>
        <p:spPr bwMode="auto">
          <a:xfrm>
            <a:off x="9271793" y="2589496"/>
            <a:ext cx="53251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en-US" altLang="zh-CN" sz="3600">
                <a:solidFill>
                  <a:srgbClr val="607B74"/>
                </a:solidFill>
                <a:latin typeface="+mn-lt"/>
                <a:ea typeface="+mn-ea"/>
                <a:cs typeface="+mn-ea"/>
                <a:sym typeface="+mn-lt"/>
              </a:rPr>
              <a:t>qí</a:t>
            </a:r>
          </a:p>
        </p:txBody>
      </p:sp>
      <p:sp>
        <p:nvSpPr>
          <p:cNvPr id="22" name="矩形 21"/>
          <p:cNvSpPr>
            <a:spLocks noChangeArrowheads="1"/>
          </p:cNvSpPr>
          <p:nvPr/>
        </p:nvSpPr>
        <p:spPr bwMode="auto">
          <a:xfrm>
            <a:off x="7668418" y="2649821"/>
            <a:ext cx="82586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en-US" altLang="zh-CN" sz="3600">
                <a:solidFill>
                  <a:srgbClr val="607B74"/>
                </a:solidFill>
                <a:latin typeface="+mn-lt"/>
                <a:ea typeface="+mn-ea"/>
                <a:cs typeface="+mn-ea"/>
                <a:sym typeface="+mn-lt"/>
              </a:rPr>
              <a:t>mù</a:t>
            </a:r>
            <a:endParaRPr lang="zh-CN" altLang="en-US" sz="3600">
              <a:solidFill>
                <a:srgbClr val="607B74"/>
              </a:solidFill>
              <a:latin typeface="+mn-lt"/>
              <a:ea typeface="+mn-ea"/>
              <a:cs typeface="+mn-ea"/>
              <a:sym typeface="+mn-lt"/>
            </a:endParaRPr>
          </a:p>
        </p:txBody>
      </p:sp>
      <p:sp>
        <p:nvSpPr>
          <p:cNvPr id="23" name="矩形 22"/>
          <p:cNvSpPr>
            <a:spLocks noChangeArrowheads="1"/>
          </p:cNvSpPr>
          <p:nvPr/>
        </p:nvSpPr>
        <p:spPr bwMode="auto">
          <a:xfrm>
            <a:off x="2748756" y="4583396"/>
            <a:ext cx="774571"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en-US" altLang="zh-CN" sz="3600">
                <a:solidFill>
                  <a:srgbClr val="607B74"/>
                </a:solidFill>
                <a:latin typeface="+mn-lt"/>
                <a:ea typeface="+mn-ea"/>
                <a:cs typeface="+mn-ea"/>
                <a:sym typeface="+mn-lt"/>
              </a:rPr>
              <a:t>huī</a:t>
            </a:r>
            <a:endParaRPr lang="zh-CN" altLang="en-US" sz="3600">
              <a:solidFill>
                <a:srgbClr val="607B74"/>
              </a:solidFill>
              <a:latin typeface="+mn-lt"/>
              <a:ea typeface="+mn-ea"/>
              <a:cs typeface="+mn-ea"/>
              <a:sym typeface="+mn-lt"/>
            </a:endParaRPr>
          </a:p>
        </p:txBody>
      </p:sp>
      <p:pic>
        <p:nvPicPr>
          <p:cNvPr id="24" name="Picture 14"/>
          <p:cNvPicPr>
            <a:picLocks noChangeAspect="1" noChangeArrowheads="1"/>
          </p:cNvPicPr>
          <p:nvPr/>
        </p:nvPicPr>
        <p:blipFill>
          <a:blip r:embed="rId6">
            <a:duotone>
              <a:prstClr val="black"/>
              <a:srgbClr val="607B74">
                <a:tint val="45000"/>
                <a:satMod val="400000"/>
              </a:srgbClr>
            </a:duotone>
            <a:extLst>
              <a:ext uri="{28A0092B-C50C-407E-A947-70E740481C1C}">
                <a14:useLocalDpi xmlns:a14="http://schemas.microsoft.com/office/drawing/2010/main" val="0"/>
              </a:ext>
            </a:extLst>
          </a:blip>
          <a:stretch>
            <a:fillRect/>
          </a:stretch>
        </p:blipFill>
        <p:spPr bwMode="auto">
          <a:xfrm>
            <a:off x="2655094" y="5299359"/>
            <a:ext cx="1075265" cy="1083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5" name="矩形 24"/>
          <p:cNvSpPr>
            <a:spLocks noChangeArrowheads="1"/>
          </p:cNvSpPr>
          <p:nvPr/>
        </p:nvSpPr>
        <p:spPr bwMode="auto">
          <a:xfrm>
            <a:off x="5279231" y="4529421"/>
            <a:ext cx="119455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en-US" altLang="zh-CN" sz="3600">
                <a:solidFill>
                  <a:srgbClr val="607B74"/>
                </a:solidFill>
                <a:latin typeface="+mn-lt"/>
                <a:ea typeface="+mn-ea"/>
                <a:cs typeface="+mn-ea"/>
                <a:sym typeface="+mn-lt"/>
              </a:rPr>
              <a:t>xióng</a:t>
            </a:r>
            <a:endParaRPr lang="zh-CN" altLang="en-US" sz="3600">
              <a:solidFill>
                <a:srgbClr val="607B74"/>
              </a:solidFill>
              <a:latin typeface="+mn-lt"/>
              <a:ea typeface="+mn-ea"/>
              <a:cs typeface="+mn-ea"/>
              <a:sym typeface="+mn-lt"/>
            </a:endParaRPr>
          </a:p>
        </p:txBody>
      </p:sp>
      <p:pic>
        <p:nvPicPr>
          <p:cNvPr id="26" name="Picture 15"/>
          <p:cNvPicPr>
            <a:picLocks noChangeAspect="1" noChangeArrowheads="1"/>
          </p:cNvPicPr>
          <p:nvPr/>
        </p:nvPicPr>
        <p:blipFill>
          <a:blip r:embed="rId7">
            <a:duotone>
              <a:prstClr val="black"/>
              <a:srgbClr val="607B74">
                <a:tint val="45000"/>
                <a:satMod val="400000"/>
              </a:srgbClr>
            </a:duotone>
            <a:extLst>
              <a:ext uri="{28A0092B-C50C-407E-A947-70E740481C1C}">
                <a14:useLocalDpi xmlns:a14="http://schemas.microsoft.com/office/drawing/2010/main" val="0"/>
              </a:ext>
            </a:extLst>
          </a:blip>
          <a:stretch>
            <a:fillRect/>
          </a:stretch>
        </p:blipFill>
        <p:spPr bwMode="auto">
          <a:xfrm>
            <a:off x="5361781" y="5224746"/>
            <a:ext cx="1109197" cy="1083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7" name="Picture 16"/>
          <p:cNvPicPr>
            <a:picLocks noChangeAspect="1" noChangeArrowheads="1"/>
          </p:cNvPicPr>
          <p:nvPr/>
        </p:nvPicPr>
        <p:blipFill>
          <a:blip r:embed="rId8">
            <a:duotone>
              <a:prstClr val="black"/>
              <a:srgbClr val="607B74">
                <a:tint val="45000"/>
                <a:satMod val="400000"/>
              </a:srgbClr>
            </a:duotone>
            <a:extLst>
              <a:ext uri="{28A0092B-C50C-407E-A947-70E740481C1C}">
                <a14:useLocalDpi xmlns:a14="http://schemas.microsoft.com/office/drawing/2010/main" val="0"/>
              </a:ext>
            </a:extLst>
          </a:blip>
          <a:stretch>
            <a:fillRect/>
          </a:stretch>
        </p:blipFill>
        <p:spPr bwMode="auto">
          <a:xfrm>
            <a:off x="8139906" y="5224746"/>
            <a:ext cx="1080000" cy="1080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8" name="矩形 27"/>
          <p:cNvSpPr>
            <a:spLocks noChangeArrowheads="1"/>
          </p:cNvSpPr>
          <p:nvPr/>
        </p:nvSpPr>
        <p:spPr bwMode="auto">
          <a:xfrm>
            <a:off x="8139906" y="4486559"/>
            <a:ext cx="95891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en-US" altLang="zh-CN" sz="3600">
                <a:solidFill>
                  <a:srgbClr val="607B74"/>
                </a:solidFill>
                <a:latin typeface="+mn-lt"/>
                <a:ea typeface="+mn-ea"/>
                <a:cs typeface="+mn-ea"/>
                <a:sym typeface="+mn-lt"/>
              </a:rPr>
              <a:t>yīng</a:t>
            </a:r>
            <a:endParaRPr lang="zh-CN" altLang="en-US" sz="3600">
              <a:solidFill>
                <a:srgbClr val="607B74"/>
              </a:solidFill>
              <a:latin typeface="+mn-lt"/>
              <a:ea typeface="+mn-ea"/>
              <a:cs typeface="+mn-ea"/>
              <a:sym typeface="+mn-lt"/>
            </a:endParaRPr>
          </a:p>
        </p:txBody>
      </p:sp>
      <p:pic>
        <p:nvPicPr>
          <p:cNvPr id="29" name="Picture 1" descr="C:\Users\Administrator\AppData\Roaming\Tencent\Users\987841374\QQ\WinTemp\RichOle\58W}V[JGPR3EG`CD71JIROG.png"/>
          <p:cNvPicPr>
            <a:picLocks noChangeAspect="1" noChangeArrowheads="1"/>
          </p:cNvPicPr>
          <p:nvPr/>
        </p:nvPicPr>
        <p:blipFill>
          <a:blip r:embed="rId9">
            <a:duotone>
              <a:prstClr val="black"/>
              <a:srgbClr val="607B74">
                <a:tint val="45000"/>
                <a:satMod val="400000"/>
              </a:srgbClr>
            </a:duotone>
            <a:extLst>
              <a:ext uri="{28A0092B-C50C-407E-A947-70E740481C1C}">
                <a14:useLocalDpi xmlns:a14="http://schemas.microsoft.com/office/drawing/2010/main" val="0"/>
              </a:ext>
            </a:extLst>
          </a:blip>
          <a:stretch>
            <a:fillRect/>
          </a:stretch>
        </p:blipFill>
        <p:spPr bwMode="auto">
          <a:xfrm>
            <a:off x="3407006" y="1516346"/>
            <a:ext cx="1080000" cy="10475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 name="Picture 2"/>
          <p:cNvPicPr>
            <a:picLocks noChangeAspect="1" noChangeArrowheads="1"/>
          </p:cNvPicPr>
          <p:nvPr/>
        </p:nvPicPr>
        <p:blipFill>
          <a:blip r:embed="rId10">
            <a:duotone>
              <a:prstClr val="black"/>
              <a:srgbClr val="607B74">
                <a:tint val="45000"/>
                <a:satMod val="400000"/>
              </a:srgbClr>
            </a:duotone>
            <a:extLst>
              <a:ext uri="{28A0092B-C50C-407E-A947-70E740481C1C}">
                <a14:useLocalDpi xmlns:a14="http://schemas.microsoft.com/office/drawing/2010/main" val="0"/>
              </a:ext>
            </a:extLst>
          </a:blip>
          <a:stretch>
            <a:fillRect/>
          </a:stretch>
        </p:blipFill>
        <p:spPr bwMode="auto">
          <a:xfrm>
            <a:off x="2092557" y="1516347"/>
            <a:ext cx="1080000" cy="1088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1" name="Picture 3"/>
          <p:cNvPicPr>
            <a:picLocks noChangeAspect="1" noChangeArrowheads="1"/>
          </p:cNvPicPr>
          <p:nvPr/>
        </p:nvPicPr>
        <p:blipFill>
          <a:blip r:embed="rId11">
            <a:duotone>
              <a:prstClr val="black"/>
              <a:srgbClr val="607B74">
                <a:tint val="45000"/>
                <a:satMod val="400000"/>
              </a:srgbClr>
            </a:duotone>
            <a:extLst>
              <a:ext uri="{28A0092B-C50C-407E-A947-70E740481C1C}">
                <a14:useLocalDpi xmlns:a14="http://schemas.microsoft.com/office/drawing/2010/main" val="0"/>
              </a:ext>
            </a:extLst>
          </a:blip>
          <a:stretch>
            <a:fillRect/>
          </a:stretch>
        </p:blipFill>
        <p:spPr bwMode="auto">
          <a:xfrm>
            <a:off x="4729393" y="1519522"/>
            <a:ext cx="1080000" cy="11047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2" name="Picture 4"/>
          <p:cNvPicPr>
            <a:picLocks noChangeAspect="1" noChangeArrowheads="1"/>
          </p:cNvPicPr>
          <p:nvPr/>
        </p:nvPicPr>
        <p:blipFill>
          <a:blip r:embed="rId12">
            <a:duotone>
              <a:prstClr val="black"/>
              <a:srgbClr val="607B74">
                <a:tint val="45000"/>
                <a:satMod val="400000"/>
              </a:srgbClr>
            </a:duotone>
            <a:extLst>
              <a:ext uri="{28A0092B-C50C-407E-A947-70E740481C1C}">
                <a14:useLocalDpi xmlns:a14="http://schemas.microsoft.com/office/drawing/2010/main" val="0"/>
              </a:ext>
            </a:extLst>
          </a:blip>
          <a:stretch>
            <a:fillRect/>
          </a:stretch>
        </p:blipFill>
        <p:spPr bwMode="auto">
          <a:xfrm>
            <a:off x="6113693" y="1506821"/>
            <a:ext cx="1080000" cy="10717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3" name="Picture 5"/>
          <p:cNvPicPr>
            <a:picLocks noChangeAspect="1" noChangeArrowheads="1"/>
          </p:cNvPicPr>
          <p:nvPr/>
        </p:nvPicPr>
        <p:blipFill>
          <a:blip r:embed="rId13">
            <a:duotone>
              <a:prstClr val="black"/>
              <a:srgbClr val="607B74">
                <a:tint val="45000"/>
                <a:satMod val="400000"/>
              </a:srgbClr>
            </a:duotone>
            <a:extLst>
              <a:ext uri="{28A0092B-C50C-407E-A947-70E740481C1C}">
                <a14:useLocalDpi xmlns:a14="http://schemas.microsoft.com/office/drawing/2010/main" val="0"/>
              </a:ext>
            </a:extLst>
          </a:blip>
          <a:stretch>
            <a:fillRect/>
          </a:stretch>
        </p:blipFill>
        <p:spPr bwMode="auto">
          <a:xfrm>
            <a:off x="7469418" y="1516346"/>
            <a:ext cx="1080000" cy="11051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4" name="Picture 6"/>
          <p:cNvPicPr>
            <a:picLocks noChangeAspect="1" noChangeArrowheads="1"/>
          </p:cNvPicPr>
          <p:nvPr/>
        </p:nvPicPr>
        <p:blipFill>
          <a:blip r:embed="rId14">
            <a:duotone>
              <a:prstClr val="black"/>
              <a:srgbClr val="607B74">
                <a:tint val="45000"/>
                <a:satMod val="400000"/>
              </a:srgbClr>
            </a:duotone>
            <a:extLst>
              <a:ext uri="{28A0092B-C50C-407E-A947-70E740481C1C}">
                <a14:useLocalDpi xmlns:a14="http://schemas.microsoft.com/office/drawing/2010/main" val="0"/>
              </a:ext>
            </a:extLst>
          </a:blip>
          <a:stretch>
            <a:fillRect/>
          </a:stretch>
        </p:blipFill>
        <p:spPr bwMode="auto">
          <a:xfrm>
            <a:off x="8823556" y="1554446"/>
            <a:ext cx="1080000" cy="10718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5" name="Picture 10"/>
          <p:cNvPicPr>
            <a:picLocks noChangeAspect="1" noChangeArrowheads="1"/>
          </p:cNvPicPr>
          <p:nvPr/>
        </p:nvPicPr>
        <p:blipFill>
          <a:blip r:embed="rId15">
            <a:duotone>
              <a:prstClr val="black"/>
              <a:srgbClr val="607B74">
                <a:tint val="45000"/>
                <a:satMod val="400000"/>
              </a:srgbClr>
            </a:duotone>
            <a:extLst>
              <a:ext uri="{28A0092B-C50C-407E-A947-70E740481C1C}">
                <a14:useLocalDpi xmlns:a14="http://schemas.microsoft.com/office/drawing/2010/main" val="0"/>
              </a:ext>
            </a:extLst>
          </a:blip>
          <a:stretch>
            <a:fillRect/>
          </a:stretch>
        </p:blipFill>
        <p:spPr bwMode="auto">
          <a:xfrm>
            <a:off x="6113694" y="3388009"/>
            <a:ext cx="1080000" cy="10633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6" name="Picture 12"/>
          <p:cNvPicPr>
            <a:picLocks noChangeAspect="1" noChangeArrowheads="1"/>
          </p:cNvPicPr>
          <p:nvPr/>
        </p:nvPicPr>
        <p:blipFill>
          <a:blip r:embed="rId16">
            <a:duotone>
              <a:prstClr val="black"/>
              <a:srgbClr val="607B74">
                <a:tint val="45000"/>
                <a:satMod val="400000"/>
              </a:srgbClr>
            </a:duotone>
            <a:extLst>
              <a:ext uri="{28A0092B-C50C-407E-A947-70E740481C1C}">
                <a14:useLocalDpi xmlns:a14="http://schemas.microsoft.com/office/drawing/2010/main" val="0"/>
              </a:ext>
            </a:extLst>
          </a:blip>
          <a:stretch>
            <a:fillRect/>
          </a:stretch>
        </p:blipFill>
        <p:spPr bwMode="auto">
          <a:xfrm>
            <a:off x="8823557" y="3351496"/>
            <a:ext cx="1080000" cy="10715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7" name="Picture 13"/>
          <p:cNvPicPr>
            <a:picLocks noChangeAspect="1" noChangeArrowheads="1"/>
          </p:cNvPicPr>
          <p:nvPr/>
        </p:nvPicPr>
        <p:blipFill>
          <a:blip r:embed="rId17">
            <a:duotone>
              <a:prstClr val="black"/>
              <a:srgbClr val="607B74">
                <a:tint val="45000"/>
                <a:satMod val="400000"/>
              </a:srgbClr>
            </a:duotone>
            <a:extLst>
              <a:ext uri="{28A0092B-C50C-407E-A947-70E740481C1C}">
                <a14:useLocalDpi xmlns:a14="http://schemas.microsoft.com/office/drawing/2010/main" val="0"/>
              </a:ext>
            </a:extLst>
          </a:blip>
          <a:stretch>
            <a:fillRect/>
          </a:stretch>
        </p:blipFill>
        <p:spPr bwMode="auto">
          <a:xfrm>
            <a:off x="7469418" y="3383246"/>
            <a:ext cx="1080000" cy="1080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fade">
                                      <p:cBhvr>
                                        <p:cTn id="12" dur="500"/>
                                        <p:tgtEl>
                                          <p:spTgt spid="19"/>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18"/>
                                        </p:tgtEl>
                                        <p:attrNameLst>
                                          <p:attrName>style.visibility</p:attrName>
                                        </p:attrNameLst>
                                      </p:cBhvr>
                                      <p:to>
                                        <p:strVal val="visible"/>
                                      </p:to>
                                    </p:set>
                                    <p:anim calcmode="lin" valueType="num">
                                      <p:cBhvr additive="base">
                                        <p:cTn id="17" dur="500" fill="hold"/>
                                        <p:tgtEl>
                                          <p:spTgt spid="18"/>
                                        </p:tgtEl>
                                        <p:attrNameLst>
                                          <p:attrName>ppt_x</p:attrName>
                                        </p:attrNameLst>
                                      </p:cBhvr>
                                      <p:tavLst>
                                        <p:tav tm="0">
                                          <p:val>
                                            <p:strVal val="#ppt_x"/>
                                          </p:val>
                                        </p:tav>
                                        <p:tav tm="100000">
                                          <p:val>
                                            <p:strVal val="#ppt_x"/>
                                          </p:val>
                                        </p:tav>
                                      </p:tavLst>
                                    </p:anim>
                                    <p:anim calcmode="lin" valueType="num">
                                      <p:cBhvr additive="base">
                                        <p:cTn id="18"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grpId="0" nodeType="click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fade">
                                      <p:cBhvr>
                                        <p:cTn id="23" dur="1000"/>
                                        <p:tgtEl>
                                          <p:spTgt spid="17"/>
                                        </p:tgtEl>
                                      </p:cBhvr>
                                    </p:animEffect>
                                    <p:anim calcmode="lin" valueType="num">
                                      <p:cBhvr>
                                        <p:cTn id="24" dur="1000" fill="hold"/>
                                        <p:tgtEl>
                                          <p:spTgt spid="17"/>
                                        </p:tgtEl>
                                        <p:attrNameLst>
                                          <p:attrName>ppt_x</p:attrName>
                                        </p:attrNameLst>
                                      </p:cBhvr>
                                      <p:tavLst>
                                        <p:tav tm="0">
                                          <p:val>
                                            <p:strVal val="#ppt_x"/>
                                          </p:val>
                                        </p:tav>
                                        <p:tav tm="100000">
                                          <p:val>
                                            <p:strVal val="#ppt_x"/>
                                          </p:val>
                                        </p:tav>
                                      </p:tavLst>
                                    </p:anim>
                                    <p:anim calcmode="lin" valueType="num">
                                      <p:cBhvr>
                                        <p:cTn id="25"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barn(inVertical)">
                                      <p:cBhvr>
                                        <p:cTn id="30" dur="500"/>
                                        <p:tgtEl>
                                          <p:spTgt spid="16"/>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4" fill="hold" grpId="0" nodeType="click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wipe(down)">
                                      <p:cBhvr>
                                        <p:cTn id="35" dur="500"/>
                                        <p:tgtEl>
                                          <p:spTgt spid="15"/>
                                        </p:tgtEl>
                                      </p:cBhvr>
                                    </p:animEffect>
                                  </p:childTnLst>
                                </p:cTn>
                              </p:par>
                            </p:childTnLst>
                          </p:cTn>
                        </p:par>
                      </p:childTnLst>
                    </p:cTn>
                  </p:par>
                  <p:par>
                    <p:cTn id="36" fill="hold">
                      <p:stCondLst>
                        <p:cond delay="indefinite"/>
                      </p:stCondLst>
                      <p:childTnLst>
                        <p:par>
                          <p:cTn id="37" fill="hold">
                            <p:stCondLst>
                              <p:cond delay="0"/>
                            </p:stCondLst>
                            <p:childTnLst>
                              <p:par>
                                <p:cTn id="38" presetID="6" presetClass="entr" presetSubtype="16" fill="hold" grpId="0" nodeType="clickEffect">
                                  <p:stCondLst>
                                    <p:cond delay="0"/>
                                  </p:stCondLst>
                                  <p:childTnLst>
                                    <p:set>
                                      <p:cBhvr>
                                        <p:cTn id="39" dur="1" fill="hold">
                                          <p:stCondLst>
                                            <p:cond delay="0"/>
                                          </p:stCondLst>
                                        </p:cTn>
                                        <p:tgtEl>
                                          <p:spTgt spid="14"/>
                                        </p:tgtEl>
                                        <p:attrNameLst>
                                          <p:attrName>style.visibility</p:attrName>
                                        </p:attrNameLst>
                                      </p:cBhvr>
                                      <p:to>
                                        <p:strVal val="visible"/>
                                      </p:to>
                                    </p:set>
                                    <p:animEffect transition="in" filter="circle(in)">
                                      <p:cBhvr>
                                        <p:cTn id="40" dur="2000"/>
                                        <p:tgtEl>
                                          <p:spTgt spid="14"/>
                                        </p:tgtEl>
                                      </p:cBhvr>
                                    </p:animEffect>
                                  </p:childTnLst>
                                </p:cTn>
                              </p:par>
                            </p:childTnLst>
                          </p:cTn>
                        </p:par>
                      </p:childTnLst>
                    </p:cTn>
                  </p:par>
                  <p:par>
                    <p:cTn id="41" fill="hold">
                      <p:stCondLst>
                        <p:cond delay="indefinite"/>
                      </p:stCondLst>
                      <p:childTnLst>
                        <p:par>
                          <p:cTn id="42" fill="hold">
                            <p:stCondLst>
                              <p:cond delay="0"/>
                            </p:stCondLst>
                            <p:childTnLst>
                              <p:par>
                                <p:cTn id="43" presetID="14" presetClass="entr" presetSubtype="10" fill="hold" grpId="0" nodeType="clickEffect">
                                  <p:stCondLst>
                                    <p:cond delay="0"/>
                                  </p:stCondLst>
                                  <p:childTnLst>
                                    <p:set>
                                      <p:cBhvr>
                                        <p:cTn id="44" dur="1" fill="hold">
                                          <p:stCondLst>
                                            <p:cond delay="0"/>
                                          </p:stCondLst>
                                        </p:cTn>
                                        <p:tgtEl>
                                          <p:spTgt spid="13"/>
                                        </p:tgtEl>
                                        <p:attrNameLst>
                                          <p:attrName>style.visibility</p:attrName>
                                        </p:attrNameLst>
                                      </p:cBhvr>
                                      <p:to>
                                        <p:strVal val="visible"/>
                                      </p:to>
                                    </p:set>
                                    <p:animEffect transition="in" filter="randombar(horizontal)">
                                      <p:cBhvr>
                                        <p:cTn id="45" dur="500"/>
                                        <p:tgtEl>
                                          <p:spTgt spid="13"/>
                                        </p:tgtEl>
                                      </p:cBhvr>
                                    </p:animEffect>
                                  </p:childTnLst>
                                </p:cTn>
                              </p:par>
                            </p:childTnLst>
                          </p:cTn>
                        </p:par>
                      </p:childTnLst>
                    </p:cTn>
                  </p:par>
                  <p:par>
                    <p:cTn id="46" fill="hold">
                      <p:stCondLst>
                        <p:cond delay="indefinite"/>
                      </p:stCondLst>
                      <p:childTnLst>
                        <p:par>
                          <p:cTn id="47" fill="hold">
                            <p:stCondLst>
                              <p:cond delay="0"/>
                            </p:stCondLst>
                            <p:childTnLst>
                              <p:par>
                                <p:cTn id="48" presetID="31" presetClass="entr" presetSubtype="0" fill="hold" grpId="0" nodeType="clickEffect">
                                  <p:stCondLst>
                                    <p:cond delay="0"/>
                                  </p:stCondLst>
                                  <p:childTnLst>
                                    <p:set>
                                      <p:cBhvr>
                                        <p:cTn id="49" dur="1" fill="hold">
                                          <p:stCondLst>
                                            <p:cond delay="0"/>
                                          </p:stCondLst>
                                        </p:cTn>
                                        <p:tgtEl>
                                          <p:spTgt spid="7"/>
                                        </p:tgtEl>
                                        <p:attrNameLst>
                                          <p:attrName>style.visibility</p:attrName>
                                        </p:attrNameLst>
                                      </p:cBhvr>
                                      <p:to>
                                        <p:strVal val="visible"/>
                                      </p:to>
                                    </p:set>
                                    <p:anim calcmode="lin" valueType="num">
                                      <p:cBhvr>
                                        <p:cTn id="50" dur="1000" fill="hold"/>
                                        <p:tgtEl>
                                          <p:spTgt spid="7"/>
                                        </p:tgtEl>
                                        <p:attrNameLst>
                                          <p:attrName>ppt_w</p:attrName>
                                        </p:attrNameLst>
                                      </p:cBhvr>
                                      <p:tavLst>
                                        <p:tav tm="0">
                                          <p:val>
                                            <p:fltVal val="0"/>
                                          </p:val>
                                        </p:tav>
                                        <p:tav tm="100000">
                                          <p:val>
                                            <p:strVal val="#ppt_w"/>
                                          </p:val>
                                        </p:tav>
                                      </p:tavLst>
                                    </p:anim>
                                    <p:anim calcmode="lin" valueType="num">
                                      <p:cBhvr>
                                        <p:cTn id="51" dur="1000" fill="hold"/>
                                        <p:tgtEl>
                                          <p:spTgt spid="7"/>
                                        </p:tgtEl>
                                        <p:attrNameLst>
                                          <p:attrName>ppt_h</p:attrName>
                                        </p:attrNameLst>
                                      </p:cBhvr>
                                      <p:tavLst>
                                        <p:tav tm="0">
                                          <p:val>
                                            <p:fltVal val="0"/>
                                          </p:val>
                                        </p:tav>
                                        <p:tav tm="100000">
                                          <p:val>
                                            <p:strVal val="#ppt_h"/>
                                          </p:val>
                                        </p:tav>
                                      </p:tavLst>
                                    </p:anim>
                                    <p:anim calcmode="lin" valueType="num">
                                      <p:cBhvr>
                                        <p:cTn id="52" dur="1000" fill="hold"/>
                                        <p:tgtEl>
                                          <p:spTgt spid="7"/>
                                        </p:tgtEl>
                                        <p:attrNameLst>
                                          <p:attrName>style.rotation</p:attrName>
                                        </p:attrNameLst>
                                      </p:cBhvr>
                                      <p:tavLst>
                                        <p:tav tm="0">
                                          <p:val>
                                            <p:fltVal val="90"/>
                                          </p:val>
                                        </p:tav>
                                        <p:tav tm="100000">
                                          <p:val>
                                            <p:fltVal val="0"/>
                                          </p:val>
                                        </p:tav>
                                      </p:tavLst>
                                    </p:anim>
                                    <p:animEffect transition="in" filter="fade">
                                      <p:cBhvr>
                                        <p:cTn id="53" dur="1000"/>
                                        <p:tgtEl>
                                          <p:spTgt spid="7"/>
                                        </p:tgtEl>
                                      </p:cBhvr>
                                    </p:animEffect>
                                  </p:childTnLst>
                                </p:cTn>
                              </p:par>
                            </p:childTnLst>
                          </p:cTn>
                        </p:par>
                      </p:childTnLst>
                    </p:cTn>
                  </p:par>
                  <p:par>
                    <p:cTn id="54" fill="hold">
                      <p:stCondLst>
                        <p:cond delay="indefinite"/>
                      </p:stCondLst>
                      <p:childTnLst>
                        <p:par>
                          <p:cTn id="55" fill="hold">
                            <p:stCondLst>
                              <p:cond delay="0"/>
                            </p:stCondLst>
                            <p:childTnLst>
                              <p:par>
                                <p:cTn id="56" presetID="26" presetClass="entr" presetSubtype="0" fill="hold" grpId="0" nodeType="clickEffect">
                                  <p:stCondLst>
                                    <p:cond delay="0"/>
                                  </p:stCondLst>
                                  <p:childTnLst>
                                    <p:set>
                                      <p:cBhvr>
                                        <p:cTn id="57" dur="1" fill="hold">
                                          <p:stCondLst>
                                            <p:cond delay="0"/>
                                          </p:stCondLst>
                                        </p:cTn>
                                        <p:tgtEl>
                                          <p:spTgt spid="10"/>
                                        </p:tgtEl>
                                        <p:attrNameLst>
                                          <p:attrName>style.visibility</p:attrName>
                                        </p:attrNameLst>
                                      </p:cBhvr>
                                      <p:to>
                                        <p:strVal val="visible"/>
                                      </p:to>
                                    </p:set>
                                    <p:animEffect transition="in" filter="wipe(down)">
                                      <p:cBhvr>
                                        <p:cTn id="58" dur="580">
                                          <p:stCondLst>
                                            <p:cond delay="0"/>
                                          </p:stCondLst>
                                        </p:cTn>
                                        <p:tgtEl>
                                          <p:spTgt spid="10"/>
                                        </p:tgtEl>
                                      </p:cBhvr>
                                    </p:animEffect>
                                    <p:anim calcmode="lin" valueType="num">
                                      <p:cBhvr>
                                        <p:cTn id="59" dur="1822"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60" dur="664"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61" dur="664" tmFilter="0, 0; 0.125,0.2665; 0.25,0.4; 0.375,0.465; 0.5,0.5;  0.625,0.535; 0.75,0.6; 0.875,0.7335; 1,1">
                                          <p:stCondLst>
                                            <p:cond delay="664"/>
                                          </p:stCondLst>
                                        </p:cTn>
                                        <p:tgtEl>
                                          <p:spTgt spid="10"/>
                                        </p:tgtEl>
                                        <p:attrNameLst>
                                          <p:attrName>ppt_y</p:attrName>
                                        </p:attrNameLst>
                                      </p:cBhvr>
                                      <p:tavLst>
                                        <p:tav tm="0" fmla="#ppt_y-sin(pi*$)/9">
                                          <p:val>
                                            <p:fltVal val="0"/>
                                          </p:val>
                                        </p:tav>
                                        <p:tav tm="100000">
                                          <p:val>
                                            <p:fltVal val="1"/>
                                          </p:val>
                                        </p:tav>
                                      </p:tavLst>
                                    </p:anim>
                                    <p:anim calcmode="lin" valueType="num">
                                      <p:cBhvr>
                                        <p:cTn id="62" dur="332" tmFilter="0, 0; 0.125,0.2665; 0.25,0.4; 0.375,0.465; 0.5,0.5;  0.625,0.535; 0.75,0.6; 0.875,0.7335; 1,1">
                                          <p:stCondLst>
                                            <p:cond delay="1324"/>
                                          </p:stCondLst>
                                        </p:cTn>
                                        <p:tgtEl>
                                          <p:spTgt spid="10"/>
                                        </p:tgtEl>
                                        <p:attrNameLst>
                                          <p:attrName>ppt_y</p:attrName>
                                        </p:attrNameLst>
                                      </p:cBhvr>
                                      <p:tavLst>
                                        <p:tav tm="0" fmla="#ppt_y-sin(pi*$)/27">
                                          <p:val>
                                            <p:fltVal val="0"/>
                                          </p:val>
                                        </p:tav>
                                        <p:tav tm="100000">
                                          <p:val>
                                            <p:fltVal val="1"/>
                                          </p:val>
                                        </p:tav>
                                      </p:tavLst>
                                    </p:anim>
                                    <p:anim calcmode="lin" valueType="num">
                                      <p:cBhvr>
                                        <p:cTn id="63" dur="164" tmFilter="0, 0; 0.125,0.2665; 0.25,0.4; 0.375,0.465; 0.5,0.5;  0.625,0.535; 0.75,0.6; 0.875,0.7335; 1,1">
                                          <p:stCondLst>
                                            <p:cond delay="1656"/>
                                          </p:stCondLst>
                                        </p:cTn>
                                        <p:tgtEl>
                                          <p:spTgt spid="10"/>
                                        </p:tgtEl>
                                        <p:attrNameLst>
                                          <p:attrName>ppt_y</p:attrName>
                                        </p:attrNameLst>
                                      </p:cBhvr>
                                      <p:tavLst>
                                        <p:tav tm="0" fmla="#ppt_y-sin(pi*$)/81">
                                          <p:val>
                                            <p:fltVal val="0"/>
                                          </p:val>
                                        </p:tav>
                                        <p:tav tm="100000">
                                          <p:val>
                                            <p:fltVal val="1"/>
                                          </p:val>
                                        </p:tav>
                                      </p:tavLst>
                                    </p:anim>
                                    <p:animScale>
                                      <p:cBhvr>
                                        <p:cTn id="64" dur="26">
                                          <p:stCondLst>
                                            <p:cond delay="650"/>
                                          </p:stCondLst>
                                        </p:cTn>
                                        <p:tgtEl>
                                          <p:spTgt spid="10"/>
                                        </p:tgtEl>
                                      </p:cBhvr>
                                      <p:to x="100000" y="60000"/>
                                    </p:animScale>
                                    <p:animScale>
                                      <p:cBhvr>
                                        <p:cTn id="65" dur="166" decel="50000">
                                          <p:stCondLst>
                                            <p:cond delay="676"/>
                                          </p:stCondLst>
                                        </p:cTn>
                                        <p:tgtEl>
                                          <p:spTgt spid="10"/>
                                        </p:tgtEl>
                                      </p:cBhvr>
                                      <p:to x="100000" y="100000"/>
                                    </p:animScale>
                                    <p:animScale>
                                      <p:cBhvr>
                                        <p:cTn id="66" dur="26">
                                          <p:stCondLst>
                                            <p:cond delay="1312"/>
                                          </p:stCondLst>
                                        </p:cTn>
                                        <p:tgtEl>
                                          <p:spTgt spid="10"/>
                                        </p:tgtEl>
                                      </p:cBhvr>
                                      <p:to x="100000" y="80000"/>
                                    </p:animScale>
                                    <p:animScale>
                                      <p:cBhvr>
                                        <p:cTn id="67" dur="166" decel="50000">
                                          <p:stCondLst>
                                            <p:cond delay="1338"/>
                                          </p:stCondLst>
                                        </p:cTn>
                                        <p:tgtEl>
                                          <p:spTgt spid="10"/>
                                        </p:tgtEl>
                                      </p:cBhvr>
                                      <p:to x="100000" y="100000"/>
                                    </p:animScale>
                                    <p:animScale>
                                      <p:cBhvr>
                                        <p:cTn id="68" dur="26">
                                          <p:stCondLst>
                                            <p:cond delay="1642"/>
                                          </p:stCondLst>
                                        </p:cTn>
                                        <p:tgtEl>
                                          <p:spTgt spid="10"/>
                                        </p:tgtEl>
                                      </p:cBhvr>
                                      <p:to x="100000" y="90000"/>
                                    </p:animScale>
                                    <p:animScale>
                                      <p:cBhvr>
                                        <p:cTn id="69" dur="166" decel="50000">
                                          <p:stCondLst>
                                            <p:cond delay="1668"/>
                                          </p:stCondLst>
                                        </p:cTn>
                                        <p:tgtEl>
                                          <p:spTgt spid="10"/>
                                        </p:tgtEl>
                                      </p:cBhvr>
                                      <p:to x="100000" y="100000"/>
                                    </p:animScale>
                                    <p:animScale>
                                      <p:cBhvr>
                                        <p:cTn id="70" dur="26">
                                          <p:stCondLst>
                                            <p:cond delay="1808"/>
                                          </p:stCondLst>
                                        </p:cTn>
                                        <p:tgtEl>
                                          <p:spTgt spid="10"/>
                                        </p:tgtEl>
                                      </p:cBhvr>
                                      <p:to x="100000" y="95000"/>
                                    </p:animScale>
                                    <p:animScale>
                                      <p:cBhvr>
                                        <p:cTn id="71" dur="166" decel="50000">
                                          <p:stCondLst>
                                            <p:cond delay="1834"/>
                                          </p:stCondLst>
                                        </p:cTn>
                                        <p:tgtEl>
                                          <p:spTgt spid="10"/>
                                        </p:tgtEl>
                                      </p:cBhvr>
                                      <p:to x="100000" y="100000"/>
                                    </p:animScale>
                                  </p:childTnLst>
                                </p:cTn>
                              </p:par>
                            </p:childTnLst>
                          </p:cTn>
                        </p:par>
                      </p:childTnLst>
                    </p:cTn>
                  </p:par>
                  <p:par>
                    <p:cTn id="72" fill="hold">
                      <p:stCondLst>
                        <p:cond delay="indefinite"/>
                      </p:stCondLst>
                      <p:childTnLst>
                        <p:par>
                          <p:cTn id="73" fill="hold">
                            <p:stCondLst>
                              <p:cond delay="0"/>
                            </p:stCondLst>
                            <p:childTnLst>
                              <p:par>
                                <p:cTn id="74" presetID="26" presetClass="entr" presetSubtype="0" fill="hold" grpId="0" nodeType="clickEffect">
                                  <p:stCondLst>
                                    <p:cond delay="0"/>
                                  </p:stCondLst>
                                  <p:childTnLst>
                                    <p:set>
                                      <p:cBhvr>
                                        <p:cTn id="75" dur="1" fill="hold">
                                          <p:stCondLst>
                                            <p:cond delay="0"/>
                                          </p:stCondLst>
                                        </p:cTn>
                                        <p:tgtEl>
                                          <p:spTgt spid="20"/>
                                        </p:tgtEl>
                                        <p:attrNameLst>
                                          <p:attrName>style.visibility</p:attrName>
                                        </p:attrNameLst>
                                      </p:cBhvr>
                                      <p:to>
                                        <p:strVal val="visible"/>
                                      </p:to>
                                    </p:set>
                                    <p:animEffect transition="in" filter="wipe(down)">
                                      <p:cBhvr>
                                        <p:cTn id="76" dur="580">
                                          <p:stCondLst>
                                            <p:cond delay="0"/>
                                          </p:stCondLst>
                                        </p:cTn>
                                        <p:tgtEl>
                                          <p:spTgt spid="20"/>
                                        </p:tgtEl>
                                      </p:cBhvr>
                                    </p:animEffect>
                                    <p:anim calcmode="lin" valueType="num">
                                      <p:cBhvr>
                                        <p:cTn id="77" dur="1822" tmFilter="0,0; 0.14,0.36; 0.43,0.73; 0.71,0.91; 1.0,1.0">
                                          <p:stCondLst>
                                            <p:cond delay="0"/>
                                          </p:stCondLst>
                                        </p:cTn>
                                        <p:tgtEl>
                                          <p:spTgt spid="20"/>
                                        </p:tgtEl>
                                        <p:attrNameLst>
                                          <p:attrName>ppt_x</p:attrName>
                                        </p:attrNameLst>
                                      </p:cBhvr>
                                      <p:tavLst>
                                        <p:tav tm="0">
                                          <p:val>
                                            <p:strVal val="#ppt_x-0.25"/>
                                          </p:val>
                                        </p:tav>
                                        <p:tav tm="100000">
                                          <p:val>
                                            <p:strVal val="#ppt_x"/>
                                          </p:val>
                                        </p:tav>
                                      </p:tavLst>
                                    </p:anim>
                                    <p:anim calcmode="lin" valueType="num">
                                      <p:cBhvr>
                                        <p:cTn id="78" dur="664" tmFilter="0.0,0.0; 0.25,0.07; 0.50,0.2; 0.75,0.467; 1.0,1.0">
                                          <p:stCondLst>
                                            <p:cond delay="0"/>
                                          </p:stCondLst>
                                        </p:cTn>
                                        <p:tgtEl>
                                          <p:spTgt spid="20"/>
                                        </p:tgtEl>
                                        <p:attrNameLst>
                                          <p:attrName>ppt_y</p:attrName>
                                        </p:attrNameLst>
                                      </p:cBhvr>
                                      <p:tavLst>
                                        <p:tav tm="0" fmla="#ppt_y-sin(pi*$)/3">
                                          <p:val>
                                            <p:fltVal val="0.5"/>
                                          </p:val>
                                        </p:tav>
                                        <p:tav tm="100000">
                                          <p:val>
                                            <p:fltVal val="1"/>
                                          </p:val>
                                        </p:tav>
                                      </p:tavLst>
                                    </p:anim>
                                    <p:anim calcmode="lin" valueType="num">
                                      <p:cBhvr>
                                        <p:cTn id="79" dur="664" tmFilter="0, 0; 0.125,0.2665; 0.25,0.4; 0.375,0.465; 0.5,0.5;  0.625,0.535; 0.75,0.6; 0.875,0.7335; 1,1">
                                          <p:stCondLst>
                                            <p:cond delay="664"/>
                                          </p:stCondLst>
                                        </p:cTn>
                                        <p:tgtEl>
                                          <p:spTgt spid="20"/>
                                        </p:tgtEl>
                                        <p:attrNameLst>
                                          <p:attrName>ppt_y</p:attrName>
                                        </p:attrNameLst>
                                      </p:cBhvr>
                                      <p:tavLst>
                                        <p:tav tm="0" fmla="#ppt_y-sin(pi*$)/9">
                                          <p:val>
                                            <p:fltVal val="0"/>
                                          </p:val>
                                        </p:tav>
                                        <p:tav tm="100000">
                                          <p:val>
                                            <p:fltVal val="1"/>
                                          </p:val>
                                        </p:tav>
                                      </p:tavLst>
                                    </p:anim>
                                    <p:anim calcmode="lin" valueType="num">
                                      <p:cBhvr>
                                        <p:cTn id="80" dur="332" tmFilter="0, 0; 0.125,0.2665; 0.25,0.4; 0.375,0.465; 0.5,0.5;  0.625,0.535; 0.75,0.6; 0.875,0.7335; 1,1">
                                          <p:stCondLst>
                                            <p:cond delay="1324"/>
                                          </p:stCondLst>
                                        </p:cTn>
                                        <p:tgtEl>
                                          <p:spTgt spid="20"/>
                                        </p:tgtEl>
                                        <p:attrNameLst>
                                          <p:attrName>ppt_y</p:attrName>
                                        </p:attrNameLst>
                                      </p:cBhvr>
                                      <p:tavLst>
                                        <p:tav tm="0" fmla="#ppt_y-sin(pi*$)/27">
                                          <p:val>
                                            <p:fltVal val="0"/>
                                          </p:val>
                                        </p:tav>
                                        <p:tav tm="100000">
                                          <p:val>
                                            <p:fltVal val="1"/>
                                          </p:val>
                                        </p:tav>
                                      </p:tavLst>
                                    </p:anim>
                                    <p:anim calcmode="lin" valueType="num">
                                      <p:cBhvr>
                                        <p:cTn id="81" dur="164" tmFilter="0, 0; 0.125,0.2665; 0.25,0.4; 0.375,0.465; 0.5,0.5;  0.625,0.535; 0.75,0.6; 0.875,0.7335; 1,1">
                                          <p:stCondLst>
                                            <p:cond delay="1656"/>
                                          </p:stCondLst>
                                        </p:cTn>
                                        <p:tgtEl>
                                          <p:spTgt spid="20"/>
                                        </p:tgtEl>
                                        <p:attrNameLst>
                                          <p:attrName>ppt_y</p:attrName>
                                        </p:attrNameLst>
                                      </p:cBhvr>
                                      <p:tavLst>
                                        <p:tav tm="0" fmla="#ppt_y-sin(pi*$)/81">
                                          <p:val>
                                            <p:fltVal val="0"/>
                                          </p:val>
                                        </p:tav>
                                        <p:tav tm="100000">
                                          <p:val>
                                            <p:fltVal val="1"/>
                                          </p:val>
                                        </p:tav>
                                      </p:tavLst>
                                    </p:anim>
                                    <p:animScale>
                                      <p:cBhvr>
                                        <p:cTn id="82" dur="26">
                                          <p:stCondLst>
                                            <p:cond delay="650"/>
                                          </p:stCondLst>
                                        </p:cTn>
                                        <p:tgtEl>
                                          <p:spTgt spid="20"/>
                                        </p:tgtEl>
                                      </p:cBhvr>
                                      <p:to x="100000" y="60000"/>
                                    </p:animScale>
                                    <p:animScale>
                                      <p:cBhvr>
                                        <p:cTn id="83" dur="166" decel="50000">
                                          <p:stCondLst>
                                            <p:cond delay="676"/>
                                          </p:stCondLst>
                                        </p:cTn>
                                        <p:tgtEl>
                                          <p:spTgt spid="20"/>
                                        </p:tgtEl>
                                      </p:cBhvr>
                                      <p:to x="100000" y="100000"/>
                                    </p:animScale>
                                    <p:animScale>
                                      <p:cBhvr>
                                        <p:cTn id="84" dur="26">
                                          <p:stCondLst>
                                            <p:cond delay="1312"/>
                                          </p:stCondLst>
                                        </p:cTn>
                                        <p:tgtEl>
                                          <p:spTgt spid="20"/>
                                        </p:tgtEl>
                                      </p:cBhvr>
                                      <p:to x="100000" y="80000"/>
                                    </p:animScale>
                                    <p:animScale>
                                      <p:cBhvr>
                                        <p:cTn id="85" dur="166" decel="50000">
                                          <p:stCondLst>
                                            <p:cond delay="1338"/>
                                          </p:stCondLst>
                                        </p:cTn>
                                        <p:tgtEl>
                                          <p:spTgt spid="20"/>
                                        </p:tgtEl>
                                      </p:cBhvr>
                                      <p:to x="100000" y="100000"/>
                                    </p:animScale>
                                    <p:animScale>
                                      <p:cBhvr>
                                        <p:cTn id="86" dur="26">
                                          <p:stCondLst>
                                            <p:cond delay="1642"/>
                                          </p:stCondLst>
                                        </p:cTn>
                                        <p:tgtEl>
                                          <p:spTgt spid="20"/>
                                        </p:tgtEl>
                                      </p:cBhvr>
                                      <p:to x="100000" y="90000"/>
                                    </p:animScale>
                                    <p:animScale>
                                      <p:cBhvr>
                                        <p:cTn id="87" dur="166" decel="50000">
                                          <p:stCondLst>
                                            <p:cond delay="1668"/>
                                          </p:stCondLst>
                                        </p:cTn>
                                        <p:tgtEl>
                                          <p:spTgt spid="20"/>
                                        </p:tgtEl>
                                      </p:cBhvr>
                                      <p:to x="100000" y="100000"/>
                                    </p:animScale>
                                    <p:animScale>
                                      <p:cBhvr>
                                        <p:cTn id="88" dur="26">
                                          <p:stCondLst>
                                            <p:cond delay="1808"/>
                                          </p:stCondLst>
                                        </p:cTn>
                                        <p:tgtEl>
                                          <p:spTgt spid="20"/>
                                        </p:tgtEl>
                                      </p:cBhvr>
                                      <p:to x="100000" y="95000"/>
                                    </p:animScale>
                                    <p:animScale>
                                      <p:cBhvr>
                                        <p:cTn id="89" dur="166" decel="50000">
                                          <p:stCondLst>
                                            <p:cond delay="1834"/>
                                          </p:stCondLst>
                                        </p:cTn>
                                        <p:tgtEl>
                                          <p:spTgt spid="20"/>
                                        </p:tgtEl>
                                      </p:cBhvr>
                                      <p:to x="100000" y="100000"/>
                                    </p:animScale>
                                  </p:childTnLst>
                                </p:cTn>
                              </p:par>
                            </p:childTnLst>
                          </p:cTn>
                        </p:par>
                      </p:childTnLst>
                    </p:cTn>
                  </p:par>
                  <p:par>
                    <p:cTn id="90" fill="hold">
                      <p:stCondLst>
                        <p:cond delay="indefinite"/>
                      </p:stCondLst>
                      <p:childTnLst>
                        <p:par>
                          <p:cTn id="91" fill="hold">
                            <p:stCondLst>
                              <p:cond delay="0"/>
                            </p:stCondLst>
                            <p:childTnLst>
                              <p:par>
                                <p:cTn id="92" presetID="2" presetClass="entr" presetSubtype="4" fill="hold" grpId="0" nodeType="clickEffect">
                                  <p:stCondLst>
                                    <p:cond delay="0"/>
                                  </p:stCondLst>
                                  <p:childTnLst>
                                    <p:set>
                                      <p:cBhvr>
                                        <p:cTn id="93" dur="1" fill="hold">
                                          <p:stCondLst>
                                            <p:cond delay="0"/>
                                          </p:stCondLst>
                                        </p:cTn>
                                        <p:tgtEl>
                                          <p:spTgt spid="22"/>
                                        </p:tgtEl>
                                        <p:attrNameLst>
                                          <p:attrName>style.visibility</p:attrName>
                                        </p:attrNameLst>
                                      </p:cBhvr>
                                      <p:to>
                                        <p:strVal val="visible"/>
                                      </p:to>
                                    </p:set>
                                    <p:anim calcmode="lin" valueType="num">
                                      <p:cBhvr additive="base">
                                        <p:cTn id="94" dur="500" fill="hold"/>
                                        <p:tgtEl>
                                          <p:spTgt spid="22"/>
                                        </p:tgtEl>
                                        <p:attrNameLst>
                                          <p:attrName>ppt_x</p:attrName>
                                        </p:attrNameLst>
                                      </p:cBhvr>
                                      <p:tavLst>
                                        <p:tav tm="0">
                                          <p:val>
                                            <p:strVal val="#ppt_x"/>
                                          </p:val>
                                        </p:tav>
                                        <p:tav tm="100000">
                                          <p:val>
                                            <p:strVal val="#ppt_x"/>
                                          </p:val>
                                        </p:tav>
                                      </p:tavLst>
                                    </p:anim>
                                    <p:anim calcmode="lin" valueType="num">
                                      <p:cBhvr additive="base">
                                        <p:cTn id="95"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96" fill="hold">
                      <p:stCondLst>
                        <p:cond delay="indefinite"/>
                      </p:stCondLst>
                      <p:childTnLst>
                        <p:par>
                          <p:cTn id="97" fill="hold">
                            <p:stCondLst>
                              <p:cond delay="0"/>
                            </p:stCondLst>
                            <p:childTnLst>
                              <p:par>
                                <p:cTn id="98" presetID="42" presetClass="entr" presetSubtype="0" fill="hold" grpId="0" nodeType="clickEffect">
                                  <p:stCondLst>
                                    <p:cond delay="0"/>
                                  </p:stCondLst>
                                  <p:childTnLst>
                                    <p:set>
                                      <p:cBhvr>
                                        <p:cTn id="99" dur="1" fill="hold">
                                          <p:stCondLst>
                                            <p:cond delay="0"/>
                                          </p:stCondLst>
                                        </p:cTn>
                                        <p:tgtEl>
                                          <p:spTgt spid="21"/>
                                        </p:tgtEl>
                                        <p:attrNameLst>
                                          <p:attrName>style.visibility</p:attrName>
                                        </p:attrNameLst>
                                      </p:cBhvr>
                                      <p:to>
                                        <p:strVal val="visible"/>
                                      </p:to>
                                    </p:set>
                                    <p:animEffect transition="in" filter="fade">
                                      <p:cBhvr>
                                        <p:cTn id="100" dur="1000"/>
                                        <p:tgtEl>
                                          <p:spTgt spid="21"/>
                                        </p:tgtEl>
                                      </p:cBhvr>
                                    </p:animEffect>
                                    <p:anim calcmode="lin" valueType="num">
                                      <p:cBhvr>
                                        <p:cTn id="101" dur="1000" fill="hold"/>
                                        <p:tgtEl>
                                          <p:spTgt spid="21"/>
                                        </p:tgtEl>
                                        <p:attrNameLst>
                                          <p:attrName>ppt_x</p:attrName>
                                        </p:attrNameLst>
                                      </p:cBhvr>
                                      <p:tavLst>
                                        <p:tav tm="0">
                                          <p:val>
                                            <p:strVal val="#ppt_x"/>
                                          </p:val>
                                        </p:tav>
                                        <p:tav tm="100000">
                                          <p:val>
                                            <p:strVal val="#ppt_x"/>
                                          </p:val>
                                        </p:tav>
                                      </p:tavLst>
                                    </p:anim>
                                    <p:anim calcmode="lin" valueType="num">
                                      <p:cBhvr>
                                        <p:cTn id="102"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par>
                    <p:cTn id="103" fill="hold">
                      <p:stCondLst>
                        <p:cond delay="indefinite"/>
                      </p:stCondLst>
                      <p:childTnLst>
                        <p:par>
                          <p:cTn id="104" fill="hold">
                            <p:stCondLst>
                              <p:cond delay="0"/>
                            </p:stCondLst>
                            <p:childTnLst>
                              <p:par>
                                <p:cTn id="105" presetID="22" presetClass="entr" presetSubtype="4" fill="hold" grpId="0" nodeType="clickEffect">
                                  <p:stCondLst>
                                    <p:cond delay="0"/>
                                  </p:stCondLst>
                                  <p:childTnLst>
                                    <p:set>
                                      <p:cBhvr>
                                        <p:cTn id="106" dur="1" fill="hold">
                                          <p:stCondLst>
                                            <p:cond delay="0"/>
                                          </p:stCondLst>
                                        </p:cTn>
                                        <p:tgtEl>
                                          <p:spTgt spid="23"/>
                                        </p:tgtEl>
                                        <p:attrNameLst>
                                          <p:attrName>style.visibility</p:attrName>
                                        </p:attrNameLst>
                                      </p:cBhvr>
                                      <p:to>
                                        <p:strVal val="visible"/>
                                      </p:to>
                                    </p:set>
                                    <p:animEffect transition="in" filter="wipe(down)">
                                      <p:cBhvr>
                                        <p:cTn id="107" dur="500"/>
                                        <p:tgtEl>
                                          <p:spTgt spid="23"/>
                                        </p:tgtEl>
                                      </p:cBhvr>
                                    </p:animEffect>
                                  </p:childTnLst>
                                </p:cTn>
                              </p:par>
                            </p:childTnLst>
                          </p:cTn>
                        </p:par>
                      </p:childTnLst>
                    </p:cTn>
                  </p:par>
                  <p:par>
                    <p:cTn id="108" fill="hold">
                      <p:stCondLst>
                        <p:cond delay="indefinite"/>
                      </p:stCondLst>
                      <p:childTnLst>
                        <p:par>
                          <p:cTn id="109" fill="hold">
                            <p:stCondLst>
                              <p:cond delay="0"/>
                            </p:stCondLst>
                            <p:childTnLst>
                              <p:par>
                                <p:cTn id="110" presetID="26" presetClass="entr" presetSubtype="0" fill="hold" grpId="0" nodeType="clickEffect">
                                  <p:stCondLst>
                                    <p:cond delay="0"/>
                                  </p:stCondLst>
                                  <p:childTnLst>
                                    <p:set>
                                      <p:cBhvr>
                                        <p:cTn id="111" dur="1" fill="hold">
                                          <p:stCondLst>
                                            <p:cond delay="0"/>
                                          </p:stCondLst>
                                        </p:cTn>
                                        <p:tgtEl>
                                          <p:spTgt spid="25"/>
                                        </p:tgtEl>
                                        <p:attrNameLst>
                                          <p:attrName>style.visibility</p:attrName>
                                        </p:attrNameLst>
                                      </p:cBhvr>
                                      <p:to>
                                        <p:strVal val="visible"/>
                                      </p:to>
                                    </p:set>
                                    <p:animEffect transition="in" filter="wipe(down)">
                                      <p:cBhvr>
                                        <p:cTn id="112" dur="580">
                                          <p:stCondLst>
                                            <p:cond delay="0"/>
                                          </p:stCondLst>
                                        </p:cTn>
                                        <p:tgtEl>
                                          <p:spTgt spid="25"/>
                                        </p:tgtEl>
                                      </p:cBhvr>
                                    </p:animEffect>
                                    <p:anim calcmode="lin" valueType="num">
                                      <p:cBhvr>
                                        <p:cTn id="113" dur="1822" tmFilter="0,0; 0.14,0.36; 0.43,0.73; 0.71,0.91; 1.0,1.0">
                                          <p:stCondLst>
                                            <p:cond delay="0"/>
                                          </p:stCondLst>
                                        </p:cTn>
                                        <p:tgtEl>
                                          <p:spTgt spid="25"/>
                                        </p:tgtEl>
                                        <p:attrNameLst>
                                          <p:attrName>ppt_x</p:attrName>
                                        </p:attrNameLst>
                                      </p:cBhvr>
                                      <p:tavLst>
                                        <p:tav tm="0">
                                          <p:val>
                                            <p:strVal val="#ppt_x-0.25"/>
                                          </p:val>
                                        </p:tav>
                                        <p:tav tm="100000">
                                          <p:val>
                                            <p:strVal val="#ppt_x"/>
                                          </p:val>
                                        </p:tav>
                                      </p:tavLst>
                                    </p:anim>
                                    <p:anim calcmode="lin" valueType="num">
                                      <p:cBhvr>
                                        <p:cTn id="114" dur="664" tmFilter="0.0,0.0; 0.25,0.07; 0.50,0.2; 0.75,0.467; 1.0,1.0">
                                          <p:stCondLst>
                                            <p:cond delay="0"/>
                                          </p:stCondLst>
                                        </p:cTn>
                                        <p:tgtEl>
                                          <p:spTgt spid="25"/>
                                        </p:tgtEl>
                                        <p:attrNameLst>
                                          <p:attrName>ppt_y</p:attrName>
                                        </p:attrNameLst>
                                      </p:cBhvr>
                                      <p:tavLst>
                                        <p:tav tm="0" fmla="#ppt_y-sin(pi*$)/3">
                                          <p:val>
                                            <p:fltVal val="0.5"/>
                                          </p:val>
                                        </p:tav>
                                        <p:tav tm="100000">
                                          <p:val>
                                            <p:fltVal val="1"/>
                                          </p:val>
                                        </p:tav>
                                      </p:tavLst>
                                    </p:anim>
                                    <p:anim calcmode="lin" valueType="num">
                                      <p:cBhvr>
                                        <p:cTn id="115" dur="664" tmFilter="0, 0; 0.125,0.2665; 0.25,0.4; 0.375,0.465; 0.5,0.5;  0.625,0.535; 0.75,0.6; 0.875,0.7335; 1,1">
                                          <p:stCondLst>
                                            <p:cond delay="664"/>
                                          </p:stCondLst>
                                        </p:cTn>
                                        <p:tgtEl>
                                          <p:spTgt spid="25"/>
                                        </p:tgtEl>
                                        <p:attrNameLst>
                                          <p:attrName>ppt_y</p:attrName>
                                        </p:attrNameLst>
                                      </p:cBhvr>
                                      <p:tavLst>
                                        <p:tav tm="0" fmla="#ppt_y-sin(pi*$)/9">
                                          <p:val>
                                            <p:fltVal val="0"/>
                                          </p:val>
                                        </p:tav>
                                        <p:tav tm="100000">
                                          <p:val>
                                            <p:fltVal val="1"/>
                                          </p:val>
                                        </p:tav>
                                      </p:tavLst>
                                    </p:anim>
                                    <p:anim calcmode="lin" valueType="num">
                                      <p:cBhvr>
                                        <p:cTn id="116" dur="332" tmFilter="0, 0; 0.125,0.2665; 0.25,0.4; 0.375,0.465; 0.5,0.5;  0.625,0.535; 0.75,0.6; 0.875,0.7335; 1,1">
                                          <p:stCondLst>
                                            <p:cond delay="1324"/>
                                          </p:stCondLst>
                                        </p:cTn>
                                        <p:tgtEl>
                                          <p:spTgt spid="25"/>
                                        </p:tgtEl>
                                        <p:attrNameLst>
                                          <p:attrName>ppt_y</p:attrName>
                                        </p:attrNameLst>
                                      </p:cBhvr>
                                      <p:tavLst>
                                        <p:tav tm="0" fmla="#ppt_y-sin(pi*$)/27">
                                          <p:val>
                                            <p:fltVal val="0"/>
                                          </p:val>
                                        </p:tav>
                                        <p:tav tm="100000">
                                          <p:val>
                                            <p:fltVal val="1"/>
                                          </p:val>
                                        </p:tav>
                                      </p:tavLst>
                                    </p:anim>
                                    <p:anim calcmode="lin" valueType="num">
                                      <p:cBhvr>
                                        <p:cTn id="117" dur="164" tmFilter="0, 0; 0.125,0.2665; 0.25,0.4; 0.375,0.465; 0.5,0.5;  0.625,0.535; 0.75,0.6; 0.875,0.7335; 1,1">
                                          <p:stCondLst>
                                            <p:cond delay="1656"/>
                                          </p:stCondLst>
                                        </p:cTn>
                                        <p:tgtEl>
                                          <p:spTgt spid="25"/>
                                        </p:tgtEl>
                                        <p:attrNameLst>
                                          <p:attrName>ppt_y</p:attrName>
                                        </p:attrNameLst>
                                      </p:cBhvr>
                                      <p:tavLst>
                                        <p:tav tm="0" fmla="#ppt_y-sin(pi*$)/81">
                                          <p:val>
                                            <p:fltVal val="0"/>
                                          </p:val>
                                        </p:tav>
                                        <p:tav tm="100000">
                                          <p:val>
                                            <p:fltVal val="1"/>
                                          </p:val>
                                        </p:tav>
                                      </p:tavLst>
                                    </p:anim>
                                    <p:animScale>
                                      <p:cBhvr>
                                        <p:cTn id="118" dur="26">
                                          <p:stCondLst>
                                            <p:cond delay="650"/>
                                          </p:stCondLst>
                                        </p:cTn>
                                        <p:tgtEl>
                                          <p:spTgt spid="25"/>
                                        </p:tgtEl>
                                      </p:cBhvr>
                                      <p:to x="100000" y="60000"/>
                                    </p:animScale>
                                    <p:animScale>
                                      <p:cBhvr>
                                        <p:cTn id="119" dur="166" decel="50000">
                                          <p:stCondLst>
                                            <p:cond delay="676"/>
                                          </p:stCondLst>
                                        </p:cTn>
                                        <p:tgtEl>
                                          <p:spTgt spid="25"/>
                                        </p:tgtEl>
                                      </p:cBhvr>
                                      <p:to x="100000" y="100000"/>
                                    </p:animScale>
                                    <p:animScale>
                                      <p:cBhvr>
                                        <p:cTn id="120" dur="26">
                                          <p:stCondLst>
                                            <p:cond delay="1312"/>
                                          </p:stCondLst>
                                        </p:cTn>
                                        <p:tgtEl>
                                          <p:spTgt spid="25"/>
                                        </p:tgtEl>
                                      </p:cBhvr>
                                      <p:to x="100000" y="80000"/>
                                    </p:animScale>
                                    <p:animScale>
                                      <p:cBhvr>
                                        <p:cTn id="121" dur="166" decel="50000">
                                          <p:stCondLst>
                                            <p:cond delay="1338"/>
                                          </p:stCondLst>
                                        </p:cTn>
                                        <p:tgtEl>
                                          <p:spTgt spid="25"/>
                                        </p:tgtEl>
                                      </p:cBhvr>
                                      <p:to x="100000" y="100000"/>
                                    </p:animScale>
                                    <p:animScale>
                                      <p:cBhvr>
                                        <p:cTn id="122" dur="26">
                                          <p:stCondLst>
                                            <p:cond delay="1642"/>
                                          </p:stCondLst>
                                        </p:cTn>
                                        <p:tgtEl>
                                          <p:spTgt spid="25"/>
                                        </p:tgtEl>
                                      </p:cBhvr>
                                      <p:to x="100000" y="90000"/>
                                    </p:animScale>
                                    <p:animScale>
                                      <p:cBhvr>
                                        <p:cTn id="123" dur="166" decel="50000">
                                          <p:stCondLst>
                                            <p:cond delay="1668"/>
                                          </p:stCondLst>
                                        </p:cTn>
                                        <p:tgtEl>
                                          <p:spTgt spid="25"/>
                                        </p:tgtEl>
                                      </p:cBhvr>
                                      <p:to x="100000" y="100000"/>
                                    </p:animScale>
                                    <p:animScale>
                                      <p:cBhvr>
                                        <p:cTn id="124" dur="26">
                                          <p:stCondLst>
                                            <p:cond delay="1808"/>
                                          </p:stCondLst>
                                        </p:cTn>
                                        <p:tgtEl>
                                          <p:spTgt spid="25"/>
                                        </p:tgtEl>
                                      </p:cBhvr>
                                      <p:to x="100000" y="95000"/>
                                    </p:animScale>
                                    <p:animScale>
                                      <p:cBhvr>
                                        <p:cTn id="125" dur="166" decel="50000">
                                          <p:stCondLst>
                                            <p:cond delay="1834"/>
                                          </p:stCondLst>
                                        </p:cTn>
                                        <p:tgtEl>
                                          <p:spTgt spid="25"/>
                                        </p:tgtEl>
                                      </p:cBhvr>
                                      <p:to x="100000" y="100000"/>
                                    </p:animScale>
                                  </p:childTnLst>
                                </p:cTn>
                              </p:par>
                            </p:childTnLst>
                          </p:cTn>
                        </p:par>
                      </p:childTnLst>
                    </p:cTn>
                  </p:par>
                  <p:par>
                    <p:cTn id="126" fill="hold">
                      <p:stCondLst>
                        <p:cond delay="indefinite"/>
                      </p:stCondLst>
                      <p:childTnLst>
                        <p:par>
                          <p:cTn id="127" fill="hold">
                            <p:stCondLst>
                              <p:cond delay="0"/>
                            </p:stCondLst>
                            <p:childTnLst>
                              <p:par>
                                <p:cTn id="128" presetID="26" presetClass="entr" presetSubtype="0" fill="hold" grpId="0" nodeType="clickEffect">
                                  <p:stCondLst>
                                    <p:cond delay="0"/>
                                  </p:stCondLst>
                                  <p:childTnLst>
                                    <p:set>
                                      <p:cBhvr>
                                        <p:cTn id="129" dur="1" fill="hold">
                                          <p:stCondLst>
                                            <p:cond delay="0"/>
                                          </p:stCondLst>
                                        </p:cTn>
                                        <p:tgtEl>
                                          <p:spTgt spid="28"/>
                                        </p:tgtEl>
                                        <p:attrNameLst>
                                          <p:attrName>style.visibility</p:attrName>
                                        </p:attrNameLst>
                                      </p:cBhvr>
                                      <p:to>
                                        <p:strVal val="visible"/>
                                      </p:to>
                                    </p:set>
                                    <p:animEffect transition="in" filter="wipe(down)">
                                      <p:cBhvr>
                                        <p:cTn id="130" dur="580">
                                          <p:stCondLst>
                                            <p:cond delay="0"/>
                                          </p:stCondLst>
                                        </p:cTn>
                                        <p:tgtEl>
                                          <p:spTgt spid="28"/>
                                        </p:tgtEl>
                                      </p:cBhvr>
                                    </p:animEffect>
                                    <p:anim calcmode="lin" valueType="num">
                                      <p:cBhvr>
                                        <p:cTn id="131" dur="1822" tmFilter="0,0; 0.14,0.36; 0.43,0.73; 0.71,0.91; 1.0,1.0">
                                          <p:stCondLst>
                                            <p:cond delay="0"/>
                                          </p:stCondLst>
                                        </p:cTn>
                                        <p:tgtEl>
                                          <p:spTgt spid="28"/>
                                        </p:tgtEl>
                                        <p:attrNameLst>
                                          <p:attrName>ppt_x</p:attrName>
                                        </p:attrNameLst>
                                      </p:cBhvr>
                                      <p:tavLst>
                                        <p:tav tm="0">
                                          <p:val>
                                            <p:strVal val="#ppt_x-0.25"/>
                                          </p:val>
                                        </p:tav>
                                        <p:tav tm="100000">
                                          <p:val>
                                            <p:strVal val="#ppt_x"/>
                                          </p:val>
                                        </p:tav>
                                      </p:tavLst>
                                    </p:anim>
                                    <p:anim calcmode="lin" valueType="num">
                                      <p:cBhvr>
                                        <p:cTn id="132" dur="664" tmFilter="0.0,0.0; 0.25,0.07; 0.50,0.2; 0.75,0.467; 1.0,1.0">
                                          <p:stCondLst>
                                            <p:cond delay="0"/>
                                          </p:stCondLst>
                                        </p:cTn>
                                        <p:tgtEl>
                                          <p:spTgt spid="28"/>
                                        </p:tgtEl>
                                        <p:attrNameLst>
                                          <p:attrName>ppt_y</p:attrName>
                                        </p:attrNameLst>
                                      </p:cBhvr>
                                      <p:tavLst>
                                        <p:tav tm="0" fmla="#ppt_y-sin(pi*$)/3">
                                          <p:val>
                                            <p:fltVal val="0.5"/>
                                          </p:val>
                                        </p:tav>
                                        <p:tav tm="100000">
                                          <p:val>
                                            <p:fltVal val="1"/>
                                          </p:val>
                                        </p:tav>
                                      </p:tavLst>
                                    </p:anim>
                                    <p:anim calcmode="lin" valueType="num">
                                      <p:cBhvr>
                                        <p:cTn id="133" dur="664" tmFilter="0, 0; 0.125,0.2665; 0.25,0.4; 0.375,0.465; 0.5,0.5;  0.625,0.535; 0.75,0.6; 0.875,0.7335; 1,1">
                                          <p:stCondLst>
                                            <p:cond delay="664"/>
                                          </p:stCondLst>
                                        </p:cTn>
                                        <p:tgtEl>
                                          <p:spTgt spid="28"/>
                                        </p:tgtEl>
                                        <p:attrNameLst>
                                          <p:attrName>ppt_y</p:attrName>
                                        </p:attrNameLst>
                                      </p:cBhvr>
                                      <p:tavLst>
                                        <p:tav tm="0" fmla="#ppt_y-sin(pi*$)/9">
                                          <p:val>
                                            <p:fltVal val="0"/>
                                          </p:val>
                                        </p:tav>
                                        <p:tav tm="100000">
                                          <p:val>
                                            <p:fltVal val="1"/>
                                          </p:val>
                                        </p:tav>
                                      </p:tavLst>
                                    </p:anim>
                                    <p:anim calcmode="lin" valueType="num">
                                      <p:cBhvr>
                                        <p:cTn id="134" dur="332" tmFilter="0, 0; 0.125,0.2665; 0.25,0.4; 0.375,0.465; 0.5,0.5;  0.625,0.535; 0.75,0.6; 0.875,0.7335; 1,1">
                                          <p:stCondLst>
                                            <p:cond delay="1324"/>
                                          </p:stCondLst>
                                        </p:cTn>
                                        <p:tgtEl>
                                          <p:spTgt spid="28"/>
                                        </p:tgtEl>
                                        <p:attrNameLst>
                                          <p:attrName>ppt_y</p:attrName>
                                        </p:attrNameLst>
                                      </p:cBhvr>
                                      <p:tavLst>
                                        <p:tav tm="0" fmla="#ppt_y-sin(pi*$)/27">
                                          <p:val>
                                            <p:fltVal val="0"/>
                                          </p:val>
                                        </p:tav>
                                        <p:tav tm="100000">
                                          <p:val>
                                            <p:fltVal val="1"/>
                                          </p:val>
                                        </p:tav>
                                      </p:tavLst>
                                    </p:anim>
                                    <p:anim calcmode="lin" valueType="num">
                                      <p:cBhvr>
                                        <p:cTn id="135" dur="164" tmFilter="0, 0; 0.125,0.2665; 0.25,0.4; 0.375,0.465; 0.5,0.5;  0.625,0.535; 0.75,0.6; 0.875,0.7335; 1,1">
                                          <p:stCondLst>
                                            <p:cond delay="1656"/>
                                          </p:stCondLst>
                                        </p:cTn>
                                        <p:tgtEl>
                                          <p:spTgt spid="28"/>
                                        </p:tgtEl>
                                        <p:attrNameLst>
                                          <p:attrName>ppt_y</p:attrName>
                                        </p:attrNameLst>
                                      </p:cBhvr>
                                      <p:tavLst>
                                        <p:tav tm="0" fmla="#ppt_y-sin(pi*$)/81">
                                          <p:val>
                                            <p:fltVal val="0"/>
                                          </p:val>
                                        </p:tav>
                                        <p:tav tm="100000">
                                          <p:val>
                                            <p:fltVal val="1"/>
                                          </p:val>
                                        </p:tav>
                                      </p:tavLst>
                                    </p:anim>
                                    <p:animScale>
                                      <p:cBhvr>
                                        <p:cTn id="136" dur="26">
                                          <p:stCondLst>
                                            <p:cond delay="650"/>
                                          </p:stCondLst>
                                        </p:cTn>
                                        <p:tgtEl>
                                          <p:spTgt spid="28"/>
                                        </p:tgtEl>
                                      </p:cBhvr>
                                      <p:to x="100000" y="60000"/>
                                    </p:animScale>
                                    <p:animScale>
                                      <p:cBhvr>
                                        <p:cTn id="137" dur="166" decel="50000">
                                          <p:stCondLst>
                                            <p:cond delay="676"/>
                                          </p:stCondLst>
                                        </p:cTn>
                                        <p:tgtEl>
                                          <p:spTgt spid="28"/>
                                        </p:tgtEl>
                                      </p:cBhvr>
                                      <p:to x="100000" y="100000"/>
                                    </p:animScale>
                                    <p:animScale>
                                      <p:cBhvr>
                                        <p:cTn id="138" dur="26">
                                          <p:stCondLst>
                                            <p:cond delay="1312"/>
                                          </p:stCondLst>
                                        </p:cTn>
                                        <p:tgtEl>
                                          <p:spTgt spid="28"/>
                                        </p:tgtEl>
                                      </p:cBhvr>
                                      <p:to x="100000" y="80000"/>
                                    </p:animScale>
                                    <p:animScale>
                                      <p:cBhvr>
                                        <p:cTn id="139" dur="166" decel="50000">
                                          <p:stCondLst>
                                            <p:cond delay="1338"/>
                                          </p:stCondLst>
                                        </p:cTn>
                                        <p:tgtEl>
                                          <p:spTgt spid="28"/>
                                        </p:tgtEl>
                                      </p:cBhvr>
                                      <p:to x="100000" y="100000"/>
                                    </p:animScale>
                                    <p:animScale>
                                      <p:cBhvr>
                                        <p:cTn id="140" dur="26">
                                          <p:stCondLst>
                                            <p:cond delay="1642"/>
                                          </p:stCondLst>
                                        </p:cTn>
                                        <p:tgtEl>
                                          <p:spTgt spid="28"/>
                                        </p:tgtEl>
                                      </p:cBhvr>
                                      <p:to x="100000" y="90000"/>
                                    </p:animScale>
                                    <p:animScale>
                                      <p:cBhvr>
                                        <p:cTn id="141" dur="166" decel="50000">
                                          <p:stCondLst>
                                            <p:cond delay="1668"/>
                                          </p:stCondLst>
                                        </p:cTn>
                                        <p:tgtEl>
                                          <p:spTgt spid="28"/>
                                        </p:tgtEl>
                                      </p:cBhvr>
                                      <p:to x="100000" y="100000"/>
                                    </p:animScale>
                                    <p:animScale>
                                      <p:cBhvr>
                                        <p:cTn id="142" dur="26">
                                          <p:stCondLst>
                                            <p:cond delay="1808"/>
                                          </p:stCondLst>
                                        </p:cTn>
                                        <p:tgtEl>
                                          <p:spTgt spid="28"/>
                                        </p:tgtEl>
                                      </p:cBhvr>
                                      <p:to x="100000" y="95000"/>
                                    </p:animScale>
                                    <p:animScale>
                                      <p:cBhvr>
                                        <p:cTn id="143" dur="166" decel="50000">
                                          <p:stCondLst>
                                            <p:cond delay="1834"/>
                                          </p:stCondLst>
                                        </p:cTn>
                                        <p:tgtEl>
                                          <p:spTgt spid="28"/>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P spid="13" grpId="0"/>
      <p:bldP spid="14" grpId="0"/>
      <p:bldP spid="15" grpId="0"/>
      <p:bldP spid="16" grpId="0"/>
      <p:bldP spid="17" grpId="0"/>
      <p:bldP spid="18" grpId="0"/>
      <p:bldP spid="19" grpId="0"/>
      <p:bldP spid="20" grpId="0"/>
      <p:bldP spid="21" grpId="0"/>
      <p:bldP spid="22" grpId="0"/>
      <p:bldP spid="23" grpId="0"/>
      <p:bldP spid="25" grpId="0"/>
      <p:bldP spid="2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0" y="115486"/>
            <a:ext cx="12190413" cy="723617"/>
            <a:chOff x="0" y="652696"/>
            <a:chExt cx="12190413" cy="723617"/>
          </a:xfrm>
        </p:grpSpPr>
        <p:sp>
          <p:nvSpPr>
            <p:cNvPr id="11" name="矩形 10"/>
            <p:cNvSpPr/>
            <p:nvPr/>
          </p:nvSpPr>
          <p:spPr>
            <a:xfrm flipV="1">
              <a:off x="0" y="1330594"/>
              <a:ext cx="12190413" cy="45719"/>
            </a:xfrm>
            <a:prstGeom prst="rect">
              <a:avLst/>
            </a:prstGeom>
            <a:solidFill>
              <a:srgbClr val="607B7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TextBox 8"/>
            <p:cNvSpPr txBox="1">
              <a:spLocks noChangeArrowheads="1"/>
            </p:cNvSpPr>
            <p:nvPr/>
          </p:nvSpPr>
          <p:spPr bwMode="auto">
            <a:xfrm>
              <a:off x="4467544" y="652696"/>
              <a:ext cx="3255323"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600" b="1" spc="600" smtClean="0">
                  <a:solidFill>
                    <a:srgbClr val="607B74"/>
                  </a:solidFill>
                  <a:latin typeface="黑体" panose="02010609060101010101" pitchFamily="49" charset="-122"/>
                  <a:ea typeface="黑体" panose="02010609060101010101" pitchFamily="49" charset="-122"/>
                  <a:sym typeface="Arial" panose="020B0604020202020204" pitchFamily="34" charset="0"/>
                </a:rPr>
                <a:t>字词积累</a:t>
              </a:r>
              <a:endParaRPr lang="zh-CN" altLang="en-US" sz="3600" b="1" spc="600" dirty="0">
                <a:solidFill>
                  <a:srgbClr val="607B74"/>
                </a:solidFill>
                <a:latin typeface="黑体" panose="02010609060101010101" pitchFamily="49" charset="-122"/>
                <a:ea typeface="黑体" panose="02010609060101010101" pitchFamily="49" charset="-122"/>
                <a:sym typeface="Arial" panose="020B0604020202020204" pitchFamily="34" charset="0"/>
              </a:endParaRPr>
            </a:p>
          </p:txBody>
        </p:sp>
      </p:grpSp>
      <p:sp>
        <p:nvSpPr>
          <p:cNvPr id="5" name="TextBox 1"/>
          <p:cNvSpPr txBox="1">
            <a:spLocks noChangeArrowheads="1"/>
          </p:cNvSpPr>
          <p:nvPr/>
        </p:nvSpPr>
        <p:spPr bwMode="auto">
          <a:xfrm>
            <a:off x="1568169" y="1963742"/>
            <a:ext cx="99060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US" sz="3200" b="1" dirty="0">
                <a:solidFill>
                  <a:srgbClr val="607B74"/>
                </a:solidFill>
                <a:latin typeface="+mn-lt"/>
                <a:ea typeface="+mn-ea"/>
                <a:cs typeface="+mn-ea"/>
                <a:sym typeface="+mn-lt"/>
              </a:rPr>
              <a:t>蒙</a:t>
            </a:r>
          </a:p>
        </p:txBody>
      </p:sp>
      <p:sp>
        <p:nvSpPr>
          <p:cNvPr id="6" name="左大括号 5"/>
          <p:cNvSpPr/>
          <p:nvPr/>
        </p:nvSpPr>
        <p:spPr>
          <a:xfrm>
            <a:off x="2253969" y="1494130"/>
            <a:ext cx="609600" cy="1524000"/>
          </a:xfrm>
          <a:prstGeom prst="leftBrace">
            <a:avLst/>
          </a:prstGeom>
          <a:ln>
            <a:solidFill>
              <a:srgbClr val="607B74"/>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zh-CN" altLang="en-US" sz="3200">
              <a:solidFill>
                <a:srgbClr val="607B74"/>
              </a:solidFill>
              <a:cs typeface="+mn-ea"/>
              <a:sym typeface="+mn-lt"/>
            </a:endParaRPr>
          </a:p>
        </p:txBody>
      </p:sp>
      <p:sp>
        <p:nvSpPr>
          <p:cNvPr id="7" name="矩形 4"/>
          <p:cNvSpPr>
            <a:spLocks noChangeArrowheads="1"/>
          </p:cNvSpPr>
          <p:nvPr/>
        </p:nvSpPr>
        <p:spPr bwMode="auto">
          <a:xfrm>
            <a:off x="2863569" y="1309980"/>
            <a:ext cx="112723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en-US" altLang="zh-CN" sz="3200" dirty="0" err="1">
                <a:solidFill>
                  <a:srgbClr val="607B74"/>
                </a:solidFill>
                <a:latin typeface="+mn-lt"/>
                <a:ea typeface="+mn-ea"/>
                <a:cs typeface="+mn-ea"/>
                <a:sym typeface="+mn-lt"/>
              </a:rPr>
              <a:t>mēng</a:t>
            </a:r>
            <a:endParaRPr lang="zh-CN" altLang="en-US" sz="3200" dirty="0">
              <a:solidFill>
                <a:srgbClr val="607B74"/>
              </a:solidFill>
              <a:latin typeface="+mn-lt"/>
              <a:ea typeface="+mn-ea"/>
              <a:cs typeface="+mn-ea"/>
              <a:sym typeface="+mn-lt"/>
            </a:endParaRPr>
          </a:p>
        </p:txBody>
      </p:sp>
      <p:sp>
        <p:nvSpPr>
          <p:cNvPr id="9" name="矩形 5"/>
          <p:cNvSpPr>
            <a:spLocks noChangeArrowheads="1"/>
          </p:cNvSpPr>
          <p:nvPr/>
        </p:nvSpPr>
        <p:spPr bwMode="auto">
          <a:xfrm>
            <a:off x="2863569" y="2071980"/>
            <a:ext cx="1450829"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en-US" altLang="zh-CN" sz="3200" dirty="0" err="1">
                <a:solidFill>
                  <a:srgbClr val="607B74"/>
                </a:solidFill>
                <a:latin typeface="+mn-lt"/>
                <a:ea typeface="+mn-ea"/>
                <a:cs typeface="+mn-ea"/>
                <a:sym typeface="+mn-lt"/>
              </a:rPr>
              <a:t>méng</a:t>
            </a:r>
            <a:endParaRPr lang="zh-CN" altLang="en-US" sz="3200" dirty="0">
              <a:solidFill>
                <a:srgbClr val="607B74"/>
              </a:solidFill>
              <a:latin typeface="+mn-lt"/>
              <a:ea typeface="+mn-ea"/>
              <a:cs typeface="+mn-ea"/>
              <a:sym typeface="+mn-lt"/>
            </a:endParaRPr>
          </a:p>
        </p:txBody>
      </p:sp>
      <p:sp>
        <p:nvSpPr>
          <p:cNvPr id="10" name="矩形 6"/>
          <p:cNvSpPr>
            <a:spLocks noChangeArrowheads="1"/>
          </p:cNvSpPr>
          <p:nvPr/>
        </p:nvSpPr>
        <p:spPr bwMode="auto">
          <a:xfrm>
            <a:off x="2841344" y="2848268"/>
            <a:ext cx="112723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en-US" altLang="zh-CN" sz="3200" dirty="0" err="1">
                <a:solidFill>
                  <a:srgbClr val="607B74"/>
                </a:solidFill>
                <a:latin typeface="+mn-lt"/>
                <a:ea typeface="+mn-ea"/>
                <a:cs typeface="+mn-ea"/>
                <a:sym typeface="+mn-lt"/>
              </a:rPr>
              <a:t>měng</a:t>
            </a:r>
            <a:endParaRPr lang="zh-CN" altLang="en-US" sz="3200" dirty="0">
              <a:solidFill>
                <a:srgbClr val="607B74"/>
              </a:solidFill>
              <a:latin typeface="+mn-lt"/>
              <a:ea typeface="+mn-ea"/>
              <a:cs typeface="+mn-ea"/>
              <a:sym typeface="+mn-lt"/>
            </a:endParaRPr>
          </a:p>
        </p:txBody>
      </p:sp>
      <p:sp>
        <p:nvSpPr>
          <p:cNvPr id="13" name="TextBox 7"/>
          <p:cNvSpPr txBox="1">
            <a:spLocks noChangeArrowheads="1"/>
          </p:cNvSpPr>
          <p:nvPr/>
        </p:nvSpPr>
        <p:spPr bwMode="auto">
          <a:xfrm>
            <a:off x="4094653" y="1357313"/>
            <a:ext cx="1450829"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en-US" altLang="zh-CN" sz="3200" dirty="0">
                <a:solidFill>
                  <a:srgbClr val="607B74"/>
                </a:solidFill>
                <a:latin typeface="+mn-lt"/>
                <a:ea typeface="+mn-ea"/>
                <a:cs typeface="+mn-ea"/>
                <a:sym typeface="+mn-lt"/>
              </a:rPr>
              <a:t>(</a:t>
            </a:r>
            <a:r>
              <a:rPr lang="zh-CN" altLang="en-US" sz="3200" dirty="0">
                <a:solidFill>
                  <a:srgbClr val="607B74"/>
                </a:solidFill>
                <a:latin typeface="+mn-lt"/>
                <a:ea typeface="+mn-ea"/>
                <a:cs typeface="+mn-ea"/>
                <a:sym typeface="+mn-lt"/>
              </a:rPr>
              <a:t>蒙人）</a:t>
            </a:r>
          </a:p>
        </p:txBody>
      </p:sp>
      <p:sp>
        <p:nvSpPr>
          <p:cNvPr id="14" name="TextBox 8"/>
          <p:cNvSpPr txBox="1">
            <a:spLocks noChangeArrowheads="1"/>
          </p:cNvSpPr>
          <p:nvPr/>
        </p:nvSpPr>
        <p:spPr bwMode="auto">
          <a:xfrm>
            <a:off x="4094653" y="2071980"/>
            <a:ext cx="176847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en-US" altLang="zh-CN" sz="3200" dirty="0">
                <a:solidFill>
                  <a:srgbClr val="607B74"/>
                </a:solidFill>
                <a:latin typeface="+mn-lt"/>
                <a:ea typeface="+mn-ea"/>
                <a:cs typeface="+mn-ea"/>
                <a:sym typeface="+mn-lt"/>
              </a:rPr>
              <a:t>(</a:t>
            </a:r>
            <a:r>
              <a:rPr lang="zh-CN" altLang="en-US" sz="3200" dirty="0">
                <a:solidFill>
                  <a:srgbClr val="607B74"/>
                </a:solidFill>
                <a:latin typeface="+mn-lt"/>
                <a:ea typeface="+mn-ea"/>
                <a:cs typeface="+mn-ea"/>
                <a:sym typeface="+mn-lt"/>
              </a:rPr>
              <a:t>启蒙）</a:t>
            </a:r>
          </a:p>
        </p:txBody>
      </p:sp>
      <p:sp>
        <p:nvSpPr>
          <p:cNvPr id="15" name="TextBox 9"/>
          <p:cNvSpPr txBox="1">
            <a:spLocks noChangeArrowheads="1"/>
          </p:cNvSpPr>
          <p:nvPr/>
        </p:nvSpPr>
        <p:spPr bwMode="auto">
          <a:xfrm>
            <a:off x="4046014" y="2848268"/>
            <a:ext cx="172243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en-US" altLang="zh-CN" sz="3200" dirty="0">
                <a:solidFill>
                  <a:srgbClr val="607B74"/>
                </a:solidFill>
                <a:latin typeface="+mn-lt"/>
                <a:ea typeface="+mn-ea"/>
                <a:cs typeface="+mn-ea"/>
                <a:sym typeface="+mn-lt"/>
              </a:rPr>
              <a:t>(</a:t>
            </a:r>
            <a:r>
              <a:rPr lang="zh-CN" altLang="en-US" sz="3200" dirty="0">
                <a:solidFill>
                  <a:srgbClr val="607B74"/>
                </a:solidFill>
                <a:latin typeface="+mn-lt"/>
                <a:ea typeface="+mn-ea"/>
                <a:cs typeface="+mn-ea"/>
                <a:sym typeface="+mn-lt"/>
              </a:rPr>
              <a:t>蒙古族）</a:t>
            </a:r>
          </a:p>
        </p:txBody>
      </p:sp>
      <p:sp>
        <p:nvSpPr>
          <p:cNvPr id="16" name="TextBox 10"/>
          <p:cNvSpPr txBox="1">
            <a:spLocks noChangeArrowheads="1"/>
          </p:cNvSpPr>
          <p:nvPr/>
        </p:nvSpPr>
        <p:spPr bwMode="auto">
          <a:xfrm>
            <a:off x="5381924" y="1357313"/>
            <a:ext cx="151357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en-US" altLang="zh-CN" sz="3200" dirty="0">
                <a:solidFill>
                  <a:srgbClr val="607B74"/>
                </a:solidFill>
                <a:latin typeface="+mn-lt"/>
                <a:ea typeface="+mn-ea"/>
                <a:cs typeface="+mn-ea"/>
                <a:sym typeface="+mn-lt"/>
              </a:rPr>
              <a:t>(</a:t>
            </a:r>
            <a:r>
              <a:rPr lang="zh-CN" altLang="en-US" sz="3200" dirty="0">
                <a:solidFill>
                  <a:srgbClr val="607B74"/>
                </a:solidFill>
                <a:latin typeface="+mn-lt"/>
                <a:ea typeface="+mn-ea"/>
                <a:cs typeface="+mn-ea"/>
                <a:sym typeface="+mn-lt"/>
              </a:rPr>
              <a:t>蒙骗）</a:t>
            </a:r>
          </a:p>
        </p:txBody>
      </p:sp>
      <p:sp>
        <p:nvSpPr>
          <p:cNvPr id="17" name="TextBox 11"/>
          <p:cNvSpPr txBox="1">
            <a:spLocks noChangeArrowheads="1"/>
          </p:cNvSpPr>
          <p:nvPr/>
        </p:nvSpPr>
        <p:spPr bwMode="auto">
          <a:xfrm>
            <a:off x="5442148" y="2034602"/>
            <a:ext cx="162242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en-US" altLang="zh-CN" sz="3200" dirty="0">
                <a:solidFill>
                  <a:srgbClr val="607B74"/>
                </a:solidFill>
                <a:latin typeface="+mn-lt"/>
                <a:ea typeface="+mn-ea"/>
                <a:cs typeface="+mn-ea"/>
                <a:sym typeface="+mn-lt"/>
              </a:rPr>
              <a:t>(</a:t>
            </a:r>
            <a:r>
              <a:rPr lang="zh-CN" altLang="en-US" sz="3200" dirty="0">
                <a:solidFill>
                  <a:srgbClr val="607B74"/>
                </a:solidFill>
                <a:latin typeface="+mn-lt"/>
                <a:ea typeface="+mn-ea"/>
                <a:cs typeface="+mn-ea"/>
                <a:sym typeface="+mn-lt"/>
              </a:rPr>
              <a:t>姓蒙）</a:t>
            </a:r>
          </a:p>
        </p:txBody>
      </p:sp>
      <p:sp>
        <p:nvSpPr>
          <p:cNvPr id="18" name="左大括号 17"/>
          <p:cNvSpPr/>
          <p:nvPr/>
        </p:nvSpPr>
        <p:spPr>
          <a:xfrm>
            <a:off x="7493198" y="1539301"/>
            <a:ext cx="609600" cy="1524000"/>
          </a:xfrm>
          <a:prstGeom prst="leftBrace">
            <a:avLst/>
          </a:prstGeom>
          <a:ln>
            <a:solidFill>
              <a:srgbClr val="607B74"/>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zh-CN" altLang="en-US" sz="3200">
              <a:solidFill>
                <a:srgbClr val="607B74"/>
              </a:solidFill>
              <a:cs typeface="+mn-ea"/>
              <a:sym typeface="+mn-lt"/>
            </a:endParaRPr>
          </a:p>
        </p:txBody>
      </p:sp>
      <p:sp>
        <p:nvSpPr>
          <p:cNvPr id="19" name="矩形 14"/>
          <p:cNvSpPr>
            <a:spLocks noChangeArrowheads="1"/>
          </p:cNvSpPr>
          <p:nvPr/>
        </p:nvSpPr>
        <p:spPr bwMode="auto">
          <a:xfrm>
            <a:off x="8102798" y="1358326"/>
            <a:ext cx="54213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en-US" altLang="zh-CN" sz="3200" dirty="0" err="1">
                <a:solidFill>
                  <a:srgbClr val="607B74"/>
                </a:solidFill>
                <a:latin typeface="+mn-lt"/>
                <a:ea typeface="+mn-ea"/>
                <a:cs typeface="+mn-ea"/>
                <a:sym typeface="+mn-lt"/>
              </a:rPr>
              <a:t>sā</a:t>
            </a:r>
            <a:endParaRPr lang="zh-CN" altLang="en-US" sz="3200" dirty="0">
              <a:solidFill>
                <a:srgbClr val="607B74"/>
              </a:solidFill>
              <a:latin typeface="+mn-lt"/>
              <a:ea typeface="+mn-ea"/>
              <a:cs typeface="+mn-ea"/>
              <a:sym typeface="+mn-lt"/>
            </a:endParaRPr>
          </a:p>
        </p:txBody>
      </p:sp>
      <p:sp>
        <p:nvSpPr>
          <p:cNvPr id="20" name="矩形 15"/>
          <p:cNvSpPr>
            <a:spLocks noChangeArrowheads="1"/>
          </p:cNvSpPr>
          <p:nvPr/>
        </p:nvSpPr>
        <p:spPr bwMode="auto">
          <a:xfrm>
            <a:off x="8072635" y="2707701"/>
            <a:ext cx="106680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en-US" altLang="zh-CN" sz="3200" dirty="0" err="1">
                <a:solidFill>
                  <a:srgbClr val="607B74"/>
                </a:solidFill>
                <a:latin typeface="+mn-lt"/>
                <a:ea typeface="+mn-ea"/>
                <a:cs typeface="+mn-ea"/>
                <a:sym typeface="+mn-lt"/>
              </a:rPr>
              <a:t>sǎ</a:t>
            </a:r>
            <a:endParaRPr lang="en-US" altLang="zh-CN" sz="3200" dirty="0">
              <a:solidFill>
                <a:srgbClr val="607B74"/>
              </a:solidFill>
              <a:latin typeface="+mn-lt"/>
              <a:ea typeface="+mn-ea"/>
              <a:cs typeface="+mn-ea"/>
              <a:sym typeface="+mn-lt"/>
            </a:endParaRPr>
          </a:p>
        </p:txBody>
      </p:sp>
      <p:sp>
        <p:nvSpPr>
          <p:cNvPr id="21" name="矩形 16"/>
          <p:cNvSpPr>
            <a:spLocks noChangeArrowheads="1"/>
          </p:cNvSpPr>
          <p:nvPr/>
        </p:nvSpPr>
        <p:spPr bwMode="auto">
          <a:xfrm>
            <a:off x="6890741" y="2030853"/>
            <a:ext cx="347663"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US" sz="3200" b="1" dirty="0">
                <a:solidFill>
                  <a:srgbClr val="607B74"/>
                </a:solidFill>
                <a:latin typeface="+mn-lt"/>
                <a:ea typeface="+mn-ea"/>
                <a:cs typeface="+mn-ea"/>
                <a:sym typeface="+mn-lt"/>
              </a:rPr>
              <a:t>撒</a:t>
            </a:r>
          </a:p>
        </p:txBody>
      </p:sp>
      <p:sp>
        <p:nvSpPr>
          <p:cNvPr id="22" name="TextBox 17"/>
          <p:cNvSpPr txBox="1">
            <a:spLocks noChangeArrowheads="1"/>
          </p:cNvSpPr>
          <p:nvPr/>
        </p:nvSpPr>
        <p:spPr bwMode="auto">
          <a:xfrm>
            <a:off x="8531423" y="1377376"/>
            <a:ext cx="1874837"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US" sz="3200" dirty="0">
                <a:solidFill>
                  <a:srgbClr val="607B74"/>
                </a:solidFill>
                <a:latin typeface="+mn-lt"/>
                <a:ea typeface="+mn-ea"/>
                <a:cs typeface="+mn-ea"/>
                <a:sym typeface="+mn-lt"/>
              </a:rPr>
              <a:t>（撒娇）（撒手）</a:t>
            </a:r>
          </a:p>
        </p:txBody>
      </p:sp>
      <p:sp>
        <p:nvSpPr>
          <p:cNvPr id="23" name="TextBox 18"/>
          <p:cNvSpPr txBox="1">
            <a:spLocks noChangeArrowheads="1"/>
          </p:cNvSpPr>
          <p:nvPr/>
        </p:nvSpPr>
        <p:spPr bwMode="auto">
          <a:xfrm>
            <a:off x="8620323" y="2707701"/>
            <a:ext cx="1826141"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US" sz="3200">
                <a:solidFill>
                  <a:srgbClr val="607B74"/>
                </a:solidFill>
                <a:latin typeface="+mn-lt"/>
                <a:ea typeface="+mn-ea"/>
                <a:cs typeface="+mn-ea"/>
                <a:sym typeface="+mn-lt"/>
              </a:rPr>
              <a:t>（撒种）</a:t>
            </a:r>
          </a:p>
        </p:txBody>
      </p:sp>
      <p:sp>
        <p:nvSpPr>
          <p:cNvPr id="24" name="左大括号 23"/>
          <p:cNvSpPr/>
          <p:nvPr/>
        </p:nvSpPr>
        <p:spPr>
          <a:xfrm>
            <a:off x="2211585" y="4143413"/>
            <a:ext cx="609600" cy="1524000"/>
          </a:xfrm>
          <a:prstGeom prst="leftBrace">
            <a:avLst/>
          </a:prstGeom>
          <a:ln>
            <a:solidFill>
              <a:srgbClr val="607B74"/>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zh-CN" altLang="en-US" sz="3200">
              <a:solidFill>
                <a:srgbClr val="607B74"/>
              </a:solidFill>
              <a:cs typeface="+mn-ea"/>
              <a:sym typeface="+mn-lt"/>
            </a:endParaRPr>
          </a:p>
        </p:txBody>
      </p:sp>
      <p:sp>
        <p:nvSpPr>
          <p:cNvPr id="25" name="TextBox 19"/>
          <p:cNvSpPr txBox="1">
            <a:spLocks noChangeArrowheads="1"/>
          </p:cNvSpPr>
          <p:nvPr/>
        </p:nvSpPr>
        <p:spPr bwMode="auto">
          <a:xfrm>
            <a:off x="1613375" y="4628297"/>
            <a:ext cx="59503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US" sz="3200" b="1" dirty="0">
                <a:solidFill>
                  <a:srgbClr val="607B74"/>
                </a:solidFill>
                <a:latin typeface="+mn-lt"/>
                <a:ea typeface="+mn-ea"/>
                <a:cs typeface="+mn-ea"/>
                <a:sym typeface="+mn-lt"/>
              </a:rPr>
              <a:t>散</a:t>
            </a:r>
          </a:p>
        </p:txBody>
      </p:sp>
      <p:sp>
        <p:nvSpPr>
          <p:cNvPr id="26" name="矩形 20"/>
          <p:cNvSpPr>
            <a:spLocks noChangeArrowheads="1"/>
          </p:cNvSpPr>
          <p:nvPr/>
        </p:nvSpPr>
        <p:spPr bwMode="auto">
          <a:xfrm>
            <a:off x="2824360" y="4095788"/>
            <a:ext cx="758541"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en-US" altLang="zh-CN" sz="3200" dirty="0" err="1">
                <a:solidFill>
                  <a:srgbClr val="607B74"/>
                </a:solidFill>
                <a:latin typeface="+mn-lt"/>
                <a:ea typeface="+mn-ea"/>
                <a:cs typeface="+mn-ea"/>
                <a:sym typeface="+mn-lt"/>
              </a:rPr>
              <a:t>sǎn</a:t>
            </a:r>
            <a:endParaRPr lang="zh-CN" altLang="en-US" sz="3200" dirty="0">
              <a:solidFill>
                <a:srgbClr val="607B74"/>
              </a:solidFill>
              <a:latin typeface="+mn-lt"/>
              <a:ea typeface="+mn-ea"/>
              <a:cs typeface="+mn-ea"/>
              <a:sym typeface="+mn-lt"/>
            </a:endParaRPr>
          </a:p>
        </p:txBody>
      </p:sp>
      <p:sp>
        <p:nvSpPr>
          <p:cNvPr id="27" name="矩形 21"/>
          <p:cNvSpPr>
            <a:spLocks noChangeArrowheads="1"/>
          </p:cNvSpPr>
          <p:nvPr/>
        </p:nvSpPr>
        <p:spPr bwMode="auto">
          <a:xfrm>
            <a:off x="2679898" y="5251488"/>
            <a:ext cx="758541"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en-US" altLang="zh-CN" sz="3200">
                <a:solidFill>
                  <a:srgbClr val="607B74"/>
                </a:solidFill>
                <a:latin typeface="+mn-lt"/>
                <a:ea typeface="+mn-ea"/>
                <a:cs typeface="+mn-ea"/>
                <a:sym typeface="+mn-lt"/>
              </a:rPr>
              <a:t>sàn</a:t>
            </a:r>
            <a:endParaRPr lang="zh-CN" altLang="en-US" sz="3200">
              <a:solidFill>
                <a:srgbClr val="607B74"/>
              </a:solidFill>
              <a:latin typeface="+mn-lt"/>
              <a:ea typeface="+mn-ea"/>
              <a:cs typeface="+mn-ea"/>
              <a:sym typeface="+mn-lt"/>
            </a:endParaRPr>
          </a:p>
        </p:txBody>
      </p:sp>
      <p:sp>
        <p:nvSpPr>
          <p:cNvPr id="28" name="矩形 27"/>
          <p:cNvSpPr>
            <a:spLocks noChangeArrowheads="1"/>
          </p:cNvSpPr>
          <p:nvPr/>
        </p:nvSpPr>
        <p:spPr bwMode="auto">
          <a:xfrm>
            <a:off x="3403798" y="3819563"/>
            <a:ext cx="3467616"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US" sz="3200" dirty="0">
                <a:solidFill>
                  <a:srgbClr val="607B74"/>
                </a:solidFill>
                <a:latin typeface="+mn-lt"/>
                <a:ea typeface="+mn-ea"/>
                <a:cs typeface="+mn-ea"/>
                <a:sym typeface="+mn-lt"/>
              </a:rPr>
              <a:t>（散落）（散裂）</a:t>
            </a:r>
            <a:endParaRPr lang="en-US" altLang="zh-CN" sz="3200" dirty="0">
              <a:solidFill>
                <a:srgbClr val="607B74"/>
              </a:solidFill>
              <a:latin typeface="+mn-lt"/>
              <a:ea typeface="+mn-ea"/>
              <a:cs typeface="+mn-ea"/>
              <a:sym typeface="+mn-lt"/>
            </a:endParaRPr>
          </a:p>
          <a:p>
            <a:pPr eaLnBrk="1" hangingPunct="1"/>
            <a:r>
              <a:rPr lang="zh-CN" altLang="en-US" sz="3200" dirty="0">
                <a:solidFill>
                  <a:srgbClr val="607B74"/>
                </a:solidFill>
                <a:latin typeface="+mn-lt"/>
                <a:ea typeface="+mn-ea"/>
                <a:cs typeface="+mn-ea"/>
                <a:sym typeface="+mn-lt"/>
              </a:rPr>
              <a:t>（懒～）（零～）</a:t>
            </a:r>
            <a:endParaRPr lang="en-US" altLang="zh-CN" sz="3200" dirty="0">
              <a:solidFill>
                <a:srgbClr val="607B74"/>
              </a:solidFill>
              <a:latin typeface="+mn-lt"/>
              <a:ea typeface="+mn-ea"/>
              <a:cs typeface="+mn-ea"/>
              <a:sym typeface="+mn-lt"/>
            </a:endParaRPr>
          </a:p>
          <a:p>
            <a:pPr eaLnBrk="1" hangingPunct="1"/>
            <a:r>
              <a:rPr lang="zh-CN" altLang="en-US" sz="3200" dirty="0">
                <a:solidFill>
                  <a:srgbClr val="607B74"/>
                </a:solidFill>
                <a:latin typeface="+mn-lt"/>
                <a:ea typeface="+mn-ea"/>
                <a:cs typeface="+mn-ea"/>
                <a:sym typeface="+mn-lt"/>
              </a:rPr>
              <a:t>（松～）（闲～）</a:t>
            </a:r>
          </a:p>
        </p:txBody>
      </p:sp>
      <p:sp>
        <p:nvSpPr>
          <p:cNvPr id="29" name="TextBox 24"/>
          <p:cNvSpPr txBox="1">
            <a:spLocks noChangeArrowheads="1"/>
          </p:cNvSpPr>
          <p:nvPr/>
        </p:nvSpPr>
        <p:spPr bwMode="auto">
          <a:xfrm>
            <a:off x="6949399" y="4418782"/>
            <a:ext cx="59503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US" sz="3200" b="1" dirty="0">
                <a:solidFill>
                  <a:srgbClr val="607B74"/>
                </a:solidFill>
                <a:latin typeface="+mn-lt"/>
                <a:ea typeface="+mn-ea"/>
                <a:cs typeface="+mn-ea"/>
                <a:sym typeface="+mn-lt"/>
              </a:rPr>
              <a:t>没</a:t>
            </a:r>
          </a:p>
        </p:txBody>
      </p:sp>
      <p:sp>
        <p:nvSpPr>
          <p:cNvPr id="30" name="左大括号 29"/>
          <p:cNvSpPr/>
          <p:nvPr/>
        </p:nvSpPr>
        <p:spPr>
          <a:xfrm>
            <a:off x="7520819" y="3945670"/>
            <a:ext cx="609600" cy="1524000"/>
          </a:xfrm>
          <a:prstGeom prst="leftBrace">
            <a:avLst/>
          </a:prstGeom>
          <a:ln>
            <a:solidFill>
              <a:srgbClr val="607B74"/>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zh-CN" altLang="en-US" sz="3200">
              <a:solidFill>
                <a:srgbClr val="607B74"/>
              </a:solidFill>
              <a:cs typeface="+mn-ea"/>
              <a:sym typeface="+mn-lt"/>
            </a:endParaRPr>
          </a:p>
        </p:txBody>
      </p:sp>
      <p:sp>
        <p:nvSpPr>
          <p:cNvPr id="31" name="矩形 26"/>
          <p:cNvSpPr>
            <a:spLocks noChangeArrowheads="1"/>
          </p:cNvSpPr>
          <p:nvPr/>
        </p:nvSpPr>
        <p:spPr bwMode="auto">
          <a:xfrm>
            <a:off x="8211382" y="3766282"/>
            <a:ext cx="811441"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en-US" altLang="zh-CN" sz="3200" dirty="0" err="1">
                <a:solidFill>
                  <a:srgbClr val="607B74"/>
                </a:solidFill>
                <a:latin typeface="+mn-lt"/>
                <a:ea typeface="+mn-ea"/>
                <a:cs typeface="+mn-ea"/>
                <a:sym typeface="+mn-lt"/>
              </a:rPr>
              <a:t>méi</a:t>
            </a:r>
            <a:endParaRPr lang="zh-CN" altLang="en-US" sz="3200" dirty="0">
              <a:solidFill>
                <a:srgbClr val="607B74"/>
              </a:solidFill>
              <a:latin typeface="+mn-lt"/>
              <a:ea typeface="+mn-ea"/>
              <a:cs typeface="+mn-ea"/>
              <a:sym typeface="+mn-lt"/>
            </a:endParaRPr>
          </a:p>
        </p:txBody>
      </p:sp>
      <p:sp>
        <p:nvSpPr>
          <p:cNvPr id="32" name="矩形 27"/>
          <p:cNvSpPr>
            <a:spLocks noChangeArrowheads="1"/>
          </p:cNvSpPr>
          <p:nvPr/>
        </p:nvSpPr>
        <p:spPr bwMode="auto">
          <a:xfrm>
            <a:off x="8211382" y="5263295"/>
            <a:ext cx="75373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en-US" altLang="zh-CN" sz="3200" dirty="0" err="1">
                <a:solidFill>
                  <a:srgbClr val="607B74"/>
                </a:solidFill>
                <a:latin typeface="+mn-lt"/>
                <a:ea typeface="+mn-ea"/>
                <a:cs typeface="+mn-ea"/>
                <a:sym typeface="+mn-lt"/>
              </a:rPr>
              <a:t>mò</a:t>
            </a:r>
            <a:endParaRPr lang="zh-CN" altLang="en-US" sz="3200" dirty="0">
              <a:solidFill>
                <a:srgbClr val="607B74"/>
              </a:solidFill>
              <a:latin typeface="+mn-lt"/>
              <a:ea typeface="+mn-ea"/>
              <a:cs typeface="+mn-ea"/>
              <a:sym typeface="+mn-lt"/>
            </a:endParaRPr>
          </a:p>
        </p:txBody>
      </p:sp>
      <p:sp>
        <p:nvSpPr>
          <p:cNvPr id="33" name="矩形 32"/>
          <p:cNvSpPr>
            <a:spLocks noChangeArrowheads="1"/>
          </p:cNvSpPr>
          <p:nvPr/>
        </p:nvSpPr>
        <p:spPr bwMode="auto">
          <a:xfrm>
            <a:off x="8786057" y="3663095"/>
            <a:ext cx="1826141"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US" sz="3200" dirty="0">
                <a:solidFill>
                  <a:srgbClr val="607B74"/>
                </a:solidFill>
                <a:latin typeface="+mn-lt"/>
                <a:ea typeface="+mn-ea"/>
                <a:cs typeface="+mn-ea"/>
                <a:sym typeface="+mn-lt"/>
              </a:rPr>
              <a:t>（没有）</a:t>
            </a:r>
            <a:endParaRPr lang="en-US" altLang="zh-CN" sz="3200" dirty="0">
              <a:solidFill>
                <a:srgbClr val="607B74"/>
              </a:solidFill>
              <a:latin typeface="+mn-lt"/>
              <a:ea typeface="+mn-ea"/>
              <a:cs typeface="+mn-ea"/>
              <a:sym typeface="+mn-lt"/>
            </a:endParaRPr>
          </a:p>
          <a:p>
            <a:pPr eaLnBrk="1" hangingPunct="1"/>
            <a:r>
              <a:rPr lang="zh-CN" altLang="en-US" sz="3200" dirty="0">
                <a:solidFill>
                  <a:srgbClr val="607B74"/>
                </a:solidFill>
                <a:latin typeface="+mn-lt"/>
                <a:ea typeface="+mn-ea"/>
                <a:cs typeface="+mn-ea"/>
                <a:sym typeface="+mn-lt"/>
              </a:rPr>
              <a:t>（没事）</a:t>
            </a:r>
          </a:p>
        </p:txBody>
      </p:sp>
      <p:sp>
        <p:nvSpPr>
          <p:cNvPr id="34" name="矩形 33"/>
          <p:cNvSpPr>
            <a:spLocks noChangeArrowheads="1"/>
          </p:cNvSpPr>
          <p:nvPr/>
        </p:nvSpPr>
        <p:spPr bwMode="auto">
          <a:xfrm>
            <a:off x="8716207" y="5322032"/>
            <a:ext cx="1826141"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US" sz="3200" dirty="0">
                <a:solidFill>
                  <a:srgbClr val="607B74"/>
                </a:solidFill>
                <a:latin typeface="+mn-lt"/>
                <a:ea typeface="+mn-ea"/>
                <a:cs typeface="+mn-ea"/>
                <a:sym typeface="+mn-lt"/>
              </a:rPr>
              <a:t>（没收）</a:t>
            </a:r>
          </a:p>
        </p:txBody>
      </p:sp>
      <p:sp>
        <p:nvSpPr>
          <p:cNvPr id="35" name="TextBox 32"/>
          <p:cNvSpPr txBox="1">
            <a:spLocks noChangeArrowheads="1"/>
          </p:cNvSpPr>
          <p:nvPr/>
        </p:nvSpPr>
        <p:spPr bwMode="auto">
          <a:xfrm>
            <a:off x="3547049" y="5306432"/>
            <a:ext cx="180649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en-US" altLang="zh-CN" sz="3200" dirty="0">
                <a:solidFill>
                  <a:srgbClr val="607B74"/>
                </a:solidFill>
                <a:latin typeface="+mn-lt"/>
                <a:ea typeface="+mn-ea"/>
                <a:cs typeface="+mn-ea"/>
                <a:sym typeface="+mn-lt"/>
              </a:rPr>
              <a:t>(</a:t>
            </a:r>
            <a:r>
              <a:rPr lang="zh-CN" altLang="en-US" sz="3200" dirty="0">
                <a:solidFill>
                  <a:srgbClr val="607B74"/>
                </a:solidFill>
                <a:latin typeface="+mn-lt"/>
                <a:ea typeface="+mn-ea"/>
                <a:cs typeface="+mn-ea"/>
                <a:sym typeface="+mn-lt"/>
              </a:rPr>
              <a:t>散步</a:t>
            </a:r>
            <a:r>
              <a:rPr lang="en-US" altLang="zh-CN" sz="3200" dirty="0">
                <a:solidFill>
                  <a:srgbClr val="607B74"/>
                </a:solidFill>
                <a:latin typeface="+mn-lt"/>
                <a:ea typeface="+mn-ea"/>
                <a:cs typeface="+mn-ea"/>
                <a:sym typeface="+mn-lt"/>
              </a:rPr>
              <a:t>)</a:t>
            </a:r>
            <a:endParaRPr lang="zh-CN" altLang="en-US" sz="3200" dirty="0">
              <a:solidFill>
                <a:srgbClr val="607B74"/>
              </a:solidFill>
              <a:latin typeface="+mn-lt"/>
              <a:ea typeface="+mn-ea"/>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additive="base">
                                        <p:cTn id="12" dur="500" fill="hold"/>
                                        <p:tgtEl>
                                          <p:spTgt spid="13"/>
                                        </p:tgtEl>
                                        <p:attrNameLst>
                                          <p:attrName>ppt_x</p:attrName>
                                        </p:attrNameLst>
                                      </p:cBhvr>
                                      <p:tavLst>
                                        <p:tav tm="0">
                                          <p:val>
                                            <p:strVal val="#ppt_x"/>
                                          </p:val>
                                        </p:tav>
                                        <p:tav tm="100000">
                                          <p:val>
                                            <p:strVal val="#ppt_x"/>
                                          </p:val>
                                        </p:tav>
                                      </p:tavLst>
                                    </p:anim>
                                    <p:anim calcmode="lin" valueType="num">
                                      <p:cBhvr additive="base">
                                        <p:cTn id="13"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grpId="0" nodeType="clickEffect">
                                  <p:stCondLst>
                                    <p:cond delay="0"/>
                                  </p:stCondLst>
                                  <p:childTnLst>
                                    <p:set>
                                      <p:cBhvr>
                                        <p:cTn id="17" dur="1" fill="hold">
                                          <p:stCondLst>
                                            <p:cond delay="0"/>
                                          </p:stCondLst>
                                        </p:cTn>
                                        <p:tgtEl>
                                          <p:spTgt spid="16"/>
                                        </p:tgtEl>
                                        <p:attrNameLst>
                                          <p:attrName>style.visibility</p:attrName>
                                        </p:attrNameLst>
                                      </p:cBhvr>
                                      <p:to>
                                        <p:strVal val="visible"/>
                                      </p:to>
                                    </p:set>
                                    <p:animEffect transition="in" filter="fade">
                                      <p:cBhvr>
                                        <p:cTn id="18" dur="1000"/>
                                        <p:tgtEl>
                                          <p:spTgt spid="16"/>
                                        </p:tgtEl>
                                      </p:cBhvr>
                                    </p:animEffect>
                                    <p:anim calcmode="lin" valueType="num">
                                      <p:cBhvr>
                                        <p:cTn id="19" dur="1000" fill="hold"/>
                                        <p:tgtEl>
                                          <p:spTgt spid="16"/>
                                        </p:tgtEl>
                                        <p:attrNameLst>
                                          <p:attrName>ppt_x</p:attrName>
                                        </p:attrNameLst>
                                      </p:cBhvr>
                                      <p:tavLst>
                                        <p:tav tm="0">
                                          <p:val>
                                            <p:strVal val="#ppt_x"/>
                                          </p:val>
                                        </p:tav>
                                        <p:tav tm="100000">
                                          <p:val>
                                            <p:strVal val="#ppt_x"/>
                                          </p:val>
                                        </p:tav>
                                      </p:tavLst>
                                    </p:anim>
                                    <p:anim calcmode="lin" valueType="num">
                                      <p:cBhvr>
                                        <p:cTn id="20"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barn(inVertical)">
                                      <p:cBhvr>
                                        <p:cTn id="25" dur="500"/>
                                        <p:tgtEl>
                                          <p:spTgt spid="14"/>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4" fill="hold" grpId="0" nodeType="clickEffect">
                                  <p:stCondLst>
                                    <p:cond delay="0"/>
                                  </p:stCondLst>
                                  <p:childTnLst>
                                    <p:set>
                                      <p:cBhvr>
                                        <p:cTn id="29" dur="1" fill="hold">
                                          <p:stCondLst>
                                            <p:cond delay="0"/>
                                          </p:stCondLst>
                                        </p:cTn>
                                        <p:tgtEl>
                                          <p:spTgt spid="17"/>
                                        </p:tgtEl>
                                        <p:attrNameLst>
                                          <p:attrName>style.visibility</p:attrName>
                                        </p:attrNameLst>
                                      </p:cBhvr>
                                      <p:to>
                                        <p:strVal val="visible"/>
                                      </p:to>
                                    </p:set>
                                    <p:animEffect transition="in" filter="wipe(down)">
                                      <p:cBhvr>
                                        <p:cTn id="30" dur="500"/>
                                        <p:tgtEl>
                                          <p:spTgt spid="17"/>
                                        </p:tgtEl>
                                      </p:cBhvr>
                                    </p:animEffect>
                                  </p:childTnLst>
                                </p:cTn>
                              </p:par>
                            </p:childTnLst>
                          </p:cTn>
                        </p:par>
                      </p:childTnLst>
                    </p:cTn>
                  </p:par>
                  <p:par>
                    <p:cTn id="31" fill="hold">
                      <p:stCondLst>
                        <p:cond delay="indefinite"/>
                      </p:stCondLst>
                      <p:childTnLst>
                        <p:par>
                          <p:cTn id="32" fill="hold">
                            <p:stCondLst>
                              <p:cond delay="0"/>
                            </p:stCondLst>
                            <p:childTnLst>
                              <p:par>
                                <p:cTn id="33" presetID="26" presetClass="entr" presetSubtype="0" fill="hold" grpId="0" nodeType="click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wipe(down)">
                                      <p:cBhvr>
                                        <p:cTn id="35" dur="580">
                                          <p:stCondLst>
                                            <p:cond delay="0"/>
                                          </p:stCondLst>
                                        </p:cTn>
                                        <p:tgtEl>
                                          <p:spTgt spid="15"/>
                                        </p:tgtEl>
                                      </p:cBhvr>
                                    </p:animEffect>
                                    <p:anim calcmode="lin" valueType="num">
                                      <p:cBhvr>
                                        <p:cTn id="36" dur="1822" tmFilter="0,0; 0.14,0.36; 0.43,0.73; 0.71,0.91; 1.0,1.0">
                                          <p:stCondLst>
                                            <p:cond delay="0"/>
                                          </p:stCondLst>
                                        </p:cTn>
                                        <p:tgtEl>
                                          <p:spTgt spid="15"/>
                                        </p:tgtEl>
                                        <p:attrNameLst>
                                          <p:attrName>ppt_x</p:attrName>
                                        </p:attrNameLst>
                                      </p:cBhvr>
                                      <p:tavLst>
                                        <p:tav tm="0">
                                          <p:val>
                                            <p:strVal val="#ppt_x-0.25"/>
                                          </p:val>
                                        </p:tav>
                                        <p:tav tm="100000">
                                          <p:val>
                                            <p:strVal val="#ppt_x"/>
                                          </p:val>
                                        </p:tav>
                                      </p:tavLst>
                                    </p:anim>
                                    <p:anim calcmode="lin" valueType="num">
                                      <p:cBhvr>
                                        <p:cTn id="37" dur="664" tmFilter="0.0,0.0; 0.25,0.07; 0.50,0.2; 0.75,0.467; 1.0,1.0">
                                          <p:stCondLst>
                                            <p:cond delay="0"/>
                                          </p:stCondLst>
                                        </p:cTn>
                                        <p:tgtEl>
                                          <p:spTgt spid="15"/>
                                        </p:tgtEl>
                                        <p:attrNameLst>
                                          <p:attrName>ppt_y</p:attrName>
                                        </p:attrNameLst>
                                      </p:cBhvr>
                                      <p:tavLst>
                                        <p:tav tm="0" fmla="#ppt_y-sin(pi*$)/3">
                                          <p:val>
                                            <p:fltVal val="0.5"/>
                                          </p:val>
                                        </p:tav>
                                        <p:tav tm="100000">
                                          <p:val>
                                            <p:fltVal val="1"/>
                                          </p:val>
                                        </p:tav>
                                      </p:tavLst>
                                    </p:anim>
                                    <p:anim calcmode="lin" valueType="num">
                                      <p:cBhvr>
                                        <p:cTn id="38" dur="664" tmFilter="0, 0; 0.125,0.2665; 0.25,0.4; 0.375,0.465; 0.5,0.5;  0.625,0.535; 0.75,0.6; 0.875,0.7335; 1,1">
                                          <p:stCondLst>
                                            <p:cond delay="664"/>
                                          </p:stCondLst>
                                        </p:cTn>
                                        <p:tgtEl>
                                          <p:spTgt spid="15"/>
                                        </p:tgtEl>
                                        <p:attrNameLst>
                                          <p:attrName>ppt_y</p:attrName>
                                        </p:attrNameLst>
                                      </p:cBhvr>
                                      <p:tavLst>
                                        <p:tav tm="0" fmla="#ppt_y-sin(pi*$)/9">
                                          <p:val>
                                            <p:fltVal val="0"/>
                                          </p:val>
                                        </p:tav>
                                        <p:tav tm="100000">
                                          <p:val>
                                            <p:fltVal val="1"/>
                                          </p:val>
                                        </p:tav>
                                      </p:tavLst>
                                    </p:anim>
                                    <p:anim calcmode="lin" valueType="num">
                                      <p:cBhvr>
                                        <p:cTn id="39" dur="332" tmFilter="0, 0; 0.125,0.2665; 0.25,0.4; 0.375,0.465; 0.5,0.5;  0.625,0.535; 0.75,0.6; 0.875,0.7335; 1,1">
                                          <p:stCondLst>
                                            <p:cond delay="1324"/>
                                          </p:stCondLst>
                                        </p:cTn>
                                        <p:tgtEl>
                                          <p:spTgt spid="15"/>
                                        </p:tgtEl>
                                        <p:attrNameLst>
                                          <p:attrName>ppt_y</p:attrName>
                                        </p:attrNameLst>
                                      </p:cBhvr>
                                      <p:tavLst>
                                        <p:tav tm="0" fmla="#ppt_y-sin(pi*$)/27">
                                          <p:val>
                                            <p:fltVal val="0"/>
                                          </p:val>
                                        </p:tav>
                                        <p:tav tm="100000">
                                          <p:val>
                                            <p:fltVal val="1"/>
                                          </p:val>
                                        </p:tav>
                                      </p:tavLst>
                                    </p:anim>
                                    <p:anim calcmode="lin" valueType="num">
                                      <p:cBhvr>
                                        <p:cTn id="40" dur="164" tmFilter="0, 0; 0.125,0.2665; 0.25,0.4; 0.375,0.465; 0.5,0.5;  0.625,0.535; 0.75,0.6; 0.875,0.7335; 1,1">
                                          <p:stCondLst>
                                            <p:cond delay="1656"/>
                                          </p:stCondLst>
                                        </p:cTn>
                                        <p:tgtEl>
                                          <p:spTgt spid="15"/>
                                        </p:tgtEl>
                                        <p:attrNameLst>
                                          <p:attrName>ppt_y</p:attrName>
                                        </p:attrNameLst>
                                      </p:cBhvr>
                                      <p:tavLst>
                                        <p:tav tm="0" fmla="#ppt_y-sin(pi*$)/81">
                                          <p:val>
                                            <p:fltVal val="0"/>
                                          </p:val>
                                        </p:tav>
                                        <p:tav tm="100000">
                                          <p:val>
                                            <p:fltVal val="1"/>
                                          </p:val>
                                        </p:tav>
                                      </p:tavLst>
                                    </p:anim>
                                    <p:animScale>
                                      <p:cBhvr>
                                        <p:cTn id="41" dur="26">
                                          <p:stCondLst>
                                            <p:cond delay="650"/>
                                          </p:stCondLst>
                                        </p:cTn>
                                        <p:tgtEl>
                                          <p:spTgt spid="15"/>
                                        </p:tgtEl>
                                      </p:cBhvr>
                                      <p:to x="100000" y="60000"/>
                                    </p:animScale>
                                    <p:animScale>
                                      <p:cBhvr>
                                        <p:cTn id="42" dur="166" decel="50000">
                                          <p:stCondLst>
                                            <p:cond delay="676"/>
                                          </p:stCondLst>
                                        </p:cTn>
                                        <p:tgtEl>
                                          <p:spTgt spid="15"/>
                                        </p:tgtEl>
                                      </p:cBhvr>
                                      <p:to x="100000" y="100000"/>
                                    </p:animScale>
                                    <p:animScale>
                                      <p:cBhvr>
                                        <p:cTn id="43" dur="26">
                                          <p:stCondLst>
                                            <p:cond delay="1312"/>
                                          </p:stCondLst>
                                        </p:cTn>
                                        <p:tgtEl>
                                          <p:spTgt spid="15"/>
                                        </p:tgtEl>
                                      </p:cBhvr>
                                      <p:to x="100000" y="80000"/>
                                    </p:animScale>
                                    <p:animScale>
                                      <p:cBhvr>
                                        <p:cTn id="44" dur="166" decel="50000">
                                          <p:stCondLst>
                                            <p:cond delay="1338"/>
                                          </p:stCondLst>
                                        </p:cTn>
                                        <p:tgtEl>
                                          <p:spTgt spid="15"/>
                                        </p:tgtEl>
                                      </p:cBhvr>
                                      <p:to x="100000" y="100000"/>
                                    </p:animScale>
                                    <p:animScale>
                                      <p:cBhvr>
                                        <p:cTn id="45" dur="26">
                                          <p:stCondLst>
                                            <p:cond delay="1642"/>
                                          </p:stCondLst>
                                        </p:cTn>
                                        <p:tgtEl>
                                          <p:spTgt spid="15"/>
                                        </p:tgtEl>
                                      </p:cBhvr>
                                      <p:to x="100000" y="90000"/>
                                    </p:animScale>
                                    <p:animScale>
                                      <p:cBhvr>
                                        <p:cTn id="46" dur="166" decel="50000">
                                          <p:stCondLst>
                                            <p:cond delay="1668"/>
                                          </p:stCondLst>
                                        </p:cTn>
                                        <p:tgtEl>
                                          <p:spTgt spid="15"/>
                                        </p:tgtEl>
                                      </p:cBhvr>
                                      <p:to x="100000" y="100000"/>
                                    </p:animScale>
                                    <p:animScale>
                                      <p:cBhvr>
                                        <p:cTn id="47" dur="26">
                                          <p:stCondLst>
                                            <p:cond delay="1808"/>
                                          </p:stCondLst>
                                        </p:cTn>
                                        <p:tgtEl>
                                          <p:spTgt spid="15"/>
                                        </p:tgtEl>
                                      </p:cBhvr>
                                      <p:to x="100000" y="95000"/>
                                    </p:animScale>
                                    <p:animScale>
                                      <p:cBhvr>
                                        <p:cTn id="48" dur="166" decel="50000">
                                          <p:stCondLst>
                                            <p:cond delay="1834"/>
                                          </p:stCondLst>
                                        </p:cTn>
                                        <p:tgtEl>
                                          <p:spTgt spid="15"/>
                                        </p:tgtEl>
                                      </p:cBhvr>
                                      <p:to x="100000" y="100000"/>
                                    </p:animScale>
                                  </p:childTnLst>
                                </p:cTn>
                              </p:par>
                            </p:childTnLst>
                          </p:cTn>
                        </p:par>
                      </p:childTnLst>
                    </p:cTn>
                  </p:par>
                  <p:par>
                    <p:cTn id="49" fill="hold">
                      <p:stCondLst>
                        <p:cond delay="indefinite"/>
                      </p:stCondLst>
                      <p:childTnLst>
                        <p:par>
                          <p:cTn id="50" fill="hold">
                            <p:stCondLst>
                              <p:cond delay="0"/>
                            </p:stCondLst>
                            <p:childTnLst>
                              <p:par>
                                <p:cTn id="51" presetID="22" presetClass="entr" presetSubtype="4" fill="hold" grpId="0" nodeType="clickEffect">
                                  <p:stCondLst>
                                    <p:cond delay="0"/>
                                  </p:stCondLst>
                                  <p:childTnLst>
                                    <p:set>
                                      <p:cBhvr>
                                        <p:cTn id="52" dur="1" fill="hold">
                                          <p:stCondLst>
                                            <p:cond delay="0"/>
                                          </p:stCondLst>
                                        </p:cTn>
                                        <p:tgtEl>
                                          <p:spTgt spid="22"/>
                                        </p:tgtEl>
                                        <p:attrNameLst>
                                          <p:attrName>style.visibility</p:attrName>
                                        </p:attrNameLst>
                                      </p:cBhvr>
                                      <p:to>
                                        <p:strVal val="visible"/>
                                      </p:to>
                                    </p:set>
                                    <p:animEffect transition="in" filter="wipe(down)">
                                      <p:cBhvr>
                                        <p:cTn id="53" dur="500"/>
                                        <p:tgtEl>
                                          <p:spTgt spid="22"/>
                                        </p:tgtEl>
                                      </p:cBhvr>
                                    </p:animEffect>
                                  </p:childTnLst>
                                </p:cTn>
                              </p:par>
                            </p:childTnLst>
                          </p:cTn>
                        </p:par>
                      </p:childTnLst>
                    </p:cTn>
                  </p:par>
                  <p:par>
                    <p:cTn id="54" fill="hold">
                      <p:stCondLst>
                        <p:cond delay="indefinite"/>
                      </p:stCondLst>
                      <p:childTnLst>
                        <p:par>
                          <p:cTn id="55" fill="hold">
                            <p:stCondLst>
                              <p:cond delay="0"/>
                            </p:stCondLst>
                            <p:childTnLst>
                              <p:par>
                                <p:cTn id="56" presetID="42" presetClass="entr" presetSubtype="0" fill="hold" grpId="0" nodeType="clickEffect">
                                  <p:stCondLst>
                                    <p:cond delay="0"/>
                                  </p:stCondLst>
                                  <p:childTnLst>
                                    <p:set>
                                      <p:cBhvr>
                                        <p:cTn id="57" dur="1" fill="hold">
                                          <p:stCondLst>
                                            <p:cond delay="0"/>
                                          </p:stCondLst>
                                        </p:cTn>
                                        <p:tgtEl>
                                          <p:spTgt spid="23"/>
                                        </p:tgtEl>
                                        <p:attrNameLst>
                                          <p:attrName>style.visibility</p:attrName>
                                        </p:attrNameLst>
                                      </p:cBhvr>
                                      <p:to>
                                        <p:strVal val="visible"/>
                                      </p:to>
                                    </p:set>
                                    <p:animEffect transition="in" filter="fade">
                                      <p:cBhvr>
                                        <p:cTn id="58" dur="1000"/>
                                        <p:tgtEl>
                                          <p:spTgt spid="23"/>
                                        </p:tgtEl>
                                      </p:cBhvr>
                                    </p:animEffect>
                                    <p:anim calcmode="lin" valueType="num">
                                      <p:cBhvr>
                                        <p:cTn id="59" dur="1000" fill="hold"/>
                                        <p:tgtEl>
                                          <p:spTgt spid="23"/>
                                        </p:tgtEl>
                                        <p:attrNameLst>
                                          <p:attrName>ppt_x</p:attrName>
                                        </p:attrNameLst>
                                      </p:cBhvr>
                                      <p:tavLst>
                                        <p:tav tm="0">
                                          <p:val>
                                            <p:strVal val="#ppt_x"/>
                                          </p:val>
                                        </p:tav>
                                        <p:tav tm="100000">
                                          <p:val>
                                            <p:strVal val="#ppt_x"/>
                                          </p:val>
                                        </p:tav>
                                      </p:tavLst>
                                    </p:anim>
                                    <p:anim calcmode="lin" valueType="num">
                                      <p:cBhvr>
                                        <p:cTn id="60"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par>
                    <p:cTn id="61" fill="hold">
                      <p:stCondLst>
                        <p:cond delay="indefinite"/>
                      </p:stCondLst>
                      <p:childTnLst>
                        <p:par>
                          <p:cTn id="62" fill="hold">
                            <p:stCondLst>
                              <p:cond delay="0"/>
                            </p:stCondLst>
                            <p:childTnLst>
                              <p:par>
                                <p:cTn id="63" presetID="22" presetClass="entr" presetSubtype="4" fill="hold" grpId="0" nodeType="clickEffect">
                                  <p:stCondLst>
                                    <p:cond delay="0"/>
                                  </p:stCondLst>
                                  <p:childTnLst>
                                    <p:set>
                                      <p:cBhvr>
                                        <p:cTn id="64" dur="1" fill="hold">
                                          <p:stCondLst>
                                            <p:cond delay="0"/>
                                          </p:stCondLst>
                                        </p:cTn>
                                        <p:tgtEl>
                                          <p:spTgt spid="28"/>
                                        </p:tgtEl>
                                        <p:attrNameLst>
                                          <p:attrName>style.visibility</p:attrName>
                                        </p:attrNameLst>
                                      </p:cBhvr>
                                      <p:to>
                                        <p:strVal val="visible"/>
                                      </p:to>
                                    </p:set>
                                    <p:animEffect transition="in" filter="wipe(down)">
                                      <p:cBhvr>
                                        <p:cTn id="65" dur="500"/>
                                        <p:tgtEl>
                                          <p:spTgt spid="28"/>
                                        </p:tgtEl>
                                      </p:cBhvr>
                                    </p:animEffect>
                                  </p:childTnLst>
                                </p:cTn>
                              </p:par>
                            </p:childTnLst>
                          </p:cTn>
                        </p:par>
                      </p:childTnLst>
                    </p:cTn>
                  </p:par>
                  <p:par>
                    <p:cTn id="66" fill="hold">
                      <p:stCondLst>
                        <p:cond delay="indefinite"/>
                      </p:stCondLst>
                      <p:childTnLst>
                        <p:par>
                          <p:cTn id="67" fill="hold">
                            <p:stCondLst>
                              <p:cond delay="0"/>
                            </p:stCondLst>
                            <p:childTnLst>
                              <p:par>
                                <p:cTn id="68" presetID="42" presetClass="entr" presetSubtype="0" fill="hold" grpId="0" nodeType="clickEffect">
                                  <p:stCondLst>
                                    <p:cond delay="0"/>
                                  </p:stCondLst>
                                  <p:childTnLst>
                                    <p:set>
                                      <p:cBhvr>
                                        <p:cTn id="69" dur="1" fill="hold">
                                          <p:stCondLst>
                                            <p:cond delay="0"/>
                                          </p:stCondLst>
                                        </p:cTn>
                                        <p:tgtEl>
                                          <p:spTgt spid="35"/>
                                        </p:tgtEl>
                                        <p:attrNameLst>
                                          <p:attrName>style.visibility</p:attrName>
                                        </p:attrNameLst>
                                      </p:cBhvr>
                                      <p:to>
                                        <p:strVal val="visible"/>
                                      </p:to>
                                    </p:set>
                                    <p:animEffect transition="in" filter="fade">
                                      <p:cBhvr>
                                        <p:cTn id="70" dur="1000"/>
                                        <p:tgtEl>
                                          <p:spTgt spid="35"/>
                                        </p:tgtEl>
                                      </p:cBhvr>
                                    </p:animEffect>
                                    <p:anim calcmode="lin" valueType="num">
                                      <p:cBhvr>
                                        <p:cTn id="71" dur="1000" fill="hold"/>
                                        <p:tgtEl>
                                          <p:spTgt spid="35"/>
                                        </p:tgtEl>
                                        <p:attrNameLst>
                                          <p:attrName>ppt_x</p:attrName>
                                        </p:attrNameLst>
                                      </p:cBhvr>
                                      <p:tavLst>
                                        <p:tav tm="0">
                                          <p:val>
                                            <p:strVal val="#ppt_x"/>
                                          </p:val>
                                        </p:tav>
                                        <p:tav tm="100000">
                                          <p:val>
                                            <p:strVal val="#ppt_x"/>
                                          </p:val>
                                        </p:tav>
                                      </p:tavLst>
                                    </p:anim>
                                    <p:anim calcmode="lin" valueType="num">
                                      <p:cBhvr>
                                        <p:cTn id="72" dur="1000" fill="hold"/>
                                        <p:tgtEl>
                                          <p:spTgt spid="35"/>
                                        </p:tgtEl>
                                        <p:attrNameLst>
                                          <p:attrName>ppt_y</p:attrName>
                                        </p:attrNameLst>
                                      </p:cBhvr>
                                      <p:tavLst>
                                        <p:tav tm="0">
                                          <p:val>
                                            <p:strVal val="#ppt_y+.1"/>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22" presetClass="entr" presetSubtype="4" fill="hold" grpId="0" nodeType="clickEffect">
                                  <p:stCondLst>
                                    <p:cond delay="0"/>
                                  </p:stCondLst>
                                  <p:childTnLst>
                                    <p:set>
                                      <p:cBhvr>
                                        <p:cTn id="76" dur="1" fill="hold">
                                          <p:stCondLst>
                                            <p:cond delay="0"/>
                                          </p:stCondLst>
                                        </p:cTn>
                                        <p:tgtEl>
                                          <p:spTgt spid="33"/>
                                        </p:tgtEl>
                                        <p:attrNameLst>
                                          <p:attrName>style.visibility</p:attrName>
                                        </p:attrNameLst>
                                      </p:cBhvr>
                                      <p:to>
                                        <p:strVal val="visible"/>
                                      </p:to>
                                    </p:set>
                                    <p:animEffect transition="in" filter="wipe(down)">
                                      <p:cBhvr>
                                        <p:cTn id="77" dur="500"/>
                                        <p:tgtEl>
                                          <p:spTgt spid="33"/>
                                        </p:tgtEl>
                                      </p:cBhvr>
                                    </p:animEffect>
                                  </p:childTnLst>
                                </p:cTn>
                              </p:par>
                            </p:childTnLst>
                          </p:cTn>
                        </p:par>
                      </p:childTnLst>
                    </p:cTn>
                  </p:par>
                  <p:par>
                    <p:cTn id="78" fill="hold">
                      <p:stCondLst>
                        <p:cond delay="indefinite"/>
                      </p:stCondLst>
                      <p:childTnLst>
                        <p:par>
                          <p:cTn id="79" fill="hold">
                            <p:stCondLst>
                              <p:cond delay="0"/>
                            </p:stCondLst>
                            <p:childTnLst>
                              <p:par>
                                <p:cTn id="80" presetID="10" presetClass="entr" presetSubtype="0" fill="hold" grpId="0" nodeType="clickEffect">
                                  <p:stCondLst>
                                    <p:cond delay="0"/>
                                  </p:stCondLst>
                                  <p:childTnLst>
                                    <p:set>
                                      <p:cBhvr>
                                        <p:cTn id="81" dur="1" fill="hold">
                                          <p:stCondLst>
                                            <p:cond delay="0"/>
                                          </p:stCondLst>
                                        </p:cTn>
                                        <p:tgtEl>
                                          <p:spTgt spid="34"/>
                                        </p:tgtEl>
                                        <p:attrNameLst>
                                          <p:attrName>style.visibility</p:attrName>
                                        </p:attrNameLst>
                                      </p:cBhvr>
                                      <p:to>
                                        <p:strVal val="visible"/>
                                      </p:to>
                                    </p:set>
                                    <p:animEffect transition="in" filter="fade">
                                      <p:cBhvr>
                                        <p:cTn id="82"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5" grpId="0"/>
      <p:bldP spid="16" grpId="0"/>
      <p:bldP spid="17" grpId="0"/>
      <p:bldP spid="22" grpId="0"/>
      <p:bldP spid="23" grpId="0"/>
      <p:bldP spid="28" grpId="0"/>
      <p:bldP spid="33" grpId="0"/>
      <p:bldP spid="34" grpId="0"/>
      <p:bldP spid="3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0" y="115486"/>
            <a:ext cx="12190413" cy="723617"/>
            <a:chOff x="0" y="652696"/>
            <a:chExt cx="12190413" cy="723617"/>
          </a:xfrm>
        </p:grpSpPr>
        <p:sp>
          <p:nvSpPr>
            <p:cNvPr id="11" name="矩形 10"/>
            <p:cNvSpPr/>
            <p:nvPr/>
          </p:nvSpPr>
          <p:spPr>
            <a:xfrm flipV="1">
              <a:off x="0" y="1330594"/>
              <a:ext cx="12190413" cy="45719"/>
            </a:xfrm>
            <a:prstGeom prst="rect">
              <a:avLst/>
            </a:prstGeom>
            <a:solidFill>
              <a:srgbClr val="607B7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TextBox 8"/>
            <p:cNvSpPr txBox="1">
              <a:spLocks noChangeArrowheads="1"/>
            </p:cNvSpPr>
            <p:nvPr/>
          </p:nvSpPr>
          <p:spPr bwMode="auto">
            <a:xfrm>
              <a:off x="4467544" y="652696"/>
              <a:ext cx="3255323"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600" b="1" spc="600" smtClean="0">
                  <a:solidFill>
                    <a:srgbClr val="607B74"/>
                  </a:solidFill>
                  <a:latin typeface="黑体" panose="02010609060101010101" pitchFamily="49" charset="-122"/>
                  <a:ea typeface="黑体" panose="02010609060101010101" pitchFamily="49" charset="-122"/>
                  <a:sym typeface="Arial" panose="020B0604020202020204" pitchFamily="34" charset="0"/>
                </a:rPr>
                <a:t>字词积累</a:t>
              </a:r>
              <a:endParaRPr lang="zh-CN" altLang="en-US" sz="3600" b="1" spc="600" dirty="0">
                <a:solidFill>
                  <a:srgbClr val="607B74"/>
                </a:solidFill>
                <a:latin typeface="黑体" panose="02010609060101010101" pitchFamily="49" charset="-122"/>
                <a:ea typeface="黑体" panose="02010609060101010101" pitchFamily="49" charset="-122"/>
                <a:sym typeface="Arial" panose="020B0604020202020204" pitchFamily="34" charset="0"/>
              </a:endParaRPr>
            </a:p>
          </p:txBody>
        </p:sp>
      </p:grpSp>
      <p:sp>
        <p:nvSpPr>
          <p:cNvPr id="5" name="矩形 4"/>
          <p:cNvSpPr>
            <a:spLocks noChangeArrowheads="1"/>
          </p:cNvSpPr>
          <p:nvPr/>
        </p:nvSpPr>
        <p:spPr bwMode="auto">
          <a:xfrm>
            <a:off x="2373312" y="1907094"/>
            <a:ext cx="7856537" cy="3046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US" sz="3200" dirty="0">
                <a:solidFill>
                  <a:srgbClr val="607B74"/>
                </a:solidFill>
                <a:latin typeface="+mn-lt"/>
                <a:ea typeface="+mn-ea"/>
                <a:cs typeface="+mn-ea"/>
                <a:sym typeface="+mn-lt"/>
              </a:rPr>
              <a:t>拆～｜发～｜分～｜耗～｜涣～｜解～｜溃～｜扩～｜离～｜流～｜披～｜遣～｜失～｜疏～｜四～｜逃～｜消～｜云～｜走～｜癌扩～｜核扩～｜不欢而～｜风流云～｜魂飞魄～｜妻离子～｜火消云～｜一哄而～｜云消雾～   </a:t>
            </a:r>
          </a:p>
        </p:txBody>
      </p:sp>
    </p:spTree>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ppt_x"/>
                                          </p:val>
                                        </p:tav>
                                        <p:tav tm="100000">
                                          <p:val>
                                            <p:strVal val="#ppt_x"/>
                                          </p:val>
                                        </p:tav>
                                      </p:tavLst>
                                    </p:anim>
                                    <p:anim calcmode="lin" valueType="num">
                                      <p:cBhvr additive="base">
                                        <p:cTn id="1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240"/>
            <a:ext cx="12190413" cy="6857107"/>
          </a:xfrm>
          <a:prstGeom prst="rect">
            <a:avLst/>
          </a:prstGeom>
        </p:spPr>
      </p:pic>
      <p:sp>
        <p:nvSpPr>
          <p:cNvPr id="12" name="矩形 11"/>
          <p:cNvSpPr/>
          <p:nvPr/>
        </p:nvSpPr>
        <p:spPr>
          <a:xfrm>
            <a:off x="354012" y="342900"/>
            <a:ext cx="11482388" cy="6173786"/>
          </a:xfrm>
          <a:prstGeom prst="rect">
            <a:avLst/>
          </a:prstGeom>
          <a:noFill/>
          <a:ln>
            <a:solidFill>
              <a:srgbClr val="607B7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îṥḻîḋè"/>
          <p:cNvSpPr txBox="1"/>
          <p:nvPr/>
        </p:nvSpPr>
        <p:spPr bwMode="auto">
          <a:xfrm>
            <a:off x="4676774" y="1729956"/>
            <a:ext cx="2990852" cy="600494"/>
          </a:xfrm>
          <a:prstGeom prst="roundRect">
            <a:avLst>
              <a:gd name="adj" fmla="val 50000"/>
            </a:avLst>
          </a:prstGeom>
          <a:solidFill>
            <a:srgbClr val="607B74"/>
          </a:solidFill>
        </p:spPr>
        <p:txBody>
          <a:bodyPr wrap="square" anchor="ctr">
            <a:noAutofit/>
          </a:bodyPr>
          <a:lstStyle>
            <a:defPPr>
              <a:defRPr lang="zh-CN"/>
            </a:defPPr>
            <a:lvl1pPr>
              <a:defRPr sz="1600" b="1">
                <a:solidFill>
                  <a:schemeClr val="bg1"/>
                </a:solidFill>
                <a:latin typeface="Arial" panose="020B0604020202020204" pitchFamily="34" charset="0"/>
                <a:ea typeface="微软雅黑" panose="020B0503020204020204" pitchFamily="34" charset="-122"/>
                <a:cs typeface="+mn-ea"/>
              </a:defRPr>
            </a:lvl1pPr>
            <a:lvl2pPr marL="742950" indent="-285750">
              <a:defRPr sz="3200" b="1">
                <a:solidFill>
                  <a:srgbClr val="4D4D4D"/>
                </a:solidFill>
                <a:latin typeface="Arial" panose="020B0604020202020204" pitchFamily="34" charset="0"/>
                <a:ea typeface="黑体" panose="02010609060101010101" pitchFamily="49" charset="-122"/>
              </a:defRPr>
            </a:lvl2pPr>
            <a:lvl3pPr marL="1143000" indent="-228600">
              <a:defRPr sz="3200" b="1">
                <a:solidFill>
                  <a:srgbClr val="4D4D4D"/>
                </a:solidFill>
                <a:latin typeface="Arial" panose="020B0604020202020204" pitchFamily="34" charset="0"/>
                <a:ea typeface="黑体" panose="02010609060101010101" pitchFamily="49" charset="-122"/>
              </a:defRPr>
            </a:lvl3pPr>
            <a:lvl4pPr marL="1600200" indent="-228600">
              <a:defRPr sz="3200" b="1">
                <a:solidFill>
                  <a:srgbClr val="4D4D4D"/>
                </a:solidFill>
                <a:latin typeface="Arial" panose="020B0604020202020204" pitchFamily="34" charset="0"/>
                <a:ea typeface="黑体" panose="02010609060101010101" pitchFamily="49" charset="-122"/>
              </a:defRPr>
            </a:lvl4pPr>
            <a:lvl5pPr marL="2057400" indent="-228600">
              <a:defRPr sz="3200" b="1">
                <a:solidFill>
                  <a:srgbClr val="4D4D4D"/>
                </a:solidFill>
                <a:latin typeface="Arial" panose="020B0604020202020204" pitchFamily="34" charset="0"/>
                <a:ea typeface="黑体" panose="02010609060101010101" pitchFamily="49" charset="-122"/>
              </a:defRPr>
            </a:lvl5pPr>
            <a:lvl6pPr marL="2514600" indent="-228600" eaLnBrk="0" fontAlgn="base" hangingPunct="0">
              <a:spcBef>
                <a:spcPct val="0"/>
              </a:spcBef>
              <a:spcAft>
                <a:spcPct val="0"/>
              </a:spcAft>
              <a:defRPr sz="3200" b="1">
                <a:solidFill>
                  <a:srgbClr val="4D4D4D"/>
                </a:solidFill>
                <a:latin typeface="Arial" panose="020B0604020202020204" pitchFamily="34" charset="0"/>
                <a:ea typeface="黑体" panose="02010609060101010101" pitchFamily="49" charset="-122"/>
              </a:defRPr>
            </a:lvl6pPr>
            <a:lvl7pPr marL="2971800" indent="-228600" eaLnBrk="0" fontAlgn="base" hangingPunct="0">
              <a:spcBef>
                <a:spcPct val="0"/>
              </a:spcBef>
              <a:spcAft>
                <a:spcPct val="0"/>
              </a:spcAft>
              <a:defRPr sz="3200" b="1">
                <a:solidFill>
                  <a:srgbClr val="4D4D4D"/>
                </a:solidFill>
                <a:latin typeface="Arial" panose="020B0604020202020204" pitchFamily="34" charset="0"/>
                <a:ea typeface="黑体" panose="02010609060101010101" pitchFamily="49" charset="-122"/>
              </a:defRPr>
            </a:lvl7pPr>
            <a:lvl8pPr marL="3429000" indent="-228600" eaLnBrk="0" fontAlgn="base" hangingPunct="0">
              <a:spcBef>
                <a:spcPct val="0"/>
              </a:spcBef>
              <a:spcAft>
                <a:spcPct val="0"/>
              </a:spcAft>
              <a:defRPr sz="3200" b="1">
                <a:solidFill>
                  <a:srgbClr val="4D4D4D"/>
                </a:solidFill>
                <a:latin typeface="Arial" panose="020B0604020202020204" pitchFamily="34" charset="0"/>
                <a:ea typeface="黑体" panose="02010609060101010101" pitchFamily="49" charset="-122"/>
              </a:defRPr>
            </a:lvl8pPr>
            <a:lvl9pPr marL="3886200" indent="-228600" eaLnBrk="0" fontAlgn="base" hangingPunct="0">
              <a:spcBef>
                <a:spcPct val="0"/>
              </a:spcBef>
              <a:spcAft>
                <a:spcPct val="0"/>
              </a:spcAft>
              <a:defRPr sz="3200" b="1">
                <a:solidFill>
                  <a:srgbClr val="4D4D4D"/>
                </a:solidFill>
                <a:latin typeface="Arial" panose="020B0604020202020204" pitchFamily="34" charset="0"/>
                <a:ea typeface="黑体" panose="02010609060101010101" pitchFamily="49" charset="-122"/>
              </a:defRPr>
            </a:lvl9pPr>
          </a:lstStyle>
          <a:p>
            <a:pPr algn="ctr"/>
            <a:r>
              <a:rPr lang="zh-CN" altLang="en-US" sz="3200" spc="300" smtClean="0">
                <a:latin typeface="黑体" panose="02010609060101010101" pitchFamily="49" charset="-122"/>
                <a:ea typeface="黑体" panose="02010609060101010101" pitchFamily="49" charset="-122"/>
                <a:sym typeface="+mn-lt"/>
              </a:rPr>
              <a:t>第三部</a:t>
            </a:r>
            <a:r>
              <a:rPr lang="zh-CN" altLang="en-US" sz="3200" spc="300" dirty="0">
                <a:latin typeface="黑体" panose="02010609060101010101" pitchFamily="49" charset="-122"/>
                <a:ea typeface="黑体" panose="02010609060101010101" pitchFamily="49" charset="-122"/>
                <a:sym typeface="+mn-lt"/>
              </a:rPr>
              <a:t>分</a:t>
            </a:r>
            <a:endParaRPr lang="en-US" altLang="zh-CN" sz="3200" spc="300" dirty="0">
              <a:latin typeface="黑体" panose="02010609060101010101" pitchFamily="49" charset="-122"/>
              <a:ea typeface="黑体" panose="02010609060101010101" pitchFamily="49" charset="-122"/>
              <a:sym typeface="+mn-lt"/>
            </a:endParaRPr>
          </a:p>
        </p:txBody>
      </p:sp>
      <p:sp>
        <p:nvSpPr>
          <p:cNvPr id="14" name="矩形 13"/>
          <p:cNvSpPr/>
          <p:nvPr/>
        </p:nvSpPr>
        <p:spPr>
          <a:xfrm>
            <a:off x="4540984" y="2330450"/>
            <a:ext cx="3275256" cy="1015663"/>
          </a:xfrm>
          <a:prstGeom prst="rect">
            <a:avLst/>
          </a:prstGeom>
        </p:spPr>
        <p:txBody>
          <a:bodyPr wrap="none">
            <a:spAutoFit/>
          </a:bodyPr>
          <a:lstStyle/>
          <a:p>
            <a:r>
              <a:rPr lang="zh-CN" altLang="en-US" sz="6000" b="1" smtClean="0">
                <a:solidFill>
                  <a:srgbClr val="607B74"/>
                </a:solidFill>
                <a:latin typeface="黑体" panose="02010609060101010101" pitchFamily="49" charset="-122"/>
                <a:ea typeface="黑体" panose="02010609060101010101" pitchFamily="49" charset="-122"/>
                <a:cs typeface="+mn-ea"/>
                <a:sym typeface="+mn-lt"/>
              </a:rPr>
              <a:t>课文赏析</a:t>
            </a:r>
            <a:endParaRPr lang="zh-CN" altLang="en-US" sz="6000" b="1" dirty="0">
              <a:solidFill>
                <a:srgbClr val="607B74"/>
              </a:solidFill>
              <a:latin typeface="黑体" panose="02010609060101010101" pitchFamily="49" charset="-122"/>
              <a:ea typeface="黑体" panose="02010609060101010101" pitchFamily="49" charset="-122"/>
              <a:cs typeface="+mn-ea"/>
              <a:sym typeface="+mn-lt"/>
            </a:endParaRPr>
          </a:p>
        </p:txBody>
      </p:sp>
      <p:sp>
        <p:nvSpPr>
          <p:cNvPr id="15" name="文本框 14"/>
          <p:cNvSpPr txBox="1"/>
          <p:nvPr/>
        </p:nvSpPr>
        <p:spPr>
          <a:xfrm>
            <a:off x="4653601" y="3320376"/>
            <a:ext cx="3102131" cy="415498"/>
          </a:xfrm>
          <a:prstGeom prst="rect">
            <a:avLst/>
          </a:prstGeom>
          <a:noFill/>
        </p:spPr>
        <p:txBody>
          <a:bodyPr wrap="none" rtlCol="0">
            <a:spAutoFit/>
          </a:bodyPr>
          <a:lstStyle/>
          <a:p>
            <a:r>
              <a:rPr lang="en-US" altLang="zh-CN" sz="700" dirty="0">
                <a:solidFill>
                  <a:schemeClr val="bg1">
                    <a:lumMod val="50000"/>
                  </a:schemeClr>
                </a:solidFill>
                <a:latin typeface="黑体" panose="02010609060101010101" pitchFamily="49" charset="-122"/>
                <a:ea typeface="黑体" panose="02010609060101010101" pitchFamily="49" charset="-122"/>
                <a:cs typeface="+mn-ea"/>
                <a:sym typeface="+mn-lt"/>
              </a:rPr>
              <a:t>The third grade primary school language courseware on Gol prairie</a:t>
            </a:r>
          </a:p>
          <a:p>
            <a:r>
              <a:rPr lang="en-US" altLang="zh-CN" sz="700" dirty="0">
                <a:solidFill>
                  <a:schemeClr val="bg1">
                    <a:lumMod val="50000"/>
                  </a:schemeClr>
                </a:solidFill>
                <a:latin typeface="黑体" panose="02010609060101010101" pitchFamily="49" charset="-122"/>
                <a:ea typeface="黑体" panose="02010609060101010101" pitchFamily="49" charset="-122"/>
                <a:cs typeface="+mn-ea"/>
                <a:sym typeface="+mn-lt"/>
              </a:rPr>
              <a:t>The third grade primary school language courseware on Gol prairie</a:t>
            </a:r>
            <a:endParaRPr lang="zh-CN" altLang="en-US" sz="700" dirty="0">
              <a:solidFill>
                <a:schemeClr val="bg1">
                  <a:lumMod val="50000"/>
                </a:schemeClr>
              </a:solidFill>
              <a:latin typeface="黑体" panose="02010609060101010101" pitchFamily="49" charset="-122"/>
              <a:ea typeface="黑体" panose="02010609060101010101" pitchFamily="49" charset="-122"/>
              <a:cs typeface="+mn-ea"/>
              <a:sym typeface="+mn-lt"/>
            </a:endParaRPr>
          </a:p>
          <a:p>
            <a:r>
              <a:rPr lang="en-US" altLang="zh-CN" sz="700" dirty="0">
                <a:solidFill>
                  <a:schemeClr val="bg1">
                    <a:lumMod val="50000"/>
                  </a:schemeClr>
                </a:solidFill>
                <a:latin typeface="黑体" panose="02010609060101010101" pitchFamily="49" charset="-122"/>
                <a:ea typeface="黑体" panose="02010609060101010101" pitchFamily="49" charset="-122"/>
                <a:cs typeface="+mn-ea"/>
                <a:sym typeface="+mn-lt"/>
              </a:rPr>
              <a:t>The third grade primary school language courseware on Gol prairie</a:t>
            </a:r>
            <a:endParaRPr lang="zh-CN" altLang="en-US" sz="700" dirty="0">
              <a:solidFill>
                <a:schemeClr val="bg1">
                  <a:lumMod val="50000"/>
                </a:schemeClr>
              </a:solidFill>
              <a:latin typeface="黑体" panose="02010609060101010101" pitchFamily="49" charset="-122"/>
              <a:ea typeface="黑体" panose="02010609060101010101" pitchFamily="49" charset="-122"/>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750"/>
                                        <p:tgtEl>
                                          <p:spTgt spid="7"/>
                                        </p:tgtEl>
                                      </p:cBhvr>
                                    </p:animEffect>
                                  </p:childTnLst>
                                </p:cTn>
                              </p:par>
                            </p:childTnLst>
                          </p:cTn>
                        </p:par>
                        <p:par>
                          <p:cTn id="8" fill="hold">
                            <p:stCondLst>
                              <p:cond delay="1000"/>
                            </p:stCondLst>
                            <p:childTnLst>
                              <p:par>
                                <p:cTn id="9" presetID="53" presetClass="entr" presetSubtype="16"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p:cTn id="11" dur="750" fill="hold"/>
                                        <p:tgtEl>
                                          <p:spTgt spid="12"/>
                                        </p:tgtEl>
                                        <p:attrNameLst>
                                          <p:attrName>ppt_w</p:attrName>
                                        </p:attrNameLst>
                                      </p:cBhvr>
                                      <p:tavLst>
                                        <p:tav tm="0">
                                          <p:val>
                                            <p:fltVal val="0"/>
                                          </p:val>
                                        </p:tav>
                                        <p:tav tm="100000">
                                          <p:val>
                                            <p:strVal val="#ppt_w"/>
                                          </p:val>
                                        </p:tav>
                                      </p:tavLst>
                                    </p:anim>
                                    <p:anim calcmode="lin" valueType="num">
                                      <p:cBhvr>
                                        <p:cTn id="12" dur="750" fill="hold"/>
                                        <p:tgtEl>
                                          <p:spTgt spid="12"/>
                                        </p:tgtEl>
                                        <p:attrNameLst>
                                          <p:attrName>ppt_h</p:attrName>
                                        </p:attrNameLst>
                                      </p:cBhvr>
                                      <p:tavLst>
                                        <p:tav tm="0">
                                          <p:val>
                                            <p:fltVal val="0"/>
                                          </p:val>
                                        </p:tav>
                                        <p:tav tm="100000">
                                          <p:val>
                                            <p:strVal val="#ppt_h"/>
                                          </p:val>
                                        </p:tav>
                                      </p:tavLst>
                                    </p:anim>
                                    <p:animEffect transition="in" filter="fade">
                                      <p:cBhvr>
                                        <p:cTn id="13" dur="750"/>
                                        <p:tgtEl>
                                          <p:spTgt spid="12"/>
                                        </p:tgtEl>
                                      </p:cBhvr>
                                    </p:animEffect>
                                  </p:childTnLst>
                                </p:cTn>
                              </p:par>
                            </p:childTnLst>
                          </p:cTn>
                        </p:par>
                        <p:par>
                          <p:cTn id="14" fill="hold">
                            <p:stCondLst>
                              <p:cond delay="2000"/>
                            </p:stCondLst>
                            <p:childTnLst>
                              <p:par>
                                <p:cTn id="15" presetID="22" presetClass="entr" presetSubtype="1" fill="hold" grpId="0" nodeType="after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wipe(up)">
                                      <p:cBhvr>
                                        <p:cTn id="17" dur="500"/>
                                        <p:tgtEl>
                                          <p:spTgt spid="13"/>
                                        </p:tgtEl>
                                      </p:cBhvr>
                                    </p:animEffect>
                                  </p:childTnLst>
                                </p:cTn>
                              </p:par>
                            </p:childTnLst>
                          </p:cTn>
                        </p:par>
                        <p:par>
                          <p:cTn id="18" fill="hold">
                            <p:stCondLst>
                              <p:cond delay="2500"/>
                            </p:stCondLst>
                            <p:childTnLst>
                              <p:par>
                                <p:cTn id="19" presetID="14" presetClass="entr" presetSubtype="10" fill="hold" grpId="0" nodeType="after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randombar(horizontal)">
                                      <p:cBhvr>
                                        <p:cTn id="21" dur="500"/>
                                        <p:tgtEl>
                                          <p:spTgt spid="14"/>
                                        </p:tgtEl>
                                      </p:cBhvr>
                                    </p:animEffect>
                                  </p:childTnLst>
                                </p:cTn>
                              </p:par>
                            </p:childTnLst>
                          </p:cTn>
                        </p:par>
                        <p:par>
                          <p:cTn id="22" fill="hold">
                            <p:stCondLst>
                              <p:cond delay="3000"/>
                            </p:stCondLst>
                            <p:childTnLst>
                              <p:par>
                                <p:cTn id="23" presetID="41" presetClass="entr" presetSubtype="0" fill="hold" grpId="0" nodeType="afterEffect">
                                  <p:stCondLst>
                                    <p:cond delay="0"/>
                                  </p:stCondLst>
                                  <p:iterate type="lt">
                                    <p:tmPct val="10000"/>
                                  </p:iterate>
                                  <p:childTnLst>
                                    <p:set>
                                      <p:cBhvr>
                                        <p:cTn id="24" dur="1" fill="hold">
                                          <p:stCondLst>
                                            <p:cond delay="0"/>
                                          </p:stCondLst>
                                        </p:cTn>
                                        <p:tgtEl>
                                          <p:spTgt spid="15">
                                            <p:txEl>
                                              <p:pRg st="0" end="0"/>
                                            </p:txEl>
                                          </p:spTgt>
                                        </p:tgtEl>
                                        <p:attrNameLst>
                                          <p:attrName>style.visibility</p:attrName>
                                        </p:attrNameLst>
                                      </p:cBhvr>
                                      <p:to>
                                        <p:strVal val="visible"/>
                                      </p:to>
                                    </p:set>
                                    <p:anim calcmode="lin" valueType="num">
                                      <p:cBhvr>
                                        <p:cTn id="25" dur="500" fill="hold"/>
                                        <p:tgtEl>
                                          <p:spTgt spid="1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15">
                                            <p:txEl>
                                              <p:pRg st="0" end="0"/>
                                            </p:txEl>
                                          </p:spTgt>
                                        </p:tgtEl>
                                        <p:attrNameLst>
                                          <p:attrName>ppt_y</p:attrName>
                                        </p:attrNameLst>
                                      </p:cBhvr>
                                      <p:tavLst>
                                        <p:tav tm="0">
                                          <p:val>
                                            <p:strVal val="#ppt_y"/>
                                          </p:val>
                                        </p:tav>
                                        <p:tav tm="100000">
                                          <p:val>
                                            <p:strVal val="#ppt_y"/>
                                          </p:val>
                                        </p:tav>
                                      </p:tavLst>
                                    </p:anim>
                                    <p:anim calcmode="lin" valueType="num">
                                      <p:cBhvr>
                                        <p:cTn id="27" dur="500" fill="hold"/>
                                        <p:tgtEl>
                                          <p:spTgt spid="1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1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15">
                                            <p:txEl>
                                              <p:pRg st="0" end="0"/>
                                            </p:txEl>
                                          </p:spTgt>
                                        </p:tgtEl>
                                      </p:cBhvr>
                                    </p:animEffect>
                                  </p:childTnLst>
                                </p:cTn>
                              </p:par>
                            </p:childTnLst>
                          </p:cTn>
                        </p:par>
                        <p:par>
                          <p:cTn id="30" fill="hold">
                            <p:stCondLst>
                              <p:cond delay="5449"/>
                            </p:stCondLst>
                            <p:childTnLst>
                              <p:par>
                                <p:cTn id="31" presetID="41" presetClass="entr" presetSubtype="0" fill="hold" grpId="0" nodeType="afterEffect">
                                  <p:stCondLst>
                                    <p:cond delay="0"/>
                                  </p:stCondLst>
                                  <p:iterate type="lt">
                                    <p:tmPct val="10000"/>
                                  </p:iterate>
                                  <p:childTnLst>
                                    <p:set>
                                      <p:cBhvr>
                                        <p:cTn id="32" dur="1" fill="hold">
                                          <p:stCondLst>
                                            <p:cond delay="0"/>
                                          </p:stCondLst>
                                        </p:cTn>
                                        <p:tgtEl>
                                          <p:spTgt spid="15">
                                            <p:txEl>
                                              <p:pRg st="1" end="1"/>
                                            </p:txEl>
                                          </p:spTgt>
                                        </p:tgtEl>
                                        <p:attrNameLst>
                                          <p:attrName>style.visibility</p:attrName>
                                        </p:attrNameLst>
                                      </p:cBhvr>
                                      <p:to>
                                        <p:strVal val="visible"/>
                                      </p:to>
                                    </p:set>
                                    <p:anim calcmode="lin" valueType="num">
                                      <p:cBhvr>
                                        <p:cTn id="33" dur="500" fill="hold"/>
                                        <p:tgtEl>
                                          <p:spTgt spid="15">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34" dur="500" fill="hold"/>
                                        <p:tgtEl>
                                          <p:spTgt spid="15">
                                            <p:txEl>
                                              <p:pRg st="1" end="1"/>
                                            </p:txEl>
                                          </p:spTgt>
                                        </p:tgtEl>
                                        <p:attrNameLst>
                                          <p:attrName>ppt_y</p:attrName>
                                        </p:attrNameLst>
                                      </p:cBhvr>
                                      <p:tavLst>
                                        <p:tav tm="0">
                                          <p:val>
                                            <p:strVal val="#ppt_y"/>
                                          </p:val>
                                        </p:tav>
                                        <p:tav tm="100000">
                                          <p:val>
                                            <p:strVal val="#ppt_y"/>
                                          </p:val>
                                        </p:tav>
                                      </p:tavLst>
                                    </p:anim>
                                    <p:anim calcmode="lin" valueType="num">
                                      <p:cBhvr>
                                        <p:cTn id="35" dur="500" fill="hold"/>
                                        <p:tgtEl>
                                          <p:spTgt spid="15">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6" dur="500" fill="hold"/>
                                        <p:tgtEl>
                                          <p:spTgt spid="15">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7" dur="500" tmFilter="0,0; .5, 1; 1, 1"/>
                                        <p:tgtEl>
                                          <p:spTgt spid="15">
                                            <p:txEl>
                                              <p:pRg st="1" end="1"/>
                                            </p:txEl>
                                          </p:spTgt>
                                        </p:tgtEl>
                                      </p:cBhvr>
                                    </p:animEffect>
                                  </p:childTnLst>
                                </p:cTn>
                              </p:par>
                            </p:childTnLst>
                          </p:cTn>
                        </p:par>
                        <p:par>
                          <p:cTn id="38" fill="hold">
                            <p:stCondLst>
                              <p:cond delay="9149"/>
                            </p:stCondLst>
                            <p:childTnLst>
                              <p:par>
                                <p:cTn id="39" presetID="41" presetClass="entr" presetSubtype="0" fill="hold" grpId="0" nodeType="afterEffect">
                                  <p:stCondLst>
                                    <p:cond delay="0"/>
                                  </p:stCondLst>
                                  <p:iterate type="lt">
                                    <p:tmPct val="10000"/>
                                  </p:iterate>
                                  <p:childTnLst>
                                    <p:set>
                                      <p:cBhvr>
                                        <p:cTn id="40" dur="1" fill="hold">
                                          <p:stCondLst>
                                            <p:cond delay="0"/>
                                          </p:stCondLst>
                                        </p:cTn>
                                        <p:tgtEl>
                                          <p:spTgt spid="15">
                                            <p:txEl>
                                              <p:pRg st="2" end="2"/>
                                            </p:txEl>
                                          </p:spTgt>
                                        </p:tgtEl>
                                        <p:attrNameLst>
                                          <p:attrName>style.visibility</p:attrName>
                                        </p:attrNameLst>
                                      </p:cBhvr>
                                      <p:to>
                                        <p:strVal val="visible"/>
                                      </p:to>
                                    </p:set>
                                    <p:anim calcmode="lin" valueType="num">
                                      <p:cBhvr>
                                        <p:cTn id="41" dur="500" fill="hold"/>
                                        <p:tgtEl>
                                          <p:spTgt spid="15">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42" dur="500" fill="hold"/>
                                        <p:tgtEl>
                                          <p:spTgt spid="15">
                                            <p:txEl>
                                              <p:pRg st="2" end="2"/>
                                            </p:txEl>
                                          </p:spTgt>
                                        </p:tgtEl>
                                        <p:attrNameLst>
                                          <p:attrName>ppt_y</p:attrName>
                                        </p:attrNameLst>
                                      </p:cBhvr>
                                      <p:tavLst>
                                        <p:tav tm="0">
                                          <p:val>
                                            <p:strVal val="#ppt_y"/>
                                          </p:val>
                                        </p:tav>
                                        <p:tav tm="100000">
                                          <p:val>
                                            <p:strVal val="#ppt_y"/>
                                          </p:val>
                                        </p:tav>
                                      </p:tavLst>
                                    </p:anim>
                                    <p:anim calcmode="lin" valueType="num">
                                      <p:cBhvr>
                                        <p:cTn id="43" dur="500" fill="hold"/>
                                        <p:tgtEl>
                                          <p:spTgt spid="15">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44" dur="500" fill="hold"/>
                                        <p:tgtEl>
                                          <p:spTgt spid="15">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45" dur="500" tmFilter="0,0; .5, 1; 1, 1"/>
                                        <p:tgtEl>
                                          <p:spTgt spid="1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p:bldP spid="15" grpId="0" build="allAtOnce"/>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0" y="89078"/>
            <a:ext cx="12190413" cy="750025"/>
            <a:chOff x="0" y="626288"/>
            <a:chExt cx="12190413" cy="750025"/>
          </a:xfrm>
        </p:grpSpPr>
        <p:sp>
          <p:nvSpPr>
            <p:cNvPr id="11" name="矩形 10"/>
            <p:cNvSpPr/>
            <p:nvPr/>
          </p:nvSpPr>
          <p:spPr>
            <a:xfrm flipV="1">
              <a:off x="0" y="1330594"/>
              <a:ext cx="12190413" cy="45719"/>
            </a:xfrm>
            <a:prstGeom prst="rect">
              <a:avLst/>
            </a:prstGeom>
            <a:solidFill>
              <a:srgbClr val="607B7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TextBox 8"/>
            <p:cNvSpPr txBox="1">
              <a:spLocks noChangeArrowheads="1"/>
            </p:cNvSpPr>
            <p:nvPr/>
          </p:nvSpPr>
          <p:spPr bwMode="auto">
            <a:xfrm>
              <a:off x="5178744" y="626288"/>
              <a:ext cx="3255323"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r>
                <a:rPr lang="zh-CN" altLang="en-US" sz="3600" b="1" smtClean="0">
                  <a:solidFill>
                    <a:srgbClr val="607B74"/>
                  </a:solidFill>
                  <a:latin typeface="黑体" panose="02010609060101010101" pitchFamily="49" charset="-122"/>
                  <a:ea typeface="黑体" panose="02010609060101010101" pitchFamily="49" charset="-122"/>
                  <a:cs typeface="+mn-ea"/>
                  <a:sym typeface="+mn-lt"/>
                </a:rPr>
                <a:t>课文赏析</a:t>
              </a:r>
              <a:endParaRPr lang="zh-CN" altLang="en-US" sz="3600" b="1" dirty="0">
                <a:solidFill>
                  <a:srgbClr val="607B74"/>
                </a:solidFill>
                <a:latin typeface="黑体" panose="02010609060101010101" pitchFamily="49" charset="-122"/>
                <a:ea typeface="黑体" panose="02010609060101010101" pitchFamily="49" charset="-122"/>
                <a:cs typeface="+mn-ea"/>
                <a:sym typeface="+mn-lt"/>
              </a:endParaRPr>
            </a:p>
          </p:txBody>
        </p:sp>
      </p:grpSp>
      <p:sp>
        <p:nvSpPr>
          <p:cNvPr id="5" name="Rectangle 2"/>
          <p:cNvSpPr txBox="1">
            <a:spLocks noChangeArrowheads="1"/>
          </p:cNvSpPr>
          <p:nvPr/>
        </p:nvSpPr>
        <p:spPr>
          <a:xfrm>
            <a:off x="3597275" y="1139720"/>
            <a:ext cx="4667250" cy="1143000"/>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zh-CN" altLang="en-US" sz="3500" b="1" dirty="0">
                <a:solidFill>
                  <a:srgbClr val="607B74"/>
                </a:solidFill>
                <a:latin typeface="+mn-lt"/>
                <a:ea typeface="+mn-ea"/>
                <a:cs typeface="+mn-ea"/>
                <a:sym typeface="+mn-lt"/>
              </a:rPr>
              <a:t>你知道吗？</a:t>
            </a:r>
          </a:p>
        </p:txBody>
      </p:sp>
      <p:sp>
        <p:nvSpPr>
          <p:cNvPr id="6" name="Rectangle 3"/>
          <p:cNvSpPr txBox="1">
            <a:spLocks noChangeArrowheads="1"/>
          </p:cNvSpPr>
          <p:nvPr/>
        </p:nvSpPr>
        <p:spPr>
          <a:xfrm>
            <a:off x="1838869" y="2599317"/>
            <a:ext cx="8229600" cy="3102983"/>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just">
              <a:lnSpc>
                <a:spcPct val="130000"/>
              </a:lnSpc>
              <a:buFontTx/>
              <a:buNone/>
            </a:pPr>
            <a:r>
              <a:rPr lang="en-US" altLang="zh-CN" sz="2500" b="1" dirty="0">
                <a:solidFill>
                  <a:srgbClr val="607B74"/>
                </a:solidFill>
                <a:cs typeface="+mn-ea"/>
                <a:sym typeface="+mn-lt"/>
              </a:rPr>
              <a:t>          </a:t>
            </a:r>
            <a:r>
              <a:rPr lang="zh-CN" altLang="en-US" sz="2500" b="1" dirty="0">
                <a:solidFill>
                  <a:srgbClr val="607B74"/>
                </a:solidFill>
                <a:cs typeface="+mn-ea"/>
                <a:sym typeface="+mn-lt"/>
              </a:rPr>
              <a:t>第一，二自然段都是讲锡林郭勒大草原是广阔而又美丽的，但是第一自然段是概括叙述，第二自然段是具体描写。第一段是第二段的中心句。</a:t>
            </a:r>
          </a:p>
        </p:txBody>
      </p:sp>
    </p:spTree>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0" y="102786"/>
            <a:ext cx="12190413" cy="736317"/>
            <a:chOff x="0" y="639996"/>
            <a:chExt cx="12190413" cy="736317"/>
          </a:xfrm>
        </p:grpSpPr>
        <p:sp>
          <p:nvSpPr>
            <p:cNvPr id="11" name="矩形 10"/>
            <p:cNvSpPr/>
            <p:nvPr/>
          </p:nvSpPr>
          <p:spPr>
            <a:xfrm flipV="1">
              <a:off x="0" y="1330594"/>
              <a:ext cx="12190413" cy="45719"/>
            </a:xfrm>
            <a:prstGeom prst="rect">
              <a:avLst/>
            </a:prstGeom>
            <a:solidFill>
              <a:srgbClr val="607B7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TextBox 8"/>
            <p:cNvSpPr txBox="1">
              <a:spLocks noChangeArrowheads="1"/>
            </p:cNvSpPr>
            <p:nvPr/>
          </p:nvSpPr>
          <p:spPr bwMode="auto">
            <a:xfrm>
              <a:off x="5178744" y="639996"/>
              <a:ext cx="3255323"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r>
                <a:rPr lang="zh-CN" altLang="en-US" sz="3600" b="1">
                  <a:solidFill>
                    <a:srgbClr val="607B74"/>
                  </a:solidFill>
                  <a:latin typeface="黑体" panose="02010609060101010101" pitchFamily="49" charset="-122"/>
                  <a:ea typeface="黑体" panose="02010609060101010101" pitchFamily="49" charset="-122"/>
                  <a:cs typeface="+mn-ea"/>
                  <a:sym typeface="+mn-lt"/>
                </a:rPr>
                <a:t>课文赏析</a:t>
              </a:r>
              <a:endParaRPr lang="zh-CN" altLang="en-US" sz="3600" b="1" dirty="0">
                <a:solidFill>
                  <a:srgbClr val="607B74"/>
                </a:solidFill>
                <a:latin typeface="黑体" panose="02010609060101010101" pitchFamily="49" charset="-122"/>
                <a:ea typeface="黑体" panose="02010609060101010101" pitchFamily="49" charset="-122"/>
                <a:cs typeface="+mn-ea"/>
                <a:sym typeface="+mn-lt"/>
              </a:endParaRPr>
            </a:p>
          </p:txBody>
        </p:sp>
      </p:grpSp>
      <p:sp>
        <p:nvSpPr>
          <p:cNvPr id="5" name="Text Box 2"/>
          <p:cNvSpPr txBox="1">
            <a:spLocks noChangeArrowheads="1"/>
          </p:cNvSpPr>
          <p:nvPr/>
        </p:nvSpPr>
        <p:spPr bwMode="auto">
          <a:xfrm>
            <a:off x="1968500" y="1940870"/>
            <a:ext cx="9144000" cy="5539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3000" dirty="0">
                <a:solidFill>
                  <a:srgbClr val="607B74"/>
                </a:solidFill>
                <a:latin typeface="+mn-lt"/>
                <a:ea typeface="+mn-ea"/>
                <a:cs typeface="+mn-ea"/>
                <a:sym typeface="+mn-lt"/>
              </a:rPr>
              <a:t>蓝天下面，满眼绿色，一直</a:t>
            </a:r>
            <a:r>
              <a:rPr lang="zh-CN" altLang="en-US" sz="3000" u="sng" dirty="0">
                <a:solidFill>
                  <a:srgbClr val="607B74"/>
                </a:solidFill>
                <a:latin typeface="+mn-lt"/>
                <a:ea typeface="+mn-ea"/>
                <a:cs typeface="+mn-ea"/>
                <a:sym typeface="+mn-lt"/>
              </a:rPr>
              <a:t>铺</a:t>
            </a:r>
            <a:r>
              <a:rPr lang="zh-CN" altLang="en-US" sz="3000" dirty="0">
                <a:solidFill>
                  <a:srgbClr val="607B74"/>
                </a:solidFill>
                <a:latin typeface="+mn-lt"/>
                <a:ea typeface="+mn-ea"/>
                <a:cs typeface="+mn-ea"/>
                <a:sym typeface="+mn-lt"/>
              </a:rPr>
              <a:t>向远方。</a:t>
            </a:r>
          </a:p>
        </p:txBody>
      </p:sp>
      <p:sp>
        <p:nvSpPr>
          <p:cNvPr id="6" name="Rectangle 5"/>
          <p:cNvSpPr txBox="1">
            <a:spLocks noChangeArrowheads="1"/>
          </p:cNvSpPr>
          <p:nvPr/>
        </p:nvSpPr>
        <p:spPr>
          <a:xfrm>
            <a:off x="1587499" y="3061641"/>
            <a:ext cx="9144001" cy="1874543"/>
          </a:xfrm>
          <a:prstGeom prst="rect">
            <a:avLst/>
          </a:prstGeom>
          <a:noFill/>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defRPr/>
            </a:pPr>
            <a:r>
              <a:rPr lang="en-US" altLang="zh-CN" sz="3000" dirty="0">
                <a:solidFill>
                  <a:srgbClr val="607B74"/>
                </a:solidFill>
                <a:latin typeface="+mn-lt"/>
                <a:ea typeface="+mn-ea"/>
                <a:cs typeface="+mn-ea"/>
                <a:sym typeface="+mn-lt"/>
              </a:rPr>
              <a:t>“</a:t>
            </a:r>
            <a:r>
              <a:rPr lang="zh-CN" altLang="en-US" sz="3000" dirty="0">
                <a:solidFill>
                  <a:srgbClr val="607B74"/>
                </a:solidFill>
                <a:latin typeface="+mn-lt"/>
                <a:ea typeface="+mn-ea"/>
                <a:cs typeface="+mn-ea"/>
                <a:sym typeface="+mn-lt"/>
              </a:rPr>
              <a:t>满眼”和“铺向”是透过人的视觉来写草原的“绿”和“广阔”。目之所及，尽是绿色，由近到远，无边无际。从这儿能感受到草原的广阔，你们看草原上的天，蓝得纯净，蓝得透明。</a:t>
            </a:r>
          </a:p>
        </p:txBody>
      </p:sp>
    </p:spTree>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0" y="109503"/>
            <a:ext cx="12190413" cy="729600"/>
            <a:chOff x="0" y="646713"/>
            <a:chExt cx="12190413" cy="729600"/>
          </a:xfrm>
        </p:grpSpPr>
        <p:sp>
          <p:nvSpPr>
            <p:cNvPr id="11" name="矩形 10"/>
            <p:cNvSpPr/>
            <p:nvPr/>
          </p:nvSpPr>
          <p:spPr>
            <a:xfrm flipV="1">
              <a:off x="0" y="1330594"/>
              <a:ext cx="12190413" cy="45719"/>
            </a:xfrm>
            <a:prstGeom prst="rect">
              <a:avLst/>
            </a:prstGeom>
            <a:solidFill>
              <a:srgbClr val="607B7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TextBox 8"/>
            <p:cNvSpPr txBox="1">
              <a:spLocks noChangeArrowheads="1"/>
            </p:cNvSpPr>
            <p:nvPr/>
          </p:nvSpPr>
          <p:spPr bwMode="auto">
            <a:xfrm>
              <a:off x="5242244" y="646713"/>
              <a:ext cx="3255323"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r>
                <a:rPr lang="zh-CN" altLang="en-US" sz="3600" b="1">
                  <a:solidFill>
                    <a:srgbClr val="607B74"/>
                  </a:solidFill>
                  <a:latin typeface="黑体" panose="02010609060101010101" pitchFamily="49" charset="-122"/>
                  <a:ea typeface="黑体" panose="02010609060101010101" pitchFamily="49" charset="-122"/>
                  <a:cs typeface="+mn-ea"/>
                  <a:sym typeface="+mn-lt"/>
                </a:rPr>
                <a:t>课文赏析</a:t>
              </a:r>
              <a:endParaRPr lang="zh-CN" altLang="en-US" sz="3600" b="1" dirty="0">
                <a:solidFill>
                  <a:srgbClr val="607B74"/>
                </a:solidFill>
                <a:latin typeface="黑体" panose="02010609060101010101" pitchFamily="49" charset="-122"/>
                <a:ea typeface="黑体" panose="02010609060101010101" pitchFamily="49" charset="-122"/>
                <a:cs typeface="+mn-ea"/>
                <a:sym typeface="+mn-lt"/>
              </a:endParaRPr>
            </a:p>
          </p:txBody>
        </p:sp>
      </p:grpSp>
      <p:sp>
        <p:nvSpPr>
          <p:cNvPr id="5" name="Text Box 4"/>
          <p:cNvSpPr txBox="1">
            <a:spLocks noChangeArrowheads="1"/>
          </p:cNvSpPr>
          <p:nvPr/>
        </p:nvSpPr>
        <p:spPr bwMode="auto">
          <a:xfrm>
            <a:off x="1991519" y="1522984"/>
            <a:ext cx="8208962" cy="2169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defRPr/>
            </a:pPr>
            <a:r>
              <a:rPr lang="en-US" altLang="zh-CN" sz="3000" dirty="0">
                <a:solidFill>
                  <a:srgbClr val="607B74"/>
                </a:solidFill>
                <a:cs typeface="+mn-ea"/>
                <a:sym typeface="+mn-lt"/>
              </a:rPr>
              <a:t>              </a:t>
            </a:r>
            <a:r>
              <a:rPr lang="zh-CN" altLang="en-US" sz="3000" dirty="0">
                <a:solidFill>
                  <a:srgbClr val="607B74"/>
                </a:solidFill>
                <a:cs typeface="+mn-ea"/>
                <a:sym typeface="+mn-lt"/>
              </a:rPr>
              <a:t>平原上、山岭上、深谷里，覆盖着青青的野草，最深的地方可以没过十来岁的孩子，能让他们在里面捉迷藏。</a:t>
            </a:r>
          </a:p>
          <a:p>
            <a:pPr>
              <a:spcBef>
                <a:spcPct val="50000"/>
              </a:spcBef>
              <a:defRPr/>
            </a:pPr>
            <a:endParaRPr lang="en-US" altLang="zh-CN" sz="3000" dirty="0">
              <a:solidFill>
                <a:srgbClr val="607B74"/>
              </a:solidFill>
              <a:cs typeface="+mn-ea"/>
              <a:sym typeface="+mn-lt"/>
            </a:endParaRPr>
          </a:p>
        </p:txBody>
      </p:sp>
      <p:sp>
        <p:nvSpPr>
          <p:cNvPr id="6" name="Text Box 3"/>
          <p:cNvSpPr txBox="1">
            <a:spLocks noChangeArrowheads="1"/>
          </p:cNvSpPr>
          <p:nvPr/>
        </p:nvSpPr>
        <p:spPr bwMode="auto">
          <a:xfrm>
            <a:off x="2134144" y="3948113"/>
            <a:ext cx="7705725" cy="1015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defRPr/>
            </a:pPr>
            <a:r>
              <a:rPr lang="en-US" altLang="zh-CN" sz="3000" dirty="0">
                <a:solidFill>
                  <a:srgbClr val="607B74"/>
                </a:solidFill>
                <a:cs typeface="+mn-ea"/>
                <a:sym typeface="+mn-lt"/>
              </a:rPr>
              <a:t>             </a:t>
            </a:r>
            <a:r>
              <a:rPr lang="zh-CN" altLang="en-US" sz="3000" dirty="0">
                <a:solidFill>
                  <a:srgbClr val="607B74"/>
                </a:solidFill>
                <a:cs typeface="+mn-ea"/>
                <a:sym typeface="+mn-lt"/>
              </a:rPr>
              <a:t>草原上到处都是青青的野草，最深的地方可以没过一个孩子。</a:t>
            </a:r>
          </a:p>
        </p:txBody>
      </p:sp>
    </p:spTree>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box(in)">
                                      <p:cBhvr>
                                        <p:cTn id="12" dur="500"/>
                                        <p:tgtEl>
                                          <p:spTgt spid="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5" presetClass="entr" presetSubtype="0" fill="hold" nodeType="clickEffect">
                                  <p:stCondLst>
                                    <p:cond delay="0"/>
                                  </p:stCondLst>
                                  <p:childTnLst>
                                    <p:set>
                                      <p:cBhvr>
                                        <p:cTn id="16" dur="1" fill="hold">
                                          <p:stCondLst>
                                            <p:cond delay="0"/>
                                          </p:stCondLst>
                                        </p:cTn>
                                        <p:tgtEl>
                                          <p:spTgt spid="6">
                                            <p:txEl>
                                              <p:pRg st="0" end="0"/>
                                            </p:txEl>
                                          </p:spTgt>
                                        </p:tgtEl>
                                        <p:attrNameLst>
                                          <p:attrName>style.visibility</p:attrName>
                                        </p:attrNameLst>
                                      </p:cBhvr>
                                      <p:to>
                                        <p:strVal val="visible"/>
                                      </p:to>
                                    </p:set>
                                    <p:anim calcmode="lin" valueType="num">
                                      <p:cBhvr>
                                        <p:cTn id="17" dur="1000" fill="hold"/>
                                        <p:tgtEl>
                                          <p:spTgt spid="6">
                                            <p:txEl>
                                              <p:pRg st="0" end="0"/>
                                            </p:txEl>
                                          </p:spTgt>
                                        </p:tgtEl>
                                        <p:attrNameLst>
                                          <p:attrName>ppt_w</p:attrName>
                                        </p:attrNameLst>
                                      </p:cBhvr>
                                      <p:tavLst>
                                        <p:tav tm="0">
                                          <p:val>
                                            <p:strVal val="#ppt_w*0.70"/>
                                          </p:val>
                                        </p:tav>
                                        <p:tav tm="100000">
                                          <p:val>
                                            <p:strVal val="#ppt_w"/>
                                          </p:val>
                                        </p:tav>
                                      </p:tavLst>
                                    </p:anim>
                                    <p:anim calcmode="lin" valueType="num">
                                      <p:cBhvr>
                                        <p:cTn id="18" dur="1000" fill="hold"/>
                                        <p:tgtEl>
                                          <p:spTgt spid="6">
                                            <p:txEl>
                                              <p:pRg st="0" end="0"/>
                                            </p:txEl>
                                          </p:spTgt>
                                        </p:tgtEl>
                                        <p:attrNameLst>
                                          <p:attrName>ppt_h</p:attrName>
                                        </p:attrNameLst>
                                      </p:cBhvr>
                                      <p:tavLst>
                                        <p:tav tm="0">
                                          <p:val>
                                            <p:strVal val="#ppt_h"/>
                                          </p:val>
                                        </p:tav>
                                        <p:tav tm="100000">
                                          <p:val>
                                            <p:strVal val="#ppt_h"/>
                                          </p:val>
                                        </p:tav>
                                      </p:tavLst>
                                    </p:anim>
                                    <p:animEffect transition="in" filter="fade">
                                      <p:cBhvr>
                                        <p:cTn id="19" dur="10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nvSpPr>
        <p:spPr>
          <a:xfrm flipV="1">
            <a:off x="0" y="793384"/>
            <a:ext cx="12190413" cy="45719"/>
          </a:xfrm>
          <a:prstGeom prst="rect">
            <a:avLst/>
          </a:prstGeom>
          <a:solidFill>
            <a:srgbClr val="607B7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Rectangle 6"/>
          <p:cNvSpPr>
            <a:spLocks noChangeArrowheads="1"/>
          </p:cNvSpPr>
          <p:nvPr/>
        </p:nvSpPr>
        <p:spPr bwMode="auto">
          <a:xfrm>
            <a:off x="1720056" y="1953260"/>
            <a:ext cx="8929688" cy="1477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en-US" altLang="zh-CN" sz="3000" dirty="0">
                <a:solidFill>
                  <a:srgbClr val="607B74"/>
                </a:solidFill>
                <a:latin typeface="+mn-lt"/>
                <a:ea typeface="+mn-ea"/>
                <a:cs typeface="+mn-ea"/>
                <a:sym typeface="+mn-lt"/>
              </a:rPr>
              <a:t>       </a:t>
            </a:r>
            <a:r>
              <a:rPr lang="zh-CN" altLang="en-US" sz="3000" dirty="0">
                <a:solidFill>
                  <a:srgbClr val="607B74"/>
                </a:solidFill>
                <a:latin typeface="+mn-lt"/>
                <a:ea typeface="+mn-ea"/>
                <a:cs typeface="+mn-ea"/>
                <a:sym typeface="+mn-lt"/>
              </a:rPr>
              <a:t>高低不平的草滩上，嵌着一洼洼清凉的湖水，水面映出太阳的七彩光芒，就像神话故事里的宝镜一样。</a:t>
            </a:r>
          </a:p>
        </p:txBody>
      </p:sp>
      <p:sp>
        <p:nvSpPr>
          <p:cNvPr id="6" name="Text Box 4"/>
          <p:cNvSpPr txBox="1">
            <a:spLocks noChangeArrowheads="1"/>
          </p:cNvSpPr>
          <p:nvPr/>
        </p:nvSpPr>
        <p:spPr bwMode="auto">
          <a:xfrm>
            <a:off x="1720056" y="3770883"/>
            <a:ext cx="8929688" cy="1015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en-US" altLang="zh-CN" sz="3000" dirty="0">
                <a:solidFill>
                  <a:srgbClr val="607B74"/>
                </a:solidFill>
                <a:latin typeface="+mn-lt"/>
                <a:ea typeface="+mn-ea"/>
                <a:cs typeface="+mn-ea"/>
                <a:sym typeface="+mn-lt"/>
              </a:rPr>
              <a:t>       </a:t>
            </a:r>
            <a:r>
              <a:rPr lang="zh-CN" altLang="en-US" sz="3000" dirty="0">
                <a:solidFill>
                  <a:srgbClr val="607B74"/>
                </a:solidFill>
                <a:latin typeface="+mn-lt"/>
                <a:ea typeface="+mn-ea"/>
                <a:cs typeface="+mn-ea"/>
                <a:sym typeface="+mn-lt"/>
              </a:rPr>
              <a:t>草丛中开满了各种各样的野花。鲜红的山丹丹花，粉红的牵牛花，宝石蓝的铃铛花，散发着阵阵清香。</a:t>
            </a:r>
          </a:p>
        </p:txBody>
      </p:sp>
      <p:sp>
        <p:nvSpPr>
          <p:cNvPr id="9" name="TextBox 8"/>
          <p:cNvSpPr txBox="1">
            <a:spLocks noChangeArrowheads="1"/>
          </p:cNvSpPr>
          <p:nvPr/>
        </p:nvSpPr>
        <p:spPr bwMode="auto">
          <a:xfrm>
            <a:off x="5178744" y="89078"/>
            <a:ext cx="3255323"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r>
              <a:rPr lang="zh-CN" altLang="en-US" sz="3600" b="1" smtClean="0">
                <a:solidFill>
                  <a:srgbClr val="607B74"/>
                </a:solidFill>
                <a:latin typeface="黑体" panose="02010609060101010101" pitchFamily="49" charset="-122"/>
                <a:ea typeface="黑体" panose="02010609060101010101" pitchFamily="49" charset="-122"/>
                <a:cs typeface="+mn-ea"/>
                <a:sym typeface="+mn-lt"/>
              </a:rPr>
              <a:t>课文赏析</a:t>
            </a:r>
            <a:endParaRPr lang="zh-CN" altLang="en-US" sz="3600" b="1" dirty="0">
              <a:solidFill>
                <a:srgbClr val="607B74"/>
              </a:solidFill>
              <a:latin typeface="黑体" panose="02010609060101010101" pitchFamily="49" charset="-122"/>
              <a:ea typeface="黑体" panose="02010609060101010101" pitchFamily="49" charset="-122"/>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nvSpPr>
        <p:spPr>
          <a:xfrm flipV="1">
            <a:off x="0" y="793384"/>
            <a:ext cx="12190413" cy="45719"/>
          </a:xfrm>
          <a:prstGeom prst="rect">
            <a:avLst/>
          </a:prstGeom>
          <a:solidFill>
            <a:srgbClr val="607B7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Rectangle 4"/>
          <p:cNvSpPr txBox="1">
            <a:spLocks noChangeArrowheads="1"/>
          </p:cNvSpPr>
          <p:nvPr/>
        </p:nvSpPr>
        <p:spPr>
          <a:xfrm>
            <a:off x="2019300" y="1105676"/>
            <a:ext cx="8686800" cy="1036638"/>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zh-CN" altLang="en-US" sz="3000" dirty="0">
                <a:solidFill>
                  <a:srgbClr val="607B74"/>
                </a:solidFill>
                <a:latin typeface="+mn-lt"/>
                <a:ea typeface="+mn-ea"/>
                <a:cs typeface="+mn-ea"/>
                <a:sym typeface="+mn-lt"/>
              </a:rPr>
              <a:t>草原不仅美丽，还是个欢腾的世界。</a:t>
            </a:r>
          </a:p>
        </p:txBody>
      </p:sp>
      <p:sp>
        <p:nvSpPr>
          <p:cNvPr id="6" name="Rectangle 5"/>
          <p:cNvSpPr txBox="1">
            <a:spLocks noChangeArrowheads="1"/>
          </p:cNvSpPr>
          <p:nvPr/>
        </p:nvSpPr>
        <p:spPr>
          <a:xfrm>
            <a:off x="2324100" y="2408887"/>
            <a:ext cx="8077200" cy="388620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25000"/>
              </a:lnSpc>
              <a:buFontTx/>
              <a:buNone/>
            </a:pPr>
            <a:r>
              <a:rPr lang="en-US" altLang="zh-CN" sz="3000" dirty="0">
                <a:solidFill>
                  <a:srgbClr val="607B74"/>
                </a:solidFill>
                <a:cs typeface="+mn-ea"/>
                <a:sym typeface="+mn-lt"/>
              </a:rPr>
              <a:t>     </a:t>
            </a:r>
            <a:r>
              <a:rPr lang="zh-CN" altLang="en-US" sz="3000" dirty="0">
                <a:solidFill>
                  <a:srgbClr val="607B74"/>
                </a:solidFill>
                <a:cs typeface="+mn-ea"/>
                <a:sym typeface="+mn-lt"/>
              </a:rPr>
              <a:t>这一自然段只有一句话，前半句是用来承上，下半句用以启下，具有上下文间过度的作用，这样的段落叫做过渡段。</a:t>
            </a:r>
          </a:p>
        </p:txBody>
      </p:sp>
      <p:sp>
        <p:nvSpPr>
          <p:cNvPr id="9" name="TextBox 8"/>
          <p:cNvSpPr txBox="1">
            <a:spLocks noChangeArrowheads="1"/>
          </p:cNvSpPr>
          <p:nvPr/>
        </p:nvSpPr>
        <p:spPr bwMode="auto">
          <a:xfrm>
            <a:off x="5178744" y="89078"/>
            <a:ext cx="3255323"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r>
              <a:rPr lang="zh-CN" altLang="en-US" sz="3600" b="1" smtClean="0">
                <a:solidFill>
                  <a:srgbClr val="607B74"/>
                </a:solidFill>
                <a:latin typeface="黑体" panose="02010609060101010101" pitchFamily="49" charset="-122"/>
                <a:ea typeface="黑体" panose="02010609060101010101" pitchFamily="49" charset="-122"/>
                <a:cs typeface="+mn-ea"/>
                <a:sym typeface="+mn-lt"/>
              </a:rPr>
              <a:t>课文赏析</a:t>
            </a:r>
            <a:endParaRPr lang="zh-CN" altLang="en-US" sz="3600" b="1" dirty="0">
              <a:solidFill>
                <a:srgbClr val="607B74"/>
              </a:solidFill>
              <a:latin typeface="黑体" panose="02010609060101010101" pitchFamily="49" charset="-122"/>
              <a:ea typeface="黑体" panose="02010609060101010101" pitchFamily="49" charset="-122"/>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1000"/>
                                        <p:tgtEl>
                                          <p:spTgt spid="6">
                                            <p:txEl>
                                              <p:pRg st="0" end="0"/>
                                            </p:txEl>
                                          </p:spTgt>
                                        </p:tgtEl>
                                      </p:cBhvr>
                                    </p:animEffect>
                                    <p:anim calcmode="lin" valueType="num">
                                      <p:cBhvr>
                                        <p:cTn id="8"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240"/>
            <a:ext cx="12190413" cy="6857107"/>
          </a:xfrm>
          <a:prstGeom prst="rect">
            <a:avLst/>
          </a:prstGeom>
        </p:spPr>
      </p:pic>
      <p:sp>
        <p:nvSpPr>
          <p:cNvPr id="12" name="矩形 11"/>
          <p:cNvSpPr/>
          <p:nvPr/>
        </p:nvSpPr>
        <p:spPr>
          <a:xfrm>
            <a:off x="354012" y="342900"/>
            <a:ext cx="11482388" cy="6173786"/>
          </a:xfrm>
          <a:prstGeom prst="rect">
            <a:avLst/>
          </a:prstGeom>
          <a:noFill/>
          <a:ln>
            <a:solidFill>
              <a:srgbClr val="607B7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îṥḻîḋè"/>
          <p:cNvSpPr txBox="1"/>
          <p:nvPr/>
        </p:nvSpPr>
        <p:spPr bwMode="auto">
          <a:xfrm>
            <a:off x="4676774" y="1729956"/>
            <a:ext cx="2990852" cy="600494"/>
          </a:xfrm>
          <a:prstGeom prst="roundRect">
            <a:avLst>
              <a:gd name="adj" fmla="val 50000"/>
            </a:avLst>
          </a:prstGeom>
          <a:solidFill>
            <a:srgbClr val="607B74"/>
          </a:solidFill>
        </p:spPr>
        <p:txBody>
          <a:bodyPr wrap="square" anchor="ctr">
            <a:noAutofit/>
          </a:bodyPr>
          <a:lstStyle>
            <a:defPPr>
              <a:defRPr lang="zh-CN"/>
            </a:defPPr>
            <a:lvl1pPr>
              <a:defRPr sz="1600" b="1">
                <a:solidFill>
                  <a:schemeClr val="bg1"/>
                </a:solidFill>
                <a:latin typeface="Arial" panose="020B0604020202020204" pitchFamily="34" charset="0"/>
                <a:ea typeface="微软雅黑" panose="020B0503020204020204" pitchFamily="34" charset="-122"/>
                <a:cs typeface="+mn-ea"/>
              </a:defRPr>
            </a:lvl1pPr>
            <a:lvl2pPr marL="742950" indent="-285750">
              <a:defRPr sz="3200" b="1">
                <a:solidFill>
                  <a:srgbClr val="4D4D4D"/>
                </a:solidFill>
                <a:latin typeface="Arial" panose="020B0604020202020204" pitchFamily="34" charset="0"/>
                <a:ea typeface="黑体" panose="02010609060101010101" pitchFamily="49" charset="-122"/>
              </a:defRPr>
            </a:lvl2pPr>
            <a:lvl3pPr marL="1143000" indent="-228600">
              <a:defRPr sz="3200" b="1">
                <a:solidFill>
                  <a:srgbClr val="4D4D4D"/>
                </a:solidFill>
                <a:latin typeface="Arial" panose="020B0604020202020204" pitchFamily="34" charset="0"/>
                <a:ea typeface="黑体" panose="02010609060101010101" pitchFamily="49" charset="-122"/>
              </a:defRPr>
            </a:lvl3pPr>
            <a:lvl4pPr marL="1600200" indent="-228600">
              <a:defRPr sz="3200" b="1">
                <a:solidFill>
                  <a:srgbClr val="4D4D4D"/>
                </a:solidFill>
                <a:latin typeface="Arial" panose="020B0604020202020204" pitchFamily="34" charset="0"/>
                <a:ea typeface="黑体" panose="02010609060101010101" pitchFamily="49" charset="-122"/>
              </a:defRPr>
            </a:lvl4pPr>
            <a:lvl5pPr marL="2057400" indent="-228600">
              <a:defRPr sz="3200" b="1">
                <a:solidFill>
                  <a:srgbClr val="4D4D4D"/>
                </a:solidFill>
                <a:latin typeface="Arial" panose="020B0604020202020204" pitchFamily="34" charset="0"/>
                <a:ea typeface="黑体" panose="02010609060101010101" pitchFamily="49" charset="-122"/>
              </a:defRPr>
            </a:lvl5pPr>
            <a:lvl6pPr marL="2514600" indent="-228600" eaLnBrk="0" fontAlgn="base" hangingPunct="0">
              <a:spcBef>
                <a:spcPct val="0"/>
              </a:spcBef>
              <a:spcAft>
                <a:spcPct val="0"/>
              </a:spcAft>
              <a:defRPr sz="3200" b="1">
                <a:solidFill>
                  <a:srgbClr val="4D4D4D"/>
                </a:solidFill>
                <a:latin typeface="Arial" panose="020B0604020202020204" pitchFamily="34" charset="0"/>
                <a:ea typeface="黑体" panose="02010609060101010101" pitchFamily="49" charset="-122"/>
              </a:defRPr>
            </a:lvl6pPr>
            <a:lvl7pPr marL="2971800" indent="-228600" eaLnBrk="0" fontAlgn="base" hangingPunct="0">
              <a:spcBef>
                <a:spcPct val="0"/>
              </a:spcBef>
              <a:spcAft>
                <a:spcPct val="0"/>
              </a:spcAft>
              <a:defRPr sz="3200" b="1">
                <a:solidFill>
                  <a:srgbClr val="4D4D4D"/>
                </a:solidFill>
                <a:latin typeface="Arial" panose="020B0604020202020204" pitchFamily="34" charset="0"/>
                <a:ea typeface="黑体" panose="02010609060101010101" pitchFamily="49" charset="-122"/>
              </a:defRPr>
            </a:lvl7pPr>
            <a:lvl8pPr marL="3429000" indent="-228600" eaLnBrk="0" fontAlgn="base" hangingPunct="0">
              <a:spcBef>
                <a:spcPct val="0"/>
              </a:spcBef>
              <a:spcAft>
                <a:spcPct val="0"/>
              </a:spcAft>
              <a:defRPr sz="3200" b="1">
                <a:solidFill>
                  <a:srgbClr val="4D4D4D"/>
                </a:solidFill>
                <a:latin typeface="Arial" panose="020B0604020202020204" pitchFamily="34" charset="0"/>
                <a:ea typeface="黑体" panose="02010609060101010101" pitchFamily="49" charset="-122"/>
              </a:defRPr>
            </a:lvl8pPr>
            <a:lvl9pPr marL="3886200" indent="-228600" eaLnBrk="0" fontAlgn="base" hangingPunct="0">
              <a:spcBef>
                <a:spcPct val="0"/>
              </a:spcBef>
              <a:spcAft>
                <a:spcPct val="0"/>
              </a:spcAft>
              <a:defRPr sz="3200" b="1">
                <a:solidFill>
                  <a:srgbClr val="4D4D4D"/>
                </a:solidFill>
                <a:latin typeface="Arial" panose="020B0604020202020204" pitchFamily="34" charset="0"/>
                <a:ea typeface="黑体" panose="02010609060101010101" pitchFamily="49" charset="-122"/>
              </a:defRPr>
            </a:lvl9pPr>
          </a:lstStyle>
          <a:p>
            <a:pPr algn="ctr"/>
            <a:r>
              <a:rPr lang="zh-CN" altLang="en-US" sz="3200" spc="300" smtClean="0">
                <a:latin typeface="黑体" panose="02010609060101010101" pitchFamily="49" charset="-122"/>
                <a:ea typeface="黑体" panose="02010609060101010101" pitchFamily="49" charset="-122"/>
                <a:sym typeface="+mn-lt"/>
              </a:rPr>
              <a:t>第</a:t>
            </a:r>
            <a:r>
              <a:rPr lang="zh-CN" altLang="en-US" sz="3200" spc="300">
                <a:latin typeface="黑体" panose="02010609060101010101" pitchFamily="49" charset="-122"/>
                <a:ea typeface="黑体" panose="02010609060101010101" pitchFamily="49" charset="-122"/>
                <a:sym typeface="+mn-lt"/>
              </a:rPr>
              <a:t>四</a:t>
            </a:r>
            <a:r>
              <a:rPr lang="zh-CN" altLang="en-US" sz="3200" spc="300" smtClean="0">
                <a:latin typeface="黑体" panose="02010609060101010101" pitchFamily="49" charset="-122"/>
                <a:ea typeface="黑体" panose="02010609060101010101" pitchFamily="49" charset="-122"/>
                <a:sym typeface="+mn-lt"/>
              </a:rPr>
              <a:t>部</a:t>
            </a:r>
            <a:r>
              <a:rPr lang="zh-CN" altLang="en-US" sz="3200" spc="300" dirty="0">
                <a:latin typeface="黑体" panose="02010609060101010101" pitchFamily="49" charset="-122"/>
                <a:ea typeface="黑体" panose="02010609060101010101" pitchFamily="49" charset="-122"/>
                <a:sym typeface="+mn-lt"/>
              </a:rPr>
              <a:t>分</a:t>
            </a:r>
            <a:endParaRPr lang="en-US" altLang="zh-CN" sz="3200" spc="300" dirty="0">
              <a:latin typeface="黑体" panose="02010609060101010101" pitchFamily="49" charset="-122"/>
              <a:ea typeface="黑体" panose="02010609060101010101" pitchFamily="49" charset="-122"/>
              <a:sym typeface="+mn-lt"/>
            </a:endParaRPr>
          </a:p>
        </p:txBody>
      </p:sp>
      <p:sp>
        <p:nvSpPr>
          <p:cNvPr id="14" name="矩形 13"/>
          <p:cNvSpPr/>
          <p:nvPr/>
        </p:nvSpPr>
        <p:spPr>
          <a:xfrm>
            <a:off x="4540984" y="2330450"/>
            <a:ext cx="3275256" cy="1015663"/>
          </a:xfrm>
          <a:prstGeom prst="rect">
            <a:avLst/>
          </a:prstGeom>
        </p:spPr>
        <p:txBody>
          <a:bodyPr wrap="none">
            <a:spAutoFit/>
          </a:bodyPr>
          <a:lstStyle/>
          <a:p>
            <a:r>
              <a:rPr lang="zh-CN" altLang="en-US" sz="6000" b="1" smtClean="0">
                <a:solidFill>
                  <a:srgbClr val="607B74"/>
                </a:solidFill>
                <a:latin typeface="黑体" panose="02010609060101010101" pitchFamily="49" charset="-122"/>
                <a:ea typeface="黑体" panose="02010609060101010101" pitchFamily="49" charset="-122"/>
                <a:cs typeface="+mn-ea"/>
                <a:sym typeface="+mn-lt"/>
              </a:rPr>
              <a:t>课文总结</a:t>
            </a:r>
            <a:endParaRPr lang="zh-CN" altLang="en-US" sz="6000" b="1" dirty="0">
              <a:solidFill>
                <a:srgbClr val="607B74"/>
              </a:solidFill>
              <a:latin typeface="黑体" panose="02010609060101010101" pitchFamily="49" charset="-122"/>
              <a:ea typeface="黑体" panose="02010609060101010101" pitchFamily="49" charset="-122"/>
              <a:cs typeface="+mn-ea"/>
              <a:sym typeface="+mn-lt"/>
            </a:endParaRPr>
          </a:p>
        </p:txBody>
      </p:sp>
      <p:sp>
        <p:nvSpPr>
          <p:cNvPr id="15" name="文本框 14"/>
          <p:cNvSpPr txBox="1"/>
          <p:nvPr/>
        </p:nvSpPr>
        <p:spPr>
          <a:xfrm>
            <a:off x="4653601" y="3320376"/>
            <a:ext cx="3102131" cy="415498"/>
          </a:xfrm>
          <a:prstGeom prst="rect">
            <a:avLst/>
          </a:prstGeom>
          <a:noFill/>
        </p:spPr>
        <p:txBody>
          <a:bodyPr wrap="none" rtlCol="0">
            <a:spAutoFit/>
          </a:bodyPr>
          <a:lstStyle/>
          <a:p>
            <a:r>
              <a:rPr lang="en-US" altLang="zh-CN" sz="700" dirty="0">
                <a:solidFill>
                  <a:schemeClr val="bg1">
                    <a:lumMod val="50000"/>
                  </a:schemeClr>
                </a:solidFill>
                <a:latin typeface="黑体" panose="02010609060101010101" pitchFamily="49" charset="-122"/>
                <a:ea typeface="黑体" panose="02010609060101010101" pitchFamily="49" charset="-122"/>
                <a:cs typeface="+mn-ea"/>
                <a:sym typeface="+mn-lt"/>
              </a:rPr>
              <a:t>The third grade primary school language courseware on Gol prairie</a:t>
            </a:r>
          </a:p>
          <a:p>
            <a:r>
              <a:rPr lang="en-US" altLang="zh-CN" sz="700" dirty="0">
                <a:solidFill>
                  <a:schemeClr val="bg1">
                    <a:lumMod val="50000"/>
                  </a:schemeClr>
                </a:solidFill>
                <a:latin typeface="黑体" panose="02010609060101010101" pitchFamily="49" charset="-122"/>
                <a:ea typeface="黑体" panose="02010609060101010101" pitchFamily="49" charset="-122"/>
                <a:cs typeface="+mn-ea"/>
                <a:sym typeface="+mn-lt"/>
              </a:rPr>
              <a:t>The third grade primary school language courseware on Gol prairie</a:t>
            </a:r>
            <a:endParaRPr lang="zh-CN" altLang="en-US" sz="700" dirty="0">
              <a:solidFill>
                <a:schemeClr val="bg1">
                  <a:lumMod val="50000"/>
                </a:schemeClr>
              </a:solidFill>
              <a:latin typeface="黑体" panose="02010609060101010101" pitchFamily="49" charset="-122"/>
              <a:ea typeface="黑体" panose="02010609060101010101" pitchFamily="49" charset="-122"/>
              <a:cs typeface="+mn-ea"/>
              <a:sym typeface="+mn-lt"/>
            </a:endParaRPr>
          </a:p>
          <a:p>
            <a:r>
              <a:rPr lang="en-US" altLang="zh-CN" sz="700" dirty="0">
                <a:solidFill>
                  <a:schemeClr val="bg1">
                    <a:lumMod val="50000"/>
                  </a:schemeClr>
                </a:solidFill>
                <a:latin typeface="黑体" panose="02010609060101010101" pitchFamily="49" charset="-122"/>
                <a:ea typeface="黑体" panose="02010609060101010101" pitchFamily="49" charset="-122"/>
                <a:cs typeface="+mn-ea"/>
                <a:sym typeface="+mn-lt"/>
              </a:rPr>
              <a:t>The third grade primary school language courseware on Gol prairie</a:t>
            </a:r>
            <a:endParaRPr lang="zh-CN" altLang="en-US" sz="700" dirty="0">
              <a:solidFill>
                <a:schemeClr val="bg1">
                  <a:lumMod val="50000"/>
                </a:schemeClr>
              </a:solidFill>
              <a:latin typeface="黑体" panose="02010609060101010101" pitchFamily="49" charset="-122"/>
              <a:ea typeface="黑体" panose="02010609060101010101" pitchFamily="49" charset="-122"/>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750"/>
                                        <p:tgtEl>
                                          <p:spTgt spid="7"/>
                                        </p:tgtEl>
                                      </p:cBhvr>
                                    </p:animEffect>
                                  </p:childTnLst>
                                </p:cTn>
                              </p:par>
                            </p:childTnLst>
                          </p:cTn>
                        </p:par>
                        <p:par>
                          <p:cTn id="8" fill="hold">
                            <p:stCondLst>
                              <p:cond delay="1000"/>
                            </p:stCondLst>
                            <p:childTnLst>
                              <p:par>
                                <p:cTn id="9" presetID="53" presetClass="entr" presetSubtype="16"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p:cTn id="11" dur="750" fill="hold"/>
                                        <p:tgtEl>
                                          <p:spTgt spid="12"/>
                                        </p:tgtEl>
                                        <p:attrNameLst>
                                          <p:attrName>ppt_w</p:attrName>
                                        </p:attrNameLst>
                                      </p:cBhvr>
                                      <p:tavLst>
                                        <p:tav tm="0">
                                          <p:val>
                                            <p:fltVal val="0"/>
                                          </p:val>
                                        </p:tav>
                                        <p:tav tm="100000">
                                          <p:val>
                                            <p:strVal val="#ppt_w"/>
                                          </p:val>
                                        </p:tav>
                                      </p:tavLst>
                                    </p:anim>
                                    <p:anim calcmode="lin" valueType="num">
                                      <p:cBhvr>
                                        <p:cTn id="12" dur="750" fill="hold"/>
                                        <p:tgtEl>
                                          <p:spTgt spid="12"/>
                                        </p:tgtEl>
                                        <p:attrNameLst>
                                          <p:attrName>ppt_h</p:attrName>
                                        </p:attrNameLst>
                                      </p:cBhvr>
                                      <p:tavLst>
                                        <p:tav tm="0">
                                          <p:val>
                                            <p:fltVal val="0"/>
                                          </p:val>
                                        </p:tav>
                                        <p:tav tm="100000">
                                          <p:val>
                                            <p:strVal val="#ppt_h"/>
                                          </p:val>
                                        </p:tav>
                                      </p:tavLst>
                                    </p:anim>
                                    <p:animEffect transition="in" filter="fade">
                                      <p:cBhvr>
                                        <p:cTn id="13" dur="750"/>
                                        <p:tgtEl>
                                          <p:spTgt spid="12"/>
                                        </p:tgtEl>
                                      </p:cBhvr>
                                    </p:animEffect>
                                  </p:childTnLst>
                                </p:cTn>
                              </p:par>
                            </p:childTnLst>
                          </p:cTn>
                        </p:par>
                        <p:par>
                          <p:cTn id="14" fill="hold">
                            <p:stCondLst>
                              <p:cond delay="2000"/>
                            </p:stCondLst>
                            <p:childTnLst>
                              <p:par>
                                <p:cTn id="15" presetID="22" presetClass="entr" presetSubtype="1" fill="hold" grpId="0" nodeType="after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wipe(up)">
                                      <p:cBhvr>
                                        <p:cTn id="17" dur="500"/>
                                        <p:tgtEl>
                                          <p:spTgt spid="13"/>
                                        </p:tgtEl>
                                      </p:cBhvr>
                                    </p:animEffect>
                                  </p:childTnLst>
                                </p:cTn>
                              </p:par>
                            </p:childTnLst>
                          </p:cTn>
                        </p:par>
                        <p:par>
                          <p:cTn id="18" fill="hold">
                            <p:stCondLst>
                              <p:cond delay="2500"/>
                            </p:stCondLst>
                            <p:childTnLst>
                              <p:par>
                                <p:cTn id="19" presetID="14" presetClass="entr" presetSubtype="10" fill="hold" grpId="0" nodeType="after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randombar(horizontal)">
                                      <p:cBhvr>
                                        <p:cTn id="21" dur="500"/>
                                        <p:tgtEl>
                                          <p:spTgt spid="14"/>
                                        </p:tgtEl>
                                      </p:cBhvr>
                                    </p:animEffect>
                                  </p:childTnLst>
                                </p:cTn>
                              </p:par>
                            </p:childTnLst>
                          </p:cTn>
                        </p:par>
                        <p:par>
                          <p:cTn id="22" fill="hold">
                            <p:stCondLst>
                              <p:cond delay="3000"/>
                            </p:stCondLst>
                            <p:childTnLst>
                              <p:par>
                                <p:cTn id="23" presetID="41" presetClass="entr" presetSubtype="0" fill="hold" grpId="0" nodeType="afterEffect">
                                  <p:stCondLst>
                                    <p:cond delay="0"/>
                                  </p:stCondLst>
                                  <p:iterate type="lt">
                                    <p:tmPct val="10000"/>
                                  </p:iterate>
                                  <p:childTnLst>
                                    <p:set>
                                      <p:cBhvr>
                                        <p:cTn id="24" dur="1" fill="hold">
                                          <p:stCondLst>
                                            <p:cond delay="0"/>
                                          </p:stCondLst>
                                        </p:cTn>
                                        <p:tgtEl>
                                          <p:spTgt spid="15">
                                            <p:txEl>
                                              <p:pRg st="0" end="0"/>
                                            </p:txEl>
                                          </p:spTgt>
                                        </p:tgtEl>
                                        <p:attrNameLst>
                                          <p:attrName>style.visibility</p:attrName>
                                        </p:attrNameLst>
                                      </p:cBhvr>
                                      <p:to>
                                        <p:strVal val="visible"/>
                                      </p:to>
                                    </p:set>
                                    <p:anim calcmode="lin" valueType="num">
                                      <p:cBhvr>
                                        <p:cTn id="25" dur="500" fill="hold"/>
                                        <p:tgtEl>
                                          <p:spTgt spid="1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15">
                                            <p:txEl>
                                              <p:pRg st="0" end="0"/>
                                            </p:txEl>
                                          </p:spTgt>
                                        </p:tgtEl>
                                        <p:attrNameLst>
                                          <p:attrName>ppt_y</p:attrName>
                                        </p:attrNameLst>
                                      </p:cBhvr>
                                      <p:tavLst>
                                        <p:tav tm="0">
                                          <p:val>
                                            <p:strVal val="#ppt_y"/>
                                          </p:val>
                                        </p:tav>
                                        <p:tav tm="100000">
                                          <p:val>
                                            <p:strVal val="#ppt_y"/>
                                          </p:val>
                                        </p:tav>
                                      </p:tavLst>
                                    </p:anim>
                                    <p:anim calcmode="lin" valueType="num">
                                      <p:cBhvr>
                                        <p:cTn id="27" dur="500" fill="hold"/>
                                        <p:tgtEl>
                                          <p:spTgt spid="1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1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15">
                                            <p:txEl>
                                              <p:pRg st="0" end="0"/>
                                            </p:txEl>
                                          </p:spTgt>
                                        </p:tgtEl>
                                      </p:cBhvr>
                                    </p:animEffect>
                                  </p:childTnLst>
                                </p:cTn>
                              </p:par>
                            </p:childTnLst>
                          </p:cTn>
                        </p:par>
                        <p:par>
                          <p:cTn id="30" fill="hold">
                            <p:stCondLst>
                              <p:cond delay="5449"/>
                            </p:stCondLst>
                            <p:childTnLst>
                              <p:par>
                                <p:cTn id="31" presetID="41" presetClass="entr" presetSubtype="0" fill="hold" grpId="0" nodeType="afterEffect">
                                  <p:stCondLst>
                                    <p:cond delay="0"/>
                                  </p:stCondLst>
                                  <p:iterate type="lt">
                                    <p:tmPct val="10000"/>
                                  </p:iterate>
                                  <p:childTnLst>
                                    <p:set>
                                      <p:cBhvr>
                                        <p:cTn id="32" dur="1" fill="hold">
                                          <p:stCondLst>
                                            <p:cond delay="0"/>
                                          </p:stCondLst>
                                        </p:cTn>
                                        <p:tgtEl>
                                          <p:spTgt spid="15">
                                            <p:txEl>
                                              <p:pRg st="1" end="1"/>
                                            </p:txEl>
                                          </p:spTgt>
                                        </p:tgtEl>
                                        <p:attrNameLst>
                                          <p:attrName>style.visibility</p:attrName>
                                        </p:attrNameLst>
                                      </p:cBhvr>
                                      <p:to>
                                        <p:strVal val="visible"/>
                                      </p:to>
                                    </p:set>
                                    <p:anim calcmode="lin" valueType="num">
                                      <p:cBhvr>
                                        <p:cTn id="33" dur="500" fill="hold"/>
                                        <p:tgtEl>
                                          <p:spTgt spid="15">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34" dur="500" fill="hold"/>
                                        <p:tgtEl>
                                          <p:spTgt spid="15">
                                            <p:txEl>
                                              <p:pRg st="1" end="1"/>
                                            </p:txEl>
                                          </p:spTgt>
                                        </p:tgtEl>
                                        <p:attrNameLst>
                                          <p:attrName>ppt_y</p:attrName>
                                        </p:attrNameLst>
                                      </p:cBhvr>
                                      <p:tavLst>
                                        <p:tav tm="0">
                                          <p:val>
                                            <p:strVal val="#ppt_y"/>
                                          </p:val>
                                        </p:tav>
                                        <p:tav tm="100000">
                                          <p:val>
                                            <p:strVal val="#ppt_y"/>
                                          </p:val>
                                        </p:tav>
                                      </p:tavLst>
                                    </p:anim>
                                    <p:anim calcmode="lin" valueType="num">
                                      <p:cBhvr>
                                        <p:cTn id="35" dur="500" fill="hold"/>
                                        <p:tgtEl>
                                          <p:spTgt spid="15">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6" dur="500" fill="hold"/>
                                        <p:tgtEl>
                                          <p:spTgt spid="15">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7" dur="500" tmFilter="0,0; .5, 1; 1, 1"/>
                                        <p:tgtEl>
                                          <p:spTgt spid="15">
                                            <p:txEl>
                                              <p:pRg st="1" end="1"/>
                                            </p:txEl>
                                          </p:spTgt>
                                        </p:tgtEl>
                                      </p:cBhvr>
                                    </p:animEffect>
                                  </p:childTnLst>
                                </p:cTn>
                              </p:par>
                            </p:childTnLst>
                          </p:cTn>
                        </p:par>
                        <p:par>
                          <p:cTn id="38" fill="hold">
                            <p:stCondLst>
                              <p:cond delay="9149"/>
                            </p:stCondLst>
                            <p:childTnLst>
                              <p:par>
                                <p:cTn id="39" presetID="41" presetClass="entr" presetSubtype="0" fill="hold" grpId="0" nodeType="afterEffect">
                                  <p:stCondLst>
                                    <p:cond delay="0"/>
                                  </p:stCondLst>
                                  <p:iterate type="lt">
                                    <p:tmPct val="10000"/>
                                  </p:iterate>
                                  <p:childTnLst>
                                    <p:set>
                                      <p:cBhvr>
                                        <p:cTn id="40" dur="1" fill="hold">
                                          <p:stCondLst>
                                            <p:cond delay="0"/>
                                          </p:stCondLst>
                                        </p:cTn>
                                        <p:tgtEl>
                                          <p:spTgt spid="15">
                                            <p:txEl>
                                              <p:pRg st="2" end="2"/>
                                            </p:txEl>
                                          </p:spTgt>
                                        </p:tgtEl>
                                        <p:attrNameLst>
                                          <p:attrName>style.visibility</p:attrName>
                                        </p:attrNameLst>
                                      </p:cBhvr>
                                      <p:to>
                                        <p:strVal val="visible"/>
                                      </p:to>
                                    </p:set>
                                    <p:anim calcmode="lin" valueType="num">
                                      <p:cBhvr>
                                        <p:cTn id="41" dur="500" fill="hold"/>
                                        <p:tgtEl>
                                          <p:spTgt spid="15">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42" dur="500" fill="hold"/>
                                        <p:tgtEl>
                                          <p:spTgt spid="15">
                                            <p:txEl>
                                              <p:pRg st="2" end="2"/>
                                            </p:txEl>
                                          </p:spTgt>
                                        </p:tgtEl>
                                        <p:attrNameLst>
                                          <p:attrName>ppt_y</p:attrName>
                                        </p:attrNameLst>
                                      </p:cBhvr>
                                      <p:tavLst>
                                        <p:tav tm="0">
                                          <p:val>
                                            <p:strVal val="#ppt_y"/>
                                          </p:val>
                                        </p:tav>
                                        <p:tav tm="100000">
                                          <p:val>
                                            <p:strVal val="#ppt_y"/>
                                          </p:val>
                                        </p:tav>
                                      </p:tavLst>
                                    </p:anim>
                                    <p:anim calcmode="lin" valueType="num">
                                      <p:cBhvr>
                                        <p:cTn id="43" dur="500" fill="hold"/>
                                        <p:tgtEl>
                                          <p:spTgt spid="15">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44" dur="500" fill="hold"/>
                                        <p:tgtEl>
                                          <p:spTgt spid="15">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45" dur="500" tmFilter="0,0; .5, 1; 1, 1"/>
                                        <p:tgtEl>
                                          <p:spTgt spid="1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p:bldP spid="15" grpId="0" build="allAtOnce"/>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0" y="115486"/>
            <a:ext cx="12190413" cy="723617"/>
            <a:chOff x="0" y="652696"/>
            <a:chExt cx="12190413" cy="723617"/>
          </a:xfrm>
        </p:grpSpPr>
        <p:sp>
          <p:nvSpPr>
            <p:cNvPr id="11" name="矩形 10"/>
            <p:cNvSpPr/>
            <p:nvPr/>
          </p:nvSpPr>
          <p:spPr>
            <a:xfrm flipV="1">
              <a:off x="0" y="1330594"/>
              <a:ext cx="12190413" cy="45719"/>
            </a:xfrm>
            <a:prstGeom prst="rect">
              <a:avLst/>
            </a:prstGeom>
            <a:solidFill>
              <a:srgbClr val="607B7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TextBox 8"/>
            <p:cNvSpPr txBox="1">
              <a:spLocks noChangeArrowheads="1"/>
            </p:cNvSpPr>
            <p:nvPr/>
          </p:nvSpPr>
          <p:spPr bwMode="auto">
            <a:xfrm>
              <a:off x="4467544" y="652696"/>
              <a:ext cx="3255323"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600" b="1" spc="600" smtClean="0">
                  <a:solidFill>
                    <a:srgbClr val="607B74"/>
                  </a:solidFill>
                  <a:latin typeface="黑体" panose="02010609060101010101" pitchFamily="49" charset="-122"/>
                  <a:ea typeface="黑体" panose="02010609060101010101" pitchFamily="49" charset="-122"/>
                  <a:sym typeface="Arial" panose="020B0604020202020204" pitchFamily="34" charset="0"/>
                </a:rPr>
                <a:t>课文总结</a:t>
              </a:r>
              <a:endParaRPr lang="zh-CN" altLang="en-US" sz="3600" b="1" spc="600" dirty="0">
                <a:solidFill>
                  <a:srgbClr val="607B74"/>
                </a:solidFill>
                <a:latin typeface="黑体" panose="02010609060101010101" pitchFamily="49" charset="-122"/>
                <a:ea typeface="黑体" panose="02010609060101010101" pitchFamily="49" charset="-122"/>
                <a:sym typeface="Arial" panose="020B0604020202020204" pitchFamily="34" charset="0"/>
              </a:endParaRPr>
            </a:p>
          </p:txBody>
        </p:sp>
      </p:grpSp>
      <p:sp>
        <p:nvSpPr>
          <p:cNvPr id="5" name="Rectangle 3"/>
          <p:cNvSpPr txBox="1">
            <a:spLocks noChangeArrowheads="1"/>
          </p:cNvSpPr>
          <p:nvPr/>
        </p:nvSpPr>
        <p:spPr>
          <a:xfrm>
            <a:off x="1848939" y="1884029"/>
            <a:ext cx="9314906" cy="2506449"/>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nSpc>
                <a:spcPct val="80000"/>
              </a:lnSpc>
              <a:buFontTx/>
              <a:buNone/>
            </a:pPr>
            <a:r>
              <a:rPr lang="en-US" altLang="zh-CN" sz="3000" dirty="0">
                <a:solidFill>
                  <a:srgbClr val="607B74"/>
                </a:solidFill>
                <a:cs typeface="+mn-ea"/>
                <a:sym typeface="+mn-lt"/>
              </a:rPr>
              <a:t>          </a:t>
            </a:r>
            <a:r>
              <a:rPr lang="zh-CN" altLang="en-US" sz="3000" dirty="0">
                <a:solidFill>
                  <a:srgbClr val="607B74"/>
                </a:solidFill>
                <a:cs typeface="+mn-ea"/>
                <a:sym typeface="+mn-lt"/>
              </a:rPr>
              <a:t>第二自然段作业先写了无边无际的、茂盛</a:t>
            </a:r>
            <a:r>
              <a:rPr lang="en-US" altLang="zh-CN" sz="3000" dirty="0">
                <a:solidFill>
                  <a:srgbClr val="607B74"/>
                </a:solidFill>
                <a:cs typeface="+mn-ea"/>
                <a:sym typeface="+mn-lt"/>
              </a:rPr>
              <a:t>(         )</a:t>
            </a:r>
            <a:r>
              <a:rPr lang="zh-CN" altLang="en-US" sz="3000" dirty="0">
                <a:solidFill>
                  <a:srgbClr val="607B74"/>
                </a:solidFill>
                <a:cs typeface="+mn-ea"/>
                <a:sym typeface="+mn-lt"/>
              </a:rPr>
              <a:t>，接着又描写了一洼洼，清凉的</a:t>
            </a:r>
            <a:r>
              <a:rPr lang="en-US" altLang="zh-CN" sz="3000" dirty="0">
                <a:solidFill>
                  <a:srgbClr val="607B74"/>
                </a:solidFill>
                <a:cs typeface="+mn-ea"/>
                <a:sym typeface="+mn-lt"/>
              </a:rPr>
              <a:t>(        ),</a:t>
            </a:r>
            <a:r>
              <a:rPr lang="zh-CN" altLang="en-US" sz="3000" dirty="0">
                <a:solidFill>
                  <a:srgbClr val="607B74"/>
                </a:solidFill>
                <a:cs typeface="+mn-ea"/>
                <a:sym typeface="+mn-lt"/>
              </a:rPr>
              <a:t>最后描写了各种各样的</a:t>
            </a:r>
            <a:r>
              <a:rPr lang="en-US" altLang="zh-CN" sz="3000" dirty="0">
                <a:solidFill>
                  <a:srgbClr val="607B74"/>
                </a:solidFill>
                <a:cs typeface="+mn-ea"/>
                <a:sym typeface="+mn-lt"/>
              </a:rPr>
              <a:t>(        )</a:t>
            </a:r>
            <a:r>
              <a:rPr lang="zh-CN" altLang="en-US" sz="3000" dirty="0">
                <a:solidFill>
                  <a:srgbClr val="607B74"/>
                </a:solidFill>
                <a:cs typeface="+mn-ea"/>
                <a:sym typeface="+mn-lt"/>
              </a:rPr>
              <a:t>，让我们感受到了锡林郭勒大草原的广阔美丽。</a:t>
            </a:r>
          </a:p>
          <a:p>
            <a:pPr>
              <a:lnSpc>
                <a:spcPct val="80000"/>
              </a:lnSpc>
              <a:buFontTx/>
              <a:buNone/>
            </a:pPr>
            <a:endParaRPr lang="zh-CN" altLang="en-US" sz="3000" dirty="0">
              <a:solidFill>
                <a:srgbClr val="607B74"/>
              </a:solidFill>
              <a:cs typeface="+mn-ea"/>
              <a:sym typeface="+mn-lt"/>
            </a:endParaRPr>
          </a:p>
          <a:p>
            <a:pPr>
              <a:lnSpc>
                <a:spcPct val="80000"/>
              </a:lnSpc>
              <a:buFontTx/>
              <a:buNone/>
            </a:pPr>
            <a:endParaRPr lang="en-US" altLang="zh-CN" sz="3000" dirty="0">
              <a:solidFill>
                <a:srgbClr val="607B74"/>
              </a:solidFill>
              <a:cs typeface="+mn-ea"/>
              <a:sym typeface="+mn-lt"/>
            </a:endParaRPr>
          </a:p>
        </p:txBody>
      </p:sp>
      <p:sp>
        <p:nvSpPr>
          <p:cNvPr id="6" name="Text Box 4"/>
          <p:cNvSpPr txBox="1">
            <a:spLocks noChangeArrowheads="1"/>
          </p:cNvSpPr>
          <p:nvPr/>
        </p:nvSpPr>
        <p:spPr bwMode="auto">
          <a:xfrm>
            <a:off x="1783260" y="4232367"/>
            <a:ext cx="9314905" cy="5539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342900" indent="-342900"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en-US" altLang="zh-CN" sz="3000" b="1" dirty="0">
                <a:solidFill>
                  <a:srgbClr val="607B74"/>
                </a:solidFill>
                <a:latin typeface="+mn-lt"/>
                <a:ea typeface="+mn-ea"/>
                <a:cs typeface="+mn-ea"/>
                <a:sym typeface="+mn-lt"/>
              </a:rPr>
              <a:t>          </a:t>
            </a:r>
            <a:r>
              <a:rPr lang="zh-CN" altLang="en-US" sz="3000" b="1" dirty="0">
                <a:solidFill>
                  <a:srgbClr val="607B74"/>
                </a:solidFill>
                <a:latin typeface="+mn-lt"/>
                <a:ea typeface="+mn-ea"/>
                <a:cs typeface="+mn-ea"/>
                <a:sym typeface="+mn-lt"/>
              </a:rPr>
              <a:t>这一段是静态描写，朗读时语气应舒缓，平静。</a:t>
            </a:r>
          </a:p>
        </p:txBody>
      </p:sp>
      <p:sp>
        <p:nvSpPr>
          <p:cNvPr id="7" name="矩形 6"/>
          <p:cNvSpPr>
            <a:spLocks noChangeArrowheads="1"/>
          </p:cNvSpPr>
          <p:nvPr/>
        </p:nvSpPr>
        <p:spPr bwMode="auto">
          <a:xfrm>
            <a:off x="9704483" y="1704738"/>
            <a:ext cx="957313"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US" sz="3000" dirty="0">
                <a:solidFill>
                  <a:srgbClr val="607B74"/>
                </a:solidFill>
                <a:latin typeface="+mn-lt"/>
                <a:ea typeface="+mn-ea"/>
                <a:cs typeface="+mn-ea"/>
                <a:sym typeface="+mn-lt"/>
              </a:rPr>
              <a:t>野草</a:t>
            </a:r>
          </a:p>
        </p:txBody>
      </p:sp>
      <p:sp>
        <p:nvSpPr>
          <p:cNvPr id="9" name="矩形 8"/>
          <p:cNvSpPr/>
          <p:nvPr/>
        </p:nvSpPr>
        <p:spPr>
          <a:xfrm>
            <a:off x="2772511" y="2535735"/>
            <a:ext cx="1043876" cy="553998"/>
          </a:xfrm>
          <a:prstGeom prst="rect">
            <a:avLst/>
          </a:prstGeom>
        </p:spPr>
        <p:txBody>
          <a:bodyPr wrap="none">
            <a:spAutoFit/>
          </a:bodyPr>
          <a:lstStyle/>
          <a:p>
            <a:pPr>
              <a:defRPr/>
            </a:pPr>
            <a:r>
              <a:rPr lang="zh-CN" altLang="en-US" sz="3000" kern="0" dirty="0">
                <a:solidFill>
                  <a:srgbClr val="607B74"/>
                </a:solidFill>
                <a:cs typeface="+mn-ea"/>
                <a:sym typeface="+mn-lt"/>
              </a:rPr>
              <a:t> 湖水</a:t>
            </a:r>
            <a:endParaRPr lang="zh-CN" altLang="en-US" sz="3000" dirty="0">
              <a:solidFill>
                <a:srgbClr val="607B74"/>
              </a:solidFill>
              <a:cs typeface="+mn-ea"/>
              <a:sym typeface="+mn-lt"/>
            </a:endParaRPr>
          </a:p>
        </p:txBody>
      </p:sp>
      <p:sp>
        <p:nvSpPr>
          <p:cNvPr id="10" name="矩形 9"/>
          <p:cNvSpPr/>
          <p:nvPr/>
        </p:nvSpPr>
        <p:spPr>
          <a:xfrm>
            <a:off x="6925739" y="2163701"/>
            <a:ext cx="957313" cy="553998"/>
          </a:xfrm>
          <a:prstGeom prst="rect">
            <a:avLst/>
          </a:prstGeom>
        </p:spPr>
        <p:txBody>
          <a:bodyPr wrap="none">
            <a:spAutoFit/>
          </a:bodyPr>
          <a:lstStyle/>
          <a:p>
            <a:pPr>
              <a:defRPr/>
            </a:pPr>
            <a:r>
              <a:rPr lang="zh-CN" altLang="en-US" sz="3000" kern="0" dirty="0">
                <a:solidFill>
                  <a:srgbClr val="607B74"/>
                </a:solidFill>
                <a:cs typeface="+mn-ea"/>
                <a:sym typeface="+mn-lt"/>
              </a:rPr>
              <a:t>野花</a:t>
            </a:r>
            <a:endParaRPr lang="zh-CN" altLang="en-US" sz="3000" dirty="0">
              <a:solidFill>
                <a:srgbClr val="607B74"/>
              </a:solidFill>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fill="hold"/>
                                        <p:tgtEl>
                                          <p:spTgt spid="7"/>
                                        </p:tgtEl>
                                        <p:attrNameLst>
                                          <p:attrName>ppt_x</p:attrName>
                                        </p:attrNameLst>
                                      </p:cBhvr>
                                      <p:tavLst>
                                        <p:tav tm="0">
                                          <p:val>
                                            <p:strVal val="#ppt_x"/>
                                          </p:val>
                                        </p:tav>
                                        <p:tav tm="100000">
                                          <p:val>
                                            <p:strVal val="#ppt_x"/>
                                          </p:val>
                                        </p:tav>
                                      </p:tavLst>
                                    </p:anim>
                                    <p:anim calcmode="lin" valueType="num">
                                      <p:cBhvr additive="base">
                                        <p:cTn id="13"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1000"/>
                                        <p:tgtEl>
                                          <p:spTgt spid="9"/>
                                        </p:tgtEl>
                                      </p:cBhvr>
                                    </p:animEffect>
                                    <p:anim calcmode="lin" valueType="num">
                                      <p:cBhvr>
                                        <p:cTn id="19" dur="1000" fill="hold"/>
                                        <p:tgtEl>
                                          <p:spTgt spid="9"/>
                                        </p:tgtEl>
                                        <p:attrNameLst>
                                          <p:attrName>ppt_x</p:attrName>
                                        </p:attrNameLst>
                                      </p:cBhvr>
                                      <p:tavLst>
                                        <p:tav tm="0">
                                          <p:val>
                                            <p:strVal val="#ppt_x"/>
                                          </p:val>
                                        </p:tav>
                                        <p:tav tm="100000">
                                          <p:val>
                                            <p:strVal val="#ppt_x"/>
                                          </p:val>
                                        </p:tav>
                                      </p:tavLst>
                                    </p:anim>
                                    <p:anim calcmode="lin" valueType="num">
                                      <p:cBhvr>
                                        <p:cTn id="20"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wipe(down)">
                                      <p:cBhvr>
                                        <p:cTn id="25" dur="580">
                                          <p:stCondLst>
                                            <p:cond delay="0"/>
                                          </p:stCondLst>
                                        </p:cTn>
                                        <p:tgtEl>
                                          <p:spTgt spid="10"/>
                                        </p:tgtEl>
                                      </p:cBhvr>
                                    </p:animEffect>
                                    <p:anim calcmode="lin" valueType="num">
                                      <p:cBhvr>
                                        <p:cTn id="26" dur="1822"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10"/>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10"/>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10"/>
                                        </p:tgtEl>
                                        <p:attrNameLst>
                                          <p:attrName>ppt_y</p:attrName>
                                        </p:attrNameLst>
                                      </p:cBhvr>
                                      <p:tavLst>
                                        <p:tav tm="0" fmla="#ppt_y-sin(pi*$)/81">
                                          <p:val>
                                            <p:fltVal val="0"/>
                                          </p:val>
                                        </p:tav>
                                        <p:tav tm="100000">
                                          <p:val>
                                            <p:fltVal val="1"/>
                                          </p:val>
                                        </p:tav>
                                      </p:tavLst>
                                    </p:anim>
                                    <p:animScale>
                                      <p:cBhvr>
                                        <p:cTn id="31" dur="26">
                                          <p:stCondLst>
                                            <p:cond delay="650"/>
                                          </p:stCondLst>
                                        </p:cTn>
                                        <p:tgtEl>
                                          <p:spTgt spid="10"/>
                                        </p:tgtEl>
                                      </p:cBhvr>
                                      <p:to x="100000" y="60000"/>
                                    </p:animScale>
                                    <p:animScale>
                                      <p:cBhvr>
                                        <p:cTn id="32" dur="166" decel="50000">
                                          <p:stCondLst>
                                            <p:cond delay="676"/>
                                          </p:stCondLst>
                                        </p:cTn>
                                        <p:tgtEl>
                                          <p:spTgt spid="10"/>
                                        </p:tgtEl>
                                      </p:cBhvr>
                                      <p:to x="100000" y="100000"/>
                                    </p:animScale>
                                    <p:animScale>
                                      <p:cBhvr>
                                        <p:cTn id="33" dur="26">
                                          <p:stCondLst>
                                            <p:cond delay="1312"/>
                                          </p:stCondLst>
                                        </p:cTn>
                                        <p:tgtEl>
                                          <p:spTgt spid="10"/>
                                        </p:tgtEl>
                                      </p:cBhvr>
                                      <p:to x="100000" y="80000"/>
                                    </p:animScale>
                                    <p:animScale>
                                      <p:cBhvr>
                                        <p:cTn id="34" dur="166" decel="50000">
                                          <p:stCondLst>
                                            <p:cond delay="1338"/>
                                          </p:stCondLst>
                                        </p:cTn>
                                        <p:tgtEl>
                                          <p:spTgt spid="10"/>
                                        </p:tgtEl>
                                      </p:cBhvr>
                                      <p:to x="100000" y="100000"/>
                                    </p:animScale>
                                    <p:animScale>
                                      <p:cBhvr>
                                        <p:cTn id="35" dur="26">
                                          <p:stCondLst>
                                            <p:cond delay="1642"/>
                                          </p:stCondLst>
                                        </p:cTn>
                                        <p:tgtEl>
                                          <p:spTgt spid="10"/>
                                        </p:tgtEl>
                                      </p:cBhvr>
                                      <p:to x="100000" y="90000"/>
                                    </p:animScale>
                                    <p:animScale>
                                      <p:cBhvr>
                                        <p:cTn id="36" dur="166" decel="50000">
                                          <p:stCondLst>
                                            <p:cond delay="1668"/>
                                          </p:stCondLst>
                                        </p:cTn>
                                        <p:tgtEl>
                                          <p:spTgt spid="10"/>
                                        </p:tgtEl>
                                      </p:cBhvr>
                                      <p:to x="100000" y="100000"/>
                                    </p:animScale>
                                    <p:animScale>
                                      <p:cBhvr>
                                        <p:cTn id="37" dur="26">
                                          <p:stCondLst>
                                            <p:cond delay="1808"/>
                                          </p:stCondLst>
                                        </p:cTn>
                                        <p:tgtEl>
                                          <p:spTgt spid="10"/>
                                        </p:tgtEl>
                                      </p:cBhvr>
                                      <p:to x="100000" y="95000"/>
                                    </p:animScale>
                                    <p:animScale>
                                      <p:cBhvr>
                                        <p:cTn id="38" dur="166" decel="50000">
                                          <p:stCondLst>
                                            <p:cond delay="1834"/>
                                          </p:stCondLst>
                                        </p:cTn>
                                        <p:tgtEl>
                                          <p:spTgt spid="10"/>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P spid="1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0" y="115486"/>
            <a:ext cx="12190413" cy="723617"/>
            <a:chOff x="0" y="652696"/>
            <a:chExt cx="12190413" cy="723617"/>
          </a:xfrm>
        </p:grpSpPr>
        <p:sp>
          <p:nvSpPr>
            <p:cNvPr id="11" name="矩形 10"/>
            <p:cNvSpPr/>
            <p:nvPr/>
          </p:nvSpPr>
          <p:spPr>
            <a:xfrm flipV="1">
              <a:off x="0" y="1330594"/>
              <a:ext cx="12190413" cy="45719"/>
            </a:xfrm>
            <a:prstGeom prst="rect">
              <a:avLst/>
            </a:prstGeom>
            <a:solidFill>
              <a:srgbClr val="607B7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TextBox 8"/>
            <p:cNvSpPr txBox="1">
              <a:spLocks noChangeArrowheads="1"/>
            </p:cNvSpPr>
            <p:nvPr/>
          </p:nvSpPr>
          <p:spPr bwMode="auto">
            <a:xfrm>
              <a:off x="4467544" y="652696"/>
              <a:ext cx="3255323"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600" b="1" spc="600" smtClean="0">
                  <a:solidFill>
                    <a:srgbClr val="607B74"/>
                  </a:solidFill>
                  <a:latin typeface="黑体" panose="02010609060101010101" pitchFamily="49" charset="-122"/>
                  <a:ea typeface="黑体" panose="02010609060101010101" pitchFamily="49" charset="-122"/>
                  <a:sym typeface="Arial" panose="020B0604020202020204" pitchFamily="34" charset="0"/>
                </a:rPr>
                <a:t>课文总结</a:t>
              </a:r>
              <a:endParaRPr lang="zh-CN" altLang="en-US" sz="3600" b="1" spc="600" dirty="0">
                <a:solidFill>
                  <a:srgbClr val="607B74"/>
                </a:solidFill>
                <a:latin typeface="黑体" panose="02010609060101010101" pitchFamily="49" charset="-122"/>
                <a:ea typeface="黑体" panose="02010609060101010101" pitchFamily="49" charset="-122"/>
                <a:sym typeface="Arial" panose="020B0604020202020204" pitchFamily="34" charset="0"/>
              </a:endParaRPr>
            </a:p>
          </p:txBody>
        </p:sp>
      </p:grpSp>
      <p:sp>
        <p:nvSpPr>
          <p:cNvPr id="5" name="Rectangle 2"/>
          <p:cNvSpPr txBox="1">
            <a:spLocks noChangeArrowheads="1"/>
          </p:cNvSpPr>
          <p:nvPr/>
        </p:nvSpPr>
        <p:spPr>
          <a:xfrm>
            <a:off x="351828" y="2381075"/>
            <a:ext cx="712863" cy="2330625"/>
          </a:xfrm>
          <a:prstGeom prst="rect">
            <a:avLst/>
          </a:prstGeom>
        </p:spPr>
        <p:txBody>
          <a:bodyPr vert="eaVert"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zh-CN" altLang="en-US" sz="3500" dirty="0">
                <a:solidFill>
                  <a:srgbClr val="607B74"/>
                </a:solidFill>
                <a:latin typeface="+mn-lt"/>
                <a:ea typeface="+mn-ea"/>
                <a:cs typeface="+mn-ea"/>
                <a:sym typeface="+mn-lt"/>
              </a:rPr>
              <a:t>自学提示</a:t>
            </a:r>
          </a:p>
        </p:txBody>
      </p:sp>
      <p:sp>
        <p:nvSpPr>
          <p:cNvPr id="6" name="Rectangle 3"/>
          <p:cNvSpPr txBox="1">
            <a:spLocks noChangeArrowheads="1"/>
          </p:cNvSpPr>
          <p:nvPr/>
        </p:nvSpPr>
        <p:spPr>
          <a:xfrm>
            <a:off x="853508" y="1683035"/>
            <a:ext cx="9453562" cy="4983163"/>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609600" indent="-609600">
              <a:spcBef>
                <a:spcPct val="0"/>
              </a:spcBef>
              <a:buFontTx/>
              <a:buNone/>
            </a:pPr>
            <a:r>
              <a:rPr lang="en-US" altLang="zh-CN" sz="2500" dirty="0">
                <a:solidFill>
                  <a:srgbClr val="607B74"/>
                </a:solidFill>
                <a:cs typeface="+mn-ea"/>
                <a:sym typeface="+mn-lt"/>
              </a:rPr>
              <a:t>     1.</a:t>
            </a:r>
            <a:r>
              <a:rPr lang="zh-CN" altLang="en-US" sz="2500" dirty="0">
                <a:solidFill>
                  <a:srgbClr val="607B74"/>
                </a:solidFill>
                <a:cs typeface="+mn-ea"/>
                <a:sym typeface="+mn-lt"/>
              </a:rPr>
              <a:t>默读第四自然段，想一想雄鹰，百灵鸟，牛羊，小马驹，黄羊和牧民的动作特点，完成下列填空。</a:t>
            </a:r>
          </a:p>
          <a:p>
            <a:pPr marL="609600" indent="-609600">
              <a:spcBef>
                <a:spcPct val="0"/>
              </a:spcBef>
              <a:buFontTx/>
              <a:buNone/>
            </a:pPr>
            <a:endParaRPr lang="en-US" altLang="zh-CN" sz="2500" dirty="0">
              <a:solidFill>
                <a:srgbClr val="607B74"/>
              </a:solidFill>
              <a:cs typeface="+mn-ea"/>
              <a:sym typeface="+mn-lt"/>
            </a:endParaRPr>
          </a:p>
          <a:p>
            <a:pPr marL="609600" indent="-609600">
              <a:spcBef>
                <a:spcPct val="0"/>
              </a:spcBef>
              <a:buFontTx/>
              <a:buNone/>
            </a:pPr>
            <a:r>
              <a:rPr lang="zh-CN" altLang="en-US" sz="2500" dirty="0">
                <a:solidFill>
                  <a:srgbClr val="607B74"/>
                </a:solidFill>
                <a:cs typeface="+mn-ea"/>
                <a:sym typeface="+mn-lt"/>
              </a:rPr>
              <a:t>雄 鹰</a:t>
            </a:r>
            <a:r>
              <a:rPr lang="en-US" altLang="zh-CN" sz="2500" dirty="0">
                <a:solidFill>
                  <a:srgbClr val="607B74"/>
                </a:solidFill>
                <a:cs typeface="+mn-ea"/>
                <a:sym typeface="+mn-lt"/>
              </a:rPr>
              <a:t>(          )</a:t>
            </a:r>
            <a:r>
              <a:rPr lang="zh-CN" altLang="en-US" sz="2500" dirty="0">
                <a:solidFill>
                  <a:srgbClr val="607B74"/>
                </a:solidFill>
                <a:cs typeface="+mn-ea"/>
                <a:sym typeface="+mn-lt"/>
              </a:rPr>
              <a:t>地</a:t>
            </a:r>
            <a:r>
              <a:rPr lang="en-US" altLang="zh-CN" sz="2500" dirty="0">
                <a:solidFill>
                  <a:srgbClr val="607B74"/>
                </a:solidFill>
                <a:cs typeface="+mn-ea"/>
                <a:sym typeface="+mn-lt"/>
              </a:rPr>
              <a:t>(         ) </a:t>
            </a:r>
            <a:r>
              <a:rPr lang="zh-CN" altLang="en-US" sz="2500" dirty="0">
                <a:solidFill>
                  <a:srgbClr val="607B74"/>
                </a:solidFill>
                <a:cs typeface="+mn-ea"/>
                <a:sym typeface="+mn-lt"/>
              </a:rPr>
              <a:t>百灵鸟</a:t>
            </a:r>
            <a:r>
              <a:rPr lang="en-US" altLang="zh-CN" sz="2500" dirty="0">
                <a:solidFill>
                  <a:srgbClr val="607B74"/>
                </a:solidFill>
                <a:cs typeface="+mn-ea"/>
                <a:sym typeface="+mn-lt"/>
              </a:rPr>
              <a:t>(          )</a:t>
            </a:r>
            <a:r>
              <a:rPr lang="zh-CN" altLang="en-US" sz="2500" dirty="0">
                <a:solidFill>
                  <a:srgbClr val="607B74"/>
                </a:solidFill>
                <a:cs typeface="+mn-ea"/>
                <a:sym typeface="+mn-lt"/>
              </a:rPr>
              <a:t>地</a:t>
            </a:r>
            <a:r>
              <a:rPr lang="en-US" altLang="zh-CN" sz="2500" dirty="0">
                <a:solidFill>
                  <a:srgbClr val="607B74"/>
                </a:solidFill>
                <a:cs typeface="+mn-ea"/>
                <a:sym typeface="+mn-lt"/>
              </a:rPr>
              <a:t>(          )</a:t>
            </a:r>
          </a:p>
          <a:p>
            <a:pPr marL="609600" indent="-609600">
              <a:spcBef>
                <a:spcPct val="0"/>
              </a:spcBef>
              <a:buFontTx/>
              <a:buNone/>
            </a:pPr>
            <a:endParaRPr lang="en-US" altLang="zh-CN" sz="2500" dirty="0">
              <a:solidFill>
                <a:srgbClr val="607B74"/>
              </a:solidFill>
              <a:cs typeface="+mn-ea"/>
              <a:sym typeface="+mn-lt"/>
            </a:endParaRPr>
          </a:p>
          <a:p>
            <a:pPr marL="609600" indent="-609600">
              <a:spcBef>
                <a:spcPct val="0"/>
              </a:spcBef>
              <a:buFontTx/>
              <a:buNone/>
            </a:pPr>
            <a:r>
              <a:rPr lang="zh-CN" altLang="en-US" sz="2500" dirty="0">
                <a:solidFill>
                  <a:srgbClr val="607B74"/>
                </a:solidFill>
                <a:cs typeface="+mn-ea"/>
                <a:sym typeface="+mn-lt"/>
              </a:rPr>
              <a:t>牛   羊</a:t>
            </a:r>
            <a:r>
              <a:rPr lang="en-US" altLang="zh-CN" sz="2500" dirty="0">
                <a:solidFill>
                  <a:srgbClr val="607B74"/>
                </a:solidFill>
                <a:cs typeface="+mn-ea"/>
                <a:sym typeface="+mn-lt"/>
              </a:rPr>
              <a:t>(         )</a:t>
            </a:r>
            <a:r>
              <a:rPr lang="zh-CN" altLang="en-US" sz="2500" dirty="0">
                <a:solidFill>
                  <a:srgbClr val="607B74"/>
                </a:solidFill>
                <a:cs typeface="+mn-ea"/>
                <a:sym typeface="+mn-lt"/>
              </a:rPr>
              <a:t>地</a:t>
            </a:r>
            <a:r>
              <a:rPr lang="en-US" altLang="zh-CN" sz="2500" dirty="0">
                <a:solidFill>
                  <a:srgbClr val="607B74"/>
                </a:solidFill>
                <a:cs typeface="+mn-ea"/>
                <a:sym typeface="+mn-lt"/>
              </a:rPr>
              <a:t>(                )</a:t>
            </a:r>
          </a:p>
          <a:p>
            <a:pPr marL="609600" indent="-609600">
              <a:spcBef>
                <a:spcPct val="0"/>
              </a:spcBef>
              <a:buFontTx/>
              <a:buNone/>
            </a:pPr>
            <a:endParaRPr lang="en-US" altLang="zh-CN" sz="2500" dirty="0">
              <a:solidFill>
                <a:srgbClr val="607B74"/>
              </a:solidFill>
              <a:cs typeface="+mn-ea"/>
              <a:sym typeface="+mn-lt"/>
            </a:endParaRPr>
          </a:p>
          <a:p>
            <a:pPr marL="609600" indent="-609600">
              <a:spcBef>
                <a:spcPct val="0"/>
              </a:spcBef>
              <a:buFontTx/>
              <a:buNone/>
            </a:pPr>
            <a:r>
              <a:rPr lang="zh-CN" altLang="en-US" sz="2500" dirty="0">
                <a:solidFill>
                  <a:srgbClr val="607B74"/>
                </a:solidFill>
                <a:cs typeface="+mn-ea"/>
                <a:sym typeface="+mn-lt"/>
              </a:rPr>
              <a:t>小马驹</a:t>
            </a:r>
            <a:r>
              <a:rPr lang="en-US" altLang="zh-CN" sz="2500" dirty="0">
                <a:solidFill>
                  <a:srgbClr val="607B74"/>
                </a:solidFill>
                <a:cs typeface="+mn-ea"/>
                <a:sym typeface="+mn-lt"/>
              </a:rPr>
              <a:t>(                  )</a:t>
            </a:r>
            <a:r>
              <a:rPr lang="zh-CN" altLang="en-US" sz="2500" dirty="0">
                <a:solidFill>
                  <a:srgbClr val="607B74"/>
                </a:solidFill>
                <a:cs typeface="+mn-ea"/>
                <a:sym typeface="+mn-lt"/>
              </a:rPr>
              <a:t>地</a:t>
            </a:r>
            <a:r>
              <a:rPr lang="en-US" altLang="zh-CN" sz="2500" dirty="0">
                <a:solidFill>
                  <a:srgbClr val="607B74"/>
                </a:solidFill>
                <a:cs typeface="+mn-ea"/>
                <a:sym typeface="+mn-lt"/>
              </a:rPr>
              <a:t>(            )</a:t>
            </a:r>
          </a:p>
          <a:p>
            <a:pPr marL="609600" indent="-609600">
              <a:spcBef>
                <a:spcPct val="0"/>
              </a:spcBef>
              <a:buFontTx/>
              <a:buNone/>
            </a:pPr>
            <a:endParaRPr lang="en-US" altLang="zh-CN" sz="2500" dirty="0">
              <a:solidFill>
                <a:srgbClr val="607B74"/>
              </a:solidFill>
              <a:cs typeface="+mn-ea"/>
              <a:sym typeface="+mn-lt"/>
            </a:endParaRPr>
          </a:p>
          <a:p>
            <a:pPr marL="609600" indent="-609600">
              <a:spcBef>
                <a:spcPct val="0"/>
              </a:spcBef>
              <a:buFontTx/>
              <a:buNone/>
            </a:pPr>
            <a:r>
              <a:rPr lang="zh-CN" altLang="en-US" sz="2500" dirty="0">
                <a:solidFill>
                  <a:srgbClr val="607B74"/>
                </a:solidFill>
                <a:cs typeface="+mn-ea"/>
                <a:sym typeface="+mn-lt"/>
              </a:rPr>
              <a:t>黄   羊</a:t>
            </a:r>
            <a:r>
              <a:rPr lang="en-US" altLang="zh-CN" sz="2500" dirty="0">
                <a:solidFill>
                  <a:srgbClr val="607B74"/>
                </a:solidFill>
                <a:cs typeface="+mn-ea"/>
                <a:sym typeface="+mn-lt"/>
              </a:rPr>
              <a:t>(         )</a:t>
            </a:r>
            <a:r>
              <a:rPr lang="zh-CN" altLang="en-US" sz="2500" dirty="0">
                <a:solidFill>
                  <a:srgbClr val="607B74"/>
                </a:solidFill>
                <a:cs typeface="+mn-ea"/>
                <a:sym typeface="+mn-lt"/>
              </a:rPr>
              <a:t>的</a:t>
            </a:r>
            <a:r>
              <a:rPr lang="en-US" altLang="zh-CN" sz="2500" dirty="0">
                <a:solidFill>
                  <a:srgbClr val="607B74"/>
                </a:solidFill>
                <a:cs typeface="+mn-ea"/>
                <a:sym typeface="+mn-lt"/>
              </a:rPr>
              <a:t>(         )</a:t>
            </a:r>
            <a:r>
              <a:rPr lang="zh-CN" altLang="en-US" sz="2500" dirty="0">
                <a:solidFill>
                  <a:srgbClr val="607B74"/>
                </a:solidFill>
                <a:cs typeface="+mn-ea"/>
                <a:sym typeface="+mn-lt"/>
              </a:rPr>
              <a:t>牧   民</a:t>
            </a:r>
            <a:r>
              <a:rPr lang="en-US" altLang="zh-CN" sz="2500" dirty="0">
                <a:solidFill>
                  <a:srgbClr val="607B74"/>
                </a:solidFill>
                <a:cs typeface="+mn-ea"/>
                <a:sym typeface="+mn-lt"/>
              </a:rPr>
              <a:t>(         )</a:t>
            </a:r>
            <a:r>
              <a:rPr lang="zh-CN" altLang="en-US" sz="2500" dirty="0">
                <a:solidFill>
                  <a:srgbClr val="607B74"/>
                </a:solidFill>
                <a:cs typeface="+mn-ea"/>
                <a:sym typeface="+mn-lt"/>
              </a:rPr>
              <a:t>地</a:t>
            </a:r>
            <a:r>
              <a:rPr lang="en-US" altLang="zh-CN" sz="2500" dirty="0">
                <a:solidFill>
                  <a:srgbClr val="607B74"/>
                </a:solidFill>
                <a:cs typeface="+mn-ea"/>
                <a:sym typeface="+mn-lt"/>
              </a:rPr>
              <a:t>(         )</a:t>
            </a:r>
          </a:p>
        </p:txBody>
      </p:sp>
      <p:sp>
        <p:nvSpPr>
          <p:cNvPr id="7" name="矩形 6"/>
          <p:cNvSpPr/>
          <p:nvPr/>
        </p:nvSpPr>
        <p:spPr>
          <a:xfrm>
            <a:off x="3275559" y="2667500"/>
            <a:ext cx="825867" cy="477054"/>
          </a:xfrm>
          <a:prstGeom prst="rect">
            <a:avLst/>
          </a:prstGeom>
        </p:spPr>
        <p:txBody>
          <a:bodyPr wrap="none">
            <a:spAutoFit/>
          </a:bodyPr>
          <a:lstStyle/>
          <a:p>
            <a:pPr>
              <a:defRPr/>
            </a:pPr>
            <a:r>
              <a:rPr lang="zh-CN" altLang="en-US" sz="2500" kern="0" dirty="0">
                <a:solidFill>
                  <a:srgbClr val="607B74"/>
                </a:solidFill>
                <a:cs typeface="+mn-ea"/>
                <a:sym typeface="+mn-lt"/>
              </a:rPr>
              <a:t>自由</a:t>
            </a:r>
            <a:endParaRPr lang="zh-CN" altLang="en-US" sz="2500" dirty="0">
              <a:solidFill>
                <a:srgbClr val="607B74"/>
              </a:solidFill>
              <a:cs typeface="+mn-ea"/>
              <a:sym typeface="+mn-lt"/>
            </a:endParaRPr>
          </a:p>
        </p:txBody>
      </p:sp>
      <p:sp>
        <p:nvSpPr>
          <p:cNvPr id="9" name="矩形 8"/>
          <p:cNvSpPr/>
          <p:nvPr/>
        </p:nvSpPr>
        <p:spPr>
          <a:xfrm>
            <a:off x="4580100" y="2687407"/>
            <a:ext cx="825867" cy="477054"/>
          </a:xfrm>
          <a:prstGeom prst="rect">
            <a:avLst/>
          </a:prstGeom>
        </p:spPr>
        <p:txBody>
          <a:bodyPr wrap="none">
            <a:spAutoFit/>
          </a:bodyPr>
          <a:lstStyle/>
          <a:p>
            <a:pPr>
              <a:defRPr/>
            </a:pPr>
            <a:r>
              <a:rPr lang="zh-CN" altLang="en-US" sz="2500" kern="0" dirty="0">
                <a:solidFill>
                  <a:srgbClr val="607B74"/>
                </a:solidFill>
                <a:cs typeface="+mn-ea"/>
                <a:sym typeface="+mn-lt"/>
              </a:rPr>
              <a:t>飞翔</a:t>
            </a:r>
            <a:endParaRPr lang="zh-CN" altLang="en-US" sz="2500" dirty="0">
              <a:solidFill>
                <a:srgbClr val="607B74"/>
              </a:solidFill>
              <a:cs typeface="+mn-ea"/>
              <a:sym typeface="+mn-lt"/>
            </a:endParaRPr>
          </a:p>
        </p:txBody>
      </p:sp>
      <p:sp>
        <p:nvSpPr>
          <p:cNvPr id="10" name="矩形 9"/>
          <p:cNvSpPr/>
          <p:nvPr/>
        </p:nvSpPr>
        <p:spPr>
          <a:xfrm>
            <a:off x="6481926" y="2666128"/>
            <a:ext cx="825867" cy="477054"/>
          </a:xfrm>
          <a:prstGeom prst="rect">
            <a:avLst/>
          </a:prstGeom>
        </p:spPr>
        <p:txBody>
          <a:bodyPr wrap="none">
            <a:spAutoFit/>
          </a:bodyPr>
          <a:lstStyle/>
          <a:p>
            <a:pPr>
              <a:defRPr/>
            </a:pPr>
            <a:r>
              <a:rPr lang="zh-CN" altLang="en-US" sz="2500" kern="0" dirty="0">
                <a:solidFill>
                  <a:srgbClr val="607B74"/>
                </a:solidFill>
                <a:cs typeface="+mn-ea"/>
                <a:sym typeface="+mn-lt"/>
              </a:rPr>
              <a:t>欢快</a:t>
            </a:r>
            <a:endParaRPr lang="zh-CN" altLang="en-US" sz="2500" dirty="0">
              <a:solidFill>
                <a:srgbClr val="607B74"/>
              </a:solidFill>
              <a:cs typeface="+mn-ea"/>
              <a:sym typeface="+mn-lt"/>
            </a:endParaRPr>
          </a:p>
        </p:txBody>
      </p:sp>
      <p:sp>
        <p:nvSpPr>
          <p:cNvPr id="13" name="矩形 12"/>
          <p:cNvSpPr/>
          <p:nvPr/>
        </p:nvSpPr>
        <p:spPr>
          <a:xfrm>
            <a:off x="7701867" y="2705552"/>
            <a:ext cx="825867" cy="477054"/>
          </a:xfrm>
          <a:prstGeom prst="rect">
            <a:avLst/>
          </a:prstGeom>
        </p:spPr>
        <p:txBody>
          <a:bodyPr wrap="none">
            <a:spAutoFit/>
          </a:bodyPr>
          <a:lstStyle/>
          <a:p>
            <a:pPr>
              <a:defRPr/>
            </a:pPr>
            <a:r>
              <a:rPr lang="zh-CN" altLang="en-US" sz="2500" kern="0" dirty="0">
                <a:solidFill>
                  <a:srgbClr val="607B74"/>
                </a:solidFill>
                <a:cs typeface="+mn-ea"/>
                <a:sym typeface="+mn-lt"/>
              </a:rPr>
              <a:t>歌唱</a:t>
            </a:r>
            <a:endParaRPr lang="zh-CN" altLang="en-US" sz="2500" dirty="0">
              <a:solidFill>
                <a:srgbClr val="607B74"/>
              </a:solidFill>
              <a:cs typeface="+mn-ea"/>
              <a:sym typeface="+mn-lt"/>
            </a:endParaRPr>
          </a:p>
        </p:txBody>
      </p:sp>
      <p:sp>
        <p:nvSpPr>
          <p:cNvPr id="14" name="矩形 13"/>
          <p:cNvSpPr/>
          <p:nvPr/>
        </p:nvSpPr>
        <p:spPr>
          <a:xfrm>
            <a:off x="4754422" y="3357580"/>
            <a:ext cx="825867" cy="477054"/>
          </a:xfrm>
          <a:prstGeom prst="rect">
            <a:avLst/>
          </a:prstGeom>
        </p:spPr>
        <p:txBody>
          <a:bodyPr wrap="none">
            <a:spAutoFit/>
          </a:bodyPr>
          <a:lstStyle/>
          <a:p>
            <a:pPr>
              <a:defRPr/>
            </a:pPr>
            <a:r>
              <a:rPr lang="zh-CN" altLang="en-US" sz="2500" kern="0" dirty="0">
                <a:solidFill>
                  <a:srgbClr val="607B74"/>
                </a:solidFill>
                <a:cs typeface="+mn-ea"/>
                <a:sym typeface="+mn-lt"/>
              </a:rPr>
              <a:t>安闲</a:t>
            </a:r>
            <a:endParaRPr lang="zh-CN" altLang="en-US" sz="2500" dirty="0">
              <a:solidFill>
                <a:srgbClr val="607B74"/>
              </a:solidFill>
              <a:cs typeface="+mn-ea"/>
              <a:sym typeface="+mn-lt"/>
            </a:endParaRPr>
          </a:p>
        </p:txBody>
      </p:sp>
      <p:sp>
        <p:nvSpPr>
          <p:cNvPr id="15" name="矩形 14"/>
          <p:cNvSpPr/>
          <p:nvPr/>
        </p:nvSpPr>
        <p:spPr>
          <a:xfrm>
            <a:off x="5891560" y="3384987"/>
            <a:ext cx="1539204" cy="477054"/>
          </a:xfrm>
          <a:prstGeom prst="rect">
            <a:avLst/>
          </a:prstGeom>
        </p:spPr>
        <p:txBody>
          <a:bodyPr wrap="none">
            <a:spAutoFit/>
          </a:bodyPr>
          <a:lstStyle/>
          <a:p>
            <a:pPr>
              <a:defRPr/>
            </a:pPr>
            <a:r>
              <a:rPr lang="zh-CN" altLang="en-US" sz="2500" kern="0" dirty="0">
                <a:solidFill>
                  <a:srgbClr val="607B74"/>
                </a:solidFill>
                <a:cs typeface="+mn-ea"/>
                <a:sym typeface="+mn-lt"/>
              </a:rPr>
              <a:t>嚼着青草 </a:t>
            </a:r>
            <a:endParaRPr lang="zh-CN" altLang="en-US" sz="2500" dirty="0">
              <a:solidFill>
                <a:srgbClr val="607B74"/>
              </a:solidFill>
              <a:cs typeface="+mn-ea"/>
              <a:sym typeface="+mn-lt"/>
            </a:endParaRPr>
          </a:p>
        </p:txBody>
      </p:sp>
      <p:sp>
        <p:nvSpPr>
          <p:cNvPr id="16" name="矩形 15"/>
          <p:cNvSpPr/>
          <p:nvPr/>
        </p:nvSpPr>
        <p:spPr>
          <a:xfrm>
            <a:off x="4628932" y="4055349"/>
            <a:ext cx="1467068" cy="477054"/>
          </a:xfrm>
          <a:prstGeom prst="rect">
            <a:avLst/>
          </a:prstGeom>
        </p:spPr>
        <p:txBody>
          <a:bodyPr wrap="none">
            <a:spAutoFit/>
          </a:bodyPr>
          <a:lstStyle/>
          <a:p>
            <a:pPr>
              <a:defRPr/>
            </a:pPr>
            <a:r>
              <a:rPr lang="zh-CN" altLang="en-US" sz="2500" kern="0" dirty="0">
                <a:solidFill>
                  <a:srgbClr val="607B74"/>
                </a:solidFill>
                <a:cs typeface="+mn-ea"/>
                <a:sym typeface="+mn-lt"/>
              </a:rPr>
              <a:t>蹦蹦跳跳</a:t>
            </a:r>
            <a:endParaRPr lang="zh-CN" altLang="en-US" sz="2500" dirty="0">
              <a:solidFill>
                <a:srgbClr val="607B74"/>
              </a:solidFill>
              <a:cs typeface="+mn-ea"/>
              <a:sym typeface="+mn-lt"/>
            </a:endParaRPr>
          </a:p>
        </p:txBody>
      </p:sp>
      <p:sp>
        <p:nvSpPr>
          <p:cNvPr id="17" name="矩形 16"/>
          <p:cNvSpPr/>
          <p:nvPr/>
        </p:nvSpPr>
        <p:spPr>
          <a:xfrm>
            <a:off x="6456760" y="4055349"/>
            <a:ext cx="1146468" cy="477054"/>
          </a:xfrm>
          <a:prstGeom prst="rect">
            <a:avLst/>
          </a:prstGeom>
        </p:spPr>
        <p:txBody>
          <a:bodyPr wrap="none">
            <a:spAutoFit/>
          </a:bodyPr>
          <a:lstStyle/>
          <a:p>
            <a:pPr>
              <a:defRPr/>
            </a:pPr>
            <a:r>
              <a:rPr lang="zh-CN" altLang="en-US" sz="2500" kern="0" dirty="0">
                <a:solidFill>
                  <a:srgbClr val="607B74"/>
                </a:solidFill>
                <a:cs typeface="+mn-ea"/>
                <a:sym typeface="+mn-lt"/>
              </a:rPr>
              <a:t>撒欢儿</a:t>
            </a:r>
            <a:endParaRPr lang="zh-CN" altLang="en-US" sz="2500" dirty="0">
              <a:solidFill>
                <a:srgbClr val="607B74"/>
              </a:solidFill>
              <a:cs typeface="+mn-ea"/>
              <a:sym typeface="+mn-lt"/>
            </a:endParaRPr>
          </a:p>
        </p:txBody>
      </p:sp>
      <p:sp>
        <p:nvSpPr>
          <p:cNvPr id="18" name="矩形 17"/>
          <p:cNvSpPr/>
          <p:nvPr/>
        </p:nvSpPr>
        <p:spPr>
          <a:xfrm>
            <a:off x="3557411" y="4711700"/>
            <a:ext cx="825867" cy="477054"/>
          </a:xfrm>
          <a:prstGeom prst="rect">
            <a:avLst/>
          </a:prstGeom>
        </p:spPr>
        <p:txBody>
          <a:bodyPr wrap="none">
            <a:spAutoFit/>
          </a:bodyPr>
          <a:lstStyle/>
          <a:p>
            <a:pPr>
              <a:defRPr/>
            </a:pPr>
            <a:r>
              <a:rPr lang="zh-CN" altLang="en-US" sz="2500" kern="0" dirty="0">
                <a:solidFill>
                  <a:srgbClr val="607B74"/>
                </a:solidFill>
                <a:cs typeface="+mn-ea"/>
                <a:sym typeface="+mn-lt"/>
              </a:rPr>
              <a:t>飞快</a:t>
            </a:r>
            <a:endParaRPr lang="zh-CN" altLang="en-US" sz="2500" dirty="0">
              <a:solidFill>
                <a:srgbClr val="607B74"/>
              </a:solidFill>
              <a:cs typeface="+mn-ea"/>
              <a:sym typeface="+mn-lt"/>
            </a:endParaRPr>
          </a:p>
        </p:txBody>
      </p:sp>
      <p:sp>
        <p:nvSpPr>
          <p:cNvPr id="19" name="矩形 18"/>
          <p:cNvSpPr/>
          <p:nvPr/>
        </p:nvSpPr>
        <p:spPr>
          <a:xfrm>
            <a:off x="4747339" y="4753118"/>
            <a:ext cx="825867" cy="477054"/>
          </a:xfrm>
          <a:prstGeom prst="rect">
            <a:avLst/>
          </a:prstGeom>
        </p:spPr>
        <p:txBody>
          <a:bodyPr wrap="none">
            <a:spAutoFit/>
          </a:bodyPr>
          <a:lstStyle/>
          <a:p>
            <a:pPr>
              <a:defRPr/>
            </a:pPr>
            <a:r>
              <a:rPr lang="zh-CN" altLang="en-US" sz="2500" kern="0" dirty="0">
                <a:solidFill>
                  <a:srgbClr val="607B74"/>
                </a:solidFill>
                <a:cs typeface="+mn-ea"/>
                <a:sym typeface="+mn-lt"/>
              </a:rPr>
              <a:t>奔跑</a:t>
            </a:r>
            <a:endParaRPr lang="zh-CN" altLang="en-US" sz="2500" dirty="0">
              <a:solidFill>
                <a:srgbClr val="607B74"/>
              </a:solidFill>
              <a:cs typeface="+mn-ea"/>
              <a:sym typeface="+mn-lt"/>
            </a:endParaRPr>
          </a:p>
        </p:txBody>
      </p:sp>
      <p:sp>
        <p:nvSpPr>
          <p:cNvPr id="20" name="矩形 19"/>
          <p:cNvSpPr/>
          <p:nvPr/>
        </p:nvSpPr>
        <p:spPr>
          <a:xfrm>
            <a:off x="6456760" y="4787065"/>
            <a:ext cx="825867" cy="477054"/>
          </a:xfrm>
          <a:prstGeom prst="rect">
            <a:avLst/>
          </a:prstGeom>
        </p:spPr>
        <p:txBody>
          <a:bodyPr wrap="none">
            <a:spAutoFit/>
          </a:bodyPr>
          <a:lstStyle/>
          <a:p>
            <a:pPr>
              <a:defRPr/>
            </a:pPr>
            <a:r>
              <a:rPr lang="zh-CN" altLang="en-US" sz="2500" kern="0" dirty="0">
                <a:solidFill>
                  <a:srgbClr val="607B74"/>
                </a:solidFill>
                <a:cs typeface="+mn-ea"/>
                <a:sym typeface="+mn-lt"/>
              </a:rPr>
              <a:t>神气</a:t>
            </a:r>
            <a:endParaRPr lang="zh-CN" altLang="en-US" sz="2500" dirty="0">
              <a:solidFill>
                <a:srgbClr val="607B74"/>
              </a:solidFill>
              <a:cs typeface="+mn-ea"/>
              <a:sym typeface="+mn-lt"/>
            </a:endParaRPr>
          </a:p>
        </p:txBody>
      </p:sp>
      <p:sp>
        <p:nvSpPr>
          <p:cNvPr id="21" name="矩形 20"/>
          <p:cNvSpPr/>
          <p:nvPr/>
        </p:nvSpPr>
        <p:spPr>
          <a:xfrm>
            <a:off x="7556048" y="4787065"/>
            <a:ext cx="825867" cy="477054"/>
          </a:xfrm>
          <a:prstGeom prst="rect">
            <a:avLst/>
          </a:prstGeom>
        </p:spPr>
        <p:txBody>
          <a:bodyPr wrap="none">
            <a:spAutoFit/>
          </a:bodyPr>
          <a:lstStyle/>
          <a:p>
            <a:pPr>
              <a:defRPr/>
            </a:pPr>
            <a:r>
              <a:rPr lang="zh-CN" altLang="en-US" sz="2500" kern="0" dirty="0">
                <a:solidFill>
                  <a:srgbClr val="607B74"/>
                </a:solidFill>
                <a:cs typeface="+mn-ea"/>
                <a:sym typeface="+mn-lt"/>
              </a:rPr>
              <a:t>挥鞭</a:t>
            </a:r>
            <a:endParaRPr lang="zh-CN" altLang="en-US" sz="2500" dirty="0">
              <a:solidFill>
                <a:srgbClr val="607B74"/>
              </a:solidFill>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fill="hold"/>
                                        <p:tgtEl>
                                          <p:spTgt spid="7"/>
                                        </p:tgtEl>
                                        <p:attrNameLst>
                                          <p:attrName>ppt_x</p:attrName>
                                        </p:attrNameLst>
                                      </p:cBhvr>
                                      <p:tavLst>
                                        <p:tav tm="0">
                                          <p:val>
                                            <p:strVal val="#ppt_x"/>
                                          </p:val>
                                        </p:tav>
                                        <p:tav tm="100000">
                                          <p:val>
                                            <p:strVal val="#ppt_x"/>
                                          </p:val>
                                        </p:tav>
                                      </p:tavLst>
                                    </p:anim>
                                    <p:anim calcmode="lin" valueType="num">
                                      <p:cBhvr additive="base">
                                        <p:cTn id="13"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ppt_x"/>
                                          </p:val>
                                        </p:tav>
                                        <p:tav tm="100000">
                                          <p:val>
                                            <p:strVal val="#ppt_x"/>
                                          </p:val>
                                        </p:tav>
                                      </p:tavLst>
                                    </p:anim>
                                    <p:anim calcmode="lin" valueType="num">
                                      <p:cBhvr additive="base">
                                        <p:cTn id="19"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fade">
                                      <p:cBhvr>
                                        <p:cTn id="24" dur="1000"/>
                                        <p:tgtEl>
                                          <p:spTgt spid="10"/>
                                        </p:tgtEl>
                                      </p:cBhvr>
                                    </p:animEffect>
                                    <p:anim calcmode="lin" valueType="num">
                                      <p:cBhvr>
                                        <p:cTn id="25" dur="1000" fill="hold"/>
                                        <p:tgtEl>
                                          <p:spTgt spid="10"/>
                                        </p:tgtEl>
                                        <p:attrNameLst>
                                          <p:attrName>ppt_x</p:attrName>
                                        </p:attrNameLst>
                                      </p:cBhvr>
                                      <p:tavLst>
                                        <p:tav tm="0">
                                          <p:val>
                                            <p:strVal val="#ppt_x"/>
                                          </p:val>
                                        </p:tav>
                                        <p:tav tm="100000">
                                          <p:val>
                                            <p:strVal val="#ppt_x"/>
                                          </p:val>
                                        </p:tav>
                                      </p:tavLst>
                                    </p:anim>
                                    <p:anim calcmode="lin" valueType="num">
                                      <p:cBhvr>
                                        <p:cTn id="2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3"/>
                                        </p:tgtEl>
                                        <p:attrNameLst>
                                          <p:attrName>style.visibility</p:attrName>
                                        </p:attrNameLst>
                                      </p:cBhvr>
                                      <p:to>
                                        <p:strVal val="visible"/>
                                      </p:to>
                                    </p:set>
                                    <p:anim calcmode="lin" valueType="num">
                                      <p:cBhvr additive="base">
                                        <p:cTn id="31" dur="500" fill="hold"/>
                                        <p:tgtEl>
                                          <p:spTgt spid="13"/>
                                        </p:tgtEl>
                                        <p:attrNameLst>
                                          <p:attrName>ppt_x</p:attrName>
                                        </p:attrNameLst>
                                      </p:cBhvr>
                                      <p:tavLst>
                                        <p:tav tm="0">
                                          <p:val>
                                            <p:strVal val="#ppt_x"/>
                                          </p:val>
                                        </p:tav>
                                        <p:tav tm="100000">
                                          <p:val>
                                            <p:strVal val="#ppt_x"/>
                                          </p:val>
                                        </p:tav>
                                      </p:tavLst>
                                    </p:anim>
                                    <p:anim calcmode="lin" valueType="num">
                                      <p:cBhvr additive="base">
                                        <p:cTn id="32"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53" presetClass="entr" presetSubtype="16" fill="hold" grpId="0" nodeType="click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p:cTn id="37" dur="500" fill="hold"/>
                                        <p:tgtEl>
                                          <p:spTgt spid="14"/>
                                        </p:tgtEl>
                                        <p:attrNameLst>
                                          <p:attrName>ppt_w</p:attrName>
                                        </p:attrNameLst>
                                      </p:cBhvr>
                                      <p:tavLst>
                                        <p:tav tm="0">
                                          <p:val>
                                            <p:fltVal val="0"/>
                                          </p:val>
                                        </p:tav>
                                        <p:tav tm="100000">
                                          <p:val>
                                            <p:strVal val="#ppt_w"/>
                                          </p:val>
                                        </p:tav>
                                      </p:tavLst>
                                    </p:anim>
                                    <p:anim calcmode="lin" valueType="num">
                                      <p:cBhvr>
                                        <p:cTn id="38" dur="500" fill="hold"/>
                                        <p:tgtEl>
                                          <p:spTgt spid="14"/>
                                        </p:tgtEl>
                                        <p:attrNameLst>
                                          <p:attrName>ppt_h</p:attrName>
                                        </p:attrNameLst>
                                      </p:cBhvr>
                                      <p:tavLst>
                                        <p:tav tm="0">
                                          <p:val>
                                            <p:fltVal val="0"/>
                                          </p:val>
                                        </p:tav>
                                        <p:tav tm="100000">
                                          <p:val>
                                            <p:strVal val="#ppt_h"/>
                                          </p:val>
                                        </p:tav>
                                      </p:tavLst>
                                    </p:anim>
                                    <p:animEffect transition="in" filter="fade">
                                      <p:cBhvr>
                                        <p:cTn id="39" dur="500"/>
                                        <p:tgtEl>
                                          <p:spTgt spid="14"/>
                                        </p:tgtEl>
                                      </p:cBhvr>
                                    </p:animEffect>
                                  </p:childTnLst>
                                </p:cTn>
                              </p:par>
                            </p:childTnLst>
                          </p:cTn>
                        </p:par>
                      </p:childTnLst>
                    </p:cTn>
                  </p:par>
                  <p:par>
                    <p:cTn id="40" fill="hold">
                      <p:stCondLst>
                        <p:cond delay="indefinite"/>
                      </p:stCondLst>
                      <p:childTnLst>
                        <p:par>
                          <p:cTn id="41" fill="hold">
                            <p:stCondLst>
                              <p:cond delay="0"/>
                            </p:stCondLst>
                            <p:childTnLst>
                              <p:par>
                                <p:cTn id="42" presetID="42" presetClass="entr" presetSubtype="0" fill="hold" grpId="0" nodeType="clickEffect">
                                  <p:stCondLst>
                                    <p:cond delay="0"/>
                                  </p:stCondLst>
                                  <p:childTnLst>
                                    <p:set>
                                      <p:cBhvr>
                                        <p:cTn id="43" dur="1" fill="hold">
                                          <p:stCondLst>
                                            <p:cond delay="0"/>
                                          </p:stCondLst>
                                        </p:cTn>
                                        <p:tgtEl>
                                          <p:spTgt spid="15"/>
                                        </p:tgtEl>
                                        <p:attrNameLst>
                                          <p:attrName>style.visibility</p:attrName>
                                        </p:attrNameLst>
                                      </p:cBhvr>
                                      <p:to>
                                        <p:strVal val="visible"/>
                                      </p:to>
                                    </p:set>
                                    <p:animEffect transition="in" filter="fade">
                                      <p:cBhvr>
                                        <p:cTn id="44" dur="1000"/>
                                        <p:tgtEl>
                                          <p:spTgt spid="15"/>
                                        </p:tgtEl>
                                      </p:cBhvr>
                                    </p:animEffect>
                                    <p:anim calcmode="lin" valueType="num">
                                      <p:cBhvr>
                                        <p:cTn id="45" dur="1000" fill="hold"/>
                                        <p:tgtEl>
                                          <p:spTgt spid="15"/>
                                        </p:tgtEl>
                                        <p:attrNameLst>
                                          <p:attrName>ppt_x</p:attrName>
                                        </p:attrNameLst>
                                      </p:cBhvr>
                                      <p:tavLst>
                                        <p:tav tm="0">
                                          <p:val>
                                            <p:strVal val="#ppt_x"/>
                                          </p:val>
                                        </p:tav>
                                        <p:tav tm="100000">
                                          <p:val>
                                            <p:strVal val="#ppt_x"/>
                                          </p:val>
                                        </p:tav>
                                      </p:tavLst>
                                    </p:anim>
                                    <p:anim calcmode="lin" valueType="num">
                                      <p:cBhvr>
                                        <p:cTn id="46"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6" presetClass="entr" presetSubtype="0" fill="hold" grpId="0" nodeType="clickEffect">
                                  <p:stCondLst>
                                    <p:cond delay="0"/>
                                  </p:stCondLst>
                                  <p:childTnLst>
                                    <p:set>
                                      <p:cBhvr>
                                        <p:cTn id="50" dur="1" fill="hold">
                                          <p:stCondLst>
                                            <p:cond delay="0"/>
                                          </p:stCondLst>
                                        </p:cTn>
                                        <p:tgtEl>
                                          <p:spTgt spid="16"/>
                                        </p:tgtEl>
                                        <p:attrNameLst>
                                          <p:attrName>style.visibility</p:attrName>
                                        </p:attrNameLst>
                                      </p:cBhvr>
                                      <p:to>
                                        <p:strVal val="visible"/>
                                      </p:to>
                                    </p:set>
                                    <p:animEffect transition="in" filter="wipe(down)">
                                      <p:cBhvr>
                                        <p:cTn id="51" dur="580">
                                          <p:stCondLst>
                                            <p:cond delay="0"/>
                                          </p:stCondLst>
                                        </p:cTn>
                                        <p:tgtEl>
                                          <p:spTgt spid="16"/>
                                        </p:tgtEl>
                                      </p:cBhvr>
                                    </p:animEffect>
                                    <p:anim calcmode="lin" valueType="num">
                                      <p:cBhvr>
                                        <p:cTn id="52" dur="1822" tmFilter="0,0; 0.14,0.36; 0.43,0.73; 0.71,0.91; 1.0,1.0">
                                          <p:stCondLst>
                                            <p:cond delay="0"/>
                                          </p:stCondLst>
                                        </p:cTn>
                                        <p:tgtEl>
                                          <p:spTgt spid="16"/>
                                        </p:tgtEl>
                                        <p:attrNameLst>
                                          <p:attrName>ppt_x</p:attrName>
                                        </p:attrNameLst>
                                      </p:cBhvr>
                                      <p:tavLst>
                                        <p:tav tm="0">
                                          <p:val>
                                            <p:strVal val="#ppt_x-0.25"/>
                                          </p:val>
                                        </p:tav>
                                        <p:tav tm="100000">
                                          <p:val>
                                            <p:strVal val="#ppt_x"/>
                                          </p:val>
                                        </p:tav>
                                      </p:tavLst>
                                    </p:anim>
                                    <p:anim calcmode="lin" valueType="num">
                                      <p:cBhvr>
                                        <p:cTn id="53" dur="664" tmFilter="0.0,0.0; 0.25,0.07; 0.50,0.2; 0.75,0.467; 1.0,1.0">
                                          <p:stCondLst>
                                            <p:cond delay="0"/>
                                          </p:stCondLst>
                                        </p:cTn>
                                        <p:tgtEl>
                                          <p:spTgt spid="16"/>
                                        </p:tgtEl>
                                        <p:attrNameLst>
                                          <p:attrName>ppt_y</p:attrName>
                                        </p:attrNameLst>
                                      </p:cBhvr>
                                      <p:tavLst>
                                        <p:tav tm="0" fmla="#ppt_y-sin(pi*$)/3">
                                          <p:val>
                                            <p:fltVal val="0.5"/>
                                          </p:val>
                                        </p:tav>
                                        <p:tav tm="100000">
                                          <p:val>
                                            <p:fltVal val="1"/>
                                          </p:val>
                                        </p:tav>
                                      </p:tavLst>
                                    </p:anim>
                                    <p:anim calcmode="lin" valueType="num">
                                      <p:cBhvr>
                                        <p:cTn id="54" dur="664" tmFilter="0, 0; 0.125,0.2665; 0.25,0.4; 0.375,0.465; 0.5,0.5;  0.625,0.535; 0.75,0.6; 0.875,0.7335; 1,1">
                                          <p:stCondLst>
                                            <p:cond delay="664"/>
                                          </p:stCondLst>
                                        </p:cTn>
                                        <p:tgtEl>
                                          <p:spTgt spid="16"/>
                                        </p:tgtEl>
                                        <p:attrNameLst>
                                          <p:attrName>ppt_y</p:attrName>
                                        </p:attrNameLst>
                                      </p:cBhvr>
                                      <p:tavLst>
                                        <p:tav tm="0" fmla="#ppt_y-sin(pi*$)/9">
                                          <p:val>
                                            <p:fltVal val="0"/>
                                          </p:val>
                                        </p:tav>
                                        <p:tav tm="100000">
                                          <p:val>
                                            <p:fltVal val="1"/>
                                          </p:val>
                                        </p:tav>
                                      </p:tavLst>
                                    </p:anim>
                                    <p:anim calcmode="lin" valueType="num">
                                      <p:cBhvr>
                                        <p:cTn id="55" dur="332" tmFilter="0, 0; 0.125,0.2665; 0.25,0.4; 0.375,0.465; 0.5,0.5;  0.625,0.535; 0.75,0.6; 0.875,0.7335; 1,1">
                                          <p:stCondLst>
                                            <p:cond delay="1324"/>
                                          </p:stCondLst>
                                        </p:cTn>
                                        <p:tgtEl>
                                          <p:spTgt spid="16"/>
                                        </p:tgtEl>
                                        <p:attrNameLst>
                                          <p:attrName>ppt_y</p:attrName>
                                        </p:attrNameLst>
                                      </p:cBhvr>
                                      <p:tavLst>
                                        <p:tav tm="0" fmla="#ppt_y-sin(pi*$)/27">
                                          <p:val>
                                            <p:fltVal val="0"/>
                                          </p:val>
                                        </p:tav>
                                        <p:tav tm="100000">
                                          <p:val>
                                            <p:fltVal val="1"/>
                                          </p:val>
                                        </p:tav>
                                      </p:tavLst>
                                    </p:anim>
                                    <p:anim calcmode="lin" valueType="num">
                                      <p:cBhvr>
                                        <p:cTn id="56" dur="164" tmFilter="0, 0; 0.125,0.2665; 0.25,0.4; 0.375,0.465; 0.5,0.5;  0.625,0.535; 0.75,0.6; 0.875,0.7335; 1,1">
                                          <p:stCondLst>
                                            <p:cond delay="1656"/>
                                          </p:stCondLst>
                                        </p:cTn>
                                        <p:tgtEl>
                                          <p:spTgt spid="16"/>
                                        </p:tgtEl>
                                        <p:attrNameLst>
                                          <p:attrName>ppt_y</p:attrName>
                                        </p:attrNameLst>
                                      </p:cBhvr>
                                      <p:tavLst>
                                        <p:tav tm="0" fmla="#ppt_y-sin(pi*$)/81">
                                          <p:val>
                                            <p:fltVal val="0"/>
                                          </p:val>
                                        </p:tav>
                                        <p:tav tm="100000">
                                          <p:val>
                                            <p:fltVal val="1"/>
                                          </p:val>
                                        </p:tav>
                                      </p:tavLst>
                                    </p:anim>
                                    <p:animScale>
                                      <p:cBhvr>
                                        <p:cTn id="57" dur="26">
                                          <p:stCondLst>
                                            <p:cond delay="650"/>
                                          </p:stCondLst>
                                        </p:cTn>
                                        <p:tgtEl>
                                          <p:spTgt spid="16"/>
                                        </p:tgtEl>
                                      </p:cBhvr>
                                      <p:to x="100000" y="60000"/>
                                    </p:animScale>
                                    <p:animScale>
                                      <p:cBhvr>
                                        <p:cTn id="58" dur="166" decel="50000">
                                          <p:stCondLst>
                                            <p:cond delay="676"/>
                                          </p:stCondLst>
                                        </p:cTn>
                                        <p:tgtEl>
                                          <p:spTgt spid="16"/>
                                        </p:tgtEl>
                                      </p:cBhvr>
                                      <p:to x="100000" y="100000"/>
                                    </p:animScale>
                                    <p:animScale>
                                      <p:cBhvr>
                                        <p:cTn id="59" dur="26">
                                          <p:stCondLst>
                                            <p:cond delay="1312"/>
                                          </p:stCondLst>
                                        </p:cTn>
                                        <p:tgtEl>
                                          <p:spTgt spid="16"/>
                                        </p:tgtEl>
                                      </p:cBhvr>
                                      <p:to x="100000" y="80000"/>
                                    </p:animScale>
                                    <p:animScale>
                                      <p:cBhvr>
                                        <p:cTn id="60" dur="166" decel="50000">
                                          <p:stCondLst>
                                            <p:cond delay="1338"/>
                                          </p:stCondLst>
                                        </p:cTn>
                                        <p:tgtEl>
                                          <p:spTgt spid="16"/>
                                        </p:tgtEl>
                                      </p:cBhvr>
                                      <p:to x="100000" y="100000"/>
                                    </p:animScale>
                                    <p:animScale>
                                      <p:cBhvr>
                                        <p:cTn id="61" dur="26">
                                          <p:stCondLst>
                                            <p:cond delay="1642"/>
                                          </p:stCondLst>
                                        </p:cTn>
                                        <p:tgtEl>
                                          <p:spTgt spid="16"/>
                                        </p:tgtEl>
                                      </p:cBhvr>
                                      <p:to x="100000" y="90000"/>
                                    </p:animScale>
                                    <p:animScale>
                                      <p:cBhvr>
                                        <p:cTn id="62" dur="166" decel="50000">
                                          <p:stCondLst>
                                            <p:cond delay="1668"/>
                                          </p:stCondLst>
                                        </p:cTn>
                                        <p:tgtEl>
                                          <p:spTgt spid="16"/>
                                        </p:tgtEl>
                                      </p:cBhvr>
                                      <p:to x="100000" y="100000"/>
                                    </p:animScale>
                                    <p:animScale>
                                      <p:cBhvr>
                                        <p:cTn id="63" dur="26">
                                          <p:stCondLst>
                                            <p:cond delay="1808"/>
                                          </p:stCondLst>
                                        </p:cTn>
                                        <p:tgtEl>
                                          <p:spTgt spid="16"/>
                                        </p:tgtEl>
                                      </p:cBhvr>
                                      <p:to x="100000" y="95000"/>
                                    </p:animScale>
                                    <p:animScale>
                                      <p:cBhvr>
                                        <p:cTn id="64" dur="166" decel="50000">
                                          <p:stCondLst>
                                            <p:cond delay="1834"/>
                                          </p:stCondLst>
                                        </p:cTn>
                                        <p:tgtEl>
                                          <p:spTgt spid="16"/>
                                        </p:tgtEl>
                                      </p:cBhvr>
                                      <p:to x="100000" y="100000"/>
                                    </p:animScale>
                                  </p:childTnLst>
                                </p:cTn>
                              </p:par>
                            </p:childTnLst>
                          </p:cTn>
                        </p:par>
                      </p:childTnLst>
                    </p:cTn>
                  </p:par>
                  <p:par>
                    <p:cTn id="65" fill="hold">
                      <p:stCondLst>
                        <p:cond delay="indefinite"/>
                      </p:stCondLst>
                      <p:childTnLst>
                        <p:par>
                          <p:cTn id="66" fill="hold">
                            <p:stCondLst>
                              <p:cond delay="0"/>
                            </p:stCondLst>
                            <p:childTnLst>
                              <p:par>
                                <p:cTn id="67" presetID="53" presetClass="entr" presetSubtype="16" fill="hold" grpId="0" nodeType="clickEffect">
                                  <p:stCondLst>
                                    <p:cond delay="0"/>
                                  </p:stCondLst>
                                  <p:childTnLst>
                                    <p:set>
                                      <p:cBhvr>
                                        <p:cTn id="68" dur="1" fill="hold">
                                          <p:stCondLst>
                                            <p:cond delay="0"/>
                                          </p:stCondLst>
                                        </p:cTn>
                                        <p:tgtEl>
                                          <p:spTgt spid="17"/>
                                        </p:tgtEl>
                                        <p:attrNameLst>
                                          <p:attrName>style.visibility</p:attrName>
                                        </p:attrNameLst>
                                      </p:cBhvr>
                                      <p:to>
                                        <p:strVal val="visible"/>
                                      </p:to>
                                    </p:set>
                                    <p:anim calcmode="lin" valueType="num">
                                      <p:cBhvr>
                                        <p:cTn id="69" dur="500" fill="hold"/>
                                        <p:tgtEl>
                                          <p:spTgt spid="17"/>
                                        </p:tgtEl>
                                        <p:attrNameLst>
                                          <p:attrName>ppt_w</p:attrName>
                                        </p:attrNameLst>
                                      </p:cBhvr>
                                      <p:tavLst>
                                        <p:tav tm="0">
                                          <p:val>
                                            <p:fltVal val="0"/>
                                          </p:val>
                                        </p:tav>
                                        <p:tav tm="100000">
                                          <p:val>
                                            <p:strVal val="#ppt_w"/>
                                          </p:val>
                                        </p:tav>
                                      </p:tavLst>
                                    </p:anim>
                                    <p:anim calcmode="lin" valueType="num">
                                      <p:cBhvr>
                                        <p:cTn id="70" dur="500" fill="hold"/>
                                        <p:tgtEl>
                                          <p:spTgt spid="17"/>
                                        </p:tgtEl>
                                        <p:attrNameLst>
                                          <p:attrName>ppt_h</p:attrName>
                                        </p:attrNameLst>
                                      </p:cBhvr>
                                      <p:tavLst>
                                        <p:tav tm="0">
                                          <p:val>
                                            <p:fltVal val="0"/>
                                          </p:val>
                                        </p:tav>
                                        <p:tav tm="100000">
                                          <p:val>
                                            <p:strVal val="#ppt_h"/>
                                          </p:val>
                                        </p:tav>
                                      </p:tavLst>
                                    </p:anim>
                                    <p:animEffect transition="in" filter="fade">
                                      <p:cBhvr>
                                        <p:cTn id="71" dur="500"/>
                                        <p:tgtEl>
                                          <p:spTgt spid="17"/>
                                        </p:tgtEl>
                                      </p:cBhvr>
                                    </p:animEffect>
                                  </p:childTnLst>
                                </p:cTn>
                              </p:par>
                            </p:childTnLst>
                          </p:cTn>
                        </p:par>
                      </p:childTnLst>
                    </p:cTn>
                  </p:par>
                  <p:par>
                    <p:cTn id="72" fill="hold">
                      <p:stCondLst>
                        <p:cond delay="indefinite"/>
                      </p:stCondLst>
                      <p:childTnLst>
                        <p:par>
                          <p:cTn id="73" fill="hold">
                            <p:stCondLst>
                              <p:cond delay="0"/>
                            </p:stCondLst>
                            <p:childTnLst>
                              <p:par>
                                <p:cTn id="74" presetID="2" presetClass="entr" presetSubtype="4" fill="hold" grpId="0" nodeType="clickEffect">
                                  <p:stCondLst>
                                    <p:cond delay="0"/>
                                  </p:stCondLst>
                                  <p:childTnLst>
                                    <p:set>
                                      <p:cBhvr>
                                        <p:cTn id="75" dur="1" fill="hold">
                                          <p:stCondLst>
                                            <p:cond delay="0"/>
                                          </p:stCondLst>
                                        </p:cTn>
                                        <p:tgtEl>
                                          <p:spTgt spid="18"/>
                                        </p:tgtEl>
                                        <p:attrNameLst>
                                          <p:attrName>style.visibility</p:attrName>
                                        </p:attrNameLst>
                                      </p:cBhvr>
                                      <p:to>
                                        <p:strVal val="visible"/>
                                      </p:to>
                                    </p:set>
                                    <p:anim calcmode="lin" valueType="num">
                                      <p:cBhvr additive="base">
                                        <p:cTn id="76" dur="500" fill="hold"/>
                                        <p:tgtEl>
                                          <p:spTgt spid="18"/>
                                        </p:tgtEl>
                                        <p:attrNameLst>
                                          <p:attrName>ppt_x</p:attrName>
                                        </p:attrNameLst>
                                      </p:cBhvr>
                                      <p:tavLst>
                                        <p:tav tm="0">
                                          <p:val>
                                            <p:strVal val="#ppt_x"/>
                                          </p:val>
                                        </p:tav>
                                        <p:tav tm="100000">
                                          <p:val>
                                            <p:strVal val="#ppt_x"/>
                                          </p:val>
                                        </p:tav>
                                      </p:tavLst>
                                    </p:anim>
                                    <p:anim calcmode="lin" valueType="num">
                                      <p:cBhvr additive="base">
                                        <p:cTn id="77"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78" fill="hold">
                      <p:stCondLst>
                        <p:cond delay="indefinite"/>
                      </p:stCondLst>
                      <p:childTnLst>
                        <p:par>
                          <p:cTn id="79" fill="hold">
                            <p:stCondLst>
                              <p:cond delay="0"/>
                            </p:stCondLst>
                            <p:childTnLst>
                              <p:par>
                                <p:cTn id="80" presetID="10" presetClass="entr" presetSubtype="0" fill="hold" grpId="0" nodeType="clickEffect">
                                  <p:stCondLst>
                                    <p:cond delay="0"/>
                                  </p:stCondLst>
                                  <p:childTnLst>
                                    <p:set>
                                      <p:cBhvr>
                                        <p:cTn id="81" dur="1" fill="hold">
                                          <p:stCondLst>
                                            <p:cond delay="0"/>
                                          </p:stCondLst>
                                        </p:cTn>
                                        <p:tgtEl>
                                          <p:spTgt spid="19"/>
                                        </p:tgtEl>
                                        <p:attrNameLst>
                                          <p:attrName>style.visibility</p:attrName>
                                        </p:attrNameLst>
                                      </p:cBhvr>
                                      <p:to>
                                        <p:strVal val="visible"/>
                                      </p:to>
                                    </p:set>
                                    <p:animEffect transition="in" filter="fade">
                                      <p:cBhvr>
                                        <p:cTn id="82" dur="500"/>
                                        <p:tgtEl>
                                          <p:spTgt spid="19"/>
                                        </p:tgtEl>
                                      </p:cBhvr>
                                    </p:animEffect>
                                  </p:childTnLst>
                                </p:cTn>
                              </p:par>
                            </p:childTnLst>
                          </p:cTn>
                        </p:par>
                      </p:childTnLst>
                    </p:cTn>
                  </p:par>
                  <p:par>
                    <p:cTn id="83" fill="hold">
                      <p:stCondLst>
                        <p:cond delay="indefinite"/>
                      </p:stCondLst>
                      <p:childTnLst>
                        <p:par>
                          <p:cTn id="84" fill="hold">
                            <p:stCondLst>
                              <p:cond delay="0"/>
                            </p:stCondLst>
                            <p:childTnLst>
                              <p:par>
                                <p:cTn id="85" presetID="14" presetClass="entr" presetSubtype="10" fill="hold" grpId="0" nodeType="clickEffect">
                                  <p:stCondLst>
                                    <p:cond delay="0"/>
                                  </p:stCondLst>
                                  <p:childTnLst>
                                    <p:set>
                                      <p:cBhvr>
                                        <p:cTn id="86" dur="1" fill="hold">
                                          <p:stCondLst>
                                            <p:cond delay="0"/>
                                          </p:stCondLst>
                                        </p:cTn>
                                        <p:tgtEl>
                                          <p:spTgt spid="20"/>
                                        </p:tgtEl>
                                        <p:attrNameLst>
                                          <p:attrName>style.visibility</p:attrName>
                                        </p:attrNameLst>
                                      </p:cBhvr>
                                      <p:to>
                                        <p:strVal val="visible"/>
                                      </p:to>
                                    </p:set>
                                    <p:animEffect transition="in" filter="randombar(horizontal)">
                                      <p:cBhvr>
                                        <p:cTn id="87" dur="500"/>
                                        <p:tgtEl>
                                          <p:spTgt spid="20"/>
                                        </p:tgtEl>
                                      </p:cBhvr>
                                    </p:animEffect>
                                  </p:childTnLst>
                                </p:cTn>
                              </p:par>
                            </p:childTnLst>
                          </p:cTn>
                        </p:par>
                      </p:childTnLst>
                    </p:cTn>
                  </p:par>
                  <p:par>
                    <p:cTn id="88" fill="hold">
                      <p:stCondLst>
                        <p:cond delay="indefinite"/>
                      </p:stCondLst>
                      <p:childTnLst>
                        <p:par>
                          <p:cTn id="89" fill="hold">
                            <p:stCondLst>
                              <p:cond delay="0"/>
                            </p:stCondLst>
                            <p:childTnLst>
                              <p:par>
                                <p:cTn id="90" presetID="22" presetClass="entr" presetSubtype="4" fill="hold" grpId="0" nodeType="clickEffect">
                                  <p:stCondLst>
                                    <p:cond delay="0"/>
                                  </p:stCondLst>
                                  <p:childTnLst>
                                    <p:set>
                                      <p:cBhvr>
                                        <p:cTn id="91" dur="1" fill="hold">
                                          <p:stCondLst>
                                            <p:cond delay="0"/>
                                          </p:stCondLst>
                                        </p:cTn>
                                        <p:tgtEl>
                                          <p:spTgt spid="21"/>
                                        </p:tgtEl>
                                        <p:attrNameLst>
                                          <p:attrName>style.visibility</p:attrName>
                                        </p:attrNameLst>
                                      </p:cBhvr>
                                      <p:to>
                                        <p:strVal val="visible"/>
                                      </p:to>
                                    </p:set>
                                    <p:animEffect transition="in" filter="wipe(down)">
                                      <p:cBhvr>
                                        <p:cTn id="92"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P spid="10" grpId="0"/>
      <p:bldP spid="13" grpId="0"/>
      <p:bldP spid="14" grpId="0"/>
      <p:bldP spid="15" grpId="0"/>
      <p:bldP spid="16" grpId="0"/>
      <p:bldP spid="17" grpId="0"/>
      <p:bldP spid="18" grpId="0"/>
      <p:bldP spid="19" grpId="0"/>
      <p:bldP spid="20" grpId="0"/>
      <p:bldP spid="21"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0" y="115486"/>
            <a:ext cx="12190413" cy="723617"/>
            <a:chOff x="0" y="652696"/>
            <a:chExt cx="12190413" cy="723617"/>
          </a:xfrm>
        </p:grpSpPr>
        <p:sp>
          <p:nvSpPr>
            <p:cNvPr id="11" name="矩形 10"/>
            <p:cNvSpPr/>
            <p:nvPr/>
          </p:nvSpPr>
          <p:spPr>
            <a:xfrm flipV="1">
              <a:off x="0" y="1330594"/>
              <a:ext cx="12190413" cy="45719"/>
            </a:xfrm>
            <a:prstGeom prst="rect">
              <a:avLst/>
            </a:prstGeom>
            <a:solidFill>
              <a:srgbClr val="607B7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TextBox 8"/>
            <p:cNvSpPr txBox="1">
              <a:spLocks noChangeArrowheads="1"/>
            </p:cNvSpPr>
            <p:nvPr/>
          </p:nvSpPr>
          <p:spPr bwMode="auto">
            <a:xfrm>
              <a:off x="4467544" y="652696"/>
              <a:ext cx="3255323"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600" b="1" spc="600" smtClean="0">
                  <a:solidFill>
                    <a:srgbClr val="607B74"/>
                  </a:solidFill>
                  <a:latin typeface="黑体" panose="02010609060101010101" pitchFamily="49" charset="-122"/>
                  <a:ea typeface="黑体" panose="02010609060101010101" pitchFamily="49" charset="-122"/>
                  <a:sym typeface="Arial" panose="020B0604020202020204" pitchFamily="34" charset="0"/>
                </a:rPr>
                <a:t>课文总结</a:t>
              </a:r>
              <a:endParaRPr lang="zh-CN" altLang="en-US" sz="3600" b="1" spc="600" dirty="0">
                <a:solidFill>
                  <a:srgbClr val="607B74"/>
                </a:solidFill>
                <a:latin typeface="黑体" panose="02010609060101010101" pitchFamily="49" charset="-122"/>
                <a:ea typeface="黑体" panose="02010609060101010101" pitchFamily="49" charset="-122"/>
                <a:sym typeface="Arial" panose="020B0604020202020204" pitchFamily="34" charset="0"/>
              </a:endParaRPr>
            </a:p>
          </p:txBody>
        </p:sp>
      </p:grpSp>
      <p:sp>
        <p:nvSpPr>
          <p:cNvPr id="5" name="Rectangle 4"/>
          <p:cNvSpPr txBox="1">
            <a:spLocks noChangeArrowheads="1"/>
          </p:cNvSpPr>
          <p:nvPr/>
        </p:nvSpPr>
        <p:spPr>
          <a:xfrm>
            <a:off x="2172244" y="1408113"/>
            <a:ext cx="8686800" cy="1036638"/>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zh-CN" altLang="en-US" sz="3000" dirty="0">
                <a:solidFill>
                  <a:srgbClr val="607B74"/>
                </a:solidFill>
                <a:latin typeface="+mn-lt"/>
                <a:ea typeface="+mn-ea"/>
                <a:cs typeface="+mn-ea"/>
                <a:sym typeface="+mn-lt"/>
              </a:rPr>
              <a:t>草原不仅美丽，还是个欢腾的世界。</a:t>
            </a:r>
          </a:p>
        </p:txBody>
      </p:sp>
      <p:sp>
        <p:nvSpPr>
          <p:cNvPr id="6" name="Rectangle 5"/>
          <p:cNvSpPr txBox="1">
            <a:spLocks noChangeArrowheads="1"/>
          </p:cNvSpPr>
          <p:nvPr/>
        </p:nvSpPr>
        <p:spPr>
          <a:xfrm>
            <a:off x="2248444" y="2398713"/>
            <a:ext cx="8077200" cy="388620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25000"/>
              </a:lnSpc>
              <a:buFontTx/>
              <a:buNone/>
            </a:pPr>
            <a:r>
              <a:rPr lang="en-US" altLang="zh-CN" sz="3000" dirty="0">
                <a:solidFill>
                  <a:srgbClr val="607B74"/>
                </a:solidFill>
                <a:cs typeface="+mn-ea"/>
                <a:sym typeface="+mn-lt"/>
              </a:rPr>
              <a:t>     </a:t>
            </a:r>
            <a:r>
              <a:rPr lang="zh-CN" altLang="en-US" sz="3000" dirty="0">
                <a:solidFill>
                  <a:srgbClr val="607B74"/>
                </a:solidFill>
                <a:cs typeface="+mn-ea"/>
                <a:sym typeface="+mn-lt"/>
              </a:rPr>
              <a:t>这一自然段只有一句话，前半句是用来承上，下半句用以启下，具有上下文间过度的作用，这样的段落叫做过渡段。</a:t>
            </a:r>
          </a:p>
        </p:txBody>
      </p:sp>
    </p:spTree>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47" presetClass="entr" presetSubtype="0" fill="hold" grpId="0"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Effect transition="in" filter="fade">
                                      <p:cBhvr>
                                        <p:cTn id="12" dur="1000"/>
                                        <p:tgtEl>
                                          <p:spTgt spid="6">
                                            <p:txEl>
                                              <p:pRg st="0" end="0"/>
                                            </p:txEl>
                                          </p:spTgt>
                                        </p:tgtEl>
                                      </p:cBhvr>
                                    </p:animEffect>
                                    <p:anim calcmode="lin" valueType="num">
                                      <p:cBhvr>
                                        <p:cTn id="13"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0" y="115486"/>
            <a:ext cx="12190413" cy="723617"/>
            <a:chOff x="0" y="652696"/>
            <a:chExt cx="12190413" cy="723617"/>
          </a:xfrm>
        </p:grpSpPr>
        <p:sp>
          <p:nvSpPr>
            <p:cNvPr id="11" name="矩形 10"/>
            <p:cNvSpPr/>
            <p:nvPr/>
          </p:nvSpPr>
          <p:spPr>
            <a:xfrm flipV="1">
              <a:off x="0" y="1330594"/>
              <a:ext cx="12190413" cy="45719"/>
            </a:xfrm>
            <a:prstGeom prst="rect">
              <a:avLst/>
            </a:prstGeom>
            <a:solidFill>
              <a:srgbClr val="607B7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TextBox 8"/>
            <p:cNvSpPr txBox="1">
              <a:spLocks noChangeArrowheads="1"/>
            </p:cNvSpPr>
            <p:nvPr/>
          </p:nvSpPr>
          <p:spPr bwMode="auto">
            <a:xfrm>
              <a:off x="4467544" y="652696"/>
              <a:ext cx="3255323"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600" b="1" spc="600" smtClean="0">
                  <a:solidFill>
                    <a:srgbClr val="607B74"/>
                  </a:solidFill>
                  <a:latin typeface="黑体" panose="02010609060101010101" pitchFamily="49" charset="-122"/>
                  <a:ea typeface="黑体" panose="02010609060101010101" pitchFamily="49" charset="-122"/>
                  <a:sym typeface="Arial" panose="020B0604020202020204" pitchFamily="34" charset="0"/>
                </a:rPr>
                <a:t>课文总结</a:t>
              </a:r>
              <a:endParaRPr lang="zh-CN" altLang="en-US" sz="3600" b="1" spc="600" dirty="0">
                <a:solidFill>
                  <a:srgbClr val="607B74"/>
                </a:solidFill>
                <a:latin typeface="黑体" panose="02010609060101010101" pitchFamily="49" charset="-122"/>
                <a:ea typeface="黑体" panose="02010609060101010101" pitchFamily="49" charset="-122"/>
                <a:sym typeface="Arial" panose="020B0604020202020204" pitchFamily="34" charset="0"/>
              </a:endParaRPr>
            </a:p>
          </p:txBody>
        </p:sp>
      </p:grpSp>
      <p:sp>
        <p:nvSpPr>
          <p:cNvPr id="5" name="Rectangle 3"/>
          <p:cNvSpPr txBox="1">
            <a:spLocks noChangeArrowheads="1"/>
          </p:cNvSpPr>
          <p:nvPr/>
        </p:nvSpPr>
        <p:spPr>
          <a:xfrm>
            <a:off x="2082800" y="2194718"/>
            <a:ext cx="8229600" cy="4525963"/>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buFontTx/>
              <a:buNone/>
            </a:pPr>
            <a:r>
              <a:rPr lang="en-US" altLang="zh-CN" sz="3000" dirty="0">
                <a:solidFill>
                  <a:srgbClr val="607B74"/>
                </a:solidFill>
                <a:cs typeface="+mn-ea"/>
                <a:sym typeface="+mn-lt"/>
              </a:rPr>
              <a:t>          </a:t>
            </a:r>
            <a:r>
              <a:rPr lang="zh-CN" altLang="en-US" sz="3000" dirty="0">
                <a:solidFill>
                  <a:srgbClr val="607B74"/>
                </a:solidFill>
                <a:cs typeface="+mn-ea"/>
                <a:sym typeface="+mn-lt"/>
              </a:rPr>
              <a:t>第四段生动的展现了大草原是个</a:t>
            </a:r>
            <a:r>
              <a:rPr lang="en-US" altLang="zh-CN" sz="3000" dirty="0">
                <a:solidFill>
                  <a:srgbClr val="607B74"/>
                </a:solidFill>
                <a:cs typeface="+mn-ea"/>
                <a:sym typeface="+mn-lt"/>
              </a:rPr>
              <a:t>(</a:t>
            </a:r>
            <a:r>
              <a:rPr lang="zh-CN" altLang="en-US" sz="3000" dirty="0">
                <a:solidFill>
                  <a:srgbClr val="607B74"/>
                </a:solidFill>
                <a:cs typeface="+mn-ea"/>
                <a:sym typeface="+mn-lt"/>
              </a:rPr>
              <a:t>欢腾</a:t>
            </a:r>
            <a:r>
              <a:rPr lang="en-US" altLang="zh-CN" sz="3000" dirty="0">
                <a:solidFill>
                  <a:srgbClr val="607B74"/>
                </a:solidFill>
                <a:cs typeface="+mn-ea"/>
                <a:sym typeface="+mn-lt"/>
              </a:rPr>
              <a:t>)</a:t>
            </a:r>
            <a:r>
              <a:rPr lang="zh-CN" altLang="en-US" sz="3000" dirty="0">
                <a:solidFill>
                  <a:srgbClr val="607B74"/>
                </a:solidFill>
                <a:cs typeface="+mn-ea"/>
                <a:sym typeface="+mn-lt"/>
              </a:rPr>
              <a:t>的世界，先写了多种</a:t>
            </a:r>
            <a:r>
              <a:rPr lang="en-US" altLang="zh-CN" sz="3000" dirty="0">
                <a:solidFill>
                  <a:srgbClr val="607B74"/>
                </a:solidFill>
                <a:cs typeface="+mn-ea"/>
                <a:sym typeface="+mn-lt"/>
              </a:rPr>
              <a:t>(</a:t>
            </a:r>
            <a:r>
              <a:rPr lang="zh-CN" altLang="en-US" sz="3000" dirty="0">
                <a:solidFill>
                  <a:srgbClr val="607B74"/>
                </a:solidFill>
                <a:cs typeface="+mn-ea"/>
                <a:sym typeface="+mn-lt"/>
              </a:rPr>
              <a:t>动物</a:t>
            </a:r>
            <a:r>
              <a:rPr lang="en-US" altLang="zh-CN" sz="3000" dirty="0">
                <a:solidFill>
                  <a:srgbClr val="607B74"/>
                </a:solidFill>
                <a:cs typeface="+mn-ea"/>
                <a:sym typeface="+mn-lt"/>
              </a:rPr>
              <a:t>)</a:t>
            </a:r>
            <a:r>
              <a:rPr lang="zh-CN" altLang="en-US" sz="3000" dirty="0">
                <a:solidFill>
                  <a:srgbClr val="607B74"/>
                </a:solidFill>
                <a:cs typeface="+mn-ea"/>
                <a:sym typeface="+mn-lt"/>
              </a:rPr>
              <a:t>的活动，有写了</a:t>
            </a:r>
            <a:r>
              <a:rPr lang="en-US" altLang="zh-CN" sz="3000" dirty="0">
                <a:solidFill>
                  <a:srgbClr val="607B74"/>
                </a:solidFill>
                <a:cs typeface="+mn-ea"/>
                <a:sym typeface="+mn-lt"/>
              </a:rPr>
              <a:t>(</a:t>
            </a:r>
            <a:r>
              <a:rPr lang="zh-CN" altLang="en-US" sz="3000" dirty="0">
                <a:solidFill>
                  <a:srgbClr val="607B74"/>
                </a:solidFill>
                <a:cs typeface="+mn-ea"/>
                <a:sym typeface="+mn-lt"/>
              </a:rPr>
              <a:t>牧民</a:t>
            </a:r>
            <a:r>
              <a:rPr lang="en-US" altLang="zh-CN" sz="3000" dirty="0">
                <a:solidFill>
                  <a:srgbClr val="607B74"/>
                </a:solidFill>
                <a:cs typeface="+mn-ea"/>
                <a:sym typeface="+mn-lt"/>
              </a:rPr>
              <a:t>)</a:t>
            </a:r>
            <a:r>
              <a:rPr lang="zh-CN" altLang="en-US" sz="3000" dirty="0">
                <a:solidFill>
                  <a:srgbClr val="607B74"/>
                </a:solidFill>
                <a:cs typeface="+mn-ea"/>
                <a:sym typeface="+mn-lt"/>
              </a:rPr>
              <a:t>骑马挥鞭高歌的情景。这一段同第二自然段相比，是</a:t>
            </a:r>
            <a:r>
              <a:rPr lang="en-US" altLang="zh-CN" sz="3000" dirty="0">
                <a:solidFill>
                  <a:srgbClr val="607B74"/>
                </a:solidFill>
                <a:cs typeface="+mn-ea"/>
                <a:sym typeface="+mn-lt"/>
              </a:rPr>
              <a:t>(</a:t>
            </a:r>
            <a:r>
              <a:rPr lang="zh-CN" altLang="en-US" sz="3000" dirty="0">
                <a:solidFill>
                  <a:srgbClr val="607B74"/>
                </a:solidFill>
                <a:cs typeface="+mn-ea"/>
                <a:sym typeface="+mn-lt"/>
              </a:rPr>
              <a:t>动态</a:t>
            </a:r>
            <a:r>
              <a:rPr lang="en-US" altLang="zh-CN" sz="3000" dirty="0">
                <a:solidFill>
                  <a:srgbClr val="607B74"/>
                </a:solidFill>
                <a:cs typeface="+mn-ea"/>
                <a:sym typeface="+mn-lt"/>
              </a:rPr>
              <a:t>)</a:t>
            </a:r>
            <a:r>
              <a:rPr lang="zh-CN" altLang="en-US" sz="3000" dirty="0">
                <a:solidFill>
                  <a:srgbClr val="607B74"/>
                </a:solidFill>
                <a:cs typeface="+mn-ea"/>
                <a:sym typeface="+mn-lt"/>
              </a:rPr>
              <a:t>的描写。</a:t>
            </a:r>
          </a:p>
          <a:p>
            <a:pPr>
              <a:buFontTx/>
              <a:buNone/>
            </a:pPr>
            <a:r>
              <a:rPr lang="zh-CN" altLang="en-US" sz="3000" dirty="0">
                <a:solidFill>
                  <a:srgbClr val="607B74"/>
                </a:solidFill>
                <a:cs typeface="+mn-ea"/>
                <a:sym typeface="+mn-lt"/>
              </a:rPr>
              <a:t>        朗读时候语速稍快，表情热情奔放。</a:t>
            </a:r>
          </a:p>
        </p:txBody>
      </p:sp>
    </p:spTree>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arn(inVertical)">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240"/>
            <a:ext cx="12190413" cy="6857107"/>
          </a:xfrm>
          <a:prstGeom prst="rect">
            <a:avLst/>
          </a:prstGeom>
        </p:spPr>
      </p:pic>
      <p:sp>
        <p:nvSpPr>
          <p:cNvPr id="13" name="WordArt 3"/>
          <p:cNvSpPr>
            <a:spLocks noChangeArrowheads="1" noChangeShapeType="1" noTextEdit="1"/>
          </p:cNvSpPr>
          <p:nvPr/>
        </p:nvSpPr>
        <p:spPr bwMode="auto">
          <a:xfrm>
            <a:off x="3171370" y="1695993"/>
            <a:ext cx="6001660" cy="1330146"/>
          </a:xfrm>
          <a:prstGeom prst="rect">
            <a:avLst/>
          </a:prstGeom>
          <a:extLst>
            <a:ext uri="{91240B29-F687-4F45-9708-019B960494DF}">
              <a14:hiddenLine xmlns:a14="http://schemas.microsoft.com/office/drawing/2010/main" w="9525">
                <a:solidFill>
                  <a:srgbClr val="0000C8"/>
                </a:solidFill>
                <a:round/>
              </a14:hiddenLine>
            </a:ext>
            <a:ext uri="{AF507438-7753-43E0-B8FC-AC1667EBCBE1}">
              <a14:hiddenEffects xmlns:a14="http://schemas.microsoft.com/office/drawing/2010/main">
                <a:effectLst/>
              </a14:hiddenEffects>
            </a:ext>
          </a:extLst>
        </p:spPr>
        <p:txBody>
          <a:bodyPr wrap="none" fromWordArt="1">
            <a:prstTxWarp prst="textDeflate">
              <a:avLst>
                <a:gd name="adj" fmla="val 15028"/>
              </a:avLst>
            </a:prstTxWarp>
          </a:bodyPr>
          <a:lstStyle/>
          <a:p>
            <a:pPr algn="ctr">
              <a:defRPr/>
            </a:pPr>
            <a:r>
              <a:rPr lang="zh-CN" altLang="en-US" sz="2800" b="1" kern="10" dirty="0">
                <a:solidFill>
                  <a:srgbClr val="607B74"/>
                </a:solidFill>
                <a:latin typeface="隶书" panose="02010509060101010101" pitchFamily="49" charset="-122"/>
                <a:ea typeface="隶书" panose="02010509060101010101" pitchFamily="49" charset="-122"/>
                <a:cs typeface="+mn-ea"/>
                <a:sym typeface="+mn-lt"/>
              </a:rPr>
              <a:t>同学们下课</a:t>
            </a:r>
          </a:p>
        </p:txBody>
      </p:sp>
      <p:sp>
        <p:nvSpPr>
          <p:cNvPr id="14" name="文本框 13"/>
          <p:cNvSpPr txBox="1"/>
          <p:nvPr/>
        </p:nvSpPr>
        <p:spPr>
          <a:xfrm>
            <a:off x="3801141" y="2998107"/>
            <a:ext cx="4519763" cy="523220"/>
          </a:xfrm>
          <a:prstGeom prst="rect">
            <a:avLst/>
          </a:prstGeom>
          <a:noFill/>
        </p:spPr>
        <p:txBody>
          <a:bodyPr wrap="none" rtlCol="0">
            <a:spAutoFit/>
          </a:bodyPr>
          <a:lstStyle/>
          <a:p>
            <a:r>
              <a:rPr lang="zh-CN" altLang="en-US" sz="2800" b="1" dirty="0">
                <a:solidFill>
                  <a:srgbClr val="607B74"/>
                </a:solidFill>
                <a:latin typeface="黑体" panose="02010609060101010101" pitchFamily="49" charset="-122"/>
                <a:ea typeface="黑体" panose="02010609060101010101" pitchFamily="49" charset="-122"/>
                <a:cs typeface="+mn-ea"/>
                <a:sym typeface="+mn-lt"/>
              </a:rPr>
              <a:t>语文</a:t>
            </a:r>
            <a:r>
              <a:rPr lang="en-US" altLang="zh-CN" sz="2800" b="1" dirty="0">
                <a:solidFill>
                  <a:srgbClr val="607B74"/>
                </a:solidFill>
                <a:latin typeface="黑体" panose="02010609060101010101" pitchFamily="49" charset="-122"/>
                <a:ea typeface="黑体" panose="02010609060101010101" pitchFamily="49" charset="-122"/>
                <a:cs typeface="+mn-ea"/>
                <a:sym typeface="+mn-lt"/>
              </a:rPr>
              <a:t>S</a:t>
            </a:r>
            <a:r>
              <a:rPr lang="zh-CN" altLang="en-US" sz="2800" b="1" dirty="0">
                <a:solidFill>
                  <a:srgbClr val="607B74"/>
                </a:solidFill>
                <a:latin typeface="黑体" panose="02010609060101010101" pitchFamily="49" charset="-122"/>
                <a:ea typeface="黑体" panose="02010609060101010101" pitchFamily="49" charset="-122"/>
                <a:cs typeface="+mn-ea"/>
                <a:sym typeface="+mn-lt"/>
              </a:rPr>
              <a:t>版三年级上册</a:t>
            </a:r>
            <a:r>
              <a:rPr lang="en-US" altLang="zh-CN" sz="2800" b="1" dirty="0">
                <a:solidFill>
                  <a:srgbClr val="607B74"/>
                </a:solidFill>
                <a:latin typeface="黑体" panose="02010609060101010101" pitchFamily="49" charset="-122"/>
                <a:ea typeface="黑体" panose="02010609060101010101" pitchFamily="49" charset="-122"/>
                <a:cs typeface="+mn-ea"/>
                <a:sym typeface="+mn-lt"/>
              </a:rPr>
              <a:t>PPT</a:t>
            </a:r>
            <a:r>
              <a:rPr lang="zh-CN" altLang="en-US" sz="2800" b="1" dirty="0">
                <a:solidFill>
                  <a:srgbClr val="607B74"/>
                </a:solidFill>
                <a:latin typeface="黑体" panose="02010609060101010101" pitchFamily="49" charset="-122"/>
                <a:ea typeface="黑体" panose="02010609060101010101" pitchFamily="49" charset="-122"/>
                <a:cs typeface="+mn-ea"/>
                <a:sym typeface="+mn-lt"/>
              </a:rPr>
              <a:t>课件</a:t>
            </a:r>
          </a:p>
        </p:txBody>
      </p:sp>
      <p:sp>
        <p:nvSpPr>
          <p:cNvPr id="15" name="文本框 14"/>
          <p:cNvSpPr txBox="1"/>
          <p:nvPr/>
        </p:nvSpPr>
        <p:spPr>
          <a:xfrm>
            <a:off x="4772561" y="3537223"/>
            <a:ext cx="2198038" cy="461665"/>
          </a:xfrm>
          <a:prstGeom prst="rect">
            <a:avLst/>
          </a:prstGeom>
          <a:noFill/>
        </p:spPr>
        <p:txBody>
          <a:bodyPr wrap="none" rtlCol="0">
            <a:spAutoFit/>
          </a:bodyPr>
          <a:lstStyle/>
          <a:p>
            <a:r>
              <a:rPr lang="zh-CN" altLang="en-US" sz="2400" b="1" dirty="0">
                <a:solidFill>
                  <a:srgbClr val="607B74"/>
                </a:solidFill>
                <a:latin typeface="黑体" panose="02010609060101010101" pitchFamily="49" charset="-122"/>
                <a:ea typeface="黑体" panose="02010609060101010101" pitchFamily="49" charset="-122"/>
                <a:cs typeface="+mn-ea"/>
                <a:sym typeface="+mn-lt"/>
              </a:rPr>
              <a:t>授课老师</a:t>
            </a:r>
            <a:r>
              <a:rPr lang="zh-CN" altLang="en-US" sz="2400" b="1">
                <a:solidFill>
                  <a:srgbClr val="607B74"/>
                </a:solidFill>
                <a:latin typeface="黑体" panose="02010609060101010101" pitchFamily="49" charset="-122"/>
                <a:ea typeface="黑体" panose="02010609060101010101" pitchFamily="49" charset="-122"/>
                <a:cs typeface="+mn-ea"/>
                <a:sym typeface="+mn-lt"/>
              </a:rPr>
              <a:t>：</a:t>
            </a:r>
            <a:r>
              <a:rPr lang="en-US" altLang="zh-CN" sz="2400" b="1" smtClean="0">
                <a:solidFill>
                  <a:srgbClr val="607B74"/>
                </a:solidFill>
                <a:latin typeface="黑体" panose="02010609060101010101" pitchFamily="49" charset="-122"/>
                <a:ea typeface="黑体" panose="02010609060101010101" pitchFamily="49" charset="-122"/>
                <a:cs typeface="+mn-ea"/>
                <a:sym typeface="+mn-lt"/>
              </a:rPr>
              <a:t>PPT</a:t>
            </a:r>
            <a:endParaRPr lang="zh-CN" altLang="en-US" sz="2400" b="1" dirty="0">
              <a:solidFill>
                <a:srgbClr val="607B74"/>
              </a:solidFill>
              <a:latin typeface="黑体" panose="02010609060101010101" pitchFamily="49" charset="-122"/>
              <a:ea typeface="黑体" panose="02010609060101010101" pitchFamily="49" charset="-122"/>
              <a:cs typeface="+mn-ea"/>
              <a:sym typeface="+mn-lt"/>
            </a:endParaRPr>
          </a:p>
        </p:txBody>
      </p:sp>
      <p:sp>
        <p:nvSpPr>
          <p:cNvPr id="16" name="矩形 15"/>
          <p:cNvSpPr/>
          <p:nvPr/>
        </p:nvSpPr>
        <p:spPr>
          <a:xfrm>
            <a:off x="354012" y="342900"/>
            <a:ext cx="11482388" cy="6173786"/>
          </a:xfrm>
          <a:prstGeom prst="rect">
            <a:avLst/>
          </a:prstGeom>
          <a:noFill/>
          <a:ln>
            <a:solidFill>
              <a:srgbClr val="607B7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750"/>
                                        <p:tgtEl>
                                          <p:spTgt spid="7"/>
                                        </p:tgtEl>
                                      </p:cBhvr>
                                    </p:animEffect>
                                  </p:childTnLst>
                                </p:cTn>
                              </p:par>
                            </p:childTnLst>
                          </p:cTn>
                        </p:par>
                        <p:par>
                          <p:cTn id="8" fill="hold">
                            <p:stCondLst>
                              <p:cond delay="1000"/>
                            </p:stCondLst>
                            <p:childTnLst>
                              <p:par>
                                <p:cTn id="9" presetID="53" presetClass="entr" presetSubtype="16" fill="hold" grpId="0" nodeType="afterEffect">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cBhvr>
                                        <p:cTn id="11" dur="750" fill="hold"/>
                                        <p:tgtEl>
                                          <p:spTgt spid="16"/>
                                        </p:tgtEl>
                                        <p:attrNameLst>
                                          <p:attrName>ppt_w</p:attrName>
                                        </p:attrNameLst>
                                      </p:cBhvr>
                                      <p:tavLst>
                                        <p:tav tm="0">
                                          <p:val>
                                            <p:fltVal val="0"/>
                                          </p:val>
                                        </p:tav>
                                        <p:tav tm="100000">
                                          <p:val>
                                            <p:strVal val="#ppt_w"/>
                                          </p:val>
                                        </p:tav>
                                      </p:tavLst>
                                    </p:anim>
                                    <p:anim calcmode="lin" valueType="num">
                                      <p:cBhvr>
                                        <p:cTn id="12" dur="750" fill="hold"/>
                                        <p:tgtEl>
                                          <p:spTgt spid="16"/>
                                        </p:tgtEl>
                                        <p:attrNameLst>
                                          <p:attrName>ppt_h</p:attrName>
                                        </p:attrNameLst>
                                      </p:cBhvr>
                                      <p:tavLst>
                                        <p:tav tm="0">
                                          <p:val>
                                            <p:fltVal val="0"/>
                                          </p:val>
                                        </p:tav>
                                        <p:tav tm="100000">
                                          <p:val>
                                            <p:strVal val="#ppt_h"/>
                                          </p:val>
                                        </p:tav>
                                      </p:tavLst>
                                    </p:anim>
                                    <p:animEffect transition="in" filter="fade">
                                      <p:cBhvr>
                                        <p:cTn id="13" dur="750"/>
                                        <p:tgtEl>
                                          <p:spTgt spid="16"/>
                                        </p:tgtEl>
                                      </p:cBhvr>
                                    </p:animEffect>
                                  </p:childTnLst>
                                </p:cTn>
                              </p:par>
                            </p:childTnLst>
                          </p:cTn>
                        </p:par>
                        <p:par>
                          <p:cTn id="14" fill="hold">
                            <p:stCondLst>
                              <p:cond delay="2000"/>
                            </p:stCondLst>
                            <p:childTnLst>
                              <p:par>
                                <p:cTn id="15" presetID="20" presetClass="entr" presetSubtype="0" fill="hold" nodeType="after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wedge">
                                      <p:cBhvr>
                                        <p:cTn id="17" dur="1500"/>
                                        <p:tgtEl>
                                          <p:spTgt spid="13"/>
                                        </p:tgtEl>
                                      </p:cBhvr>
                                    </p:animEffect>
                                  </p:childTnLst>
                                </p:cTn>
                              </p:par>
                            </p:childTnLst>
                          </p:cTn>
                        </p:par>
                        <p:par>
                          <p:cTn id="18" fill="hold">
                            <p:stCondLst>
                              <p:cond delay="3500"/>
                            </p:stCondLst>
                            <p:childTnLst>
                              <p:par>
                                <p:cTn id="19" presetID="41" presetClass="entr" presetSubtype="0" fill="hold" grpId="0" nodeType="afterEffect">
                                  <p:stCondLst>
                                    <p:cond delay="0"/>
                                  </p:stCondLst>
                                  <p:iterate type="lt">
                                    <p:tmPct val="10000"/>
                                  </p:iterate>
                                  <p:childTnLst>
                                    <p:set>
                                      <p:cBhvr>
                                        <p:cTn id="20" dur="1" fill="hold">
                                          <p:stCondLst>
                                            <p:cond delay="0"/>
                                          </p:stCondLst>
                                        </p:cTn>
                                        <p:tgtEl>
                                          <p:spTgt spid="14"/>
                                        </p:tgtEl>
                                        <p:attrNameLst>
                                          <p:attrName>style.visibility</p:attrName>
                                        </p:attrNameLst>
                                      </p:cBhvr>
                                      <p:to>
                                        <p:strVal val="visible"/>
                                      </p:to>
                                    </p:set>
                                    <p:anim calcmode="lin" valueType="num">
                                      <p:cBhvr>
                                        <p:cTn id="21" dur="500" fill="hold"/>
                                        <p:tgtEl>
                                          <p:spTgt spid="14"/>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14"/>
                                        </p:tgtEl>
                                        <p:attrNameLst>
                                          <p:attrName>ppt_y</p:attrName>
                                        </p:attrNameLst>
                                      </p:cBhvr>
                                      <p:tavLst>
                                        <p:tav tm="0">
                                          <p:val>
                                            <p:strVal val="#ppt_y"/>
                                          </p:val>
                                        </p:tav>
                                        <p:tav tm="100000">
                                          <p:val>
                                            <p:strVal val="#ppt_y"/>
                                          </p:val>
                                        </p:tav>
                                      </p:tavLst>
                                    </p:anim>
                                    <p:anim calcmode="lin" valueType="num">
                                      <p:cBhvr>
                                        <p:cTn id="23" dur="500" fill="hold"/>
                                        <p:tgtEl>
                                          <p:spTgt spid="14"/>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14"/>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14"/>
                                        </p:tgtEl>
                                      </p:cBhvr>
                                    </p:animEffect>
                                  </p:childTnLst>
                                </p:cTn>
                              </p:par>
                            </p:childTnLst>
                          </p:cTn>
                        </p:par>
                        <p:par>
                          <p:cTn id="26" fill="hold">
                            <p:stCondLst>
                              <p:cond delay="4650"/>
                            </p:stCondLst>
                            <p:childTnLst>
                              <p:par>
                                <p:cTn id="27" presetID="41" presetClass="entr" presetSubtype="0" fill="hold" grpId="0" nodeType="afterEffect">
                                  <p:stCondLst>
                                    <p:cond delay="0"/>
                                  </p:stCondLst>
                                  <p:iterate type="lt">
                                    <p:tmPct val="10000"/>
                                  </p:iterate>
                                  <p:childTnLst>
                                    <p:set>
                                      <p:cBhvr>
                                        <p:cTn id="28" dur="1" fill="hold">
                                          <p:stCondLst>
                                            <p:cond delay="0"/>
                                          </p:stCondLst>
                                        </p:cTn>
                                        <p:tgtEl>
                                          <p:spTgt spid="15"/>
                                        </p:tgtEl>
                                        <p:attrNameLst>
                                          <p:attrName>style.visibility</p:attrName>
                                        </p:attrNameLst>
                                      </p:cBhvr>
                                      <p:to>
                                        <p:strVal val="visible"/>
                                      </p:to>
                                    </p:set>
                                    <p:anim calcmode="lin" valueType="num">
                                      <p:cBhvr>
                                        <p:cTn id="29" dur="500" fill="hold"/>
                                        <p:tgtEl>
                                          <p:spTgt spid="15"/>
                                        </p:tgtEl>
                                        <p:attrNameLst>
                                          <p:attrName>ppt_x</p:attrName>
                                        </p:attrNameLst>
                                      </p:cBhvr>
                                      <p:tavLst>
                                        <p:tav tm="0">
                                          <p:val>
                                            <p:strVal val="#ppt_x"/>
                                          </p:val>
                                        </p:tav>
                                        <p:tav tm="50000">
                                          <p:val>
                                            <p:strVal val="#ppt_x+.1"/>
                                          </p:val>
                                        </p:tav>
                                        <p:tav tm="100000">
                                          <p:val>
                                            <p:strVal val="#ppt_x"/>
                                          </p:val>
                                        </p:tav>
                                      </p:tavLst>
                                    </p:anim>
                                    <p:anim calcmode="lin" valueType="num">
                                      <p:cBhvr>
                                        <p:cTn id="30" dur="500" fill="hold"/>
                                        <p:tgtEl>
                                          <p:spTgt spid="15"/>
                                        </p:tgtEl>
                                        <p:attrNameLst>
                                          <p:attrName>ppt_y</p:attrName>
                                        </p:attrNameLst>
                                      </p:cBhvr>
                                      <p:tavLst>
                                        <p:tav tm="0">
                                          <p:val>
                                            <p:strVal val="#ppt_y"/>
                                          </p:val>
                                        </p:tav>
                                        <p:tav tm="100000">
                                          <p:val>
                                            <p:strVal val="#ppt_y"/>
                                          </p:val>
                                        </p:tav>
                                      </p:tavLst>
                                    </p:anim>
                                    <p:anim calcmode="lin" valueType="num">
                                      <p:cBhvr>
                                        <p:cTn id="31" dur="500" fill="hold"/>
                                        <p:tgtEl>
                                          <p:spTgt spid="15"/>
                                        </p:tgtEl>
                                        <p:attrNameLst>
                                          <p:attrName>ppt_h</p:attrName>
                                        </p:attrNameLst>
                                      </p:cBhvr>
                                      <p:tavLst>
                                        <p:tav tm="0">
                                          <p:val>
                                            <p:strVal val="#ppt_h/10"/>
                                          </p:val>
                                        </p:tav>
                                        <p:tav tm="50000">
                                          <p:val>
                                            <p:strVal val="#ppt_h+.01"/>
                                          </p:val>
                                        </p:tav>
                                        <p:tav tm="100000">
                                          <p:val>
                                            <p:strVal val="#ppt_h"/>
                                          </p:val>
                                        </p:tav>
                                      </p:tavLst>
                                    </p:anim>
                                    <p:anim calcmode="lin" valueType="num">
                                      <p:cBhvr>
                                        <p:cTn id="32" dur="500" fill="hold"/>
                                        <p:tgtEl>
                                          <p:spTgt spid="15"/>
                                        </p:tgtEl>
                                        <p:attrNameLst>
                                          <p:attrName>ppt_w</p:attrName>
                                        </p:attrNameLst>
                                      </p:cBhvr>
                                      <p:tavLst>
                                        <p:tav tm="0">
                                          <p:val>
                                            <p:strVal val="#ppt_w/10"/>
                                          </p:val>
                                        </p:tav>
                                        <p:tav tm="50000">
                                          <p:val>
                                            <p:strVal val="#ppt_w+.01"/>
                                          </p:val>
                                        </p:tav>
                                        <p:tav tm="100000">
                                          <p:val>
                                            <p:strVal val="#ppt_w"/>
                                          </p:val>
                                        </p:tav>
                                      </p:tavLst>
                                    </p:anim>
                                    <p:animEffect transition="in" filter="fade">
                                      <p:cBhvr>
                                        <p:cTn id="33" dur="500" tmFilter="0,0; .5, 1; 1, 1"/>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P spid="16"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TRACKING_SLIDES" val="1"/>
  <p:tag name="GENSWF_OUTPUT_FILE_NAME" val="33"/>
  <p:tag name="ISPRING_PRESENTATION_TITLE" val="PowerPoint 演示文稿"/>
</p:tagLst>
</file>

<file path=ppt/theme/theme1.xml><?xml version="1.0" encoding="utf-8"?>
<a:theme xmlns:a="http://schemas.openxmlformats.org/drawingml/2006/main" name="Office Theme">
  <a:themeElements>
    <a:clrScheme name="炫彩扁平2">
      <a:dk1>
        <a:srgbClr val="000000"/>
      </a:dk1>
      <a:lt1>
        <a:srgbClr val="FFFFFF"/>
      </a:lt1>
      <a:dk2>
        <a:srgbClr val="44546A"/>
      </a:dk2>
      <a:lt2>
        <a:srgbClr val="E7E6E6"/>
      </a:lt2>
      <a:accent1>
        <a:srgbClr val="FFBF53"/>
      </a:accent1>
      <a:accent2>
        <a:srgbClr val="F17475"/>
      </a:accent2>
      <a:accent3>
        <a:srgbClr val="01B3C5"/>
      </a:accent3>
      <a:accent4>
        <a:srgbClr val="77448C"/>
      </a:accent4>
      <a:accent5>
        <a:srgbClr val="00AF92"/>
      </a:accent5>
      <a:accent6>
        <a:srgbClr val="C65885"/>
      </a:accent6>
      <a:hlink>
        <a:srgbClr val="FCC79F"/>
      </a:hlink>
      <a:folHlink>
        <a:srgbClr val="869FB7"/>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TotalTime>
  <Words>1374</Words>
  <Application>Microsoft Office PowerPoint</Application>
  <PresentationFormat>自定义</PresentationFormat>
  <Paragraphs>176</Paragraphs>
  <Slides>24</Slides>
  <Notes>24</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24</vt:i4>
      </vt:variant>
    </vt:vector>
  </HeadingPairs>
  <TitlesOfParts>
    <vt:vector size="32" baseType="lpstr">
      <vt:lpstr>ITC Avant Garde Std Bk</vt:lpstr>
      <vt:lpstr>等线</vt:lpstr>
      <vt:lpstr>黑体</vt:lpstr>
      <vt:lpstr>隶书</vt:lpstr>
      <vt:lpstr>宋体</vt:lpstr>
      <vt:lpstr>Arial</vt:lpstr>
      <vt:lpstr>Calibri</vt:lpstr>
      <vt:lpstr>Office Theme</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优品PPT</dc:creator>
  <dc:description>http://www.ypppt.com/</dc:description>
  <cp:lastModifiedBy>Sky123.Org</cp:lastModifiedBy>
  <cp:revision>3182</cp:revision>
  <dcterms:created xsi:type="dcterms:W3CDTF">2015-12-01T09:06:00Z</dcterms:created>
  <dcterms:modified xsi:type="dcterms:W3CDTF">2019-12-11T10:03:45Z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2052-11.1.0.9208</vt:lpwstr>
  </property>
</Properties>
</file>