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95" r:id="rId2"/>
    <p:sldId id="296" r:id="rId3"/>
    <p:sldId id="297" r:id="rId4"/>
    <p:sldId id="311" r:id="rId5"/>
    <p:sldId id="304" r:id="rId6"/>
    <p:sldId id="313" r:id="rId7"/>
    <p:sldId id="306" r:id="rId8"/>
    <p:sldId id="298" r:id="rId9"/>
    <p:sldId id="314" r:id="rId10"/>
    <p:sldId id="301" r:id="rId11"/>
    <p:sldId id="300" r:id="rId12"/>
    <p:sldId id="309" r:id="rId13"/>
    <p:sldId id="312" r:id="rId14"/>
    <p:sldId id="315" r:id="rId15"/>
    <p:sldId id="305" r:id="rId16"/>
    <p:sldId id="303" r:id="rId17"/>
    <p:sldId id="310" r:id="rId18"/>
    <p:sldId id="302" r:id="rId19"/>
    <p:sldId id="316" r:id="rId20"/>
    <p:sldId id="299" r:id="rId21"/>
    <p:sldId id="259" r:id="rId22"/>
    <p:sldId id="308" r:id="rId23"/>
    <p:sldId id="307" r:id="rId24"/>
    <p:sldId id="317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E4569"/>
    <a:srgbClr val="4D3F82"/>
    <a:srgbClr val="E9E4E2"/>
    <a:srgbClr val="F7D5D6"/>
    <a:srgbClr val="CFC4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1" autoAdjust="0"/>
    <p:restoredTop sz="95317" autoAdjust="0"/>
  </p:normalViewPr>
  <p:slideViewPr>
    <p:cSldViewPr snapToGrid="0" showGuides="1">
      <p:cViewPr varScale="1">
        <p:scale>
          <a:sx n="88" d="100"/>
          <a:sy n="88" d="100"/>
        </p:scale>
        <p:origin x="630" y="78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6CFE-47CE-B3F7-40035BC9213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28575" cap="rnd">
              <a:solidFill>
                <a:srgbClr val="CE4569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6CFE-47CE-B3F7-40035BC9213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ln w="28575" cap="rnd">
              <a:solidFill>
                <a:srgbClr val="4D3F82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6CFE-47CE-B3F7-40035BC9213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4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3</c:v>
                </c:pt>
                <c:pt idx="1">
                  <c:v>2.7</c:v>
                </c:pt>
                <c:pt idx="2">
                  <c:v>2</c:v>
                </c:pt>
                <c:pt idx="3">
                  <c:v>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6CFE-47CE-B3F7-40035BC921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967477312"/>
        <c:axId val="1967477856"/>
      </c:lineChart>
      <c:catAx>
        <c:axId val="196747731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967477856"/>
        <c:crosses val="autoZero"/>
        <c:auto val="1"/>
        <c:lblAlgn val="ctr"/>
        <c:lblOffset val="100"/>
        <c:noMultiLvlLbl val="0"/>
      </c:catAx>
      <c:valAx>
        <c:axId val="19674778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7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50000"/>
                  </a:schemeClr>
                </a:solidFill>
                <a:latin typeface="Century Gothic" panose="020B0502020202020204" pitchFamily="34" charset="0"/>
                <a:ea typeface="Poppins Light" charset="0"/>
                <a:cs typeface="Poppins Light" charset="0"/>
              </a:defRPr>
            </a:pPr>
            <a:endParaRPr lang="zh-CN"/>
          </a:p>
        </c:txPr>
        <c:crossAx val="19674773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800" b="0" i="0">
          <a:latin typeface="Poppins Light" charset="0"/>
          <a:ea typeface="Poppins Light" charset="0"/>
          <a:cs typeface="Poppins Light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2108FA-5349-422F-8779-8DC86E854589}" type="datetimeFigureOut">
              <a:rPr lang="zh-CN" altLang="en-US" smtClean="0"/>
              <a:t>2019/12/9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F002AC-902A-4D37-BE49-E7BB1BC8304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7028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62069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64514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24959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29733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73703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69015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08216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05076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94475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53278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84948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28927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35108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25138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99251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13251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68761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67966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42041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703818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BE02D-20C0-F840-AFAC-BEA99C74FDC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049457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59706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719447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65713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ptop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3"/>
          <p:cNvSpPr>
            <a:spLocks noGrp="1"/>
          </p:cNvSpPr>
          <p:nvPr>
            <p:ph type="pic" sz="quarter" idx="20"/>
          </p:nvPr>
        </p:nvSpPr>
        <p:spPr>
          <a:xfrm>
            <a:off x="4216574" y="2674242"/>
            <a:ext cx="3790604" cy="240130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5148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p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7341086" y="3410818"/>
            <a:ext cx="2908549" cy="184708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47" name="Picture Placeholder 13"/>
          <p:cNvSpPr>
            <a:spLocks noGrp="1"/>
          </p:cNvSpPr>
          <p:nvPr>
            <p:ph type="pic" sz="quarter" idx="24"/>
          </p:nvPr>
        </p:nvSpPr>
        <p:spPr>
          <a:xfrm>
            <a:off x="1930377" y="3410818"/>
            <a:ext cx="2908549" cy="184708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46" name="Picture Placeholder 13"/>
          <p:cNvSpPr>
            <a:spLocks noGrp="1"/>
          </p:cNvSpPr>
          <p:nvPr>
            <p:ph type="pic" sz="quarter" idx="23"/>
          </p:nvPr>
        </p:nvSpPr>
        <p:spPr>
          <a:xfrm>
            <a:off x="4452513" y="3767647"/>
            <a:ext cx="3281748" cy="207111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5616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roject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6096000" y="1892412"/>
            <a:ext cx="4795280" cy="35306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981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jects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9415221" y="1822450"/>
            <a:ext cx="2194147" cy="32131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8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489870" y="1822450"/>
            <a:ext cx="4534996" cy="32131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17"/>
          </p:nvPr>
        </p:nvSpPr>
        <p:spPr>
          <a:xfrm>
            <a:off x="5029753" y="1822450"/>
            <a:ext cx="2194147" cy="32131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0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7227425" y="1822450"/>
            <a:ext cx="2194147" cy="32131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4175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jec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505326" y="1622080"/>
            <a:ext cx="3376309" cy="321155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3" name="Picture Placeholder 13"/>
          <p:cNvSpPr>
            <a:spLocks noGrp="1"/>
          </p:cNvSpPr>
          <p:nvPr>
            <p:ph type="pic" sz="quarter" idx="19"/>
          </p:nvPr>
        </p:nvSpPr>
        <p:spPr>
          <a:xfrm>
            <a:off x="8310365" y="1622080"/>
            <a:ext cx="3360267" cy="321155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20"/>
          </p:nvPr>
        </p:nvSpPr>
        <p:spPr>
          <a:xfrm>
            <a:off x="4407845" y="1622080"/>
            <a:ext cx="3376309" cy="321155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2587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jects of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9722980" y="4622275"/>
            <a:ext cx="2469020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3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2431592" y="2386549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7"/>
          </p:nvPr>
        </p:nvSpPr>
        <p:spPr>
          <a:xfrm>
            <a:off x="0" y="4622275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5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7293088" y="2386549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6" name="Picture Placeholder 13"/>
          <p:cNvSpPr>
            <a:spLocks noGrp="1"/>
          </p:cNvSpPr>
          <p:nvPr>
            <p:ph type="pic" sz="quarter" idx="19"/>
          </p:nvPr>
        </p:nvSpPr>
        <p:spPr>
          <a:xfrm>
            <a:off x="4863197" y="4622275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2475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rojects of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9722980" y="4622275"/>
            <a:ext cx="2469020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3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2431592" y="2386549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7"/>
          </p:nvPr>
        </p:nvSpPr>
        <p:spPr>
          <a:xfrm>
            <a:off x="0" y="4622275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5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7293088" y="2386549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6" name="Picture Placeholder 13"/>
          <p:cNvSpPr>
            <a:spLocks noGrp="1"/>
          </p:cNvSpPr>
          <p:nvPr>
            <p:ph type="pic" sz="quarter" idx="19"/>
          </p:nvPr>
        </p:nvSpPr>
        <p:spPr>
          <a:xfrm>
            <a:off x="4863197" y="4622275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8" name="矩形 7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795429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ners of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3"/>
          <p:cNvSpPr>
            <a:spLocks noGrp="1"/>
          </p:cNvSpPr>
          <p:nvPr>
            <p:ph type="pic" sz="quarter" idx="20"/>
          </p:nvPr>
        </p:nvSpPr>
        <p:spPr>
          <a:xfrm>
            <a:off x="3639219" y="2112080"/>
            <a:ext cx="2268406" cy="21741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15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6" name="Picture Placeholder 13"/>
          <p:cNvSpPr>
            <a:spLocks noGrp="1"/>
          </p:cNvSpPr>
          <p:nvPr>
            <p:ph type="pic" sz="quarter" idx="21"/>
          </p:nvPr>
        </p:nvSpPr>
        <p:spPr>
          <a:xfrm>
            <a:off x="975336" y="2112080"/>
            <a:ext cx="2268406" cy="21741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15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7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8966987" y="2112080"/>
            <a:ext cx="2268406" cy="21741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15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8" name="Picture Placeholder 13"/>
          <p:cNvSpPr>
            <a:spLocks noGrp="1"/>
          </p:cNvSpPr>
          <p:nvPr>
            <p:ph type="pic" sz="quarter" idx="19"/>
          </p:nvPr>
        </p:nvSpPr>
        <p:spPr>
          <a:xfrm>
            <a:off x="6303104" y="2112080"/>
            <a:ext cx="2268406" cy="21741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15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6586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9241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0ED18F4-5EAE-4B28-846D-D66AE204A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532219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9236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73" r:id="rId7"/>
    <p:sldLayoutId id="2147483668" r:id="rId8"/>
    <p:sldLayoutId id="2147483669" r:id="rId9"/>
    <p:sldLayoutId id="2147483672" r:id="rId10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hf hdr="0" ftr="0" dt="0"/>
  <p:txStyles>
    <p:titleStyle>
      <a:lvl1pPr algn="l" defTabSz="914217" rtl="0" eaLnBrk="1" latinLnBrk="0" hangingPunct="1">
        <a:lnSpc>
          <a:spcPct val="90000"/>
        </a:lnSpc>
        <a:spcBef>
          <a:spcPct val="0"/>
        </a:spcBef>
        <a:buNone/>
        <a:defRPr lang="en-US" sz="3000" kern="1200">
          <a:solidFill>
            <a:schemeClr val="tx1"/>
          </a:solidFill>
          <a:latin typeface="Lato Light" charset="0"/>
          <a:ea typeface="Lato Light" charset="0"/>
          <a:cs typeface="Lato Light" charset="0"/>
        </a:defRPr>
      </a:lvl1pPr>
    </p:titleStyle>
    <p:bodyStyle>
      <a:lvl1pPr marL="228555" indent="-228555" algn="l" defTabSz="91421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sz="24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1pPr>
      <a:lvl2pPr marL="685663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20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2pPr>
      <a:lvl3pPr marL="1142772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8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3pPr>
      <a:lvl4pPr marL="1599880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4pPr>
      <a:lvl5pPr marL="2056989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5pPr>
      <a:lvl6pPr marL="2514097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206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14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423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09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17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26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34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43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652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0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869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jpg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D5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FBD22FF2-0825-4E92-BADF-83668D4DED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9296"/>
            <a:ext cx="12192000" cy="6887296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303EB5CD-367D-4867-BE89-958B5E0C9872}"/>
              </a:ext>
            </a:extLst>
          </p:cNvPr>
          <p:cNvSpPr txBox="1"/>
          <p:nvPr/>
        </p:nvSpPr>
        <p:spPr>
          <a:xfrm>
            <a:off x="2442100" y="1709276"/>
            <a:ext cx="5709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7200" spc="600" dirty="0">
                <a:solidFill>
                  <a:srgbClr val="E9E4E2"/>
                </a:solidFill>
                <a:latin typeface="Bauhaus 93" panose="04030905020B02020C02" pitchFamily="82" charset="0"/>
              </a:rPr>
              <a:t>BUSINESS</a:t>
            </a:r>
            <a:endParaRPr lang="zh-CN" altLang="en-US" sz="7200" spc="600" dirty="0">
              <a:solidFill>
                <a:srgbClr val="E9E4E2"/>
              </a:solidFill>
              <a:latin typeface="Bauhaus 93" panose="04030905020B02020C02" pitchFamily="82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B2969499-1034-491C-A0E0-18427802BA14}"/>
              </a:ext>
            </a:extLst>
          </p:cNvPr>
          <p:cNvSpPr txBox="1"/>
          <p:nvPr/>
        </p:nvSpPr>
        <p:spPr>
          <a:xfrm>
            <a:off x="2129162" y="3682952"/>
            <a:ext cx="5709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餐厅人员安全培训</a:t>
            </a:r>
            <a:r>
              <a:rPr lang="en-US" altLang="zh-CN" sz="2400" spc="6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24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="" xmlns:a16="http://schemas.microsoft.com/office/drawing/2014/main" id="{86B1D3E1-765F-47CC-81E8-E1DC3C14139F}"/>
              </a:ext>
            </a:extLst>
          </p:cNvPr>
          <p:cNvSpPr txBox="1">
            <a:spLocks/>
          </p:cNvSpPr>
          <p:nvPr/>
        </p:nvSpPr>
        <p:spPr>
          <a:xfrm>
            <a:off x="2146918" y="4303778"/>
            <a:ext cx="4668083" cy="84494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050" b="0" i="0" u="none" strike="noStrike" kern="1200" cap="none" spc="60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0" name="矩形 9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="" xmlns:a16="http://schemas.microsoft.com/office/drawing/2014/main" id="{FD043902-1BAB-4C47-96DC-282D8DF0F84B}"/>
              </a:ext>
            </a:extLst>
          </p:cNvPr>
          <p:cNvSpPr/>
          <p:nvPr/>
        </p:nvSpPr>
        <p:spPr>
          <a:xfrm rot="5400000">
            <a:off x="-167686" y="4088333"/>
            <a:ext cx="277747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1" i="0" u="none" strike="noStrike" kern="1200" cap="none" spc="300" normalizeH="0" baseline="0" noProof="0" dirty="0">
                <a:ln>
                  <a:noFill/>
                </a:ln>
                <a:solidFill>
                  <a:srgbClr val="E9E4E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The Best Simple General Business Template</a:t>
            </a:r>
            <a:endParaRPr kumimoji="0" lang="zh-CN" altLang="en-US" sz="1100" b="1" i="0" u="none" strike="noStrike" kern="1200" cap="none" spc="300" normalizeH="0" baseline="0" noProof="0" dirty="0">
              <a:ln>
                <a:noFill/>
              </a:ln>
              <a:solidFill>
                <a:srgbClr val="E9E4E2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982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>
            <a:extLst>
              <a:ext uri="{FF2B5EF4-FFF2-40B4-BE49-F238E27FC236}">
                <a16:creationId xmlns="" xmlns:a16="http://schemas.microsoft.com/office/drawing/2014/main" id="{4A39AB44-60D9-48C8-A5B7-F0BDDB08EFD9}"/>
              </a:ext>
            </a:extLst>
          </p:cNvPr>
          <p:cNvCxnSpPr/>
          <p:nvPr/>
        </p:nvCxnSpPr>
        <p:spPr>
          <a:xfrm>
            <a:off x="0" y="2473123"/>
            <a:ext cx="12192000" cy="0"/>
          </a:xfrm>
          <a:prstGeom prst="line">
            <a:avLst/>
          </a:prstGeom>
          <a:ln w="3175">
            <a:solidFill>
              <a:srgbClr val="CFC4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3397E659-397E-4FC7-AAAA-51CFC84C3FB0}"/>
              </a:ext>
            </a:extLst>
          </p:cNvPr>
          <p:cNvGrpSpPr/>
          <p:nvPr/>
        </p:nvGrpSpPr>
        <p:grpSpPr>
          <a:xfrm>
            <a:off x="0" y="0"/>
            <a:ext cx="12192000" cy="2662177"/>
            <a:chOff x="0" y="0"/>
            <a:chExt cx="12192000" cy="2662177"/>
          </a:xfrm>
        </p:grpSpPr>
        <p:sp>
          <p:nvSpPr>
            <p:cNvPr id="2" name="矩形 1">
              <a:extLst>
                <a:ext uri="{FF2B5EF4-FFF2-40B4-BE49-F238E27FC236}">
                  <a16:creationId xmlns="" xmlns:a16="http://schemas.microsoft.com/office/drawing/2014/main" id="{B27039C4-9C56-4E1C-A906-CE7B02F2A0D7}"/>
                </a:ext>
              </a:extLst>
            </p:cNvPr>
            <p:cNvSpPr/>
            <p:nvPr/>
          </p:nvSpPr>
          <p:spPr>
            <a:xfrm>
              <a:off x="0" y="0"/>
              <a:ext cx="12192000" cy="2662177"/>
            </a:xfrm>
            <a:prstGeom prst="rect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" name="直接连接符 3">
              <a:extLst>
                <a:ext uri="{FF2B5EF4-FFF2-40B4-BE49-F238E27FC236}">
                  <a16:creationId xmlns="" xmlns:a16="http://schemas.microsoft.com/office/drawing/2014/main" id="{98C9D950-747C-4068-A60B-574F4BC4C58C}"/>
                </a:ext>
              </a:extLst>
            </p:cNvPr>
            <p:cNvCxnSpPr/>
            <p:nvPr/>
          </p:nvCxnSpPr>
          <p:spPr>
            <a:xfrm>
              <a:off x="0" y="42826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>
              <a:extLst>
                <a:ext uri="{FF2B5EF4-FFF2-40B4-BE49-F238E27FC236}">
                  <a16:creationId xmlns="" xmlns:a16="http://schemas.microsoft.com/office/drawing/2014/main" id="{A36937F1-9401-47CF-A16D-271070CE1D7C}"/>
                </a:ext>
              </a:extLst>
            </p:cNvPr>
            <p:cNvCxnSpPr/>
            <p:nvPr/>
          </p:nvCxnSpPr>
          <p:spPr>
            <a:xfrm>
              <a:off x="0" y="93947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>
              <a:extLst>
                <a:ext uri="{FF2B5EF4-FFF2-40B4-BE49-F238E27FC236}">
                  <a16:creationId xmlns="" xmlns:a16="http://schemas.microsoft.com/office/drawing/2014/main" id="{DBEA89E6-C1A1-4F0E-8F32-E7F2C7A7A1E7}"/>
                </a:ext>
              </a:extLst>
            </p:cNvPr>
            <p:cNvCxnSpPr/>
            <p:nvPr/>
          </p:nvCxnSpPr>
          <p:spPr>
            <a:xfrm>
              <a:off x="0" y="145069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="" xmlns:a16="http://schemas.microsoft.com/office/drawing/2014/main" id="{803C5655-F6BD-4E81-945D-EED5AF217AE1}"/>
                </a:ext>
              </a:extLst>
            </p:cNvPr>
            <p:cNvCxnSpPr/>
            <p:nvPr/>
          </p:nvCxnSpPr>
          <p:spPr>
            <a:xfrm>
              <a:off x="0" y="196190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="" xmlns:a16="http://schemas.microsoft.com/office/drawing/2014/main" id="{70577A33-0AAF-4533-A827-A1AFB33C56F3}"/>
                </a:ext>
              </a:extLst>
            </p:cNvPr>
            <p:cNvCxnSpPr/>
            <p:nvPr/>
          </p:nvCxnSpPr>
          <p:spPr>
            <a:xfrm>
              <a:off x="59030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="" xmlns:a16="http://schemas.microsoft.com/office/drawing/2014/main" id="{93B27995-8ADB-4A9D-91D4-4D3CC57FE088}"/>
                </a:ext>
              </a:extLst>
            </p:cNvPr>
            <p:cNvCxnSpPr/>
            <p:nvPr/>
          </p:nvCxnSpPr>
          <p:spPr>
            <a:xfrm>
              <a:off x="117097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B30E8408-7E2A-4444-B33A-90D9281C1A54}"/>
                </a:ext>
              </a:extLst>
            </p:cNvPr>
            <p:cNvCxnSpPr/>
            <p:nvPr/>
          </p:nvCxnSpPr>
          <p:spPr>
            <a:xfrm>
              <a:off x="175163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="" xmlns:a16="http://schemas.microsoft.com/office/drawing/2014/main" id="{3D524D02-7C47-436D-9566-3E4807453FB4}"/>
                </a:ext>
              </a:extLst>
            </p:cNvPr>
            <p:cNvCxnSpPr/>
            <p:nvPr/>
          </p:nvCxnSpPr>
          <p:spPr>
            <a:xfrm>
              <a:off x="233229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="" xmlns:a16="http://schemas.microsoft.com/office/drawing/2014/main" id="{2BE4BF61-D389-478A-B15B-56E9E501C430}"/>
                </a:ext>
              </a:extLst>
            </p:cNvPr>
            <p:cNvCxnSpPr/>
            <p:nvPr/>
          </p:nvCxnSpPr>
          <p:spPr>
            <a:xfrm>
              <a:off x="291296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="" xmlns:a16="http://schemas.microsoft.com/office/drawing/2014/main" id="{00ABDC7C-AD04-43FB-A4FB-EF534DF13CD0}"/>
                </a:ext>
              </a:extLst>
            </p:cNvPr>
            <p:cNvCxnSpPr/>
            <p:nvPr/>
          </p:nvCxnSpPr>
          <p:spPr>
            <a:xfrm>
              <a:off x="349362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="" xmlns:a16="http://schemas.microsoft.com/office/drawing/2014/main" id="{EE07B836-6DE9-4695-89EF-EBB9A5C0A81E}"/>
                </a:ext>
              </a:extLst>
            </p:cNvPr>
            <p:cNvCxnSpPr/>
            <p:nvPr/>
          </p:nvCxnSpPr>
          <p:spPr>
            <a:xfrm>
              <a:off x="407428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>
              <a:extLst>
                <a:ext uri="{FF2B5EF4-FFF2-40B4-BE49-F238E27FC236}">
                  <a16:creationId xmlns="" xmlns:a16="http://schemas.microsoft.com/office/drawing/2014/main" id="{BEDB4141-8C96-40FF-9441-A1ACD8015E8B}"/>
                </a:ext>
              </a:extLst>
            </p:cNvPr>
            <p:cNvCxnSpPr/>
            <p:nvPr/>
          </p:nvCxnSpPr>
          <p:spPr>
            <a:xfrm>
              <a:off x="465495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="" xmlns:a16="http://schemas.microsoft.com/office/drawing/2014/main" id="{AE89DE8C-15ED-4916-BCBC-1178E94C9A7E}"/>
                </a:ext>
              </a:extLst>
            </p:cNvPr>
            <p:cNvCxnSpPr/>
            <p:nvPr/>
          </p:nvCxnSpPr>
          <p:spPr>
            <a:xfrm>
              <a:off x="523561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="" xmlns:a16="http://schemas.microsoft.com/office/drawing/2014/main" id="{9A51793E-FE1A-4DE7-8257-47852B2F927C}"/>
                </a:ext>
              </a:extLst>
            </p:cNvPr>
            <p:cNvCxnSpPr/>
            <p:nvPr/>
          </p:nvCxnSpPr>
          <p:spPr>
            <a:xfrm>
              <a:off x="581627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F8AC1399-0E8F-4B68-95E2-6384664DF502}"/>
                </a:ext>
              </a:extLst>
            </p:cNvPr>
            <p:cNvCxnSpPr/>
            <p:nvPr/>
          </p:nvCxnSpPr>
          <p:spPr>
            <a:xfrm>
              <a:off x="639693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="" xmlns:a16="http://schemas.microsoft.com/office/drawing/2014/main" id="{7AA5D9F1-251A-4361-AAF3-18825228F111}"/>
                </a:ext>
              </a:extLst>
            </p:cNvPr>
            <p:cNvCxnSpPr/>
            <p:nvPr/>
          </p:nvCxnSpPr>
          <p:spPr>
            <a:xfrm>
              <a:off x="697760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>
              <a:extLst>
                <a:ext uri="{FF2B5EF4-FFF2-40B4-BE49-F238E27FC236}">
                  <a16:creationId xmlns="" xmlns:a16="http://schemas.microsoft.com/office/drawing/2014/main" id="{BEF12196-2935-492B-81E1-923FE42D546D}"/>
                </a:ext>
              </a:extLst>
            </p:cNvPr>
            <p:cNvCxnSpPr/>
            <p:nvPr/>
          </p:nvCxnSpPr>
          <p:spPr>
            <a:xfrm>
              <a:off x="755826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>
              <a:extLst>
                <a:ext uri="{FF2B5EF4-FFF2-40B4-BE49-F238E27FC236}">
                  <a16:creationId xmlns="" xmlns:a16="http://schemas.microsoft.com/office/drawing/2014/main" id="{D81C1085-7136-40D9-A5CD-1014C1706892}"/>
                </a:ext>
              </a:extLst>
            </p:cNvPr>
            <p:cNvCxnSpPr/>
            <p:nvPr/>
          </p:nvCxnSpPr>
          <p:spPr>
            <a:xfrm>
              <a:off x="813892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>
              <a:extLst>
                <a:ext uri="{FF2B5EF4-FFF2-40B4-BE49-F238E27FC236}">
                  <a16:creationId xmlns="" xmlns:a16="http://schemas.microsoft.com/office/drawing/2014/main" id="{BF4818DD-60D1-4DA3-AA9D-10837BFC76C7}"/>
                </a:ext>
              </a:extLst>
            </p:cNvPr>
            <p:cNvCxnSpPr/>
            <p:nvPr/>
          </p:nvCxnSpPr>
          <p:spPr>
            <a:xfrm>
              <a:off x="871959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>
              <a:extLst>
                <a:ext uri="{FF2B5EF4-FFF2-40B4-BE49-F238E27FC236}">
                  <a16:creationId xmlns="" xmlns:a16="http://schemas.microsoft.com/office/drawing/2014/main" id="{D4CCB666-5768-4161-9693-B9754E8AD73A}"/>
                </a:ext>
              </a:extLst>
            </p:cNvPr>
            <p:cNvCxnSpPr/>
            <p:nvPr/>
          </p:nvCxnSpPr>
          <p:spPr>
            <a:xfrm>
              <a:off x="930025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="" xmlns:a16="http://schemas.microsoft.com/office/drawing/2014/main" id="{AD754544-5B4D-40D2-B026-2DF2D8F1E40B}"/>
                </a:ext>
              </a:extLst>
            </p:cNvPr>
            <p:cNvCxnSpPr/>
            <p:nvPr/>
          </p:nvCxnSpPr>
          <p:spPr>
            <a:xfrm>
              <a:off x="988091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>
              <a:extLst>
                <a:ext uri="{FF2B5EF4-FFF2-40B4-BE49-F238E27FC236}">
                  <a16:creationId xmlns="" xmlns:a16="http://schemas.microsoft.com/office/drawing/2014/main" id="{C9F0A7B9-4B6E-42D4-BAB7-6F2992D023AB}"/>
                </a:ext>
              </a:extLst>
            </p:cNvPr>
            <p:cNvCxnSpPr/>
            <p:nvPr/>
          </p:nvCxnSpPr>
          <p:spPr>
            <a:xfrm>
              <a:off x="1046158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>
              <a:extLst>
                <a:ext uri="{FF2B5EF4-FFF2-40B4-BE49-F238E27FC236}">
                  <a16:creationId xmlns="" xmlns:a16="http://schemas.microsoft.com/office/drawing/2014/main" id="{9748A0F5-6236-4D75-AEBA-5069982D8222}"/>
                </a:ext>
              </a:extLst>
            </p:cNvPr>
            <p:cNvCxnSpPr/>
            <p:nvPr/>
          </p:nvCxnSpPr>
          <p:spPr>
            <a:xfrm>
              <a:off x="1104224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>
              <a:extLst>
                <a:ext uri="{FF2B5EF4-FFF2-40B4-BE49-F238E27FC236}">
                  <a16:creationId xmlns="" xmlns:a16="http://schemas.microsoft.com/office/drawing/2014/main" id="{9A7FB5F7-9A3D-4445-89B6-CF122FE22F09}"/>
                </a:ext>
              </a:extLst>
            </p:cNvPr>
            <p:cNvCxnSpPr/>
            <p:nvPr/>
          </p:nvCxnSpPr>
          <p:spPr>
            <a:xfrm>
              <a:off x="1162290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500B2D42-D268-4D31-8650-BB295843F077}"/>
              </a:ext>
            </a:extLst>
          </p:cNvPr>
          <p:cNvSpPr/>
          <p:nvPr/>
        </p:nvSpPr>
        <p:spPr>
          <a:xfrm>
            <a:off x="0" y="1961909"/>
            <a:ext cx="12192000" cy="4896092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F93C365A-15C7-4C95-BFB4-2DA083E38C0A}"/>
              </a:ext>
            </a:extLst>
          </p:cNvPr>
          <p:cNvSpPr/>
          <p:nvPr/>
        </p:nvSpPr>
        <p:spPr>
          <a:xfrm>
            <a:off x="3669175" y="1180618"/>
            <a:ext cx="5150711" cy="1909822"/>
          </a:xfrm>
          <a:prstGeom prst="rect">
            <a:avLst/>
          </a:prstGeom>
          <a:solidFill>
            <a:srgbClr val="4D3F82"/>
          </a:solidFill>
          <a:ln>
            <a:noFill/>
          </a:ln>
          <a:effectLst>
            <a:outerShdw blurRad="50800" dist="1270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spc="600">
                <a:solidFill>
                  <a:srgbClr val="E9E4E2"/>
                </a:solidFill>
                <a:latin typeface="Bauhaus 93" panose="04030905020B02020C02" pitchFamily="82" charset="0"/>
              </a:rPr>
              <a:t>CONTENTS</a:t>
            </a:r>
            <a:endParaRPr lang="zh-CN" altLang="en-US" sz="4800" spc="600">
              <a:solidFill>
                <a:srgbClr val="E9E4E2"/>
              </a:solidFill>
              <a:latin typeface="Bauhaus 93" panose="04030905020B02020C02" pitchFamily="82" charset="0"/>
            </a:endParaRPr>
          </a:p>
        </p:txBody>
      </p:sp>
      <p:sp>
        <p:nvSpPr>
          <p:cNvPr id="32" name="椭圆 31">
            <a:extLst>
              <a:ext uri="{FF2B5EF4-FFF2-40B4-BE49-F238E27FC236}">
                <a16:creationId xmlns="" xmlns:a16="http://schemas.microsoft.com/office/drawing/2014/main" id="{6A45C633-403D-4C33-9E18-297755E6D639}"/>
              </a:ext>
            </a:extLst>
          </p:cNvPr>
          <p:cNvSpPr/>
          <p:nvPr/>
        </p:nvSpPr>
        <p:spPr>
          <a:xfrm>
            <a:off x="297061" y="1091877"/>
            <a:ext cx="478420" cy="47842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1016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="" xmlns:a16="http://schemas.microsoft.com/office/drawing/2014/main" id="{FEC10CAF-80ED-4A63-BFD4-0445C39BE323}"/>
              </a:ext>
            </a:extLst>
          </p:cNvPr>
          <p:cNvSpPr/>
          <p:nvPr/>
        </p:nvSpPr>
        <p:spPr>
          <a:xfrm rot="2557811">
            <a:off x="11516803" y="6190528"/>
            <a:ext cx="478420" cy="47842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1016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2F7B7820-183C-43D3-8567-DFD5519A76D0}"/>
              </a:ext>
            </a:extLst>
          </p:cNvPr>
          <p:cNvSpPr txBox="1"/>
          <p:nvPr/>
        </p:nvSpPr>
        <p:spPr>
          <a:xfrm>
            <a:off x="1170972" y="3429000"/>
            <a:ext cx="2322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Century Gothic" panose="020B0502020202020204" pitchFamily="34" charset="0"/>
              </a:rPr>
              <a:t>PART  01</a:t>
            </a:r>
            <a:endParaRPr lang="zh-CN" altLang="en-US" sz="24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5" name="矩形 34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="" xmlns:a16="http://schemas.microsoft.com/office/drawing/2014/main" id="{DC091622-8212-493B-931A-C99823C4B7F8}"/>
              </a:ext>
            </a:extLst>
          </p:cNvPr>
          <p:cNvSpPr/>
          <p:nvPr/>
        </p:nvSpPr>
        <p:spPr>
          <a:xfrm>
            <a:off x="1170972" y="3857263"/>
            <a:ext cx="3086580" cy="524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0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accumsanpulvinar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15EAFC2F-4114-4152-9AB1-6F818B03B74A}"/>
              </a:ext>
            </a:extLst>
          </p:cNvPr>
          <p:cNvSpPr txBox="1"/>
          <p:nvPr/>
        </p:nvSpPr>
        <p:spPr>
          <a:xfrm>
            <a:off x="1170972" y="5011466"/>
            <a:ext cx="2322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Century Gothic" panose="020B0502020202020204" pitchFamily="34" charset="0"/>
              </a:rPr>
              <a:t>PART  03</a:t>
            </a:r>
            <a:endParaRPr lang="zh-CN" altLang="en-US" sz="24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4DE2380E-5A53-41BD-9BEF-8C31DCDBFFE6}"/>
              </a:ext>
            </a:extLst>
          </p:cNvPr>
          <p:cNvSpPr txBox="1"/>
          <p:nvPr/>
        </p:nvSpPr>
        <p:spPr>
          <a:xfrm>
            <a:off x="7961449" y="3429000"/>
            <a:ext cx="2322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Century Gothic" panose="020B0502020202020204" pitchFamily="34" charset="0"/>
              </a:rPr>
              <a:t>PART  02</a:t>
            </a:r>
            <a:endParaRPr lang="zh-CN" altLang="en-US" sz="24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="" xmlns:a16="http://schemas.microsoft.com/office/drawing/2014/main" id="{97F27641-CD39-41FA-BDE5-FD03AE991DAE}"/>
              </a:ext>
            </a:extLst>
          </p:cNvPr>
          <p:cNvSpPr txBox="1"/>
          <p:nvPr/>
        </p:nvSpPr>
        <p:spPr>
          <a:xfrm>
            <a:off x="7961449" y="5011466"/>
            <a:ext cx="2322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Century Gothic" panose="020B0502020202020204" pitchFamily="34" charset="0"/>
              </a:rPr>
              <a:t>PART  04</a:t>
            </a:r>
            <a:endParaRPr lang="zh-CN" altLang="en-US" sz="24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4" name="矩形 43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="" xmlns:a16="http://schemas.microsoft.com/office/drawing/2014/main" id="{BD4033FA-A6F2-40AC-A4F9-CB889EB5DF11}"/>
              </a:ext>
            </a:extLst>
          </p:cNvPr>
          <p:cNvSpPr/>
          <p:nvPr/>
        </p:nvSpPr>
        <p:spPr>
          <a:xfrm>
            <a:off x="1170972" y="5473131"/>
            <a:ext cx="3086580" cy="524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0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accumsanpulvinar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45" name="矩形 44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="" xmlns:a16="http://schemas.microsoft.com/office/drawing/2014/main" id="{3CCC1C4F-8615-4E37-8E1D-EF274028017C}"/>
              </a:ext>
            </a:extLst>
          </p:cNvPr>
          <p:cNvSpPr/>
          <p:nvPr/>
        </p:nvSpPr>
        <p:spPr>
          <a:xfrm>
            <a:off x="7963386" y="3857263"/>
            <a:ext cx="3086580" cy="524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0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accumsanpulvinar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46" name="矩形 45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="" xmlns:a16="http://schemas.microsoft.com/office/drawing/2014/main" id="{25E67350-E3EC-4F9C-90B5-BDF6AB68AE07}"/>
              </a:ext>
            </a:extLst>
          </p:cNvPr>
          <p:cNvSpPr/>
          <p:nvPr/>
        </p:nvSpPr>
        <p:spPr>
          <a:xfrm>
            <a:off x="7963386" y="5473131"/>
            <a:ext cx="3086580" cy="524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0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accumsanpulvinar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971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4" grpId="0"/>
      <p:bldP spid="35" grpId="0"/>
      <p:bldP spid="38" grpId="0"/>
      <p:bldP spid="40" grpId="0"/>
      <p:bldP spid="42" grpId="0"/>
      <p:bldP spid="44" grpId="0"/>
      <p:bldP spid="45" grpId="0"/>
      <p:bldP spid="4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55164F64-BEF1-41A1-A6DD-02DF11269F12}"/>
              </a:ext>
            </a:extLst>
          </p:cNvPr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E92A6508-C4C2-46DE-9B0C-E4518948436E}"/>
              </a:ext>
            </a:extLst>
          </p:cNvPr>
          <p:cNvGrpSpPr/>
          <p:nvPr/>
        </p:nvGrpSpPr>
        <p:grpSpPr>
          <a:xfrm>
            <a:off x="0" y="2097911"/>
            <a:ext cx="12192000" cy="2662177"/>
            <a:chOff x="0" y="0"/>
            <a:chExt cx="12192000" cy="2662177"/>
          </a:xfrm>
        </p:grpSpPr>
        <p:sp>
          <p:nvSpPr>
            <p:cNvPr id="3" name="矩形 2">
              <a:extLst>
                <a:ext uri="{FF2B5EF4-FFF2-40B4-BE49-F238E27FC236}">
                  <a16:creationId xmlns="" xmlns:a16="http://schemas.microsoft.com/office/drawing/2014/main" id="{8132A4A6-78E0-4DB7-BB5C-5BB9EA399CFB}"/>
                </a:ext>
              </a:extLst>
            </p:cNvPr>
            <p:cNvSpPr/>
            <p:nvPr/>
          </p:nvSpPr>
          <p:spPr>
            <a:xfrm>
              <a:off x="0" y="0"/>
              <a:ext cx="12192000" cy="2662177"/>
            </a:xfrm>
            <a:prstGeom prst="rect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" name="直接连接符 3">
              <a:extLst>
                <a:ext uri="{FF2B5EF4-FFF2-40B4-BE49-F238E27FC236}">
                  <a16:creationId xmlns="" xmlns:a16="http://schemas.microsoft.com/office/drawing/2014/main" id="{7F2B08F7-2990-4E6D-8F1E-1B5943E1E76F}"/>
                </a:ext>
              </a:extLst>
            </p:cNvPr>
            <p:cNvCxnSpPr/>
            <p:nvPr/>
          </p:nvCxnSpPr>
          <p:spPr>
            <a:xfrm>
              <a:off x="0" y="42826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>
              <a:extLst>
                <a:ext uri="{FF2B5EF4-FFF2-40B4-BE49-F238E27FC236}">
                  <a16:creationId xmlns="" xmlns:a16="http://schemas.microsoft.com/office/drawing/2014/main" id="{8E583180-A716-43A9-B855-9425078598B0}"/>
                </a:ext>
              </a:extLst>
            </p:cNvPr>
            <p:cNvCxnSpPr/>
            <p:nvPr/>
          </p:nvCxnSpPr>
          <p:spPr>
            <a:xfrm>
              <a:off x="0" y="93947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>
              <a:extLst>
                <a:ext uri="{FF2B5EF4-FFF2-40B4-BE49-F238E27FC236}">
                  <a16:creationId xmlns="" xmlns:a16="http://schemas.microsoft.com/office/drawing/2014/main" id="{FDC324B6-918C-4E6F-8EFB-0278E6C3FA7C}"/>
                </a:ext>
              </a:extLst>
            </p:cNvPr>
            <p:cNvCxnSpPr/>
            <p:nvPr/>
          </p:nvCxnSpPr>
          <p:spPr>
            <a:xfrm>
              <a:off x="0" y="145069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="" xmlns:a16="http://schemas.microsoft.com/office/drawing/2014/main" id="{0EFF3A5C-D2DE-49B9-9027-C8C7C633A4DB}"/>
                </a:ext>
              </a:extLst>
            </p:cNvPr>
            <p:cNvCxnSpPr/>
            <p:nvPr/>
          </p:nvCxnSpPr>
          <p:spPr>
            <a:xfrm>
              <a:off x="0" y="196190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>
              <a:extLst>
                <a:ext uri="{FF2B5EF4-FFF2-40B4-BE49-F238E27FC236}">
                  <a16:creationId xmlns="" xmlns:a16="http://schemas.microsoft.com/office/drawing/2014/main" id="{61D76C6B-C0C1-41D0-881A-C1E9D8ED664C}"/>
                </a:ext>
              </a:extLst>
            </p:cNvPr>
            <p:cNvCxnSpPr/>
            <p:nvPr/>
          </p:nvCxnSpPr>
          <p:spPr>
            <a:xfrm>
              <a:off x="59030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="" xmlns:a16="http://schemas.microsoft.com/office/drawing/2014/main" id="{9A805BFF-524B-48F9-B47E-B94AB6AFB031}"/>
                </a:ext>
              </a:extLst>
            </p:cNvPr>
            <p:cNvCxnSpPr/>
            <p:nvPr/>
          </p:nvCxnSpPr>
          <p:spPr>
            <a:xfrm>
              <a:off x="117097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="" xmlns:a16="http://schemas.microsoft.com/office/drawing/2014/main" id="{9BE2AA2F-8430-4DB9-AE3A-5FC1FC51807F}"/>
                </a:ext>
              </a:extLst>
            </p:cNvPr>
            <p:cNvCxnSpPr/>
            <p:nvPr/>
          </p:nvCxnSpPr>
          <p:spPr>
            <a:xfrm>
              <a:off x="175163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="" xmlns:a16="http://schemas.microsoft.com/office/drawing/2014/main" id="{0ADC280E-A58D-4AB2-8545-ABD30653DE3A}"/>
                </a:ext>
              </a:extLst>
            </p:cNvPr>
            <p:cNvCxnSpPr/>
            <p:nvPr/>
          </p:nvCxnSpPr>
          <p:spPr>
            <a:xfrm>
              <a:off x="233229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43E2A3D7-72C6-43BE-AF7A-CD631D4FD3FF}"/>
                </a:ext>
              </a:extLst>
            </p:cNvPr>
            <p:cNvCxnSpPr/>
            <p:nvPr/>
          </p:nvCxnSpPr>
          <p:spPr>
            <a:xfrm>
              <a:off x="291296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="" xmlns:a16="http://schemas.microsoft.com/office/drawing/2014/main" id="{416D857C-603E-46D4-9E3C-329BF93FA47F}"/>
                </a:ext>
              </a:extLst>
            </p:cNvPr>
            <p:cNvCxnSpPr/>
            <p:nvPr/>
          </p:nvCxnSpPr>
          <p:spPr>
            <a:xfrm>
              <a:off x="349362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="" xmlns:a16="http://schemas.microsoft.com/office/drawing/2014/main" id="{448B7987-5E53-472E-B89C-7D3F40D34EAD}"/>
                </a:ext>
              </a:extLst>
            </p:cNvPr>
            <p:cNvCxnSpPr/>
            <p:nvPr/>
          </p:nvCxnSpPr>
          <p:spPr>
            <a:xfrm>
              <a:off x="407428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="" xmlns:a16="http://schemas.microsoft.com/office/drawing/2014/main" id="{75407F92-E9FA-42C8-88B6-34D254B700E4}"/>
                </a:ext>
              </a:extLst>
            </p:cNvPr>
            <p:cNvCxnSpPr/>
            <p:nvPr/>
          </p:nvCxnSpPr>
          <p:spPr>
            <a:xfrm>
              <a:off x="465495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="" xmlns:a16="http://schemas.microsoft.com/office/drawing/2014/main" id="{E2C2CB76-049F-4583-9F8C-3462CD54E821}"/>
                </a:ext>
              </a:extLst>
            </p:cNvPr>
            <p:cNvCxnSpPr/>
            <p:nvPr/>
          </p:nvCxnSpPr>
          <p:spPr>
            <a:xfrm>
              <a:off x="523561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>
              <a:extLst>
                <a:ext uri="{FF2B5EF4-FFF2-40B4-BE49-F238E27FC236}">
                  <a16:creationId xmlns="" xmlns:a16="http://schemas.microsoft.com/office/drawing/2014/main" id="{054C728B-6510-4168-97C1-232AEC30CE3A}"/>
                </a:ext>
              </a:extLst>
            </p:cNvPr>
            <p:cNvCxnSpPr/>
            <p:nvPr/>
          </p:nvCxnSpPr>
          <p:spPr>
            <a:xfrm>
              <a:off x="581627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="" xmlns:a16="http://schemas.microsoft.com/office/drawing/2014/main" id="{A0A3F8EB-EF69-4A3A-BF55-E98B8459CE09}"/>
                </a:ext>
              </a:extLst>
            </p:cNvPr>
            <p:cNvCxnSpPr/>
            <p:nvPr/>
          </p:nvCxnSpPr>
          <p:spPr>
            <a:xfrm>
              <a:off x="639693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="" xmlns:a16="http://schemas.microsoft.com/office/drawing/2014/main" id="{5C88CF4F-98A9-4E94-A21A-787ECE2C3238}"/>
                </a:ext>
              </a:extLst>
            </p:cNvPr>
            <p:cNvCxnSpPr/>
            <p:nvPr/>
          </p:nvCxnSpPr>
          <p:spPr>
            <a:xfrm>
              <a:off x="697760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212753DC-2381-4531-A177-2293D0078626}"/>
                </a:ext>
              </a:extLst>
            </p:cNvPr>
            <p:cNvCxnSpPr/>
            <p:nvPr/>
          </p:nvCxnSpPr>
          <p:spPr>
            <a:xfrm>
              <a:off x="755826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="" xmlns:a16="http://schemas.microsoft.com/office/drawing/2014/main" id="{1708E870-C5C3-434A-BFD1-D7A7793BDE48}"/>
                </a:ext>
              </a:extLst>
            </p:cNvPr>
            <p:cNvCxnSpPr/>
            <p:nvPr/>
          </p:nvCxnSpPr>
          <p:spPr>
            <a:xfrm>
              <a:off x="813892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>
              <a:extLst>
                <a:ext uri="{FF2B5EF4-FFF2-40B4-BE49-F238E27FC236}">
                  <a16:creationId xmlns="" xmlns:a16="http://schemas.microsoft.com/office/drawing/2014/main" id="{CE3A6AF3-3FE4-4C58-82B0-3811BDEBBADF}"/>
                </a:ext>
              </a:extLst>
            </p:cNvPr>
            <p:cNvCxnSpPr/>
            <p:nvPr/>
          </p:nvCxnSpPr>
          <p:spPr>
            <a:xfrm>
              <a:off x="871959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>
              <a:extLst>
                <a:ext uri="{FF2B5EF4-FFF2-40B4-BE49-F238E27FC236}">
                  <a16:creationId xmlns="" xmlns:a16="http://schemas.microsoft.com/office/drawing/2014/main" id="{77244BD5-43DD-4E23-BDDE-6DB84D67B88D}"/>
                </a:ext>
              </a:extLst>
            </p:cNvPr>
            <p:cNvCxnSpPr/>
            <p:nvPr/>
          </p:nvCxnSpPr>
          <p:spPr>
            <a:xfrm>
              <a:off x="930025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>
              <a:extLst>
                <a:ext uri="{FF2B5EF4-FFF2-40B4-BE49-F238E27FC236}">
                  <a16:creationId xmlns="" xmlns:a16="http://schemas.microsoft.com/office/drawing/2014/main" id="{347F9664-D2F3-4775-989A-6E14ADD4356A}"/>
                </a:ext>
              </a:extLst>
            </p:cNvPr>
            <p:cNvCxnSpPr/>
            <p:nvPr/>
          </p:nvCxnSpPr>
          <p:spPr>
            <a:xfrm>
              <a:off x="988091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>
              <a:extLst>
                <a:ext uri="{FF2B5EF4-FFF2-40B4-BE49-F238E27FC236}">
                  <a16:creationId xmlns="" xmlns:a16="http://schemas.microsoft.com/office/drawing/2014/main" id="{3120FA74-E9E3-4AE4-B8AF-6D8C29392C1E}"/>
                </a:ext>
              </a:extLst>
            </p:cNvPr>
            <p:cNvCxnSpPr/>
            <p:nvPr/>
          </p:nvCxnSpPr>
          <p:spPr>
            <a:xfrm>
              <a:off x="1046158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="" xmlns:a16="http://schemas.microsoft.com/office/drawing/2014/main" id="{AF693444-EB4D-42CF-AD2F-A47C04F4353C}"/>
                </a:ext>
              </a:extLst>
            </p:cNvPr>
            <p:cNvCxnSpPr/>
            <p:nvPr/>
          </p:nvCxnSpPr>
          <p:spPr>
            <a:xfrm>
              <a:off x="1104224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>
              <a:extLst>
                <a:ext uri="{FF2B5EF4-FFF2-40B4-BE49-F238E27FC236}">
                  <a16:creationId xmlns="" xmlns:a16="http://schemas.microsoft.com/office/drawing/2014/main" id="{2FDFE81F-E0DB-4238-A1CB-4EACD0EDD01B}"/>
                </a:ext>
              </a:extLst>
            </p:cNvPr>
            <p:cNvCxnSpPr/>
            <p:nvPr/>
          </p:nvCxnSpPr>
          <p:spPr>
            <a:xfrm>
              <a:off x="1162290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6443A7B5-2534-4A93-8180-11DCF023065C}"/>
              </a:ext>
            </a:extLst>
          </p:cNvPr>
          <p:cNvSpPr/>
          <p:nvPr/>
        </p:nvSpPr>
        <p:spPr>
          <a:xfrm>
            <a:off x="2332301" y="1241385"/>
            <a:ext cx="7527399" cy="4375230"/>
          </a:xfrm>
          <a:prstGeom prst="rect">
            <a:avLst/>
          </a:prstGeom>
          <a:solidFill>
            <a:srgbClr val="4D3F82"/>
          </a:solidFill>
          <a:ln>
            <a:noFill/>
          </a:ln>
          <a:effectLst>
            <a:outerShdw blurRad="63500" sx="106000" sy="106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2C10FBED-D4ED-4A8F-9A64-839ABD83AE70}"/>
              </a:ext>
            </a:extLst>
          </p:cNvPr>
          <p:cNvSpPr txBox="1"/>
          <p:nvPr/>
        </p:nvSpPr>
        <p:spPr>
          <a:xfrm>
            <a:off x="4407055" y="2779163"/>
            <a:ext cx="28820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b="1">
                <a:solidFill>
                  <a:srgbClr val="4D3F82"/>
                </a:solidFill>
                <a:latin typeface="Century Gothic" panose="020B0502020202020204" pitchFamily="34" charset="0"/>
              </a:rPr>
              <a:t>PART  01</a:t>
            </a:r>
            <a:endParaRPr lang="zh-CN" altLang="en-US" sz="4400" b="1">
              <a:solidFill>
                <a:srgbClr val="4D3F82"/>
              </a:solidFill>
              <a:latin typeface="Century Gothic" panose="020B0502020202020204" pitchFamily="34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5104F2DC-C794-4550-9679-A4FDA2310F94}"/>
              </a:ext>
            </a:extLst>
          </p:cNvPr>
          <p:cNvSpPr txBox="1"/>
          <p:nvPr/>
        </p:nvSpPr>
        <p:spPr>
          <a:xfrm>
            <a:off x="4751612" y="892224"/>
            <a:ext cx="268877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60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166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3" name="矩形 32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="" xmlns:a16="http://schemas.microsoft.com/office/drawing/2014/main" id="{AA606CC3-C775-41B7-950F-82E453F5FAE2}"/>
              </a:ext>
            </a:extLst>
          </p:cNvPr>
          <p:cNvSpPr/>
          <p:nvPr/>
        </p:nvSpPr>
        <p:spPr>
          <a:xfrm>
            <a:off x="3621439" y="4191184"/>
            <a:ext cx="4949123" cy="821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efficituripsum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vitae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tortor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1100" b="0" i="0" u="none" strike="noStrike" kern="1200" cap="none" spc="3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="" xmlns:a16="http://schemas.microsoft.com/office/drawing/2014/main" id="{695E17C3-B4C6-4AB9-9EB5-BD6A63284E90}"/>
              </a:ext>
            </a:extLst>
          </p:cNvPr>
          <p:cNvSpPr/>
          <p:nvPr/>
        </p:nvSpPr>
        <p:spPr>
          <a:xfrm rot="2557811">
            <a:off x="9061044" y="5322088"/>
            <a:ext cx="478420" cy="47842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1016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CC000E46-6AF4-4594-A9DF-80A429D9E045}"/>
              </a:ext>
            </a:extLst>
          </p:cNvPr>
          <p:cNvSpPr/>
          <p:nvPr/>
        </p:nvSpPr>
        <p:spPr>
          <a:xfrm rot="2557811">
            <a:off x="924600" y="231320"/>
            <a:ext cx="1073409" cy="107340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="" xmlns:a16="http://schemas.microsoft.com/office/drawing/2014/main" id="{23C69A77-F915-4361-82AE-DD0CD44CE947}"/>
              </a:ext>
            </a:extLst>
          </p:cNvPr>
          <p:cNvSpPr/>
          <p:nvPr/>
        </p:nvSpPr>
        <p:spPr>
          <a:xfrm rot="8799648">
            <a:off x="1840248" y="5850403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D7EF4AA4-688F-47C9-9020-B357F4A30475}"/>
              </a:ext>
            </a:extLst>
          </p:cNvPr>
          <p:cNvSpPr/>
          <p:nvPr/>
        </p:nvSpPr>
        <p:spPr>
          <a:xfrm rot="2962617">
            <a:off x="8947701" y="1420155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2CB25251-652D-46A8-B19B-6DE6EEDF3EB6}"/>
              </a:ext>
            </a:extLst>
          </p:cNvPr>
          <p:cNvSpPr/>
          <p:nvPr/>
        </p:nvSpPr>
        <p:spPr>
          <a:xfrm rot="2962617">
            <a:off x="10610130" y="301932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="" xmlns:a16="http://schemas.microsoft.com/office/drawing/2014/main" id="{4591EE37-3ADC-4ADC-A525-CC8E9AF29EAA}"/>
              </a:ext>
            </a:extLst>
          </p:cNvPr>
          <p:cNvSpPr/>
          <p:nvPr/>
        </p:nvSpPr>
        <p:spPr>
          <a:xfrm rot="2962617">
            <a:off x="1982806" y="370936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6FE2F28D-601C-4A36-8EAC-F80E8828B650}"/>
              </a:ext>
            </a:extLst>
          </p:cNvPr>
          <p:cNvSpPr txBox="1"/>
          <p:nvPr/>
        </p:nvSpPr>
        <p:spPr>
          <a:xfrm>
            <a:off x="4784775" y="3311653"/>
            <a:ext cx="26224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工作概述</a:t>
            </a:r>
          </a:p>
        </p:txBody>
      </p:sp>
    </p:spTree>
    <p:extLst>
      <p:ext uri="{BB962C8B-B14F-4D97-AF65-F5344CB8AC3E}">
        <p14:creationId xmlns:p14="http://schemas.microsoft.com/office/powerpoint/2010/main" val="1324662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4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>
            <a:extLst>
              <a:ext uri="{FF2B5EF4-FFF2-40B4-BE49-F238E27FC236}">
                <a16:creationId xmlns="" xmlns:a16="http://schemas.microsoft.com/office/drawing/2014/main" id="{777F7948-81A1-46B8-A37F-19724AA1EF28}"/>
              </a:ext>
            </a:extLst>
          </p:cNvPr>
          <p:cNvSpPr/>
          <p:nvPr/>
        </p:nvSpPr>
        <p:spPr>
          <a:xfrm>
            <a:off x="1231900" y="2032000"/>
            <a:ext cx="1689100" cy="1689100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8EC13F04-9904-4D97-B522-6A185D88CADE}"/>
              </a:ext>
            </a:extLst>
          </p:cNvPr>
          <p:cNvSpPr/>
          <p:nvPr/>
        </p:nvSpPr>
        <p:spPr>
          <a:xfrm>
            <a:off x="5426742" y="3858898"/>
            <a:ext cx="1448095" cy="1448095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>
            <a:extLst>
              <a:ext uri="{FF2B5EF4-FFF2-40B4-BE49-F238E27FC236}">
                <a16:creationId xmlns="" xmlns:a16="http://schemas.microsoft.com/office/drawing/2014/main" id="{40419A52-C3DD-4C3C-BE17-9E5B9B2BD71F}"/>
              </a:ext>
            </a:extLst>
          </p:cNvPr>
          <p:cNvSpPr/>
          <p:nvPr/>
        </p:nvSpPr>
        <p:spPr>
          <a:xfrm>
            <a:off x="7142977" y="1057270"/>
            <a:ext cx="4013200" cy="4013200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dirty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总体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工作概述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=""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=""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Group 98">
            <a:extLst>
              <a:ext uri="{FF2B5EF4-FFF2-40B4-BE49-F238E27FC236}">
                <a16:creationId xmlns="" xmlns:a16="http://schemas.microsoft.com/office/drawing/2014/main" id="{49FA497C-2DE0-4D4F-974D-0F1BAC5846C2}"/>
              </a:ext>
            </a:extLst>
          </p:cNvPr>
          <p:cNvGrpSpPr/>
          <p:nvPr/>
        </p:nvGrpSpPr>
        <p:grpSpPr>
          <a:xfrm>
            <a:off x="5551317" y="2929962"/>
            <a:ext cx="4363738" cy="2511978"/>
            <a:chOff x="5898415" y="1976415"/>
            <a:chExt cx="5654530" cy="3255020"/>
          </a:xfrm>
        </p:grpSpPr>
        <p:sp>
          <p:nvSpPr>
            <p:cNvPr id="12" name="Freeform 45">
              <a:extLst>
                <a:ext uri="{FF2B5EF4-FFF2-40B4-BE49-F238E27FC236}">
                  <a16:creationId xmlns="" xmlns:a16="http://schemas.microsoft.com/office/drawing/2014/main" id="{DCA683A4-D651-4FFF-AB93-BF791DA7EE45}"/>
                </a:ext>
              </a:extLst>
            </p:cNvPr>
            <p:cNvSpPr>
              <a:spLocks/>
            </p:cNvSpPr>
            <p:nvPr/>
          </p:nvSpPr>
          <p:spPr bwMode="auto">
            <a:xfrm>
              <a:off x="5898415" y="5105745"/>
              <a:ext cx="2848207" cy="125690"/>
            </a:xfrm>
            <a:custGeom>
              <a:avLst/>
              <a:gdLst>
                <a:gd name="T0" fmla="*/ 0 w 885"/>
                <a:gd name="T1" fmla="*/ 16 h 39"/>
                <a:gd name="T2" fmla="*/ 78 w 885"/>
                <a:gd name="T3" fmla="*/ 39 h 39"/>
                <a:gd name="T4" fmla="*/ 885 w 885"/>
                <a:gd name="T5" fmla="*/ 39 h 39"/>
                <a:gd name="T6" fmla="*/ 885 w 885"/>
                <a:gd name="T7" fmla="*/ 0 h 39"/>
                <a:gd name="T8" fmla="*/ 0 w 885"/>
                <a:gd name="T9" fmla="*/ 0 h 39"/>
                <a:gd name="T10" fmla="*/ 0 w 885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5" h="39">
                  <a:moveTo>
                    <a:pt x="0" y="16"/>
                  </a:moveTo>
                  <a:cubicBezTo>
                    <a:pt x="0" y="23"/>
                    <a:pt x="30" y="39"/>
                    <a:pt x="78" y="39"/>
                  </a:cubicBezTo>
                  <a:cubicBezTo>
                    <a:pt x="126" y="39"/>
                    <a:pt x="885" y="39"/>
                    <a:pt x="885" y="39"/>
                  </a:cubicBezTo>
                  <a:cubicBezTo>
                    <a:pt x="885" y="0"/>
                    <a:pt x="885" y="0"/>
                    <a:pt x="88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3" name="Freeform 46">
              <a:extLst>
                <a:ext uri="{FF2B5EF4-FFF2-40B4-BE49-F238E27FC236}">
                  <a16:creationId xmlns="" xmlns:a16="http://schemas.microsoft.com/office/drawing/2014/main" id="{5BC86B2F-06A8-4EB1-B8BA-AD8C65DDD6F8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4736" y="5105745"/>
              <a:ext cx="2848207" cy="125690"/>
            </a:xfrm>
            <a:custGeom>
              <a:avLst/>
              <a:gdLst>
                <a:gd name="T0" fmla="*/ 884 w 884"/>
                <a:gd name="T1" fmla="*/ 16 h 39"/>
                <a:gd name="T2" fmla="*/ 806 w 884"/>
                <a:gd name="T3" fmla="*/ 39 h 39"/>
                <a:gd name="T4" fmla="*/ 0 w 884"/>
                <a:gd name="T5" fmla="*/ 39 h 39"/>
                <a:gd name="T6" fmla="*/ 0 w 884"/>
                <a:gd name="T7" fmla="*/ 0 h 39"/>
                <a:gd name="T8" fmla="*/ 884 w 884"/>
                <a:gd name="T9" fmla="*/ 0 h 39"/>
                <a:gd name="T10" fmla="*/ 884 w 884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4" h="39">
                  <a:moveTo>
                    <a:pt x="884" y="16"/>
                  </a:moveTo>
                  <a:cubicBezTo>
                    <a:pt x="884" y="23"/>
                    <a:pt x="854" y="39"/>
                    <a:pt x="806" y="39"/>
                  </a:cubicBezTo>
                  <a:cubicBezTo>
                    <a:pt x="758" y="39"/>
                    <a:pt x="0" y="39"/>
                    <a:pt x="0" y="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84" y="0"/>
                    <a:pt x="884" y="0"/>
                    <a:pt x="884" y="0"/>
                  </a:cubicBezTo>
                  <a:lnTo>
                    <a:pt x="884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4" name="Freeform 47">
              <a:extLst>
                <a:ext uri="{FF2B5EF4-FFF2-40B4-BE49-F238E27FC236}">
                  <a16:creationId xmlns="" xmlns:a16="http://schemas.microsoft.com/office/drawing/2014/main" id="{3F374CF9-9881-4AD4-B972-1C04250C84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5812" y="1976415"/>
              <a:ext cx="4581618" cy="3138999"/>
            </a:xfrm>
            <a:custGeom>
              <a:avLst/>
              <a:gdLst>
                <a:gd name="T0" fmla="*/ 1378 w 1423"/>
                <a:gd name="T1" fmla="*/ 0 h 974"/>
                <a:gd name="T2" fmla="*/ 45 w 1423"/>
                <a:gd name="T3" fmla="*/ 0 h 974"/>
                <a:gd name="T4" fmla="*/ 0 w 1423"/>
                <a:gd name="T5" fmla="*/ 45 h 974"/>
                <a:gd name="T6" fmla="*/ 0 w 1423"/>
                <a:gd name="T7" fmla="*/ 218 h 974"/>
                <a:gd name="T8" fmla="*/ 0 w 1423"/>
                <a:gd name="T9" fmla="*/ 929 h 974"/>
                <a:gd name="T10" fmla="*/ 45 w 1423"/>
                <a:gd name="T11" fmla="*/ 974 h 974"/>
                <a:gd name="T12" fmla="*/ 1378 w 1423"/>
                <a:gd name="T13" fmla="*/ 974 h 974"/>
                <a:gd name="T14" fmla="*/ 1423 w 1423"/>
                <a:gd name="T15" fmla="*/ 929 h 974"/>
                <a:gd name="T16" fmla="*/ 1423 w 1423"/>
                <a:gd name="T17" fmla="*/ 45 h 974"/>
                <a:gd name="T18" fmla="*/ 1378 w 1423"/>
                <a:gd name="T19" fmla="*/ 0 h 9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3" h="974">
                  <a:moveTo>
                    <a:pt x="1378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0"/>
                    <a:pt x="0" y="45"/>
                  </a:cubicBezTo>
                  <a:cubicBezTo>
                    <a:pt x="0" y="218"/>
                    <a:pt x="0" y="218"/>
                    <a:pt x="0" y="218"/>
                  </a:cubicBezTo>
                  <a:cubicBezTo>
                    <a:pt x="0" y="929"/>
                    <a:pt x="0" y="929"/>
                    <a:pt x="0" y="929"/>
                  </a:cubicBezTo>
                  <a:cubicBezTo>
                    <a:pt x="0" y="954"/>
                    <a:pt x="20" y="974"/>
                    <a:pt x="45" y="974"/>
                  </a:cubicBezTo>
                  <a:cubicBezTo>
                    <a:pt x="1378" y="974"/>
                    <a:pt x="1378" y="974"/>
                    <a:pt x="1378" y="974"/>
                  </a:cubicBezTo>
                  <a:cubicBezTo>
                    <a:pt x="1403" y="974"/>
                    <a:pt x="1423" y="954"/>
                    <a:pt x="1423" y="929"/>
                  </a:cubicBezTo>
                  <a:cubicBezTo>
                    <a:pt x="1423" y="45"/>
                    <a:pt x="1423" y="45"/>
                    <a:pt x="1423" y="45"/>
                  </a:cubicBezTo>
                  <a:cubicBezTo>
                    <a:pt x="1423" y="20"/>
                    <a:pt x="1403" y="0"/>
                    <a:pt x="1378" y="0"/>
                  </a:cubicBezTo>
                  <a:close/>
                </a:path>
              </a:pathLst>
            </a:custGeom>
            <a:solidFill>
              <a:srgbClr val="D2D3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5" name="Freeform 48">
              <a:extLst>
                <a:ext uri="{FF2B5EF4-FFF2-40B4-BE49-F238E27FC236}">
                  <a16:creationId xmlns="" xmlns:a16="http://schemas.microsoft.com/office/drawing/2014/main" id="{4FDF16B9-0DBD-43DE-85A0-E621E680DF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1923" y="1992528"/>
              <a:ext cx="4552622" cy="3106772"/>
            </a:xfrm>
            <a:custGeom>
              <a:avLst/>
              <a:gdLst>
                <a:gd name="T0" fmla="*/ 40 w 1414"/>
                <a:gd name="T1" fmla="*/ 964 h 964"/>
                <a:gd name="T2" fmla="*/ 0 w 1414"/>
                <a:gd name="T3" fmla="*/ 924 h 964"/>
                <a:gd name="T4" fmla="*/ 0 w 1414"/>
                <a:gd name="T5" fmla="*/ 40 h 964"/>
                <a:gd name="T6" fmla="*/ 40 w 1414"/>
                <a:gd name="T7" fmla="*/ 0 h 964"/>
                <a:gd name="T8" fmla="*/ 1373 w 1414"/>
                <a:gd name="T9" fmla="*/ 0 h 964"/>
                <a:gd name="T10" fmla="*/ 1414 w 1414"/>
                <a:gd name="T11" fmla="*/ 40 h 964"/>
                <a:gd name="T12" fmla="*/ 1414 w 1414"/>
                <a:gd name="T13" fmla="*/ 924 h 964"/>
                <a:gd name="T14" fmla="*/ 1373 w 1414"/>
                <a:gd name="T15" fmla="*/ 964 h 964"/>
                <a:gd name="T16" fmla="*/ 40 w 1414"/>
                <a:gd name="T17" fmla="*/ 964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4" h="964">
                  <a:moveTo>
                    <a:pt x="40" y="964"/>
                  </a:moveTo>
                  <a:cubicBezTo>
                    <a:pt x="18" y="964"/>
                    <a:pt x="0" y="946"/>
                    <a:pt x="0" y="924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ubicBezTo>
                    <a:pt x="1373" y="0"/>
                    <a:pt x="1373" y="0"/>
                    <a:pt x="1373" y="0"/>
                  </a:cubicBezTo>
                  <a:cubicBezTo>
                    <a:pt x="1396" y="0"/>
                    <a:pt x="1414" y="18"/>
                    <a:pt x="1414" y="40"/>
                  </a:cubicBezTo>
                  <a:cubicBezTo>
                    <a:pt x="1414" y="924"/>
                    <a:pt x="1414" y="924"/>
                    <a:pt x="1414" y="924"/>
                  </a:cubicBezTo>
                  <a:cubicBezTo>
                    <a:pt x="1414" y="946"/>
                    <a:pt x="1396" y="964"/>
                    <a:pt x="1373" y="964"/>
                  </a:cubicBezTo>
                  <a:lnTo>
                    <a:pt x="40" y="96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6" name="Rectangle 50">
              <a:extLst>
                <a:ext uri="{FF2B5EF4-FFF2-40B4-BE49-F238E27FC236}">
                  <a16:creationId xmlns="" xmlns:a16="http://schemas.microsoft.com/office/drawing/2014/main" id="{F090C5C1-ED14-48C2-A0C8-DFEA07C874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98415" y="5054180"/>
              <a:ext cx="5654530" cy="10312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7" name="Freeform 51">
              <a:extLst>
                <a:ext uri="{FF2B5EF4-FFF2-40B4-BE49-F238E27FC236}">
                  <a16:creationId xmlns="" xmlns:a16="http://schemas.microsoft.com/office/drawing/2014/main" id="{DB97A4B8-0420-40C3-A739-D1409C607B89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8101" y="5054180"/>
              <a:ext cx="811932" cy="58010"/>
            </a:xfrm>
            <a:custGeom>
              <a:avLst/>
              <a:gdLst>
                <a:gd name="T0" fmla="*/ 0 w 252"/>
                <a:gd name="T1" fmla="*/ 0 h 18"/>
                <a:gd name="T2" fmla="*/ 22 w 252"/>
                <a:gd name="T3" fmla="*/ 18 h 18"/>
                <a:gd name="T4" fmla="*/ 230 w 252"/>
                <a:gd name="T5" fmla="*/ 18 h 18"/>
                <a:gd name="T6" fmla="*/ 252 w 252"/>
                <a:gd name="T7" fmla="*/ 0 h 18"/>
                <a:gd name="T8" fmla="*/ 0 w 252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" h="18">
                  <a:moveTo>
                    <a:pt x="0" y="0"/>
                  </a:moveTo>
                  <a:cubicBezTo>
                    <a:pt x="2" y="10"/>
                    <a:pt x="11" y="18"/>
                    <a:pt x="22" y="18"/>
                  </a:cubicBezTo>
                  <a:cubicBezTo>
                    <a:pt x="230" y="18"/>
                    <a:pt x="230" y="18"/>
                    <a:pt x="230" y="18"/>
                  </a:cubicBezTo>
                  <a:cubicBezTo>
                    <a:pt x="241" y="18"/>
                    <a:pt x="250" y="10"/>
                    <a:pt x="25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8" name="Rectangle 52">
              <a:extLst>
                <a:ext uri="{FF2B5EF4-FFF2-40B4-BE49-F238E27FC236}">
                  <a16:creationId xmlns="" xmlns:a16="http://schemas.microsoft.com/office/drawing/2014/main" id="{A11CBA78-D0A9-4E58-901C-FE2B2F235E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23354" y="2189119"/>
              <a:ext cx="4249758" cy="268458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9" name="Oval 54">
              <a:extLst>
                <a:ext uri="{FF2B5EF4-FFF2-40B4-BE49-F238E27FC236}">
                  <a16:creationId xmlns="" xmlns:a16="http://schemas.microsoft.com/office/drawing/2014/main" id="{20C43813-AFF6-4E9B-B689-063FECE561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0847" y="2076321"/>
              <a:ext cx="48330" cy="48343"/>
            </a:xfrm>
            <a:prstGeom prst="ellipse">
              <a:avLst/>
            </a:prstGeom>
            <a:solidFill>
              <a:srgbClr val="2C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2" name="Oval 55">
              <a:extLst>
                <a:ext uri="{FF2B5EF4-FFF2-40B4-BE49-F238E27FC236}">
                  <a16:creationId xmlns="" xmlns:a16="http://schemas.microsoft.com/office/drawing/2014/main" id="{688ACD07-292E-4894-B6B3-4B9147790B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0847" y="2073099"/>
              <a:ext cx="48330" cy="45119"/>
            </a:xfrm>
            <a:prstGeom prst="ellipse">
              <a:avLst/>
            </a:prstGeom>
            <a:solidFill>
              <a:srgbClr val="0A0A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3" name="Oval 56">
              <a:extLst>
                <a:ext uri="{FF2B5EF4-FFF2-40B4-BE49-F238E27FC236}">
                  <a16:creationId xmlns="" xmlns:a16="http://schemas.microsoft.com/office/drawing/2014/main" id="{B7DF9FA7-120A-4229-99A3-5B86455D3D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30511" y="2079544"/>
              <a:ext cx="28999" cy="3222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4" name="Oval 57">
              <a:extLst>
                <a:ext uri="{FF2B5EF4-FFF2-40B4-BE49-F238E27FC236}">
                  <a16:creationId xmlns="" xmlns:a16="http://schemas.microsoft.com/office/drawing/2014/main" id="{389F3DCB-FA94-4D9E-8310-1C8E63BBFF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36955" y="2089212"/>
              <a:ext cx="16111" cy="16115"/>
            </a:xfrm>
            <a:prstGeom prst="ellipse">
              <a:avLst/>
            </a:prstGeom>
            <a:solidFill>
              <a:srgbClr val="2C99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5" name="Freeform 58">
              <a:extLst>
                <a:ext uri="{FF2B5EF4-FFF2-40B4-BE49-F238E27FC236}">
                  <a16:creationId xmlns="" xmlns:a16="http://schemas.microsoft.com/office/drawing/2014/main" id="{65603B08-DAED-43DA-A17B-CFF175CE870E}"/>
                </a:ext>
              </a:extLst>
            </p:cNvPr>
            <p:cNvSpPr>
              <a:spLocks/>
            </p:cNvSpPr>
            <p:nvPr/>
          </p:nvSpPr>
          <p:spPr bwMode="auto">
            <a:xfrm>
              <a:off x="8743399" y="2092436"/>
              <a:ext cx="3223" cy="6446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2 h 2"/>
                <a:gd name="T4" fmla="*/ 0 w 1"/>
                <a:gd name="T5" fmla="*/ 1 h 2"/>
                <a:gd name="T6" fmla="*/ 1 w 1"/>
                <a:gd name="T7" fmla="*/ 0 h 2"/>
                <a:gd name="T8" fmla="*/ 1 w 1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lnTo>
                    <a:pt x="1" y="2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</p:grpSp>
      <p:pic>
        <p:nvPicPr>
          <p:cNvPr id="29" name="图片占位符 6">
            <a:extLst>
              <a:ext uri="{FF2B5EF4-FFF2-40B4-BE49-F238E27FC236}">
                <a16:creationId xmlns="" xmlns:a16="http://schemas.microsoft.com/office/drawing/2014/main" id="{A5BC4C16-59DA-43E0-B532-75A50A4CA7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00826" y="3090144"/>
            <a:ext cx="3302018" cy="2069101"/>
          </a:xfrm>
          <a:prstGeom prst="rect">
            <a:avLst/>
          </a:prstGeom>
        </p:spPr>
      </p:pic>
      <p:sp>
        <p:nvSpPr>
          <p:cNvPr id="31" name="Subtitle 2">
            <a:extLst>
              <a:ext uri="{FF2B5EF4-FFF2-40B4-BE49-F238E27FC236}">
                <a16:creationId xmlns="" xmlns:a16="http://schemas.microsoft.com/office/drawing/2014/main" id="{A3D293B1-CCA0-4BA8-B436-7F22510DF1A5}"/>
              </a:ext>
            </a:extLst>
          </p:cNvPr>
          <p:cNvSpPr txBox="1">
            <a:spLocks/>
          </p:cNvSpPr>
          <p:nvPr/>
        </p:nvSpPr>
        <p:spPr>
          <a:xfrm>
            <a:off x="1434722" y="4136623"/>
            <a:ext cx="2992214" cy="1159647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30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32" name="TextBox 67">
            <a:extLst>
              <a:ext uri="{FF2B5EF4-FFF2-40B4-BE49-F238E27FC236}">
                <a16:creationId xmlns="" xmlns:a16="http://schemas.microsoft.com/office/drawing/2014/main" id="{05CEB062-6A6E-44E0-BEE3-33176D5E0C74}"/>
              </a:ext>
            </a:extLst>
          </p:cNvPr>
          <p:cNvSpPr txBox="1"/>
          <p:nvPr/>
        </p:nvSpPr>
        <p:spPr>
          <a:xfrm>
            <a:off x="1434722" y="3772712"/>
            <a:ext cx="1919115" cy="369332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Exclusive Offers</a:t>
            </a:r>
          </a:p>
        </p:txBody>
      </p:sp>
      <p:sp>
        <p:nvSpPr>
          <p:cNvPr id="33" name="Subtitle 2">
            <a:extLst>
              <a:ext uri="{FF2B5EF4-FFF2-40B4-BE49-F238E27FC236}">
                <a16:creationId xmlns="" xmlns:a16="http://schemas.microsoft.com/office/drawing/2014/main" id="{EEE50CC0-4D7E-425E-ACD1-3ECC9DBD01FE}"/>
              </a:ext>
            </a:extLst>
          </p:cNvPr>
          <p:cNvSpPr txBox="1">
            <a:spLocks/>
          </p:cNvSpPr>
          <p:nvPr/>
        </p:nvSpPr>
        <p:spPr>
          <a:xfrm>
            <a:off x="1693033" y="1858873"/>
            <a:ext cx="2992214" cy="166549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6000" b="1" spc="300">
                <a:solidFill>
                  <a:schemeClr val="bg1"/>
                </a:solidFill>
                <a:latin typeface="Century Gothic" panose="020B0502020202020204" pitchFamily="34" charset="0"/>
                <a:ea typeface="Poppins Light" charset="0"/>
                <a:cs typeface="Poppins Light" charset="0"/>
              </a:rPr>
              <a:t>56</a:t>
            </a:r>
            <a:r>
              <a:rPr lang="en-US" sz="6000" b="1" spc="300">
                <a:solidFill>
                  <a:schemeClr val="tx1">
                    <a:lumMod val="50000"/>
                  </a:schemeClr>
                </a:solidFill>
                <a:latin typeface="Century Gothic" panose="020B0502020202020204" pitchFamily="34" charset="0"/>
                <a:ea typeface="Poppins Light" charset="0"/>
                <a:cs typeface="Poppins Light" charset="0"/>
              </a:rPr>
              <a:t> </a:t>
            </a:r>
            <a:r>
              <a:rPr lang="en-US" altLang="zh-CN" sz="6000" b="1" spc="300">
                <a:solidFill>
                  <a:schemeClr val="tx1">
                    <a:lumMod val="50000"/>
                  </a:schemeClr>
                </a:solidFill>
                <a:latin typeface="Century Gothic" panose="020B0502020202020204" pitchFamily="34" charset="0"/>
                <a:ea typeface="Poppins Light" charset="0"/>
                <a:cs typeface="Poppins Light" charset="0"/>
              </a:rPr>
              <a:t>%</a:t>
            </a:r>
            <a:endParaRPr kumimoji="0" lang="en-US" sz="6000" b="1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3428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总体</a:t>
            </a: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工作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概述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=""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=""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Straight Connector 3">
            <a:extLst>
              <a:ext uri="{FF2B5EF4-FFF2-40B4-BE49-F238E27FC236}">
                <a16:creationId xmlns="" xmlns:a16="http://schemas.microsoft.com/office/drawing/2014/main" id="{946CDB0A-1622-48BB-90A4-F3535453657A}"/>
              </a:ext>
            </a:extLst>
          </p:cNvPr>
          <p:cNvCxnSpPr/>
          <p:nvPr/>
        </p:nvCxnSpPr>
        <p:spPr>
          <a:xfrm>
            <a:off x="1588" y="3523786"/>
            <a:ext cx="1218882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20">
            <a:extLst>
              <a:ext uri="{FF2B5EF4-FFF2-40B4-BE49-F238E27FC236}">
                <a16:creationId xmlns="" xmlns:a16="http://schemas.microsoft.com/office/drawing/2014/main" id="{2638ECA5-2382-456A-BF1C-AFC7A7F8E9EF}"/>
              </a:ext>
            </a:extLst>
          </p:cNvPr>
          <p:cNvSpPr/>
          <p:nvPr/>
        </p:nvSpPr>
        <p:spPr>
          <a:xfrm>
            <a:off x="1428942" y="3434576"/>
            <a:ext cx="178420" cy="178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3" name="Oval 21">
            <a:extLst>
              <a:ext uri="{FF2B5EF4-FFF2-40B4-BE49-F238E27FC236}">
                <a16:creationId xmlns="" xmlns:a16="http://schemas.microsoft.com/office/drawing/2014/main" id="{3A5BDC92-CA8A-4950-AFF2-4AF50D4B2214}"/>
              </a:ext>
            </a:extLst>
          </p:cNvPr>
          <p:cNvSpPr/>
          <p:nvPr/>
        </p:nvSpPr>
        <p:spPr>
          <a:xfrm>
            <a:off x="3723441" y="3434576"/>
            <a:ext cx="178420" cy="178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4" name="Oval 27">
            <a:extLst>
              <a:ext uri="{FF2B5EF4-FFF2-40B4-BE49-F238E27FC236}">
                <a16:creationId xmlns="" xmlns:a16="http://schemas.microsoft.com/office/drawing/2014/main" id="{BDA5839B-B16C-4AAA-A4D2-BC46F3C3291D}"/>
              </a:ext>
            </a:extLst>
          </p:cNvPr>
          <p:cNvSpPr/>
          <p:nvPr/>
        </p:nvSpPr>
        <p:spPr>
          <a:xfrm>
            <a:off x="10606941" y="3434576"/>
            <a:ext cx="178420" cy="178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5" name="Oval 28">
            <a:extLst>
              <a:ext uri="{FF2B5EF4-FFF2-40B4-BE49-F238E27FC236}">
                <a16:creationId xmlns="" xmlns:a16="http://schemas.microsoft.com/office/drawing/2014/main" id="{BE5A4AA2-8170-4308-A2EE-3E58B0752C97}"/>
              </a:ext>
            </a:extLst>
          </p:cNvPr>
          <p:cNvSpPr/>
          <p:nvPr/>
        </p:nvSpPr>
        <p:spPr>
          <a:xfrm>
            <a:off x="8312441" y="3434576"/>
            <a:ext cx="178420" cy="178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6" name="Oval 38">
            <a:extLst>
              <a:ext uri="{FF2B5EF4-FFF2-40B4-BE49-F238E27FC236}">
                <a16:creationId xmlns="" xmlns:a16="http://schemas.microsoft.com/office/drawing/2014/main" id="{6574CD1F-A841-4476-9A49-F314B4ADD7E3}"/>
              </a:ext>
            </a:extLst>
          </p:cNvPr>
          <p:cNvSpPr/>
          <p:nvPr/>
        </p:nvSpPr>
        <p:spPr>
          <a:xfrm>
            <a:off x="6017941" y="3434576"/>
            <a:ext cx="178420" cy="178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7" name="TextBox 39">
            <a:extLst>
              <a:ext uri="{FF2B5EF4-FFF2-40B4-BE49-F238E27FC236}">
                <a16:creationId xmlns="" xmlns:a16="http://schemas.microsoft.com/office/drawing/2014/main" id="{553ABE42-CC98-4BBC-A167-C321A536FF6D}"/>
              </a:ext>
            </a:extLst>
          </p:cNvPr>
          <p:cNvSpPr txBox="1"/>
          <p:nvPr/>
        </p:nvSpPr>
        <p:spPr>
          <a:xfrm>
            <a:off x="8047907" y="2924666"/>
            <a:ext cx="71205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04</a:t>
            </a:r>
          </a:p>
        </p:txBody>
      </p:sp>
      <p:sp>
        <p:nvSpPr>
          <p:cNvPr id="18" name="Shape 2645">
            <a:extLst>
              <a:ext uri="{FF2B5EF4-FFF2-40B4-BE49-F238E27FC236}">
                <a16:creationId xmlns="" xmlns:a16="http://schemas.microsoft.com/office/drawing/2014/main" id="{0A4F613D-1C81-4415-B956-DD37D68120EF}"/>
              </a:ext>
            </a:extLst>
          </p:cNvPr>
          <p:cNvSpPr/>
          <p:nvPr/>
        </p:nvSpPr>
        <p:spPr>
          <a:xfrm>
            <a:off x="3567045" y="3846764"/>
            <a:ext cx="491212" cy="3572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08" y="20250"/>
                </a:moveTo>
                <a:lnTo>
                  <a:pt x="2740" y="17504"/>
                </a:lnTo>
                <a:cubicBezTo>
                  <a:pt x="2807" y="17526"/>
                  <a:pt x="2874" y="17550"/>
                  <a:pt x="2945" y="17550"/>
                </a:cubicBezTo>
                <a:lnTo>
                  <a:pt x="18655" y="17550"/>
                </a:lnTo>
                <a:cubicBezTo>
                  <a:pt x="18726" y="17550"/>
                  <a:pt x="18793" y="17526"/>
                  <a:pt x="18860" y="17504"/>
                </a:cubicBezTo>
                <a:lnTo>
                  <a:pt x="20192" y="20250"/>
                </a:lnTo>
                <a:cubicBezTo>
                  <a:pt x="20192" y="20250"/>
                  <a:pt x="1408" y="20250"/>
                  <a:pt x="1408" y="20250"/>
                </a:cubicBezTo>
                <a:close/>
                <a:moveTo>
                  <a:pt x="2945" y="1350"/>
                </a:moveTo>
                <a:lnTo>
                  <a:pt x="18655" y="1350"/>
                </a:lnTo>
                <a:lnTo>
                  <a:pt x="18655" y="16200"/>
                </a:lnTo>
                <a:lnTo>
                  <a:pt x="2945" y="16200"/>
                </a:lnTo>
                <a:cubicBezTo>
                  <a:pt x="2945" y="16200"/>
                  <a:pt x="2945" y="1350"/>
                  <a:pt x="2945" y="1350"/>
                </a:cubicBezTo>
                <a:close/>
                <a:moveTo>
                  <a:pt x="21510" y="20558"/>
                </a:moveTo>
                <a:lnTo>
                  <a:pt x="21518" y="20551"/>
                </a:lnTo>
                <a:lnTo>
                  <a:pt x="19591" y="16577"/>
                </a:lnTo>
                <a:cubicBezTo>
                  <a:pt x="19617" y="16457"/>
                  <a:pt x="19636" y="16332"/>
                  <a:pt x="19636" y="16200"/>
                </a:cubicBezTo>
                <a:lnTo>
                  <a:pt x="19636" y="1350"/>
                </a:lnTo>
                <a:cubicBezTo>
                  <a:pt x="19636" y="605"/>
                  <a:pt x="19197" y="0"/>
                  <a:pt x="18655" y="0"/>
                </a:cubicBezTo>
                <a:lnTo>
                  <a:pt x="2945" y="0"/>
                </a:lnTo>
                <a:cubicBezTo>
                  <a:pt x="2403" y="0"/>
                  <a:pt x="1964" y="605"/>
                  <a:pt x="1964" y="1350"/>
                </a:cubicBezTo>
                <a:lnTo>
                  <a:pt x="1964" y="16200"/>
                </a:lnTo>
                <a:cubicBezTo>
                  <a:pt x="1964" y="16332"/>
                  <a:pt x="1983" y="16457"/>
                  <a:pt x="2009" y="16577"/>
                </a:cubicBezTo>
                <a:lnTo>
                  <a:pt x="82" y="20551"/>
                </a:lnTo>
                <a:lnTo>
                  <a:pt x="90" y="20558"/>
                </a:lnTo>
                <a:cubicBezTo>
                  <a:pt x="38" y="20665"/>
                  <a:pt x="0" y="20787"/>
                  <a:pt x="0" y="20925"/>
                </a:cubicBezTo>
                <a:cubicBezTo>
                  <a:pt x="0" y="21298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298"/>
                  <a:pt x="21600" y="20925"/>
                </a:cubicBezTo>
                <a:cubicBezTo>
                  <a:pt x="21600" y="20787"/>
                  <a:pt x="21562" y="20665"/>
                  <a:pt x="21510" y="20558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9" name="Shape 2783">
            <a:extLst>
              <a:ext uri="{FF2B5EF4-FFF2-40B4-BE49-F238E27FC236}">
                <a16:creationId xmlns="" xmlns:a16="http://schemas.microsoft.com/office/drawing/2014/main" id="{BF9689C9-C2C3-44BA-A123-9B4F01F53B54}"/>
              </a:ext>
            </a:extLst>
          </p:cNvPr>
          <p:cNvSpPr/>
          <p:nvPr/>
        </p:nvSpPr>
        <p:spPr>
          <a:xfrm>
            <a:off x="5869701" y="2769770"/>
            <a:ext cx="491214" cy="4242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5855"/>
                </a:moveTo>
                <a:lnTo>
                  <a:pt x="1633" y="10800"/>
                </a:lnTo>
                <a:lnTo>
                  <a:pt x="4615" y="9156"/>
                </a:lnTo>
                <a:lnTo>
                  <a:pt x="10589" y="12450"/>
                </a:lnTo>
                <a:lnTo>
                  <a:pt x="10591" y="12446"/>
                </a:lnTo>
                <a:cubicBezTo>
                  <a:pt x="10654" y="12482"/>
                  <a:pt x="10724" y="12505"/>
                  <a:pt x="10800" y="12505"/>
                </a:cubicBezTo>
                <a:cubicBezTo>
                  <a:pt x="10876" y="12505"/>
                  <a:pt x="10946" y="12482"/>
                  <a:pt x="11009" y="12446"/>
                </a:cubicBezTo>
                <a:lnTo>
                  <a:pt x="11011" y="12450"/>
                </a:lnTo>
                <a:lnTo>
                  <a:pt x="16985" y="9156"/>
                </a:lnTo>
                <a:lnTo>
                  <a:pt x="19967" y="10800"/>
                </a:lnTo>
                <a:cubicBezTo>
                  <a:pt x="19967" y="10800"/>
                  <a:pt x="10800" y="15855"/>
                  <a:pt x="10800" y="15855"/>
                </a:cubicBezTo>
                <a:close/>
                <a:moveTo>
                  <a:pt x="19967" y="15347"/>
                </a:moveTo>
                <a:lnTo>
                  <a:pt x="10800" y="20402"/>
                </a:lnTo>
                <a:lnTo>
                  <a:pt x="1633" y="15347"/>
                </a:lnTo>
                <a:lnTo>
                  <a:pt x="4615" y="13703"/>
                </a:lnTo>
                <a:lnTo>
                  <a:pt x="10589" y="16997"/>
                </a:lnTo>
                <a:lnTo>
                  <a:pt x="10591" y="16994"/>
                </a:lnTo>
                <a:cubicBezTo>
                  <a:pt x="10654" y="17029"/>
                  <a:pt x="10724" y="17053"/>
                  <a:pt x="10800" y="17053"/>
                </a:cubicBezTo>
                <a:cubicBezTo>
                  <a:pt x="10876" y="17053"/>
                  <a:pt x="10946" y="17029"/>
                  <a:pt x="11009" y="16994"/>
                </a:cubicBezTo>
                <a:lnTo>
                  <a:pt x="11011" y="16997"/>
                </a:lnTo>
                <a:lnTo>
                  <a:pt x="16985" y="13703"/>
                </a:lnTo>
                <a:cubicBezTo>
                  <a:pt x="16985" y="13703"/>
                  <a:pt x="19967" y="15347"/>
                  <a:pt x="19967" y="15347"/>
                </a:cubicBezTo>
                <a:close/>
                <a:moveTo>
                  <a:pt x="1633" y="6253"/>
                </a:moveTo>
                <a:lnTo>
                  <a:pt x="10800" y="1198"/>
                </a:lnTo>
                <a:lnTo>
                  <a:pt x="19967" y="6253"/>
                </a:lnTo>
                <a:lnTo>
                  <a:pt x="10800" y="11307"/>
                </a:lnTo>
                <a:cubicBezTo>
                  <a:pt x="10800" y="11307"/>
                  <a:pt x="1633" y="6253"/>
                  <a:pt x="1633" y="6253"/>
                </a:cubicBezTo>
                <a:close/>
                <a:moveTo>
                  <a:pt x="21600" y="10800"/>
                </a:moveTo>
                <a:cubicBezTo>
                  <a:pt x="21600" y="10574"/>
                  <a:pt x="21484" y="10383"/>
                  <a:pt x="21319" y="10290"/>
                </a:cubicBezTo>
                <a:lnTo>
                  <a:pt x="21320" y="10287"/>
                </a:lnTo>
                <a:lnTo>
                  <a:pt x="18127" y="8526"/>
                </a:lnTo>
                <a:lnTo>
                  <a:pt x="21320" y="6766"/>
                </a:lnTo>
                <a:lnTo>
                  <a:pt x="21319" y="6762"/>
                </a:lnTo>
                <a:cubicBezTo>
                  <a:pt x="21484" y="6671"/>
                  <a:pt x="21600" y="6479"/>
                  <a:pt x="21600" y="6253"/>
                </a:cubicBezTo>
                <a:cubicBezTo>
                  <a:pt x="21600" y="6027"/>
                  <a:pt x="21484" y="5835"/>
                  <a:pt x="21319" y="5743"/>
                </a:cubicBezTo>
                <a:lnTo>
                  <a:pt x="21320" y="5740"/>
                </a:lnTo>
                <a:lnTo>
                  <a:pt x="11011" y="56"/>
                </a:lnTo>
                <a:lnTo>
                  <a:pt x="11009" y="59"/>
                </a:lnTo>
                <a:cubicBezTo>
                  <a:pt x="10946" y="23"/>
                  <a:pt x="10876" y="0"/>
                  <a:pt x="10800" y="0"/>
                </a:cubicBezTo>
                <a:cubicBezTo>
                  <a:pt x="10724" y="0"/>
                  <a:pt x="10654" y="23"/>
                  <a:pt x="10591" y="59"/>
                </a:cubicBezTo>
                <a:lnTo>
                  <a:pt x="10589" y="56"/>
                </a:lnTo>
                <a:lnTo>
                  <a:pt x="280" y="5740"/>
                </a:lnTo>
                <a:lnTo>
                  <a:pt x="281" y="5743"/>
                </a:lnTo>
                <a:cubicBezTo>
                  <a:pt x="116" y="5835"/>
                  <a:pt x="0" y="6027"/>
                  <a:pt x="0" y="6253"/>
                </a:cubicBezTo>
                <a:cubicBezTo>
                  <a:pt x="0" y="6479"/>
                  <a:pt x="116" y="6671"/>
                  <a:pt x="281" y="6762"/>
                </a:cubicBezTo>
                <a:lnTo>
                  <a:pt x="280" y="6766"/>
                </a:lnTo>
                <a:lnTo>
                  <a:pt x="3473" y="8526"/>
                </a:lnTo>
                <a:lnTo>
                  <a:pt x="280" y="10287"/>
                </a:lnTo>
                <a:lnTo>
                  <a:pt x="281" y="10290"/>
                </a:lnTo>
                <a:cubicBezTo>
                  <a:pt x="116" y="10383"/>
                  <a:pt x="0" y="10574"/>
                  <a:pt x="0" y="10800"/>
                </a:cubicBezTo>
                <a:cubicBezTo>
                  <a:pt x="0" y="11026"/>
                  <a:pt x="116" y="11218"/>
                  <a:pt x="281" y="11310"/>
                </a:cubicBezTo>
                <a:lnTo>
                  <a:pt x="280" y="11313"/>
                </a:lnTo>
                <a:lnTo>
                  <a:pt x="3473" y="13074"/>
                </a:lnTo>
                <a:lnTo>
                  <a:pt x="280" y="14834"/>
                </a:lnTo>
                <a:lnTo>
                  <a:pt x="281" y="14838"/>
                </a:lnTo>
                <a:cubicBezTo>
                  <a:pt x="116" y="14930"/>
                  <a:pt x="0" y="15121"/>
                  <a:pt x="0" y="15347"/>
                </a:cubicBezTo>
                <a:cubicBezTo>
                  <a:pt x="0" y="15574"/>
                  <a:pt x="116" y="15765"/>
                  <a:pt x="281" y="15857"/>
                </a:cubicBezTo>
                <a:lnTo>
                  <a:pt x="280" y="15860"/>
                </a:lnTo>
                <a:lnTo>
                  <a:pt x="10589" y="21544"/>
                </a:lnTo>
                <a:lnTo>
                  <a:pt x="10591" y="21541"/>
                </a:lnTo>
                <a:cubicBezTo>
                  <a:pt x="10654" y="21577"/>
                  <a:pt x="10724" y="21600"/>
                  <a:pt x="10800" y="21600"/>
                </a:cubicBezTo>
                <a:cubicBezTo>
                  <a:pt x="10876" y="21600"/>
                  <a:pt x="10946" y="21577"/>
                  <a:pt x="11009" y="21541"/>
                </a:cubicBezTo>
                <a:lnTo>
                  <a:pt x="11011" y="21544"/>
                </a:lnTo>
                <a:lnTo>
                  <a:pt x="21320" y="15860"/>
                </a:lnTo>
                <a:lnTo>
                  <a:pt x="21319" y="15857"/>
                </a:lnTo>
                <a:cubicBezTo>
                  <a:pt x="21484" y="15765"/>
                  <a:pt x="21600" y="15574"/>
                  <a:pt x="21600" y="15347"/>
                </a:cubicBezTo>
                <a:cubicBezTo>
                  <a:pt x="21600" y="15121"/>
                  <a:pt x="21484" y="14930"/>
                  <a:pt x="21319" y="14838"/>
                </a:cubicBezTo>
                <a:lnTo>
                  <a:pt x="21320" y="14834"/>
                </a:lnTo>
                <a:lnTo>
                  <a:pt x="18127" y="13074"/>
                </a:lnTo>
                <a:lnTo>
                  <a:pt x="21320" y="11313"/>
                </a:lnTo>
                <a:lnTo>
                  <a:pt x="21319" y="11310"/>
                </a:lnTo>
                <a:cubicBezTo>
                  <a:pt x="21484" y="11218"/>
                  <a:pt x="21600" y="11026"/>
                  <a:pt x="21600" y="10800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2" name="Shape 2547">
            <a:extLst>
              <a:ext uri="{FF2B5EF4-FFF2-40B4-BE49-F238E27FC236}">
                <a16:creationId xmlns="" xmlns:a16="http://schemas.microsoft.com/office/drawing/2014/main" id="{4DA92F64-A1D1-4923-9E06-4D99D43B70F4}"/>
              </a:ext>
            </a:extLst>
          </p:cNvPr>
          <p:cNvSpPr/>
          <p:nvPr/>
        </p:nvSpPr>
        <p:spPr>
          <a:xfrm>
            <a:off x="8156045" y="3779781"/>
            <a:ext cx="491213" cy="4912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4D3F82"/>
          </a:solidFill>
          <a:ln w="12700">
            <a:noFill/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3" name="Shape 2525">
            <a:extLst>
              <a:ext uri="{FF2B5EF4-FFF2-40B4-BE49-F238E27FC236}">
                <a16:creationId xmlns="" xmlns:a16="http://schemas.microsoft.com/office/drawing/2014/main" id="{EF1D4435-D5DF-47FD-AB22-FFA91E54A7FB}"/>
              </a:ext>
            </a:extLst>
          </p:cNvPr>
          <p:cNvSpPr/>
          <p:nvPr/>
        </p:nvSpPr>
        <p:spPr>
          <a:xfrm>
            <a:off x="1270324" y="2698269"/>
            <a:ext cx="495655" cy="4956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291" y="17673"/>
                </a:moveTo>
                <a:cubicBezTo>
                  <a:pt x="11562" y="17673"/>
                  <a:pt x="11782" y="17453"/>
                  <a:pt x="11782" y="17182"/>
                </a:cubicBezTo>
                <a:cubicBezTo>
                  <a:pt x="11782" y="16911"/>
                  <a:pt x="11562" y="16691"/>
                  <a:pt x="11291" y="16691"/>
                </a:cubicBezTo>
                <a:cubicBezTo>
                  <a:pt x="11020" y="16691"/>
                  <a:pt x="10800" y="16911"/>
                  <a:pt x="10800" y="17182"/>
                </a:cubicBezTo>
                <a:cubicBezTo>
                  <a:pt x="10800" y="17453"/>
                  <a:pt x="11020" y="17673"/>
                  <a:pt x="11291" y="17673"/>
                </a:cubicBezTo>
                <a:moveTo>
                  <a:pt x="17673" y="18655"/>
                </a:moveTo>
                <a:lnTo>
                  <a:pt x="13745" y="18655"/>
                </a:lnTo>
                <a:lnTo>
                  <a:pt x="13745" y="12273"/>
                </a:lnTo>
                <a:cubicBezTo>
                  <a:pt x="13745" y="12002"/>
                  <a:pt x="13525" y="11782"/>
                  <a:pt x="13255" y="11782"/>
                </a:cubicBezTo>
                <a:lnTo>
                  <a:pt x="8345" y="11782"/>
                </a:lnTo>
                <a:cubicBezTo>
                  <a:pt x="8075" y="11782"/>
                  <a:pt x="7855" y="12002"/>
                  <a:pt x="7855" y="12273"/>
                </a:cubicBezTo>
                <a:lnTo>
                  <a:pt x="7855" y="18655"/>
                </a:lnTo>
                <a:lnTo>
                  <a:pt x="3927" y="18655"/>
                </a:lnTo>
                <a:lnTo>
                  <a:pt x="3927" y="8058"/>
                </a:lnTo>
                <a:lnTo>
                  <a:pt x="10800" y="1185"/>
                </a:lnTo>
                <a:lnTo>
                  <a:pt x="17673" y="8058"/>
                </a:lnTo>
                <a:cubicBezTo>
                  <a:pt x="17673" y="8058"/>
                  <a:pt x="17673" y="18655"/>
                  <a:pt x="17673" y="18655"/>
                </a:cubicBezTo>
                <a:close/>
                <a:moveTo>
                  <a:pt x="17673" y="20618"/>
                </a:moveTo>
                <a:lnTo>
                  <a:pt x="13745" y="20618"/>
                </a:lnTo>
                <a:lnTo>
                  <a:pt x="13745" y="19636"/>
                </a:lnTo>
                <a:lnTo>
                  <a:pt x="17673" y="19636"/>
                </a:lnTo>
                <a:cubicBezTo>
                  <a:pt x="17673" y="19636"/>
                  <a:pt x="17673" y="20618"/>
                  <a:pt x="17673" y="20618"/>
                </a:cubicBezTo>
                <a:close/>
                <a:moveTo>
                  <a:pt x="12764" y="20618"/>
                </a:moveTo>
                <a:lnTo>
                  <a:pt x="8836" y="20618"/>
                </a:lnTo>
                <a:lnTo>
                  <a:pt x="8836" y="12764"/>
                </a:lnTo>
                <a:lnTo>
                  <a:pt x="12764" y="12764"/>
                </a:lnTo>
                <a:cubicBezTo>
                  <a:pt x="12764" y="12764"/>
                  <a:pt x="12764" y="20618"/>
                  <a:pt x="12764" y="20618"/>
                </a:cubicBezTo>
                <a:close/>
                <a:moveTo>
                  <a:pt x="7855" y="20618"/>
                </a:moveTo>
                <a:lnTo>
                  <a:pt x="3927" y="20618"/>
                </a:lnTo>
                <a:lnTo>
                  <a:pt x="3927" y="19636"/>
                </a:lnTo>
                <a:lnTo>
                  <a:pt x="7855" y="19636"/>
                </a:lnTo>
                <a:cubicBezTo>
                  <a:pt x="7855" y="19636"/>
                  <a:pt x="7855" y="20618"/>
                  <a:pt x="7855" y="20618"/>
                </a:cubicBezTo>
                <a:close/>
                <a:moveTo>
                  <a:pt x="14727" y="1964"/>
                </a:moveTo>
                <a:lnTo>
                  <a:pt x="16691" y="1964"/>
                </a:lnTo>
                <a:lnTo>
                  <a:pt x="16691" y="5688"/>
                </a:lnTo>
                <a:lnTo>
                  <a:pt x="14727" y="3724"/>
                </a:lnTo>
                <a:cubicBezTo>
                  <a:pt x="14727" y="3724"/>
                  <a:pt x="14727" y="1964"/>
                  <a:pt x="14727" y="1964"/>
                </a:cubicBezTo>
                <a:close/>
                <a:moveTo>
                  <a:pt x="21456" y="10453"/>
                </a:moveTo>
                <a:lnTo>
                  <a:pt x="17673" y="6670"/>
                </a:lnTo>
                <a:lnTo>
                  <a:pt x="17673" y="1473"/>
                </a:lnTo>
                <a:cubicBezTo>
                  <a:pt x="17673" y="1202"/>
                  <a:pt x="17453" y="982"/>
                  <a:pt x="17182" y="982"/>
                </a:cubicBezTo>
                <a:lnTo>
                  <a:pt x="14236" y="982"/>
                </a:lnTo>
                <a:cubicBezTo>
                  <a:pt x="13966" y="982"/>
                  <a:pt x="13745" y="1202"/>
                  <a:pt x="13745" y="1473"/>
                </a:cubicBezTo>
                <a:lnTo>
                  <a:pt x="13745" y="2742"/>
                </a:lnTo>
                <a:lnTo>
                  <a:pt x="11147" y="144"/>
                </a:lnTo>
                <a:cubicBezTo>
                  <a:pt x="11058" y="55"/>
                  <a:pt x="10935" y="0"/>
                  <a:pt x="10800" y="0"/>
                </a:cubicBezTo>
                <a:cubicBezTo>
                  <a:pt x="10665" y="0"/>
                  <a:pt x="10542" y="55"/>
                  <a:pt x="10453" y="144"/>
                </a:cubicBezTo>
                <a:lnTo>
                  <a:pt x="144" y="10453"/>
                </a:lnTo>
                <a:cubicBezTo>
                  <a:pt x="55" y="10542"/>
                  <a:pt x="0" y="10665"/>
                  <a:pt x="0" y="10800"/>
                </a:cubicBezTo>
                <a:cubicBezTo>
                  <a:pt x="0" y="11072"/>
                  <a:pt x="220" y="11291"/>
                  <a:pt x="491" y="11291"/>
                </a:cubicBezTo>
                <a:cubicBezTo>
                  <a:pt x="626" y="11291"/>
                  <a:pt x="749" y="11236"/>
                  <a:pt x="838" y="11147"/>
                </a:cubicBezTo>
                <a:lnTo>
                  <a:pt x="2945" y="9040"/>
                </a:lnTo>
                <a:lnTo>
                  <a:pt x="2945" y="21109"/>
                </a:lnTo>
                <a:cubicBezTo>
                  <a:pt x="2945" y="21381"/>
                  <a:pt x="3166" y="21600"/>
                  <a:pt x="3436" y="21600"/>
                </a:cubicBezTo>
                <a:lnTo>
                  <a:pt x="18164" y="21600"/>
                </a:lnTo>
                <a:cubicBezTo>
                  <a:pt x="18434" y="21600"/>
                  <a:pt x="18655" y="21381"/>
                  <a:pt x="18655" y="21109"/>
                </a:cubicBezTo>
                <a:lnTo>
                  <a:pt x="18655" y="9040"/>
                </a:lnTo>
                <a:lnTo>
                  <a:pt x="20762" y="11147"/>
                </a:lnTo>
                <a:cubicBezTo>
                  <a:pt x="20851" y="11236"/>
                  <a:pt x="20974" y="11291"/>
                  <a:pt x="21109" y="11291"/>
                </a:cubicBezTo>
                <a:cubicBezTo>
                  <a:pt x="21380" y="11291"/>
                  <a:pt x="21600" y="11072"/>
                  <a:pt x="21600" y="10800"/>
                </a:cubicBezTo>
                <a:cubicBezTo>
                  <a:pt x="21600" y="10665"/>
                  <a:pt x="21545" y="10542"/>
                  <a:pt x="21456" y="10453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4" name="Shape 2687">
            <a:extLst>
              <a:ext uri="{FF2B5EF4-FFF2-40B4-BE49-F238E27FC236}">
                <a16:creationId xmlns="" xmlns:a16="http://schemas.microsoft.com/office/drawing/2014/main" id="{29D39230-1465-4F8E-9873-7CD9817C3CB9}"/>
              </a:ext>
            </a:extLst>
          </p:cNvPr>
          <p:cNvSpPr/>
          <p:nvPr/>
        </p:nvSpPr>
        <p:spPr>
          <a:xfrm>
            <a:off x="10448324" y="2651940"/>
            <a:ext cx="491213" cy="4912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55" y="16200"/>
                </a:moveTo>
                <a:lnTo>
                  <a:pt x="15709" y="16200"/>
                </a:lnTo>
                <a:lnTo>
                  <a:pt x="15709" y="14727"/>
                </a:lnTo>
                <a:lnTo>
                  <a:pt x="18655" y="14727"/>
                </a:lnTo>
                <a:cubicBezTo>
                  <a:pt x="18655" y="14727"/>
                  <a:pt x="18655" y="16200"/>
                  <a:pt x="18655" y="16200"/>
                </a:cubicBezTo>
                <a:close/>
                <a:moveTo>
                  <a:pt x="18655" y="18655"/>
                </a:moveTo>
                <a:lnTo>
                  <a:pt x="15709" y="18655"/>
                </a:lnTo>
                <a:lnTo>
                  <a:pt x="15709" y="17182"/>
                </a:lnTo>
                <a:lnTo>
                  <a:pt x="18655" y="17182"/>
                </a:lnTo>
                <a:cubicBezTo>
                  <a:pt x="18655" y="17182"/>
                  <a:pt x="18655" y="18655"/>
                  <a:pt x="18655" y="18655"/>
                </a:cubicBezTo>
                <a:close/>
                <a:moveTo>
                  <a:pt x="17182" y="20618"/>
                </a:moveTo>
                <a:cubicBezTo>
                  <a:pt x="16542" y="20618"/>
                  <a:pt x="16002" y="20207"/>
                  <a:pt x="15799" y="19636"/>
                </a:cubicBezTo>
                <a:lnTo>
                  <a:pt x="18564" y="19636"/>
                </a:lnTo>
                <a:cubicBezTo>
                  <a:pt x="18361" y="20207"/>
                  <a:pt x="17822" y="20618"/>
                  <a:pt x="17182" y="20618"/>
                </a:cubicBezTo>
                <a:moveTo>
                  <a:pt x="17182" y="12764"/>
                </a:moveTo>
                <a:cubicBezTo>
                  <a:pt x="17822" y="12764"/>
                  <a:pt x="18361" y="13175"/>
                  <a:pt x="18564" y="13745"/>
                </a:cubicBezTo>
                <a:lnTo>
                  <a:pt x="15799" y="13745"/>
                </a:lnTo>
                <a:cubicBezTo>
                  <a:pt x="16002" y="13175"/>
                  <a:pt x="16542" y="12764"/>
                  <a:pt x="17182" y="12764"/>
                </a:cubicBezTo>
                <a:moveTo>
                  <a:pt x="5891" y="16200"/>
                </a:moveTo>
                <a:lnTo>
                  <a:pt x="2945" y="16200"/>
                </a:lnTo>
                <a:lnTo>
                  <a:pt x="2945" y="14727"/>
                </a:lnTo>
                <a:lnTo>
                  <a:pt x="5891" y="14727"/>
                </a:lnTo>
                <a:cubicBezTo>
                  <a:pt x="5891" y="14727"/>
                  <a:pt x="5891" y="16200"/>
                  <a:pt x="5891" y="16200"/>
                </a:cubicBezTo>
                <a:close/>
                <a:moveTo>
                  <a:pt x="4418" y="12764"/>
                </a:moveTo>
                <a:cubicBezTo>
                  <a:pt x="5058" y="12764"/>
                  <a:pt x="5598" y="13175"/>
                  <a:pt x="5801" y="13745"/>
                </a:cubicBezTo>
                <a:lnTo>
                  <a:pt x="3036" y="13745"/>
                </a:lnTo>
                <a:cubicBezTo>
                  <a:pt x="3239" y="13175"/>
                  <a:pt x="3778" y="12764"/>
                  <a:pt x="4418" y="12764"/>
                </a:cubicBezTo>
                <a:moveTo>
                  <a:pt x="5891" y="18655"/>
                </a:moveTo>
                <a:lnTo>
                  <a:pt x="2945" y="18655"/>
                </a:lnTo>
                <a:lnTo>
                  <a:pt x="2945" y="17182"/>
                </a:lnTo>
                <a:lnTo>
                  <a:pt x="5891" y="17182"/>
                </a:lnTo>
                <a:cubicBezTo>
                  <a:pt x="5891" y="17182"/>
                  <a:pt x="5891" y="18655"/>
                  <a:pt x="5891" y="18655"/>
                </a:cubicBezTo>
                <a:close/>
                <a:moveTo>
                  <a:pt x="4418" y="20618"/>
                </a:moveTo>
                <a:cubicBezTo>
                  <a:pt x="3778" y="20618"/>
                  <a:pt x="3239" y="20207"/>
                  <a:pt x="3036" y="19636"/>
                </a:cubicBezTo>
                <a:lnTo>
                  <a:pt x="5801" y="19636"/>
                </a:lnTo>
                <a:cubicBezTo>
                  <a:pt x="5598" y="20207"/>
                  <a:pt x="5058" y="20618"/>
                  <a:pt x="4418" y="20618"/>
                </a:cubicBezTo>
                <a:moveTo>
                  <a:pt x="19636" y="13745"/>
                </a:moveTo>
                <a:lnTo>
                  <a:pt x="19636" y="8836"/>
                </a:lnTo>
                <a:cubicBezTo>
                  <a:pt x="19636" y="3956"/>
                  <a:pt x="15680" y="0"/>
                  <a:pt x="10800" y="0"/>
                </a:cubicBezTo>
                <a:cubicBezTo>
                  <a:pt x="5920" y="0"/>
                  <a:pt x="1964" y="3956"/>
                  <a:pt x="1964" y="8836"/>
                </a:cubicBezTo>
                <a:lnTo>
                  <a:pt x="1964" y="13745"/>
                </a:lnTo>
                <a:cubicBezTo>
                  <a:pt x="879" y="13745"/>
                  <a:pt x="0" y="14625"/>
                  <a:pt x="0" y="15709"/>
                </a:cubicBezTo>
                <a:lnTo>
                  <a:pt x="0" y="17673"/>
                </a:lnTo>
                <a:cubicBezTo>
                  <a:pt x="0" y="18757"/>
                  <a:pt x="879" y="19636"/>
                  <a:pt x="1964" y="19636"/>
                </a:cubicBezTo>
                <a:lnTo>
                  <a:pt x="2013" y="19636"/>
                </a:lnTo>
                <a:cubicBezTo>
                  <a:pt x="2241" y="20757"/>
                  <a:pt x="3231" y="21600"/>
                  <a:pt x="4418" y="21600"/>
                </a:cubicBezTo>
                <a:cubicBezTo>
                  <a:pt x="5774" y="21600"/>
                  <a:pt x="6873" y="20501"/>
                  <a:pt x="6873" y="19145"/>
                </a:cubicBezTo>
                <a:lnTo>
                  <a:pt x="6873" y="14236"/>
                </a:lnTo>
                <a:cubicBezTo>
                  <a:pt x="6873" y="12881"/>
                  <a:pt x="5774" y="11782"/>
                  <a:pt x="4418" y="11782"/>
                </a:cubicBezTo>
                <a:cubicBezTo>
                  <a:pt x="3864" y="11782"/>
                  <a:pt x="3356" y="11971"/>
                  <a:pt x="2945" y="12282"/>
                </a:cubicBezTo>
                <a:lnTo>
                  <a:pt x="2945" y="8836"/>
                </a:lnTo>
                <a:cubicBezTo>
                  <a:pt x="2945" y="4499"/>
                  <a:pt x="6462" y="982"/>
                  <a:pt x="10800" y="982"/>
                </a:cubicBezTo>
                <a:cubicBezTo>
                  <a:pt x="15138" y="982"/>
                  <a:pt x="18655" y="4499"/>
                  <a:pt x="18655" y="8836"/>
                </a:cubicBezTo>
                <a:lnTo>
                  <a:pt x="18655" y="12282"/>
                </a:lnTo>
                <a:cubicBezTo>
                  <a:pt x="18244" y="11971"/>
                  <a:pt x="17736" y="11782"/>
                  <a:pt x="17182" y="11782"/>
                </a:cubicBezTo>
                <a:cubicBezTo>
                  <a:pt x="15826" y="11782"/>
                  <a:pt x="14727" y="12881"/>
                  <a:pt x="14727" y="14236"/>
                </a:cubicBezTo>
                <a:lnTo>
                  <a:pt x="14727" y="19145"/>
                </a:lnTo>
                <a:cubicBezTo>
                  <a:pt x="14727" y="20501"/>
                  <a:pt x="15826" y="21600"/>
                  <a:pt x="17182" y="21600"/>
                </a:cubicBezTo>
                <a:cubicBezTo>
                  <a:pt x="18369" y="21600"/>
                  <a:pt x="19360" y="20757"/>
                  <a:pt x="19587" y="19636"/>
                </a:cubicBezTo>
                <a:lnTo>
                  <a:pt x="19636" y="19636"/>
                </a:lnTo>
                <a:cubicBezTo>
                  <a:pt x="20721" y="19636"/>
                  <a:pt x="21600" y="18757"/>
                  <a:pt x="21600" y="17673"/>
                </a:cubicBezTo>
                <a:lnTo>
                  <a:pt x="21600" y="15709"/>
                </a:lnTo>
                <a:cubicBezTo>
                  <a:pt x="21600" y="14625"/>
                  <a:pt x="20721" y="13745"/>
                  <a:pt x="19636" y="13745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5" name="TextBox 47">
            <a:extLst>
              <a:ext uri="{FF2B5EF4-FFF2-40B4-BE49-F238E27FC236}">
                <a16:creationId xmlns="" xmlns:a16="http://schemas.microsoft.com/office/drawing/2014/main" id="{BBBDE5B1-594C-4F24-A1AE-E38C7F0F4BAB}"/>
              </a:ext>
            </a:extLst>
          </p:cNvPr>
          <p:cNvSpPr txBox="1"/>
          <p:nvPr/>
        </p:nvSpPr>
        <p:spPr>
          <a:xfrm>
            <a:off x="3461408" y="2924666"/>
            <a:ext cx="71205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02</a:t>
            </a:r>
          </a:p>
        </p:txBody>
      </p:sp>
      <p:sp>
        <p:nvSpPr>
          <p:cNvPr id="29" name="TextBox 48">
            <a:extLst>
              <a:ext uri="{FF2B5EF4-FFF2-40B4-BE49-F238E27FC236}">
                <a16:creationId xmlns="" xmlns:a16="http://schemas.microsoft.com/office/drawing/2014/main" id="{6302991D-F0E9-4857-B255-D79E68FEB18F}"/>
              </a:ext>
            </a:extLst>
          </p:cNvPr>
          <p:cNvSpPr txBox="1"/>
          <p:nvPr/>
        </p:nvSpPr>
        <p:spPr>
          <a:xfrm>
            <a:off x="5751122" y="4017079"/>
            <a:ext cx="71205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03</a:t>
            </a:r>
          </a:p>
        </p:txBody>
      </p:sp>
      <p:sp>
        <p:nvSpPr>
          <p:cNvPr id="30" name="TextBox 49">
            <a:extLst>
              <a:ext uri="{FF2B5EF4-FFF2-40B4-BE49-F238E27FC236}">
                <a16:creationId xmlns="" xmlns:a16="http://schemas.microsoft.com/office/drawing/2014/main" id="{183EFABA-CD3A-4428-9F86-4780404DA65E}"/>
              </a:ext>
            </a:extLst>
          </p:cNvPr>
          <p:cNvSpPr txBox="1"/>
          <p:nvPr/>
        </p:nvSpPr>
        <p:spPr>
          <a:xfrm>
            <a:off x="10337904" y="4017079"/>
            <a:ext cx="71205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05</a:t>
            </a:r>
          </a:p>
        </p:txBody>
      </p:sp>
      <p:sp>
        <p:nvSpPr>
          <p:cNvPr id="31" name="TextBox 50">
            <a:extLst>
              <a:ext uri="{FF2B5EF4-FFF2-40B4-BE49-F238E27FC236}">
                <a16:creationId xmlns="" xmlns:a16="http://schemas.microsoft.com/office/drawing/2014/main" id="{57A5960C-7A90-40ED-B89B-5C7462AB968E}"/>
              </a:ext>
            </a:extLst>
          </p:cNvPr>
          <p:cNvSpPr txBox="1"/>
          <p:nvPr/>
        </p:nvSpPr>
        <p:spPr>
          <a:xfrm>
            <a:off x="1164624" y="4017079"/>
            <a:ext cx="71205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01</a:t>
            </a:r>
          </a:p>
        </p:txBody>
      </p:sp>
      <p:sp>
        <p:nvSpPr>
          <p:cNvPr id="32" name="Subtitle 2">
            <a:extLst>
              <a:ext uri="{FF2B5EF4-FFF2-40B4-BE49-F238E27FC236}">
                <a16:creationId xmlns="" xmlns:a16="http://schemas.microsoft.com/office/drawing/2014/main" id="{96F73905-3B1C-41CE-947A-E98D537B19CE}"/>
              </a:ext>
            </a:extLst>
          </p:cNvPr>
          <p:cNvSpPr txBox="1">
            <a:spLocks/>
          </p:cNvSpPr>
          <p:nvPr/>
        </p:nvSpPr>
        <p:spPr>
          <a:xfrm>
            <a:off x="658955" y="4350926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33" name="Subtitle 2">
            <a:extLst>
              <a:ext uri="{FF2B5EF4-FFF2-40B4-BE49-F238E27FC236}">
                <a16:creationId xmlns="" xmlns:a16="http://schemas.microsoft.com/office/drawing/2014/main" id="{2C2B8D84-5C16-410D-945A-085A0CDDB7CD}"/>
              </a:ext>
            </a:extLst>
          </p:cNvPr>
          <p:cNvSpPr txBox="1">
            <a:spLocks/>
          </p:cNvSpPr>
          <p:nvPr/>
        </p:nvSpPr>
        <p:spPr>
          <a:xfrm>
            <a:off x="2953454" y="1780455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34" name="Subtitle 2">
            <a:extLst>
              <a:ext uri="{FF2B5EF4-FFF2-40B4-BE49-F238E27FC236}">
                <a16:creationId xmlns="" xmlns:a16="http://schemas.microsoft.com/office/drawing/2014/main" id="{E271037D-5167-4ED1-8960-02ED7CF80360}"/>
              </a:ext>
            </a:extLst>
          </p:cNvPr>
          <p:cNvSpPr txBox="1">
            <a:spLocks/>
          </p:cNvSpPr>
          <p:nvPr/>
        </p:nvSpPr>
        <p:spPr>
          <a:xfrm>
            <a:off x="5147593" y="4350926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35" name="Subtitle 2">
            <a:extLst>
              <a:ext uri="{FF2B5EF4-FFF2-40B4-BE49-F238E27FC236}">
                <a16:creationId xmlns="" xmlns:a16="http://schemas.microsoft.com/office/drawing/2014/main" id="{DA96165F-A270-4572-AE1C-1B1420ADB907}"/>
              </a:ext>
            </a:extLst>
          </p:cNvPr>
          <p:cNvSpPr txBox="1">
            <a:spLocks/>
          </p:cNvSpPr>
          <p:nvPr/>
        </p:nvSpPr>
        <p:spPr>
          <a:xfrm>
            <a:off x="7442092" y="1780455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36" name="Subtitle 2">
            <a:extLst>
              <a:ext uri="{FF2B5EF4-FFF2-40B4-BE49-F238E27FC236}">
                <a16:creationId xmlns="" xmlns:a16="http://schemas.microsoft.com/office/drawing/2014/main" id="{D3F38D20-4DC2-4B06-9BD7-8CE92277A5B1}"/>
              </a:ext>
            </a:extLst>
          </p:cNvPr>
          <p:cNvSpPr txBox="1">
            <a:spLocks/>
          </p:cNvSpPr>
          <p:nvPr/>
        </p:nvSpPr>
        <p:spPr>
          <a:xfrm>
            <a:off x="9745523" y="4350926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</p:spTree>
    <p:extLst>
      <p:ext uri="{BB962C8B-B14F-4D97-AF65-F5344CB8AC3E}">
        <p14:creationId xmlns:p14="http://schemas.microsoft.com/office/powerpoint/2010/main" val="2171287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总体</a:t>
            </a: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工作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概述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=""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=""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3306D8F6-0289-4835-A3E0-A24D538E4454}"/>
              </a:ext>
            </a:extLst>
          </p:cNvPr>
          <p:cNvSpPr/>
          <p:nvPr/>
        </p:nvSpPr>
        <p:spPr>
          <a:xfrm>
            <a:off x="1010776" y="1835105"/>
            <a:ext cx="9765897" cy="21844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6BCCF317-2A2A-449C-BC37-93A5C7F13979}"/>
              </a:ext>
            </a:extLst>
          </p:cNvPr>
          <p:cNvSpPr/>
          <p:nvPr/>
        </p:nvSpPr>
        <p:spPr>
          <a:xfrm>
            <a:off x="3975100" y="1835105"/>
            <a:ext cx="4241800" cy="21844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Shape 2579">
            <a:extLst>
              <a:ext uri="{FF2B5EF4-FFF2-40B4-BE49-F238E27FC236}">
                <a16:creationId xmlns="" xmlns:a16="http://schemas.microsoft.com/office/drawing/2014/main" id="{4EBA1E18-F547-47C3-9EF5-37CE6CF2F9CD}"/>
              </a:ext>
            </a:extLst>
          </p:cNvPr>
          <p:cNvSpPr/>
          <p:nvPr/>
        </p:nvSpPr>
        <p:spPr>
          <a:xfrm>
            <a:off x="2158027" y="4417054"/>
            <a:ext cx="483534" cy="48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257" y="18984"/>
                </a:moveTo>
                <a:lnTo>
                  <a:pt x="11380" y="15408"/>
                </a:lnTo>
                <a:lnTo>
                  <a:pt x="10800" y="14983"/>
                </a:lnTo>
                <a:lnTo>
                  <a:pt x="10219" y="15408"/>
                </a:lnTo>
                <a:lnTo>
                  <a:pt x="5343" y="18984"/>
                </a:lnTo>
                <a:lnTo>
                  <a:pt x="7313" y="13075"/>
                </a:lnTo>
                <a:lnTo>
                  <a:pt x="7534" y="12411"/>
                </a:lnTo>
                <a:lnTo>
                  <a:pt x="6980" y="11985"/>
                </a:lnTo>
                <a:lnTo>
                  <a:pt x="2887" y="8836"/>
                </a:lnTo>
                <a:lnTo>
                  <a:pt x="8535" y="8836"/>
                </a:lnTo>
                <a:lnTo>
                  <a:pt x="8774" y="8199"/>
                </a:lnTo>
                <a:lnTo>
                  <a:pt x="10800" y="2796"/>
                </a:lnTo>
                <a:lnTo>
                  <a:pt x="12826" y="8199"/>
                </a:lnTo>
                <a:lnTo>
                  <a:pt x="13065" y="8836"/>
                </a:lnTo>
                <a:lnTo>
                  <a:pt x="18714" y="8836"/>
                </a:lnTo>
                <a:lnTo>
                  <a:pt x="14619" y="11985"/>
                </a:lnTo>
                <a:lnTo>
                  <a:pt x="14066" y="12411"/>
                </a:lnTo>
                <a:cubicBezTo>
                  <a:pt x="14066" y="12411"/>
                  <a:pt x="16257" y="18984"/>
                  <a:pt x="16257" y="18984"/>
                </a:cubicBezTo>
                <a:close/>
                <a:moveTo>
                  <a:pt x="21600" y="7855"/>
                </a:moveTo>
                <a:lnTo>
                  <a:pt x="13745" y="7855"/>
                </a:lnTo>
                <a:lnTo>
                  <a:pt x="10800" y="0"/>
                </a:lnTo>
                <a:lnTo>
                  <a:pt x="7855" y="7855"/>
                </a:lnTo>
                <a:lnTo>
                  <a:pt x="0" y="7855"/>
                </a:lnTo>
                <a:lnTo>
                  <a:pt x="6382" y="12764"/>
                </a:lnTo>
                <a:lnTo>
                  <a:pt x="3436" y="21600"/>
                </a:lnTo>
                <a:lnTo>
                  <a:pt x="10800" y="16200"/>
                </a:lnTo>
                <a:lnTo>
                  <a:pt x="18164" y="21600"/>
                </a:lnTo>
                <a:lnTo>
                  <a:pt x="15218" y="12764"/>
                </a:lnTo>
                <a:cubicBezTo>
                  <a:pt x="15218" y="12764"/>
                  <a:pt x="21600" y="7855"/>
                  <a:pt x="21600" y="7855"/>
                </a:cubicBezTo>
                <a:close/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4" name="TextBox 50">
            <a:extLst>
              <a:ext uri="{FF2B5EF4-FFF2-40B4-BE49-F238E27FC236}">
                <a16:creationId xmlns="" xmlns:a16="http://schemas.microsoft.com/office/drawing/2014/main" id="{EA94A0F9-0F2B-4376-9AF4-4A0552628857}"/>
              </a:ext>
            </a:extLst>
          </p:cNvPr>
          <p:cNvSpPr txBox="1"/>
          <p:nvPr/>
        </p:nvSpPr>
        <p:spPr>
          <a:xfrm>
            <a:off x="2033304" y="5042690"/>
            <a:ext cx="71205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01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="" xmlns:a16="http://schemas.microsoft.com/office/drawing/2014/main" id="{A4E14C52-DED9-4A41-AAF9-D6B682810CFE}"/>
              </a:ext>
            </a:extLst>
          </p:cNvPr>
          <p:cNvSpPr txBox="1">
            <a:spLocks/>
          </p:cNvSpPr>
          <p:nvPr/>
        </p:nvSpPr>
        <p:spPr>
          <a:xfrm>
            <a:off x="1466675" y="5319689"/>
            <a:ext cx="1896814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hand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16" name="Shape 2579">
            <a:extLst>
              <a:ext uri="{FF2B5EF4-FFF2-40B4-BE49-F238E27FC236}">
                <a16:creationId xmlns="" xmlns:a16="http://schemas.microsoft.com/office/drawing/2014/main" id="{E2C15896-8E23-41B8-B89A-2CBC9C61FEC5}"/>
              </a:ext>
            </a:extLst>
          </p:cNvPr>
          <p:cNvSpPr/>
          <p:nvPr/>
        </p:nvSpPr>
        <p:spPr>
          <a:xfrm>
            <a:off x="9250403" y="4418223"/>
            <a:ext cx="483534" cy="48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257" y="18984"/>
                </a:moveTo>
                <a:lnTo>
                  <a:pt x="11380" y="15408"/>
                </a:lnTo>
                <a:lnTo>
                  <a:pt x="10800" y="14983"/>
                </a:lnTo>
                <a:lnTo>
                  <a:pt x="10219" y="15408"/>
                </a:lnTo>
                <a:lnTo>
                  <a:pt x="5343" y="18984"/>
                </a:lnTo>
                <a:lnTo>
                  <a:pt x="7313" y="13075"/>
                </a:lnTo>
                <a:lnTo>
                  <a:pt x="7534" y="12411"/>
                </a:lnTo>
                <a:lnTo>
                  <a:pt x="6980" y="11985"/>
                </a:lnTo>
                <a:lnTo>
                  <a:pt x="2887" y="8836"/>
                </a:lnTo>
                <a:lnTo>
                  <a:pt x="8535" y="8836"/>
                </a:lnTo>
                <a:lnTo>
                  <a:pt x="8774" y="8199"/>
                </a:lnTo>
                <a:lnTo>
                  <a:pt x="10800" y="2796"/>
                </a:lnTo>
                <a:lnTo>
                  <a:pt x="12826" y="8199"/>
                </a:lnTo>
                <a:lnTo>
                  <a:pt x="13065" y="8836"/>
                </a:lnTo>
                <a:lnTo>
                  <a:pt x="18714" y="8836"/>
                </a:lnTo>
                <a:lnTo>
                  <a:pt x="14619" y="11985"/>
                </a:lnTo>
                <a:lnTo>
                  <a:pt x="14066" y="12411"/>
                </a:lnTo>
                <a:cubicBezTo>
                  <a:pt x="14066" y="12411"/>
                  <a:pt x="16257" y="18984"/>
                  <a:pt x="16257" y="18984"/>
                </a:cubicBezTo>
                <a:close/>
                <a:moveTo>
                  <a:pt x="21600" y="7855"/>
                </a:moveTo>
                <a:lnTo>
                  <a:pt x="13745" y="7855"/>
                </a:lnTo>
                <a:lnTo>
                  <a:pt x="10800" y="0"/>
                </a:lnTo>
                <a:lnTo>
                  <a:pt x="7855" y="7855"/>
                </a:lnTo>
                <a:lnTo>
                  <a:pt x="0" y="7855"/>
                </a:lnTo>
                <a:lnTo>
                  <a:pt x="6382" y="12764"/>
                </a:lnTo>
                <a:lnTo>
                  <a:pt x="3436" y="21600"/>
                </a:lnTo>
                <a:lnTo>
                  <a:pt x="10800" y="16200"/>
                </a:lnTo>
                <a:lnTo>
                  <a:pt x="18164" y="21600"/>
                </a:lnTo>
                <a:lnTo>
                  <a:pt x="15218" y="12764"/>
                </a:lnTo>
                <a:cubicBezTo>
                  <a:pt x="15218" y="12764"/>
                  <a:pt x="21600" y="7855"/>
                  <a:pt x="21600" y="7855"/>
                </a:cubicBezTo>
                <a:close/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7" name="TextBox 50">
            <a:extLst>
              <a:ext uri="{FF2B5EF4-FFF2-40B4-BE49-F238E27FC236}">
                <a16:creationId xmlns="" xmlns:a16="http://schemas.microsoft.com/office/drawing/2014/main" id="{376D8B08-6632-4C0D-A821-5C5DAF92E906}"/>
              </a:ext>
            </a:extLst>
          </p:cNvPr>
          <p:cNvSpPr txBox="1"/>
          <p:nvPr/>
        </p:nvSpPr>
        <p:spPr>
          <a:xfrm>
            <a:off x="9125680" y="5043859"/>
            <a:ext cx="712054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03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2C394C"/>
              </a:solidFill>
              <a:effectLst/>
              <a:uLnTx/>
              <a:uFillTx/>
              <a:latin typeface="Century Gothic" panose="020B0502020202020204" pitchFamily="34" charset="0"/>
              <a:ea typeface="Poppins SemiBold" charset="0"/>
              <a:cs typeface="Poppins SemiBold" charset="0"/>
            </a:endParaRPr>
          </a:p>
        </p:txBody>
      </p:sp>
      <p:sp>
        <p:nvSpPr>
          <p:cNvPr id="18" name="Subtitle 2">
            <a:extLst>
              <a:ext uri="{FF2B5EF4-FFF2-40B4-BE49-F238E27FC236}">
                <a16:creationId xmlns="" xmlns:a16="http://schemas.microsoft.com/office/drawing/2014/main" id="{9342D130-DD0F-4287-AB3F-DCEDEB61D679}"/>
              </a:ext>
            </a:extLst>
          </p:cNvPr>
          <p:cNvSpPr txBox="1">
            <a:spLocks/>
          </p:cNvSpPr>
          <p:nvPr/>
        </p:nvSpPr>
        <p:spPr>
          <a:xfrm>
            <a:off x="8559051" y="5320858"/>
            <a:ext cx="1896814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hand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19" name="TextBox 50">
            <a:extLst>
              <a:ext uri="{FF2B5EF4-FFF2-40B4-BE49-F238E27FC236}">
                <a16:creationId xmlns="" xmlns:a16="http://schemas.microsoft.com/office/drawing/2014/main" id="{891D5D22-5517-4199-9F28-82DC8B9401EF}"/>
              </a:ext>
            </a:extLst>
          </p:cNvPr>
          <p:cNvSpPr txBox="1"/>
          <p:nvPr/>
        </p:nvSpPr>
        <p:spPr>
          <a:xfrm>
            <a:off x="2045541" y="2804196"/>
            <a:ext cx="894797" cy="52322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75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%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 panose="020B0502020202020204" pitchFamily="34" charset="0"/>
              <a:ea typeface="Poppins SemiBold" charset="0"/>
              <a:cs typeface="Poppins SemiBold" charset="0"/>
            </a:endParaRPr>
          </a:p>
        </p:txBody>
      </p:sp>
      <p:sp>
        <p:nvSpPr>
          <p:cNvPr id="22" name="TextBox 50">
            <a:extLst>
              <a:ext uri="{FF2B5EF4-FFF2-40B4-BE49-F238E27FC236}">
                <a16:creationId xmlns="" xmlns:a16="http://schemas.microsoft.com/office/drawing/2014/main" id="{60244F12-F9CA-488F-9A3F-90764A4EF2DE}"/>
              </a:ext>
            </a:extLst>
          </p:cNvPr>
          <p:cNvSpPr txBox="1"/>
          <p:nvPr/>
        </p:nvSpPr>
        <p:spPr>
          <a:xfrm>
            <a:off x="9251662" y="2799299"/>
            <a:ext cx="894797" cy="52322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>
                <a:solidFill>
                  <a:schemeClr val="bg1"/>
                </a:solidFill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46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%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 panose="020B0502020202020204" pitchFamily="34" charset="0"/>
              <a:ea typeface="Poppins SemiBold" charset="0"/>
              <a:cs typeface="Poppins SemiBold" charset="0"/>
            </a:endParaRPr>
          </a:p>
        </p:txBody>
      </p:sp>
      <p:sp>
        <p:nvSpPr>
          <p:cNvPr id="24" name="Shape 2579">
            <a:extLst>
              <a:ext uri="{FF2B5EF4-FFF2-40B4-BE49-F238E27FC236}">
                <a16:creationId xmlns="" xmlns:a16="http://schemas.microsoft.com/office/drawing/2014/main" id="{DD767623-C89C-42A6-A4DB-4CCEA387F032}"/>
              </a:ext>
            </a:extLst>
          </p:cNvPr>
          <p:cNvSpPr/>
          <p:nvPr/>
        </p:nvSpPr>
        <p:spPr>
          <a:xfrm>
            <a:off x="5875458" y="4417054"/>
            <a:ext cx="483534" cy="48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257" y="18984"/>
                </a:moveTo>
                <a:lnTo>
                  <a:pt x="11380" y="15408"/>
                </a:lnTo>
                <a:lnTo>
                  <a:pt x="10800" y="14983"/>
                </a:lnTo>
                <a:lnTo>
                  <a:pt x="10219" y="15408"/>
                </a:lnTo>
                <a:lnTo>
                  <a:pt x="5343" y="18984"/>
                </a:lnTo>
                <a:lnTo>
                  <a:pt x="7313" y="13075"/>
                </a:lnTo>
                <a:lnTo>
                  <a:pt x="7534" y="12411"/>
                </a:lnTo>
                <a:lnTo>
                  <a:pt x="6980" y="11985"/>
                </a:lnTo>
                <a:lnTo>
                  <a:pt x="2887" y="8836"/>
                </a:lnTo>
                <a:lnTo>
                  <a:pt x="8535" y="8836"/>
                </a:lnTo>
                <a:lnTo>
                  <a:pt x="8774" y="8199"/>
                </a:lnTo>
                <a:lnTo>
                  <a:pt x="10800" y="2796"/>
                </a:lnTo>
                <a:lnTo>
                  <a:pt x="12826" y="8199"/>
                </a:lnTo>
                <a:lnTo>
                  <a:pt x="13065" y="8836"/>
                </a:lnTo>
                <a:lnTo>
                  <a:pt x="18714" y="8836"/>
                </a:lnTo>
                <a:lnTo>
                  <a:pt x="14619" y="11985"/>
                </a:lnTo>
                <a:lnTo>
                  <a:pt x="14066" y="12411"/>
                </a:lnTo>
                <a:cubicBezTo>
                  <a:pt x="14066" y="12411"/>
                  <a:pt x="16257" y="18984"/>
                  <a:pt x="16257" y="18984"/>
                </a:cubicBezTo>
                <a:close/>
                <a:moveTo>
                  <a:pt x="21600" y="7855"/>
                </a:moveTo>
                <a:lnTo>
                  <a:pt x="13745" y="7855"/>
                </a:lnTo>
                <a:lnTo>
                  <a:pt x="10800" y="0"/>
                </a:lnTo>
                <a:lnTo>
                  <a:pt x="7855" y="7855"/>
                </a:lnTo>
                <a:lnTo>
                  <a:pt x="0" y="7855"/>
                </a:lnTo>
                <a:lnTo>
                  <a:pt x="6382" y="12764"/>
                </a:lnTo>
                <a:lnTo>
                  <a:pt x="3436" y="21600"/>
                </a:lnTo>
                <a:lnTo>
                  <a:pt x="10800" y="16200"/>
                </a:lnTo>
                <a:lnTo>
                  <a:pt x="18164" y="21600"/>
                </a:lnTo>
                <a:lnTo>
                  <a:pt x="15218" y="12764"/>
                </a:lnTo>
                <a:cubicBezTo>
                  <a:pt x="15218" y="12764"/>
                  <a:pt x="21600" y="7855"/>
                  <a:pt x="21600" y="7855"/>
                </a:cubicBezTo>
                <a:close/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5" name="TextBox 50">
            <a:extLst>
              <a:ext uri="{FF2B5EF4-FFF2-40B4-BE49-F238E27FC236}">
                <a16:creationId xmlns="" xmlns:a16="http://schemas.microsoft.com/office/drawing/2014/main" id="{5013B33F-D66B-4EDD-B76A-85F739B6937F}"/>
              </a:ext>
            </a:extLst>
          </p:cNvPr>
          <p:cNvSpPr txBox="1"/>
          <p:nvPr/>
        </p:nvSpPr>
        <p:spPr>
          <a:xfrm>
            <a:off x="5750735" y="5042690"/>
            <a:ext cx="712054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02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2C394C"/>
              </a:solidFill>
              <a:effectLst/>
              <a:uLnTx/>
              <a:uFillTx/>
              <a:latin typeface="Century Gothic" panose="020B0502020202020204" pitchFamily="34" charset="0"/>
              <a:ea typeface="Poppins SemiBold" charset="0"/>
              <a:cs typeface="Poppins SemiBold" charset="0"/>
            </a:endParaRPr>
          </a:p>
        </p:txBody>
      </p:sp>
      <p:sp>
        <p:nvSpPr>
          <p:cNvPr id="29" name="Subtitle 2">
            <a:extLst>
              <a:ext uri="{FF2B5EF4-FFF2-40B4-BE49-F238E27FC236}">
                <a16:creationId xmlns="" xmlns:a16="http://schemas.microsoft.com/office/drawing/2014/main" id="{CBE27660-543B-416B-A1E6-0213C629667F}"/>
              </a:ext>
            </a:extLst>
          </p:cNvPr>
          <p:cNvSpPr txBox="1">
            <a:spLocks/>
          </p:cNvSpPr>
          <p:nvPr/>
        </p:nvSpPr>
        <p:spPr>
          <a:xfrm>
            <a:off x="5184106" y="5319689"/>
            <a:ext cx="1896814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hand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8846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5" grpId="0"/>
      <p:bldP spid="16" grpId="0" animBg="1"/>
      <p:bldP spid="17" grpId="0"/>
      <p:bldP spid="18" grpId="0"/>
      <p:bldP spid="24" grpId="0" animBg="1"/>
      <p:bldP spid="25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总体</a:t>
            </a: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工作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概述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=""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=""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11" name="Chart 23">
            <a:extLst>
              <a:ext uri="{FF2B5EF4-FFF2-40B4-BE49-F238E27FC236}">
                <a16:creationId xmlns="" xmlns:a16="http://schemas.microsoft.com/office/drawing/2014/main" id="{444C9E2B-1875-443D-9EBF-7EE2296334A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73382866"/>
              </p:ext>
            </p:extLst>
          </p:nvPr>
        </p:nvGraphicFramePr>
        <p:xfrm>
          <a:off x="921073" y="1917619"/>
          <a:ext cx="5235131" cy="34900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Oval 25">
            <a:extLst>
              <a:ext uri="{FF2B5EF4-FFF2-40B4-BE49-F238E27FC236}">
                <a16:creationId xmlns="" xmlns:a16="http://schemas.microsoft.com/office/drawing/2014/main" id="{3C97C6B6-5133-42F1-B22C-52AD053DDE88}"/>
              </a:ext>
            </a:extLst>
          </p:cNvPr>
          <p:cNvSpPr/>
          <p:nvPr/>
        </p:nvSpPr>
        <p:spPr>
          <a:xfrm>
            <a:off x="9331095" y="3788782"/>
            <a:ext cx="614045" cy="614045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13" name="Oval 26">
            <a:extLst>
              <a:ext uri="{FF2B5EF4-FFF2-40B4-BE49-F238E27FC236}">
                <a16:creationId xmlns="" xmlns:a16="http://schemas.microsoft.com/office/drawing/2014/main" id="{0C799181-D90F-4BDE-A561-493D1CEF5A60}"/>
              </a:ext>
            </a:extLst>
          </p:cNvPr>
          <p:cNvSpPr/>
          <p:nvPr/>
        </p:nvSpPr>
        <p:spPr>
          <a:xfrm>
            <a:off x="9331095" y="1917619"/>
            <a:ext cx="614045" cy="614045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14" name="Shape 2782">
            <a:extLst>
              <a:ext uri="{FF2B5EF4-FFF2-40B4-BE49-F238E27FC236}">
                <a16:creationId xmlns="" xmlns:a16="http://schemas.microsoft.com/office/drawing/2014/main" id="{CC32F4D6-0E72-4CA0-B5AE-9530721F132F}"/>
              </a:ext>
            </a:extLst>
          </p:cNvPr>
          <p:cNvSpPr/>
          <p:nvPr/>
        </p:nvSpPr>
        <p:spPr>
          <a:xfrm>
            <a:off x="9476486" y="2079789"/>
            <a:ext cx="313817" cy="27082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83" h="20545" extrusionOk="0">
                <a:moveTo>
                  <a:pt x="9621" y="9676"/>
                </a:moveTo>
                <a:cubicBezTo>
                  <a:pt x="9621" y="9676"/>
                  <a:pt x="9621" y="9675"/>
                  <a:pt x="9621" y="9675"/>
                </a:cubicBezTo>
                <a:lnTo>
                  <a:pt x="9620" y="9674"/>
                </a:lnTo>
                <a:cubicBezTo>
                  <a:pt x="9620" y="9674"/>
                  <a:pt x="9621" y="9676"/>
                  <a:pt x="9621" y="9676"/>
                </a:cubicBezTo>
                <a:close/>
                <a:moveTo>
                  <a:pt x="19582" y="1266"/>
                </a:moveTo>
                <a:cubicBezTo>
                  <a:pt x="18115" y="-422"/>
                  <a:pt x="15737" y="-422"/>
                  <a:pt x="14270" y="1266"/>
                </a:cubicBezTo>
                <a:lnTo>
                  <a:pt x="14934" y="2030"/>
                </a:lnTo>
                <a:cubicBezTo>
                  <a:pt x="16034" y="765"/>
                  <a:pt x="17818" y="765"/>
                  <a:pt x="18918" y="2030"/>
                </a:cubicBezTo>
                <a:cubicBezTo>
                  <a:pt x="20019" y="3297"/>
                  <a:pt x="20019" y="5351"/>
                  <a:pt x="18918" y="6618"/>
                </a:cubicBezTo>
                <a:lnTo>
                  <a:pt x="8956" y="17881"/>
                </a:lnTo>
                <a:lnTo>
                  <a:pt x="9621" y="18645"/>
                </a:lnTo>
                <a:lnTo>
                  <a:pt x="19582" y="7382"/>
                </a:lnTo>
                <a:cubicBezTo>
                  <a:pt x="21050" y="5693"/>
                  <a:pt x="21050" y="2955"/>
                  <a:pt x="19582" y="1266"/>
                </a:cubicBezTo>
                <a:moveTo>
                  <a:pt x="2315" y="17881"/>
                </a:moveTo>
                <a:cubicBezTo>
                  <a:pt x="481" y="15770"/>
                  <a:pt x="481" y="12551"/>
                  <a:pt x="2315" y="10439"/>
                </a:cubicBezTo>
                <a:cubicBezTo>
                  <a:pt x="2317" y="10437"/>
                  <a:pt x="2320" y="10434"/>
                  <a:pt x="2323" y="10431"/>
                </a:cubicBezTo>
                <a:lnTo>
                  <a:pt x="2323" y="10431"/>
                </a:lnTo>
                <a:lnTo>
                  <a:pt x="9289" y="2413"/>
                </a:lnTo>
                <a:cubicBezTo>
                  <a:pt x="9472" y="2201"/>
                  <a:pt x="9472" y="1859"/>
                  <a:pt x="9289" y="1648"/>
                </a:cubicBezTo>
                <a:cubicBezTo>
                  <a:pt x="9105" y="1437"/>
                  <a:pt x="8808" y="1437"/>
                  <a:pt x="8624" y="1648"/>
                </a:cubicBezTo>
                <a:lnTo>
                  <a:pt x="1651" y="9675"/>
                </a:lnTo>
                <a:cubicBezTo>
                  <a:pt x="-550" y="12208"/>
                  <a:pt x="-550" y="16112"/>
                  <a:pt x="1651" y="18645"/>
                </a:cubicBezTo>
                <a:cubicBezTo>
                  <a:pt x="3852" y="21178"/>
                  <a:pt x="7420" y="21178"/>
                  <a:pt x="9621" y="18645"/>
                </a:cubicBezTo>
                <a:lnTo>
                  <a:pt x="8948" y="17889"/>
                </a:lnTo>
                <a:cubicBezTo>
                  <a:pt x="7114" y="19991"/>
                  <a:pt x="4147" y="19989"/>
                  <a:pt x="2315" y="17881"/>
                </a:cubicBezTo>
                <a:moveTo>
                  <a:pt x="6300" y="13497"/>
                </a:moveTo>
                <a:cubicBezTo>
                  <a:pt x="7033" y="14341"/>
                  <a:pt x="8223" y="14341"/>
                  <a:pt x="8956" y="13497"/>
                </a:cubicBezTo>
                <a:lnTo>
                  <a:pt x="13937" y="7764"/>
                </a:lnTo>
                <a:cubicBezTo>
                  <a:pt x="14121" y="7553"/>
                  <a:pt x="14121" y="7211"/>
                  <a:pt x="13937" y="7000"/>
                </a:cubicBezTo>
                <a:cubicBezTo>
                  <a:pt x="13754" y="6789"/>
                  <a:pt x="13457" y="6789"/>
                  <a:pt x="13273" y="7000"/>
                </a:cubicBezTo>
                <a:lnTo>
                  <a:pt x="8292" y="12732"/>
                </a:lnTo>
                <a:cubicBezTo>
                  <a:pt x="7926" y="13155"/>
                  <a:pt x="7331" y="13155"/>
                  <a:pt x="6964" y="12732"/>
                </a:cubicBezTo>
                <a:cubicBezTo>
                  <a:pt x="6597" y="12310"/>
                  <a:pt x="6597" y="11626"/>
                  <a:pt x="6964" y="11204"/>
                </a:cubicBezTo>
                <a:lnTo>
                  <a:pt x="8292" y="9675"/>
                </a:lnTo>
                <a:lnTo>
                  <a:pt x="14934" y="2030"/>
                </a:lnTo>
                <a:lnTo>
                  <a:pt x="14270" y="1266"/>
                </a:lnTo>
                <a:lnTo>
                  <a:pt x="6300" y="10439"/>
                </a:lnTo>
                <a:cubicBezTo>
                  <a:pt x="5566" y="11284"/>
                  <a:pt x="5566" y="12653"/>
                  <a:pt x="6300" y="13497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5" name="Shape 2783">
            <a:extLst>
              <a:ext uri="{FF2B5EF4-FFF2-40B4-BE49-F238E27FC236}">
                <a16:creationId xmlns="" xmlns:a16="http://schemas.microsoft.com/office/drawing/2014/main" id="{A86EFF8C-002C-424B-986D-6ACF6FB91ED1}"/>
              </a:ext>
            </a:extLst>
          </p:cNvPr>
          <p:cNvSpPr/>
          <p:nvPr/>
        </p:nvSpPr>
        <p:spPr>
          <a:xfrm>
            <a:off x="9465854" y="3936961"/>
            <a:ext cx="345715" cy="2985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5855"/>
                </a:moveTo>
                <a:lnTo>
                  <a:pt x="1633" y="10800"/>
                </a:lnTo>
                <a:lnTo>
                  <a:pt x="4615" y="9156"/>
                </a:lnTo>
                <a:lnTo>
                  <a:pt x="10589" y="12450"/>
                </a:lnTo>
                <a:lnTo>
                  <a:pt x="10591" y="12446"/>
                </a:lnTo>
                <a:cubicBezTo>
                  <a:pt x="10654" y="12482"/>
                  <a:pt x="10724" y="12505"/>
                  <a:pt x="10800" y="12505"/>
                </a:cubicBezTo>
                <a:cubicBezTo>
                  <a:pt x="10876" y="12505"/>
                  <a:pt x="10946" y="12482"/>
                  <a:pt x="11009" y="12446"/>
                </a:cubicBezTo>
                <a:lnTo>
                  <a:pt x="11011" y="12450"/>
                </a:lnTo>
                <a:lnTo>
                  <a:pt x="16985" y="9156"/>
                </a:lnTo>
                <a:lnTo>
                  <a:pt x="19967" y="10800"/>
                </a:lnTo>
                <a:cubicBezTo>
                  <a:pt x="19967" y="10800"/>
                  <a:pt x="10800" y="15855"/>
                  <a:pt x="10800" y="15855"/>
                </a:cubicBezTo>
                <a:close/>
                <a:moveTo>
                  <a:pt x="19967" y="15347"/>
                </a:moveTo>
                <a:lnTo>
                  <a:pt x="10800" y="20402"/>
                </a:lnTo>
                <a:lnTo>
                  <a:pt x="1633" y="15347"/>
                </a:lnTo>
                <a:lnTo>
                  <a:pt x="4615" y="13703"/>
                </a:lnTo>
                <a:lnTo>
                  <a:pt x="10589" y="16997"/>
                </a:lnTo>
                <a:lnTo>
                  <a:pt x="10591" y="16994"/>
                </a:lnTo>
                <a:cubicBezTo>
                  <a:pt x="10654" y="17029"/>
                  <a:pt x="10724" y="17053"/>
                  <a:pt x="10800" y="17053"/>
                </a:cubicBezTo>
                <a:cubicBezTo>
                  <a:pt x="10876" y="17053"/>
                  <a:pt x="10946" y="17029"/>
                  <a:pt x="11009" y="16994"/>
                </a:cubicBezTo>
                <a:lnTo>
                  <a:pt x="11011" y="16997"/>
                </a:lnTo>
                <a:lnTo>
                  <a:pt x="16985" y="13703"/>
                </a:lnTo>
                <a:cubicBezTo>
                  <a:pt x="16985" y="13703"/>
                  <a:pt x="19967" y="15347"/>
                  <a:pt x="19967" y="15347"/>
                </a:cubicBezTo>
                <a:close/>
                <a:moveTo>
                  <a:pt x="1633" y="6253"/>
                </a:moveTo>
                <a:lnTo>
                  <a:pt x="10800" y="1198"/>
                </a:lnTo>
                <a:lnTo>
                  <a:pt x="19967" y="6253"/>
                </a:lnTo>
                <a:lnTo>
                  <a:pt x="10800" y="11307"/>
                </a:lnTo>
                <a:cubicBezTo>
                  <a:pt x="10800" y="11307"/>
                  <a:pt x="1633" y="6253"/>
                  <a:pt x="1633" y="6253"/>
                </a:cubicBezTo>
                <a:close/>
                <a:moveTo>
                  <a:pt x="21600" y="10800"/>
                </a:moveTo>
                <a:cubicBezTo>
                  <a:pt x="21600" y="10574"/>
                  <a:pt x="21484" y="10383"/>
                  <a:pt x="21319" y="10290"/>
                </a:cubicBezTo>
                <a:lnTo>
                  <a:pt x="21320" y="10287"/>
                </a:lnTo>
                <a:lnTo>
                  <a:pt x="18127" y="8526"/>
                </a:lnTo>
                <a:lnTo>
                  <a:pt x="21320" y="6766"/>
                </a:lnTo>
                <a:lnTo>
                  <a:pt x="21319" y="6762"/>
                </a:lnTo>
                <a:cubicBezTo>
                  <a:pt x="21484" y="6671"/>
                  <a:pt x="21600" y="6479"/>
                  <a:pt x="21600" y="6253"/>
                </a:cubicBezTo>
                <a:cubicBezTo>
                  <a:pt x="21600" y="6027"/>
                  <a:pt x="21484" y="5835"/>
                  <a:pt x="21319" y="5743"/>
                </a:cubicBezTo>
                <a:lnTo>
                  <a:pt x="21320" y="5740"/>
                </a:lnTo>
                <a:lnTo>
                  <a:pt x="11011" y="56"/>
                </a:lnTo>
                <a:lnTo>
                  <a:pt x="11009" y="59"/>
                </a:lnTo>
                <a:cubicBezTo>
                  <a:pt x="10946" y="23"/>
                  <a:pt x="10876" y="0"/>
                  <a:pt x="10800" y="0"/>
                </a:cubicBezTo>
                <a:cubicBezTo>
                  <a:pt x="10724" y="0"/>
                  <a:pt x="10654" y="23"/>
                  <a:pt x="10591" y="59"/>
                </a:cubicBezTo>
                <a:lnTo>
                  <a:pt x="10589" y="56"/>
                </a:lnTo>
                <a:lnTo>
                  <a:pt x="280" y="5740"/>
                </a:lnTo>
                <a:lnTo>
                  <a:pt x="281" y="5743"/>
                </a:lnTo>
                <a:cubicBezTo>
                  <a:pt x="116" y="5835"/>
                  <a:pt x="0" y="6027"/>
                  <a:pt x="0" y="6253"/>
                </a:cubicBezTo>
                <a:cubicBezTo>
                  <a:pt x="0" y="6479"/>
                  <a:pt x="116" y="6671"/>
                  <a:pt x="281" y="6762"/>
                </a:cubicBezTo>
                <a:lnTo>
                  <a:pt x="280" y="6766"/>
                </a:lnTo>
                <a:lnTo>
                  <a:pt x="3473" y="8526"/>
                </a:lnTo>
                <a:lnTo>
                  <a:pt x="280" y="10287"/>
                </a:lnTo>
                <a:lnTo>
                  <a:pt x="281" y="10290"/>
                </a:lnTo>
                <a:cubicBezTo>
                  <a:pt x="116" y="10383"/>
                  <a:pt x="0" y="10574"/>
                  <a:pt x="0" y="10800"/>
                </a:cubicBezTo>
                <a:cubicBezTo>
                  <a:pt x="0" y="11026"/>
                  <a:pt x="116" y="11218"/>
                  <a:pt x="281" y="11310"/>
                </a:cubicBezTo>
                <a:lnTo>
                  <a:pt x="280" y="11313"/>
                </a:lnTo>
                <a:lnTo>
                  <a:pt x="3473" y="13074"/>
                </a:lnTo>
                <a:lnTo>
                  <a:pt x="280" y="14834"/>
                </a:lnTo>
                <a:lnTo>
                  <a:pt x="281" y="14838"/>
                </a:lnTo>
                <a:cubicBezTo>
                  <a:pt x="116" y="14930"/>
                  <a:pt x="0" y="15121"/>
                  <a:pt x="0" y="15347"/>
                </a:cubicBezTo>
                <a:cubicBezTo>
                  <a:pt x="0" y="15574"/>
                  <a:pt x="116" y="15765"/>
                  <a:pt x="281" y="15857"/>
                </a:cubicBezTo>
                <a:lnTo>
                  <a:pt x="280" y="15860"/>
                </a:lnTo>
                <a:lnTo>
                  <a:pt x="10589" y="21544"/>
                </a:lnTo>
                <a:lnTo>
                  <a:pt x="10591" y="21541"/>
                </a:lnTo>
                <a:cubicBezTo>
                  <a:pt x="10654" y="21577"/>
                  <a:pt x="10724" y="21600"/>
                  <a:pt x="10800" y="21600"/>
                </a:cubicBezTo>
                <a:cubicBezTo>
                  <a:pt x="10876" y="21600"/>
                  <a:pt x="10946" y="21577"/>
                  <a:pt x="11009" y="21541"/>
                </a:cubicBezTo>
                <a:lnTo>
                  <a:pt x="11011" y="21544"/>
                </a:lnTo>
                <a:lnTo>
                  <a:pt x="21320" y="15860"/>
                </a:lnTo>
                <a:lnTo>
                  <a:pt x="21319" y="15857"/>
                </a:lnTo>
                <a:cubicBezTo>
                  <a:pt x="21484" y="15765"/>
                  <a:pt x="21600" y="15574"/>
                  <a:pt x="21600" y="15347"/>
                </a:cubicBezTo>
                <a:cubicBezTo>
                  <a:pt x="21600" y="15121"/>
                  <a:pt x="21484" y="14930"/>
                  <a:pt x="21319" y="14838"/>
                </a:cubicBezTo>
                <a:lnTo>
                  <a:pt x="21320" y="14834"/>
                </a:lnTo>
                <a:lnTo>
                  <a:pt x="18127" y="13074"/>
                </a:lnTo>
                <a:lnTo>
                  <a:pt x="21320" y="11313"/>
                </a:lnTo>
                <a:lnTo>
                  <a:pt x="21319" y="11310"/>
                </a:lnTo>
                <a:cubicBezTo>
                  <a:pt x="21484" y="11218"/>
                  <a:pt x="21600" y="11026"/>
                  <a:pt x="21600" y="1080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6" name="Oval 39">
            <a:extLst>
              <a:ext uri="{FF2B5EF4-FFF2-40B4-BE49-F238E27FC236}">
                <a16:creationId xmlns="" xmlns:a16="http://schemas.microsoft.com/office/drawing/2014/main" id="{5B68906A-56C5-4164-9DDC-540D991243D7}"/>
              </a:ext>
            </a:extLst>
          </p:cNvPr>
          <p:cNvSpPr/>
          <p:nvPr/>
        </p:nvSpPr>
        <p:spPr>
          <a:xfrm>
            <a:off x="6639244" y="3788782"/>
            <a:ext cx="614045" cy="614045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17" name="Shape 2779">
            <a:extLst>
              <a:ext uri="{FF2B5EF4-FFF2-40B4-BE49-F238E27FC236}">
                <a16:creationId xmlns="" xmlns:a16="http://schemas.microsoft.com/office/drawing/2014/main" id="{058DBD78-872B-4052-A35D-2E2EFA245FDF}"/>
              </a:ext>
            </a:extLst>
          </p:cNvPr>
          <p:cNvSpPr/>
          <p:nvPr/>
        </p:nvSpPr>
        <p:spPr>
          <a:xfrm>
            <a:off x="6812502" y="3905402"/>
            <a:ext cx="267527" cy="36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7" y="16691"/>
                </a:moveTo>
                <a:lnTo>
                  <a:pt x="5303" y="12525"/>
                </a:lnTo>
                <a:lnTo>
                  <a:pt x="5294" y="12521"/>
                </a:lnTo>
                <a:cubicBezTo>
                  <a:pt x="5355" y="12447"/>
                  <a:pt x="5400" y="12365"/>
                  <a:pt x="5400" y="12273"/>
                </a:cubicBezTo>
                <a:cubicBezTo>
                  <a:pt x="5400" y="12001"/>
                  <a:pt x="5098" y="11782"/>
                  <a:pt x="4725" y="11782"/>
                </a:cubicBezTo>
                <a:lnTo>
                  <a:pt x="3375" y="11782"/>
                </a:lnTo>
                <a:lnTo>
                  <a:pt x="6615" y="8640"/>
                </a:lnTo>
                <a:lnTo>
                  <a:pt x="6606" y="8635"/>
                </a:lnTo>
                <a:cubicBezTo>
                  <a:pt x="6691" y="8553"/>
                  <a:pt x="6750" y="8456"/>
                  <a:pt x="6750" y="8345"/>
                </a:cubicBezTo>
                <a:cubicBezTo>
                  <a:pt x="6750" y="8075"/>
                  <a:pt x="6448" y="7855"/>
                  <a:pt x="6075" y="7855"/>
                </a:cubicBezTo>
                <a:lnTo>
                  <a:pt x="4855" y="7855"/>
                </a:lnTo>
                <a:lnTo>
                  <a:pt x="8548" y="4785"/>
                </a:lnTo>
                <a:lnTo>
                  <a:pt x="8544" y="4782"/>
                </a:lnTo>
                <a:cubicBezTo>
                  <a:pt x="8683" y="4691"/>
                  <a:pt x="8775" y="4564"/>
                  <a:pt x="8775" y="4418"/>
                </a:cubicBezTo>
                <a:cubicBezTo>
                  <a:pt x="8775" y="4147"/>
                  <a:pt x="8473" y="3927"/>
                  <a:pt x="8100" y="3927"/>
                </a:cubicBezTo>
                <a:lnTo>
                  <a:pt x="7029" y="3927"/>
                </a:lnTo>
                <a:lnTo>
                  <a:pt x="10800" y="1185"/>
                </a:lnTo>
                <a:lnTo>
                  <a:pt x="14571" y="3927"/>
                </a:lnTo>
                <a:lnTo>
                  <a:pt x="13500" y="3927"/>
                </a:lnTo>
                <a:cubicBezTo>
                  <a:pt x="13128" y="3927"/>
                  <a:pt x="12825" y="4147"/>
                  <a:pt x="12825" y="4418"/>
                </a:cubicBezTo>
                <a:cubicBezTo>
                  <a:pt x="12825" y="4564"/>
                  <a:pt x="12917" y="4691"/>
                  <a:pt x="13056" y="4782"/>
                </a:cubicBezTo>
                <a:lnTo>
                  <a:pt x="13052" y="4785"/>
                </a:lnTo>
                <a:lnTo>
                  <a:pt x="16744" y="7855"/>
                </a:lnTo>
                <a:lnTo>
                  <a:pt x="15525" y="7855"/>
                </a:lnTo>
                <a:cubicBezTo>
                  <a:pt x="15153" y="7855"/>
                  <a:pt x="14850" y="8075"/>
                  <a:pt x="14850" y="8345"/>
                </a:cubicBezTo>
                <a:cubicBezTo>
                  <a:pt x="14850" y="8456"/>
                  <a:pt x="14909" y="8553"/>
                  <a:pt x="14994" y="8635"/>
                </a:cubicBezTo>
                <a:lnTo>
                  <a:pt x="14985" y="8640"/>
                </a:lnTo>
                <a:lnTo>
                  <a:pt x="18225" y="11782"/>
                </a:lnTo>
                <a:lnTo>
                  <a:pt x="16875" y="11782"/>
                </a:lnTo>
                <a:cubicBezTo>
                  <a:pt x="16503" y="11782"/>
                  <a:pt x="16200" y="12001"/>
                  <a:pt x="16200" y="12273"/>
                </a:cubicBezTo>
                <a:cubicBezTo>
                  <a:pt x="16200" y="12365"/>
                  <a:pt x="16244" y="12447"/>
                  <a:pt x="16306" y="12521"/>
                </a:cubicBezTo>
                <a:lnTo>
                  <a:pt x="16296" y="12525"/>
                </a:lnTo>
                <a:lnTo>
                  <a:pt x="19733" y="16691"/>
                </a:lnTo>
                <a:cubicBezTo>
                  <a:pt x="19733" y="16691"/>
                  <a:pt x="1867" y="16691"/>
                  <a:pt x="1867" y="16691"/>
                </a:cubicBezTo>
                <a:close/>
                <a:moveTo>
                  <a:pt x="12150" y="20618"/>
                </a:moveTo>
                <a:lnTo>
                  <a:pt x="9450" y="20618"/>
                </a:lnTo>
                <a:lnTo>
                  <a:pt x="9450" y="17673"/>
                </a:lnTo>
                <a:lnTo>
                  <a:pt x="12150" y="17673"/>
                </a:lnTo>
                <a:cubicBezTo>
                  <a:pt x="12150" y="17673"/>
                  <a:pt x="12150" y="20618"/>
                  <a:pt x="12150" y="20618"/>
                </a:cubicBezTo>
                <a:close/>
                <a:moveTo>
                  <a:pt x="21494" y="16933"/>
                </a:moveTo>
                <a:lnTo>
                  <a:pt x="21503" y="16929"/>
                </a:lnTo>
                <a:lnTo>
                  <a:pt x="18067" y="12764"/>
                </a:lnTo>
                <a:lnTo>
                  <a:pt x="19575" y="12764"/>
                </a:lnTo>
                <a:cubicBezTo>
                  <a:pt x="19948" y="12764"/>
                  <a:pt x="20250" y="12544"/>
                  <a:pt x="20250" y="12273"/>
                </a:cubicBezTo>
                <a:cubicBezTo>
                  <a:pt x="20250" y="12162"/>
                  <a:pt x="20191" y="12066"/>
                  <a:pt x="20106" y="11983"/>
                </a:cubicBezTo>
                <a:lnTo>
                  <a:pt x="20115" y="11978"/>
                </a:lnTo>
                <a:lnTo>
                  <a:pt x="16875" y="8836"/>
                </a:lnTo>
                <a:lnTo>
                  <a:pt x="18225" y="8836"/>
                </a:lnTo>
                <a:cubicBezTo>
                  <a:pt x="18598" y="8836"/>
                  <a:pt x="18900" y="8617"/>
                  <a:pt x="18900" y="8345"/>
                </a:cubicBezTo>
                <a:cubicBezTo>
                  <a:pt x="18900" y="8200"/>
                  <a:pt x="18808" y="8072"/>
                  <a:pt x="18669" y="7982"/>
                </a:cubicBezTo>
                <a:lnTo>
                  <a:pt x="18673" y="7978"/>
                </a:lnTo>
                <a:lnTo>
                  <a:pt x="14980" y="4909"/>
                </a:lnTo>
                <a:lnTo>
                  <a:pt x="16200" y="4909"/>
                </a:lnTo>
                <a:cubicBezTo>
                  <a:pt x="16573" y="4909"/>
                  <a:pt x="16875" y="4690"/>
                  <a:pt x="16875" y="4418"/>
                </a:cubicBezTo>
                <a:cubicBezTo>
                  <a:pt x="16875" y="4283"/>
                  <a:pt x="16800" y="4160"/>
                  <a:pt x="16677" y="4071"/>
                </a:cubicBezTo>
                <a:lnTo>
                  <a:pt x="11277" y="144"/>
                </a:lnTo>
                <a:cubicBezTo>
                  <a:pt x="11155" y="55"/>
                  <a:pt x="10986" y="0"/>
                  <a:pt x="10800" y="0"/>
                </a:cubicBezTo>
                <a:cubicBezTo>
                  <a:pt x="10614" y="0"/>
                  <a:pt x="10445" y="55"/>
                  <a:pt x="10323" y="144"/>
                </a:cubicBezTo>
                <a:lnTo>
                  <a:pt x="4923" y="4071"/>
                </a:lnTo>
                <a:cubicBezTo>
                  <a:pt x="4801" y="4160"/>
                  <a:pt x="4725" y="4283"/>
                  <a:pt x="4725" y="4418"/>
                </a:cubicBezTo>
                <a:cubicBezTo>
                  <a:pt x="4725" y="4690"/>
                  <a:pt x="5028" y="4909"/>
                  <a:pt x="5400" y="4909"/>
                </a:cubicBezTo>
                <a:lnTo>
                  <a:pt x="6619" y="4909"/>
                </a:lnTo>
                <a:lnTo>
                  <a:pt x="2927" y="7978"/>
                </a:lnTo>
                <a:lnTo>
                  <a:pt x="2931" y="7982"/>
                </a:lnTo>
                <a:cubicBezTo>
                  <a:pt x="2792" y="8072"/>
                  <a:pt x="2700" y="8200"/>
                  <a:pt x="2700" y="8345"/>
                </a:cubicBezTo>
                <a:cubicBezTo>
                  <a:pt x="2700" y="8617"/>
                  <a:pt x="3003" y="8836"/>
                  <a:pt x="3375" y="8836"/>
                </a:cubicBezTo>
                <a:lnTo>
                  <a:pt x="4725" y="8836"/>
                </a:lnTo>
                <a:lnTo>
                  <a:pt x="1485" y="11978"/>
                </a:lnTo>
                <a:lnTo>
                  <a:pt x="1494" y="11983"/>
                </a:lnTo>
                <a:cubicBezTo>
                  <a:pt x="1409" y="12066"/>
                  <a:pt x="1350" y="12162"/>
                  <a:pt x="1350" y="12273"/>
                </a:cubicBezTo>
                <a:cubicBezTo>
                  <a:pt x="1350" y="12544"/>
                  <a:pt x="1653" y="12764"/>
                  <a:pt x="2025" y="12764"/>
                </a:cubicBezTo>
                <a:lnTo>
                  <a:pt x="3533" y="12764"/>
                </a:lnTo>
                <a:lnTo>
                  <a:pt x="96" y="16929"/>
                </a:lnTo>
                <a:lnTo>
                  <a:pt x="106" y="16933"/>
                </a:lnTo>
                <a:cubicBezTo>
                  <a:pt x="44" y="17007"/>
                  <a:pt x="0" y="17089"/>
                  <a:pt x="0" y="17182"/>
                </a:cubicBezTo>
                <a:cubicBezTo>
                  <a:pt x="0" y="17453"/>
                  <a:pt x="303" y="17673"/>
                  <a:pt x="675" y="17673"/>
                </a:cubicBezTo>
                <a:lnTo>
                  <a:pt x="8100" y="17673"/>
                </a:lnTo>
                <a:lnTo>
                  <a:pt x="8100" y="21109"/>
                </a:lnTo>
                <a:cubicBezTo>
                  <a:pt x="8100" y="21380"/>
                  <a:pt x="8403" y="21600"/>
                  <a:pt x="8775" y="21600"/>
                </a:cubicBezTo>
                <a:lnTo>
                  <a:pt x="12825" y="21600"/>
                </a:lnTo>
                <a:cubicBezTo>
                  <a:pt x="13198" y="21600"/>
                  <a:pt x="13500" y="21380"/>
                  <a:pt x="13500" y="21109"/>
                </a:cubicBezTo>
                <a:lnTo>
                  <a:pt x="13500" y="17673"/>
                </a:lnTo>
                <a:lnTo>
                  <a:pt x="20925" y="17673"/>
                </a:lnTo>
                <a:cubicBezTo>
                  <a:pt x="21298" y="17673"/>
                  <a:pt x="21600" y="17453"/>
                  <a:pt x="21600" y="17182"/>
                </a:cubicBezTo>
                <a:cubicBezTo>
                  <a:pt x="21600" y="17089"/>
                  <a:pt x="21555" y="17007"/>
                  <a:pt x="21494" y="16933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8" name="Oval 44">
            <a:extLst>
              <a:ext uri="{FF2B5EF4-FFF2-40B4-BE49-F238E27FC236}">
                <a16:creationId xmlns="" xmlns:a16="http://schemas.microsoft.com/office/drawing/2014/main" id="{AC79F40A-2314-4F2B-830D-7D5078A0D07C}"/>
              </a:ext>
            </a:extLst>
          </p:cNvPr>
          <p:cNvSpPr/>
          <p:nvPr/>
        </p:nvSpPr>
        <p:spPr>
          <a:xfrm>
            <a:off x="6639244" y="1917619"/>
            <a:ext cx="614045" cy="614045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19" name="Shape 2778">
            <a:extLst>
              <a:ext uri="{FF2B5EF4-FFF2-40B4-BE49-F238E27FC236}">
                <a16:creationId xmlns="" xmlns:a16="http://schemas.microsoft.com/office/drawing/2014/main" id="{98DEB6CD-3D3F-4365-BF79-4007D8E2F1B1}"/>
              </a:ext>
            </a:extLst>
          </p:cNvPr>
          <p:cNvSpPr/>
          <p:nvPr/>
        </p:nvSpPr>
        <p:spPr>
          <a:xfrm>
            <a:off x="6762342" y="2048514"/>
            <a:ext cx="367849" cy="36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481" y="12956"/>
                </a:moveTo>
                <a:cubicBezTo>
                  <a:pt x="17070" y="12258"/>
                  <a:pt x="16576" y="11533"/>
                  <a:pt x="16011" y="10795"/>
                </a:cubicBezTo>
                <a:cubicBezTo>
                  <a:pt x="16573" y="10063"/>
                  <a:pt x="17072" y="9339"/>
                  <a:pt x="17481" y="8644"/>
                </a:cubicBezTo>
                <a:cubicBezTo>
                  <a:pt x="19410" y="9181"/>
                  <a:pt x="20618" y="9948"/>
                  <a:pt x="20618" y="10800"/>
                </a:cubicBezTo>
                <a:cubicBezTo>
                  <a:pt x="20618" y="11652"/>
                  <a:pt x="19410" y="12419"/>
                  <a:pt x="17481" y="12956"/>
                </a:cubicBezTo>
                <a:moveTo>
                  <a:pt x="17742" y="17743"/>
                </a:moveTo>
                <a:cubicBezTo>
                  <a:pt x="17140" y="18345"/>
                  <a:pt x="15740" y="18028"/>
                  <a:pt x="13996" y="17045"/>
                </a:cubicBezTo>
                <a:cubicBezTo>
                  <a:pt x="14198" y="16261"/>
                  <a:pt x="14365" y="15406"/>
                  <a:pt x="14487" y="14488"/>
                </a:cubicBezTo>
                <a:cubicBezTo>
                  <a:pt x="15405" y="14366"/>
                  <a:pt x="16261" y="14198"/>
                  <a:pt x="17044" y="13996"/>
                </a:cubicBezTo>
                <a:cubicBezTo>
                  <a:pt x="18028" y="15740"/>
                  <a:pt x="18345" y="17140"/>
                  <a:pt x="17742" y="17743"/>
                </a:cubicBezTo>
                <a:moveTo>
                  <a:pt x="15404" y="11561"/>
                </a:moveTo>
                <a:cubicBezTo>
                  <a:pt x="15837" y="12119"/>
                  <a:pt x="16219" y="12662"/>
                  <a:pt x="16554" y="13185"/>
                </a:cubicBezTo>
                <a:cubicBezTo>
                  <a:pt x="15950" y="13317"/>
                  <a:pt x="15295" y="13429"/>
                  <a:pt x="14597" y="13517"/>
                </a:cubicBezTo>
                <a:cubicBezTo>
                  <a:pt x="14631" y="13155"/>
                  <a:pt x="14655" y="12784"/>
                  <a:pt x="14677" y="12409"/>
                </a:cubicBezTo>
                <a:cubicBezTo>
                  <a:pt x="14930" y="12127"/>
                  <a:pt x="15170" y="11844"/>
                  <a:pt x="15404" y="11561"/>
                </a:cubicBezTo>
                <a:moveTo>
                  <a:pt x="15402" y="10032"/>
                </a:moveTo>
                <a:cubicBezTo>
                  <a:pt x="15170" y="9752"/>
                  <a:pt x="14928" y="9471"/>
                  <a:pt x="14677" y="9191"/>
                </a:cubicBezTo>
                <a:cubicBezTo>
                  <a:pt x="14655" y="8817"/>
                  <a:pt x="14631" y="8445"/>
                  <a:pt x="14597" y="8084"/>
                </a:cubicBezTo>
                <a:cubicBezTo>
                  <a:pt x="15295" y="8171"/>
                  <a:pt x="15950" y="8283"/>
                  <a:pt x="16554" y="8415"/>
                </a:cubicBezTo>
                <a:cubicBezTo>
                  <a:pt x="16221" y="8935"/>
                  <a:pt x="15832" y="9478"/>
                  <a:pt x="15402" y="10032"/>
                </a:cubicBezTo>
                <a:moveTo>
                  <a:pt x="17742" y="3857"/>
                </a:moveTo>
                <a:cubicBezTo>
                  <a:pt x="18345" y="4460"/>
                  <a:pt x="18028" y="5860"/>
                  <a:pt x="17044" y="7604"/>
                </a:cubicBezTo>
                <a:cubicBezTo>
                  <a:pt x="16261" y="7402"/>
                  <a:pt x="15405" y="7234"/>
                  <a:pt x="14487" y="7112"/>
                </a:cubicBezTo>
                <a:cubicBezTo>
                  <a:pt x="14365" y="6194"/>
                  <a:pt x="14198" y="5339"/>
                  <a:pt x="13996" y="4555"/>
                </a:cubicBezTo>
                <a:cubicBezTo>
                  <a:pt x="15740" y="3572"/>
                  <a:pt x="17140" y="3255"/>
                  <a:pt x="17742" y="3857"/>
                </a:cubicBezTo>
                <a:moveTo>
                  <a:pt x="13718" y="12012"/>
                </a:moveTo>
                <a:cubicBezTo>
                  <a:pt x="13448" y="12303"/>
                  <a:pt x="13172" y="12593"/>
                  <a:pt x="12882" y="12883"/>
                </a:cubicBezTo>
                <a:cubicBezTo>
                  <a:pt x="12593" y="13172"/>
                  <a:pt x="12303" y="13449"/>
                  <a:pt x="12012" y="13719"/>
                </a:cubicBezTo>
                <a:cubicBezTo>
                  <a:pt x="11614" y="13733"/>
                  <a:pt x="11212" y="13745"/>
                  <a:pt x="10800" y="13745"/>
                </a:cubicBezTo>
                <a:cubicBezTo>
                  <a:pt x="10387" y="13745"/>
                  <a:pt x="9985" y="13733"/>
                  <a:pt x="9587" y="13719"/>
                </a:cubicBezTo>
                <a:cubicBezTo>
                  <a:pt x="9297" y="13449"/>
                  <a:pt x="9006" y="13172"/>
                  <a:pt x="8717" y="12883"/>
                </a:cubicBezTo>
                <a:cubicBezTo>
                  <a:pt x="8428" y="12593"/>
                  <a:pt x="8152" y="12303"/>
                  <a:pt x="7881" y="12012"/>
                </a:cubicBezTo>
                <a:cubicBezTo>
                  <a:pt x="7866" y="11614"/>
                  <a:pt x="7855" y="11212"/>
                  <a:pt x="7855" y="10800"/>
                </a:cubicBezTo>
                <a:cubicBezTo>
                  <a:pt x="7855" y="10388"/>
                  <a:pt x="7866" y="9986"/>
                  <a:pt x="7881" y="9587"/>
                </a:cubicBezTo>
                <a:cubicBezTo>
                  <a:pt x="8152" y="9297"/>
                  <a:pt x="8428" y="9007"/>
                  <a:pt x="8717" y="8717"/>
                </a:cubicBezTo>
                <a:cubicBezTo>
                  <a:pt x="9006" y="8428"/>
                  <a:pt x="9297" y="8151"/>
                  <a:pt x="9587" y="7881"/>
                </a:cubicBezTo>
                <a:cubicBezTo>
                  <a:pt x="9985" y="7867"/>
                  <a:pt x="10387" y="7855"/>
                  <a:pt x="10800" y="7855"/>
                </a:cubicBezTo>
                <a:cubicBezTo>
                  <a:pt x="11212" y="7855"/>
                  <a:pt x="11614" y="7867"/>
                  <a:pt x="12012" y="7881"/>
                </a:cubicBezTo>
                <a:cubicBezTo>
                  <a:pt x="12303" y="8151"/>
                  <a:pt x="12593" y="8428"/>
                  <a:pt x="12882" y="8717"/>
                </a:cubicBezTo>
                <a:cubicBezTo>
                  <a:pt x="13172" y="9007"/>
                  <a:pt x="13448" y="9297"/>
                  <a:pt x="13718" y="9587"/>
                </a:cubicBezTo>
                <a:cubicBezTo>
                  <a:pt x="13733" y="9986"/>
                  <a:pt x="13745" y="10388"/>
                  <a:pt x="13745" y="10800"/>
                </a:cubicBezTo>
                <a:cubicBezTo>
                  <a:pt x="13745" y="11212"/>
                  <a:pt x="13733" y="11614"/>
                  <a:pt x="13718" y="12012"/>
                </a:cubicBezTo>
                <a:moveTo>
                  <a:pt x="13185" y="16555"/>
                </a:moveTo>
                <a:cubicBezTo>
                  <a:pt x="12662" y="16219"/>
                  <a:pt x="12120" y="15837"/>
                  <a:pt x="11561" y="15404"/>
                </a:cubicBezTo>
                <a:cubicBezTo>
                  <a:pt x="11844" y="15170"/>
                  <a:pt x="12127" y="14931"/>
                  <a:pt x="12409" y="14677"/>
                </a:cubicBezTo>
                <a:cubicBezTo>
                  <a:pt x="12783" y="14655"/>
                  <a:pt x="13155" y="14631"/>
                  <a:pt x="13517" y="14597"/>
                </a:cubicBezTo>
                <a:cubicBezTo>
                  <a:pt x="13429" y="15295"/>
                  <a:pt x="13316" y="15950"/>
                  <a:pt x="13185" y="16555"/>
                </a:cubicBezTo>
                <a:moveTo>
                  <a:pt x="10800" y="20618"/>
                </a:moveTo>
                <a:cubicBezTo>
                  <a:pt x="9948" y="20618"/>
                  <a:pt x="9181" y="19410"/>
                  <a:pt x="8643" y="17481"/>
                </a:cubicBezTo>
                <a:cubicBezTo>
                  <a:pt x="9339" y="17072"/>
                  <a:pt x="10062" y="16573"/>
                  <a:pt x="10795" y="16011"/>
                </a:cubicBezTo>
                <a:cubicBezTo>
                  <a:pt x="11532" y="16576"/>
                  <a:pt x="12258" y="17070"/>
                  <a:pt x="12957" y="17481"/>
                </a:cubicBezTo>
                <a:cubicBezTo>
                  <a:pt x="12419" y="19410"/>
                  <a:pt x="11652" y="20618"/>
                  <a:pt x="10800" y="20618"/>
                </a:cubicBezTo>
                <a:moveTo>
                  <a:pt x="8083" y="14597"/>
                </a:moveTo>
                <a:cubicBezTo>
                  <a:pt x="8445" y="14631"/>
                  <a:pt x="8816" y="14655"/>
                  <a:pt x="9190" y="14677"/>
                </a:cubicBezTo>
                <a:cubicBezTo>
                  <a:pt x="9471" y="14929"/>
                  <a:pt x="9751" y="15170"/>
                  <a:pt x="10032" y="15403"/>
                </a:cubicBezTo>
                <a:cubicBezTo>
                  <a:pt x="9478" y="15832"/>
                  <a:pt x="8935" y="16221"/>
                  <a:pt x="8415" y="16555"/>
                </a:cubicBezTo>
                <a:cubicBezTo>
                  <a:pt x="8283" y="15950"/>
                  <a:pt x="8171" y="15295"/>
                  <a:pt x="8083" y="14597"/>
                </a:cubicBezTo>
                <a:moveTo>
                  <a:pt x="8415" y="5045"/>
                </a:moveTo>
                <a:cubicBezTo>
                  <a:pt x="8938" y="5381"/>
                  <a:pt x="9480" y="5762"/>
                  <a:pt x="10038" y="6196"/>
                </a:cubicBezTo>
                <a:cubicBezTo>
                  <a:pt x="9756" y="6430"/>
                  <a:pt x="9473" y="6670"/>
                  <a:pt x="9190" y="6924"/>
                </a:cubicBezTo>
                <a:cubicBezTo>
                  <a:pt x="8816" y="6945"/>
                  <a:pt x="8445" y="6969"/>
                  <a:pt x="8083" y="7003"/>
                </a:cubicBezTo>
                <a:cubicBezTo>
                  <a:pt x="8171" y="6305"/>
                  <a:pt x="8283" y="5650"/>
                  <a:pt x="8415" y="5045"/>
                </a:cubicBezTo>
                <a:moveTo>
                  <a:pt x="10800" y="982"/>
                </a:moveTo>
                <a:cubicBezTo>
                  <a:pt x="11652" y="982"/>
                  <a:pt x="12419" y="2191"/>
                  <a:pt x="12957" y="4119"/>
                </a:cubicBezTo>
                <a:cubicBezTo>
                  <a:pt x="12261" y="4528"/>
                  <a:pt x="11537" y="5027"/>
                  <a:pt x="10804" y="5589"/>
                </a:cubicBezTo>
                <a:cubicBezTo>
                  <a:pt x="10067" y="5024"/>
                  <a:pt x="9341" y="4530"/>
                  <a:pt x="8643" y="4119"/>
                </a:cubicBezTo>
                <a:cubicBezTo>
                  <a:pt x="9181" y="2191"/>
                  <a:pt x="9948" y="982"/>
                  <a:pt x="10800" y="982"/>
                </a:cubicBezTo>
                <a:moveTo>
                  <a:pt x="13517" y="7003"/>
                </a:moveTo>
                <a:cubicBezTo>
                  <a:pt x="13155" y="6969"/>
                  <a:pt x="12783" y="6945"/>
                  <a:pt x="12409" y="6924"/>
                </a:cubicBezTo>
                <a:cubicBezTo>
                  <a:pt x="12129" y="6671"/>
                  <a:pt x="11848" y="6430"/>
                  <a:pt x="11568" y="6198"/>
                </a:cubicBezTo>
                <a:cubicBezTo>
                  <a:pt x="12122" y="5768"/>
                  <a:pt x="12665" y="5379"/>
                  <a:pt x="13185" y="5045"/>
                </a:cubicBezTo>
                <a:cubicBezTo>
                  <a:pt x="13316" y="5650"/>
                  <a:pt x="13429" y="6305"/>
                  <a:pt x="13517" y="7003"/>
                </a:cubicBezTo>
                <a:moveTo>
                  <a:pt x="7112" y="7112"/>
                </a:moveTo>
                <a:cubicBezTo>
                  <a:pt x="6194" y="7234"/>
                  <a:pt x="5339" y="7402"/>
                  <a:pt x="4555" y="7604"/>
                </a:cubicBezTo>
                <a:cubicBezTo>
                  <a:pt x="3572" y="5860"/>
                  <a:pt x="3255" y="4460"/>
                  <a:pt x="3858" y="3857"/>
                </a:cubicBezTo>
                <a:cubicBezTo>
                  <a:pt x="4460" y="3255"/>
                  <a:pt x="5860" y="3572"/>
                  <a:pt x="7604" y="4555"/>
                </a:cubicBezTo>
                <a:cubicBezTo>
                  <a:pt x="7402" y="5339"/>
                  <a:pt x="7234" y="6194"/>
                  <a:pt x="7112" y="7112"/>
                </a:cubicBezTo>
                <a:moveTo>
                  <a:pt x="3858" y="17743"/>
                </a:moveTo>
                <a:cubicBezTo>
                  <a:pt x="3255" y="17140"/>
                  <a:pt x="3572" y="15740"/>
                  <a:pt x="4555" y="13996"/>
                </a:cubicBezTo>
                <a:cubicBezTo>
                  <a:pt x="5339" y="14198"/>
                  <a:pt x="6194" y="14366"/>
                  <a:pt x="7112" y="14488"/>
                </a:cubicBezTo>
                <a:cubicBezTo>
                  <a:pt x="7234" y="15406"/>
                  <a:pt x="7402" y="16261"/>
                  <a:pt x="7604" y="17045"/>
                </a:cubicBezTo>
                <a:cubicBezTo>
                  <a:pt x="5860" y="18028"/>
                  <a:pt x="4460" y="18345"/>
                  <a:pt x="3858" y="17743"/>
                </a:cubicBezTo>
                <a:moveTo>
                  <a:pt x="7003" y="13517"/>
                </a:moveTo>
                <a:cubicBezTo>
                  <a:pt x="6305" y="13429"/>
                  <a:pt x="5650" y="13317"/>
                  <a:pt x="5045" y="13185"/>
                </a:cubicBezTo>
                <a:cubicBezTo>
                  <a:pt x="5379" y="12665"/>
                  <a:pt x="5768" y="12122"/>
                  <a:pt x="6197" y="11568"/>
                </a:cubicBezTo>
                <a:cubicBezTo>
                  <a:pt x="6429" y="11848"/>
                  <a:pt x="6671" y="12129"/>
                  <a:pt x="6923" y="12409"/>
                </a:cubicBezTo>
                <a:cubicBezTo>
                  <a:pt x="6944" y="12784"/>
                  <a:pt x="6968" y="13155"/>
                  <a:pt x="7003" y="13517"/>
                </a:cubicBezTo>
                <a:moveTo>
                  <a:pt x="6923" y="9191"/>
                </a:moveTo>
                <a:cubicBezTo>
                  <a:pt x="6669" y="9473"/>
                  <a:pt x="6429" y="9756"/>
                  <a:pt x="6196" y="10039"/>
                </a:cubicBezTo>
                <a:cubicBezTo>
                  <a:pt x="5763" y="9481"/>
                  <a:pt x="5381" y="8938"/>
                  <a:pt x="5045" y="8415"/>
                </a:cubicBezTo>
                <a:cubicBezTo>
                  <a:pt x="5650" y="8283"/>
                  <a:pt x="6305" y="8171"/>
                  <a:pt x="7003" y="8084"/>
                </a:cubicBezTo>
                <a:cubicBezTo>
                  <a:pt x="6968" y="8445"/>
                  <a:pt x="6944" y="8816"/>
                  <a:pt x="6923" y="9191"/>
                </a:cubicBezTo>
                <a:moveTo>
                  <a:pt x="982" y="10800"/>
                </a:moveTo>
                <a:cubicBezTo>
                  <a:pt x="982" y="9948"/>
                  <a:pt x="2190" y="9181"/>
                  <a:pt x="4119" y="8644"/>
                </a:cubicBezTo>
                <a:cubicBezTo>
                  <a:pt x="4530" y="9342"/>
                  <a:pt x="5023" y="10067"/>
                  <a:pt x="5588" y="10805"/>
                </a:cubicBezTo>
                <a:cubicBezTo>
                  <a:pt x="5027" y="11537"/>
                  <a:pt x="4528" y="12262"/>
                  <a:pt x="4119" y="12956"/>
                </a:cubicBezTo>
                <a:cubicBezTo>
                  <a:pt x="2190" y="12419"/>
                  <a:pt x="982" y="11652"/>
                  <a:pt x="982" y="10800"/>
                </a:cubicBezTo>
                <a:moveTo>
                  <a:pt x="21600" y="10800"/>
                </a:moveTo>
                <a:cubicBezTo>
                  <a:pt x="21600" y="9624"/>
                  <a:pt x="20173" y="8571"/>
                  <a:pt x="17918" y="7853"/>
                </a:cubicBezTo>
                <a:cubicBezTo>
                  <a:pt x="19002" y="5750"/>
                  <a:pt x="19269" y="3995"/>
                  <a:pt x="18437" y="3163"/>
                </a:cubicBezTo>
                <a:cubicBezTo>
                  <a:pt x="17605" y="2332"/>
                  <a:pt x="15850" y="2598"/>
                  <a:pt x="13748" y="3682"/>
                </a:cubicBezTo>
                <a:cubicBezTo>
                  <a:pt x="13029" y="1427"/>
                  <a:pt x="11976" y="0"/>
                  <a:pt x="10800" y="0"/>
                </a:cubicBezTo>
                <a:cubicBezTo>
                  <a:pt x="9623" y="0"/>
                  <a:pt x="8571" y="1427"/>
                  <a:pt x="7852" y="3682"/>
                </a:cubicBezTo>
                <a:cubicBezTo>
                  <a:pt x="5750" y="2598"/>
                  <a:pt x="3995" y="2332"/>
                  <a:pt x="3163" y="3163"/>
                </a:cubicBezTo>
                <a:cubicBezTo>
                  <a:pt x="2331" y="3995"/>
                  <a:pt x="2598" y="5750"/>
                  <a:pt x="3682" y="7853"/>
                </a:cubicBezTo>
                <a:cubicBezTo>
                  <a:pt x="1426" y="8571"/>
                  <a:pt x="0" y="9624"/>
                  <a:pt x="0" y="10800"/>
                </a:cubicBezTo>
                <a:cubicBezTo>
                  <a:pt x="0" y="11976"/>
                  <a:pt x="1426" y="13029"/>
                  <a:pt x="3682" y="13748"/>
                </a:cubicBezTo>
                <a:cubicBezTo>
                  <a:pt x="2598" y="15851"/>
                  <a:pt x="2331" y="17605"/>
                  <a:pt x="3163" y="18437"/>
                </a:cubicBezTo>
                <a:cubicBezTo>
                  <a:pt x="3995" y="19268"/>
                  <a:pt x="5750" y="19002"/>
                  <a:pt x="7852" y="17918"/>
                </a:cubicBezTo>
                <a:cubicBezTo>
                  <a:pt x="8571" y="20173"/>
                  <a:pt x="9623" y="21600"/>
                  <a:pt x="10800" y="21600"/>
                </a:cubicBezTo>
                <a:cubicBezTo>
                  <a:pt x="11976" y="21600"/>
                  <a:pt x="13029" y="20173"/>
                  <a:pt x="13748" y="17918"/>
                </a:cubicBezTo>
                <a:cubicBezTo>
                  <a:pt x="15850" y="19002"/>
                  <a:pt x="17605" y="19268"/>
                  <a:pt x="18437" y="18437"/>
                </a:cubicBezTo>
                <a:cubicBezTo>
                  <a:pt x="19269" y="17605"/>
                  <a:pt x="19002" y="15851"/>
                  <a:pt x="17918" y="13748"/>
                </a:cubicBezTo>
                <a:cubicBezTo>
                  <a:pt x="20173" y="13029"/>
                  <a:pt x="21600" y="11976"/>
                  <a:pt x="21600" y="10800"/>
                </a:cubicBezTo>
                <a:moveTo>
                  <a:pt x="10800" y="9818"/>
                </a:moveTo>
                <a:cubicBezTo>
                  <a:pt x="10258" y="9818"/>
                  <a:pt x="9818" y="10258"/>
                  <a:pt x="9818" y="10800"/>
                </a:cubicBezTo>
                <a:cubicBezTo>
                  <a:pt x="9818" y="11342"/>
                  <a:pt x="10258" y="11782"/>
                  <a:pt x="10800" y="11782"/>
                </a:cubicBezTo>
                <a:cubicBezTo>
                  <a:pt x="11342" y="11782"/>
                  <a:pt x="11782" y="11342"/>
                  <a:pt x="11782" y="10800"/>
                </a:cubicBezTo>
                <a:cubicBezTo>
                  <a:pt x="11782" y="10258"/>
                  <a:pt x="11342" y="9818"/>
                  <a:pt x="10800" y="9818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2" name="TextBox 47">
            <a:extLst>
              <a:ext uri="{FF2B5EF4-FFF2-40B4-BE49-F238E27FC236}">
                <a16:creationId xmlns="" xmlns:a16="http://schemas.microsoft.com/office/drawing/2014/main" id="{C27EA4A5-BC79-4353-B502-29CE80E063AC}"/>
              </a:ext>
            </a:extLst>
          </p:cNvPr>
          <p:cNvSpPr txBox="1"/>
          <p:nvPr/>
        </p:nvSpPr>
        <p:spPr>
          <a:xfrm>
            <a:off x="6650797" y="2601188"/>
            <a:ext cx="12554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FEATURE</a:t>
            </a:r>
          </a:p>
        </p:txBody>
      </p:sp>
      <p:sp>
        <p:nvSpPr>
          <p:cNvPr id="23" name="TextBox 48">
            <a:extLst>
              <a:ext uri="{FF2B5EF4-FFF2-40B4-BE49-F238E27FC236}">
                <a16:creationId xmlns="" xmlns:a16="http://schemas.microsoft.com/office/drawing/2014/main" id="{F798C816-D68D-4046-833B-3C8701013FCA}"/>
              </a:ext>
            </a:extLst>
          </p:cNvPr>
          <p:cNvSpPr txBox="1"/>
          <p:nvPr/>
        </p:nvSpPr>
        <p:spPr>
          <a:xfrm>
            <a:off x="9291032" y="2601188"/>
            <a:ext cx="94128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NAME</a:t>
            </a:r>
          </a:p>
        </p:txBody>
      </p:sp>
      <p:sp>
        <p:nvSpPr>
          <p:cNvPr id="24" name="TextBox 49">
            <a:extLst>
              <a:ext uri="{FF2B5EF4-FFF2-40B4-BE49-F238E27FC236}">
                <a16:creationId xmlns="" xmlns:a16="http://schemas.microsoft.com/office/drawing/2014/main" id="{8F6EEA96-AE3F-41B9-B908-AAE35817579B}"/>
              </a:ext>
            </a:extLst>
          </p:cNvPr>
          <p:cNvSpPr txBox="1"/>
          <p:nvPr/>
        </p:nvSpPr>
        <p:spPr>
          <a:xfrm>
            <a:off x="6650797" y="4498520"/>
            <a:ext cx="15504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FUNCTION</a:t>
            </a:r>
          </a:p>
        </p:txBody>
      </p:sp>
      <p:sp>
        <p:nvSpPr>
          <p:cNvPr id="25" name="TextBox 50">
            <a:extLst>
              <a:ext uri="{FF2B5EF4-FFF2-40B4-BE49-F238E27FC236}">
                <a16:creationId xmlns="" xmlns:a16="http://schemas.microsoft.com/office/drawing/2014/main" id="{69A97BD4-B714-46A9-B0FF-CAC2AE233950}"/>
              </a:ext>
            </a:extLst>
          </p:cNvPr>
          <p:cNvSpPr txBox="1"/>
          <p:nvPr/>
        </p:nvSpPr>
        <p:spPr>
          <a:xfrm>
            <a:off x="9291032" y="4498520"/>
            <a:ext cx="12891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ELEMENT</a:t>
            </a:r>
          </a:p>
        </p:txBody>
      </p:sp>
      <p:sp>
        <p:nvSpPr>
          <p:cNvPr id="29" name="Subtitle 2">
            <a:extLst>
              <a:ext uri="{FF2B5EF4-FFF2-40B4-BE49-F238E27FC236}">
                <a16:creationId xmlns="" xmlns:a16="http://schemas.microsoft.com/office/drawing/2014/main" id="{04864EC4-5B28-4961-A560-0C63E0651B7D}"/>
              </a:ext>
            </a:extLst>
          </p:cNvPr>
          <p:cNvSpPr txBox="1">
            <a:spLocks/>
          </p:cNvSpPr>
          <p:nvPr/>
        </p:nvSpPr>
        <p:spPr>
          <a:xfrm>
            <a:off x="9240232" y="4702910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out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30" name="Subtitle 2">
            <a:extLst>
              <a:ext uri="{FF2B5EF4-FFF2-40B4-BE49-F238E27FC236}">
                <a16:creationId xmlns="" xmlns:a16="http://schemas.microsoft.com/office/drawing/2014/main" id="{DEFE9254-1D33-414C-883C-65005C71690E}"/>
              </a:ext>
            </a:extLst>
          </p:cNvPr>
          <p:cNvSpPr txBox="1">
            <a:spLocks/>
          </p:cNvSpPr>
          <p:nvPr/>
        </p:nvSpPr>
        <p:spPr>
          <a:xfrm>
            <a:off x="6586292" y="4702910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out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31" name="Subtitle 2">
            <a:extLst>
              <a:ext uri="{FF2B5EF4-FFF2-40B4-BE49-F238E27FC236}">
                <a16:creationId xmlns="" xmlns:a16="http://schemas.microsoft.com/office/drawing/2014/main" id="{7BF909A4-DFA4-4CF4-9535-1FD0E52F2208}"/>
              </a:ext>
            </a:extLst>
          </p:cNvPr>
          <p:cNvSpPr txBox="1">
            <a:spLocks/>
          </p:cNvSpPr>
          <p:nvPr/>
        </p:nvSpPr>
        <p:spPr>
          <a:xfrm>
            <a:off x="9240232" y="2823451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out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32" name="Subtitle 2">
            <a:extLst>
              <a:ext uri="{FF2B5EF4-FFF2-40B4-BE49-F238E27FC236}">
                <a16:creationId xmlns="" xmlns:a16="http://schemas.microsoft.com/office/drawing/2014/main" id="{44F341EB-D88D-4376-9EF9-CA9BAE08D2F0}"/>
              </a:ext>
            </a:extLst>
          </p:cNvPr>
          <p:cNvSpPr txBox="1">
            <a:spLocks/>
          </p:cNvSpPr>
          <p:nvPr/>
        </p:nvSpPr>
        <p:spPr>
          <a:xfrm>
            <a:off x="6586292" y="2823451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</a:t>
            </a:r>
          </a:p>
        </p:txBody>
      </p:sp>
    </p:spTree>
    <p:extLst>
      <p:ext uri="{BB962C8B-B14F-4D97-AF65-F5344CB8AC3E}">
        <p14:creationId xmlns:p14="http://schemas.microsoft.com/office/powerpoint/2010/main" val="1312084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2" grpId="0"/>
      <p:bldP spid="23" grpId="0"/>
      <p:bldP spid="24" grpId="0"/>
      <p:bldP spid="25" grpId="0"/>
      <p:bldP spid="29" grpId="0"/>
      <p:bldP spid="30" grpId="0"/>
      <p:bldP spid="31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总体</a:t>
            </a: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工作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概述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=""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=""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占位符 8">
            <a:extLst>
              <a:ext uri="{FF2B5EF4-FFF2-40B4-BE49-F238E27FC236}">
                <a16:creationId xmlns="" xmlns:a16="http://schemas.microsoft.com/office/drawing/2014/main" id="{94A14905-8D8B-46C4-8E9B-526900788F5F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8311" y="1892412"/>
            <a:ext cx="4790658" cy="3530600"/>
          </a:xfrm>
        </p:spPr>
      </p:pic>
      <p:sp>
        <p:nvSpPr>
          <p:cNvPr id="22" name="Shape 2547">
            <a:extLst>
              <a:ext uri="{FF2B5EF4-FFF2-40B4-BE49-F238E27FC236}">
                <a16:creationId xmlns="" xmlns:a16="http://schemas.microsoft.com/office/drawing/2014/main" id="{8433DB1B-582E-49E3-892B-F8207C1650A4}"/>
              </a:ext>
            </a:extLst>
          </p:cNvPr>
          <p:cNvSpPr/>
          <p:nvPr/>
        </p:nvSpPr>
        <p:spPr>
          <a:xfrm>
            <a:off x="1084356" y="1940425"/>
            <a:ext cx="481478" cy="4814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3" name="Shape 2633">
            <a:extLst>
              <a:ext uri="{FF2B5EF4-FFF2-40B4-BE49-F238E27FC236}">
                <a16:creationId xmlns="" xmlns:a16="http://schemas.microsoft.com/office/drawing/2014/main" id="{8089E9AA-4613-413E-9171-F907C150546E}"/>
              </a:ext>
            </a:extLst>
          </p:cNvPr>
          <p:cNvSpPr/>
          <p:nvPr/>
        </p:nvSpPr>
        <p:spPr>
          <a:xfrm>
            <a:off x="1084356" y="3417006"/>
            <a:ext cx="443254" cy="4432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44" y="18334"/>
                </a:moveTo>
                <a:lnTo>
                  <a:pt x="15583" y="6873"/>
                </a:lnTo>
                <a:lnTo>
                  <a:pt x="20168" y="6873"/>
                </a:lnTo>
                <a:cubicBezTo>
                  <a:pt x="20168" y="6873"/>
                  <a:pt x="12144" y="18334"/>
                  <a:pt x="12144" y="18334"/>
                </a:cubicBezTo>
                <a:close/>
                <a:moveTo>
                  <a:pt x="10800" y="19403"/>
                </a:moveTo>
                <a:lnTo>
                  <a:pt x="7041" y="6873"/>
                </a:lnTo>
                <a:lnTo>
                  <a:pt x="14559" y="6873"/>
                </a:lnTo>
                <a:cubicBezTo>
                  <a:pt x="14559" y="6873"/>
                  <a:pt x="10800" y="19403"/>
                  <a:pt x="10800" y="19403"/>
                </a:cubicBezTo>
                <a:close/>
                <a:moveTo>
                  <a:pt x="1432" y="6873"/>
                </a:moveTo>
                <a:lnTo>
                  <a:pt x="6017" y="6873"/>
                </a:lnTo>
                <a:lnTo>
                  <a:pt x="9456" y="18334"/>
                </a:lnTo>
                <a:cubicBezTo>
                  <a:pt x="9456" y="18334"/>
                  <a:pt x="1432" y="6873"/>
                  <a:pt x="1432" y="6873"/>
                </a:cubicBezTo>
                <a:close/>
                <a:moveTo>
                  <a:pt x="6578" y="982"/>
                </a:moveTo>
                <a:lnTo>
                  <a:pt x="8536" y="982"/>
                </a:lnTo>
                <a:lnTo>
                  <a:pt x="6082" y="5891"/>
                </a:lnTo>
                <a:lnTo>
                  <a:pt x="1669" y="5891"/>
                </a:lnTo>
                <a:cubicBezTo>
                  <a:pt x="1669" y="5891"/>
                  <a:pt x="6578" y="982"/>
                  <a:pt x="6578" y="982"/>
                </a:cubicBezTo>
                <a:close/>
                <a:moveTo>
                  <a:pt x="11973" y="982"/>
                </a:moveTo>
                <a:lnTo>
                  <a:pt x="14427" y="5891"/>
                </a:lnTo>
                <a:lnTo>
                  <a:pt x="7173" y="5891"/>
                </a:lnTo>
                <a:lnTo>
                  <a:pt x="9627" y="982"/>
                </a:lnTo>
                <a:cubicBezTo>
                  <a:pt x="9627" y="982"/>
                  <a:pt x="11973" y="982"/>
                  <a:pt x="11973" y="982"/>
                </a:cubicBezTo>
                <a:close/>
                <a:moveTo>
                  <a:pt x="15022" y="982"/>
                </a:moveTo>
                <a:lnTo>
                  <a:pt x="19931" y="5891"/>
                </a:lnTo>
                <a:lnTo>
                  <a:pt x="15518" y="5891"/>
                </a:lnTo>
                <a:lnTo>
                  <a:pt x="13064" y="982"/>
                </a:lnTo>
                <a:cubicBezTo>
                  <a:pt x="13064" y="982"/>
                  <a:pt x="15022" y="982"/>
                  <a:pt x="15022" y="982"/>
                </a:cubicBezTo>
                <a:close/>
                <a:moveTo>
                  <a:pt x="21600" y="6382"/>
                </a:moveTo>
                <a:cubicBezTo>
                  <a:pt x="21600" y="6272"/>
                  <a:pt x="21557" y="6175"/>
                  <a:pt x="21495" y="6093"/>
                </a:cubicBezTo>
                <a:lnTo>
                  <a:pt x="21502" y="6088"/>
                </a:lnTo>
                <a:lnTo>
                  <a:pt x="21471" y="6057"/>
                </a:lnTo>
                <a:cubicBezTo>
                  <a:pt x="21459" y="6044"/>
                  <a:pt x="21448" y="6032"/>
                  <a:pt x="21434" y="6020"/>
                </a:cubicBezTo>
                <a:lnTo>
                  <a:pt x="15611" y="197"/>
                </a:lnTo>
                <a:lnTo>
                  <a:pt x="15604" y="201"/>
                </a:lnTo>
                <a:cubicBezTo>
                  <a:pt x="15514" y="82"/>
                  <a:pt x="15379" y="0"/>
                  <a:pt x="15218" y="0"/>
                </a:cubicBezTo>
                <a:lnTo>
                  <a:pt x="6382" y="0"/>
                </a:lnTo>
                <a:cubicBezTo>
                  <a:pt x="6221" y="0"/>
                  <a:pt x="6086" y="82"/>
                  <a:pt x="5996" y="201"/>
                </a:cubicBezTo>
                <a:lnTo>
                  <a:pt x="5989" y="197"/>
                </a:lnTo>
                <a:lnTo>
                  <a:pt x="166" y="6020"/>
                </a:lnTo>
                <a:cubicBezTo>
                  <a:pt x="152" y="6032"/>
                  <a:pt x="141" y="6044"/>
                  <a:pt x="129" y="6057"/>
                </a:cubicBezTo>
                <a:lnTo>
                  <a:pt x="98" y="6088"/>
                </a:lnTo>
                <a:lnTo>
                  <a:pt x="105" y="6093"/>
                </a:lnTo>
                <a:cubicBezTo>
                  <a:pt x="43" y="6175"/>
                  <a:pt x="0" y="6272"/>
                  <a:pt x="0" y="6382"/>
                </a:cubicBezTo>
                <a:cubicBezTo>
                  <a:pt x="0" y="6499"/>
                  <a:pt x="46" y="6602"/>
                  <a:pt x="115" y="6686"/>
                </a:cubicBezTo>
                <a:lnTo>
                  <a:pt x="109" y="6690"/>
                </a:lnTo>
                <a:lnTo>
                  <a:pt x="10418" y="21418"/>
                </a:lnTo>
                <a:lnTo>
                  <a:pt x="10424" y="21413"/>
                </a:lnTo>
                <a:cubicBezTo>
                  <a:pt x="10514" y="21525"/>
                  <a:pt x="10646" y="21600"/>
                  <a:pt x="10800" y="21600"/>
                </a:cubicBezTo>
                <a:cubicBezTo>
                  <a:pt x="10954" y="21600"/>
                  <a:pt x="11086" y="21525"/>
                  <a:pt x="11176" y="21413"/>
                </a:cubicBezTo>
                <a:lnTo>
                  <a:pt x="11182" y="21418"/>
                </a:lnTo>
                <a:lnTo>
                  <a:pt x="21491" y="6690"/>
                </a:lnTo>
                <a:lnTo>
                  <a:pt x="21485" y="6686"/>
                </a:lnTo>
                <a:cubicBezTo>
                  <a:pt x="21553" y="6602"/>
                  <a:pt x="21600" y="6499"/>
                  <a:pt x="21600" y="6382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4" name="Shape 2944">
            <a:extLst>
              <a:ext uri="{FF2B5EF4-FFF2-40B4-BE49-F238E27FC236}">
                <a16:creationId xmlns="" xmlns:a16="http://schemas.microsoft.com/office/drawing/2014/main" id="{661BEBEA-7492-4E1F-A6EA-4EC042235E06}"/>
              </a:ext>
            </a:extLst>
          </p:cNvPr>
          <p:cNvSpPr/>
          <p:nvPr/>
        </p:nvSpPr>
        <p:spPr>
          <a:xfrm>
            <a:off x="1084355" y="5071132"/>
            <a:ext cx="412403" cy="4124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850" y="17620"/>
                </a:moveTo>
                <a:cubicBezTo>
                  <a:pt x="17270" y="17122"/>
                  <a:pt x="16604" y="16682"/>
                  <a:pt x="15855" y="16324"/>
                </a:cubicBezTo>
                <a:cubicBezTo>
                  <a:pt x="15868" y="16284"/>
                  <a:pt x="15882" y="16244"/>
                  <a:pt x="15896" y="16203"/>
                </a:cubicBezTo>
                <a:cubicBezTo>
                  <a:pt x="16131" y="15456"/>
                  <a:pt x="16320" y="14656"/>
                  <a:pt x="16454" y="13811"/>
                </a:cubicBezTo>
                <a:cubicBezTo>
                  <a:pt x="16471" y="13704"/>
                  <a:pt x="16484" y="13596"/>
                  <a:pt x="16499" y="13488"/>
                </a:cubicBezTo>
                <a:cubicBezTo>
                  <a:pt x="16544" y="13166"/>
                  <a:pt x="16581" y="12839"/>
                  <a:pt x="16610" y="12507"/>
                </a:cubicBezTo>
                <a:cubicBezTo>
                  <a:pt x="16621" y="12383"/>
                  <a:pt x="16632" y="12260"/>
                  <a:pt x="16641" y="12135"/>
                </a:cubicBezTo>
                <a:cubicBezTo>
                  <a:pt x="16660" y="11858"/>
                  <a:pt x="16664" y="11574"/>
                  <a:pt x="16673" y="11291"/>
                </a:cubicBezTo>
                <a:lnTo>
                  <a:pt x="20598" y="11291"/>
                </a:lnTo>
                <a:cubicBezTo>
                  <a:pt x="20476" y="13747"/>
                  <a:pt x="19450" y="15962"/>
                  <a:pt x="17850" y="17620"/>
                </a:cubicBezTo>
                <a:moveTo>
                  <a:pt x="13714" y="20178"/>
                </a:moveTo>
                <a:cubicBezTo>
                  <a:pt x="13925" y="19957"/>
                  <a:pt x="14127" y="19710"/>
                  <a:pt x="14321" y="19444"/>
                </a:cubicBezTo>
                <a:cubicBezTo>
                  <a:pt x="14339" y="19419"/>
                  <a:pt x="14357" y="19394"/>
                  <a:pt x="14375" y="19369"/>
                </a:cubicBezTo>
                <a:cubicBezTo>
                  <a:pt x="14764" y="18822"/>
                  <a:pt x="15116" y="18192"/>
                  <a:pt x="15420" y="17488"/>
                </a:cubicBezTo>
                <a:cubicBezTo>
                  <a:pt x="15436" y="17450"/>
                  <a:pt x="15451" y="17410"/>
                  <a:pt x="15467" y="17372"/>
                </a:cubicBezTo>
                <a:cubicBezTo>
                  <a:pt x="15485" y="17329"/>
                  <a:pt x="15499" y="17282"/>
                  <a:pt x="15517" y="17239"/>
                </a:cubicBezTo>
                <a:cubicBezTo>
                  <a:pt x="16123" y="17535"/>
                  <a:pt x="16665" y="17890"/>
                  <a:pt x="17142" y="18285"/>
                </a:cubicBezTo>
                <a:cubicBezTo>
                  <a:pt x="16149" y="19129"/>
                  <a:pt x="14989" y="19782"/>
                  <a:pt x="13714" y="20178"/>
                </a:cubicBezTo>
                <a:moveTo>
                  <a:pt x="11291" y="20569"/>
                </a:moveTo>
                <a:lnTo>
                  <a:pt x="11291" y="16221"/>
                </a:lnTo>
                <a:cubicBezTo>
                  <a:pt x="12498" y="16271"/>
                  <a:pt x="13638" y="16493"/>
                  <a:pt x="14652" y="16869"/>
                </a:cubicBezTo>
                <a:cubicBezTo>
                  <a:pt x="13850" y="18909"/>
                  <a:pt x="12654" y="20298"/>
                  <a:pt x="11291" y="20569"/>
                </a:cubicBezTo>
                <a:moveTo>
                  <a:pt x="11291" y="11291"/>
                </a:moveTo>
                <a:lnTo>
                  <a:pt x="15697" y="11291"/>
                </a:lnTo>
                <a:cubicBezTo>
                  <a:pt x="15655" y="12995"/>
                  <a:pt x="15392" y="14581"/>
                  <a:pt x="14971" y="15948"/>
                </a:cubicBezTo>
                <a:cubicBezTo>
                  <a:pt x="13855" y="15534"/>
                  <a:pt x="12608" y="15291"/>
                  <a:pt x="11291" y="15240"/>
                </a:cubicBezTo>
                <a:cubicBezTo>
                  <a:pt x="11291" y="15240"/>
                  <a:pt x="11291" y="11291"/>
                  <a:pt x="11291" y="11291"/>
                </a:cubicBezTo>
                <a:close/>
                <a:moveTo>
                  <a:pt x="11291" y="6360"/>
                </a:moveTo>
                <a:cubicBezTo>
                  <a:pt x="12608" y="6309"/>
                  <a:pt x="13855" y="6066"/>
                  <a:pt x="14971" y="5652"/>
                </a:cubicBezTo>
                <a:cubicBezTo>
                  <a:pt x="15392" y="7019"/>
                  <a:pt x="15655" y="8605"/>
                  <a:pt x="15697" y="10309"/>
                </a:cubicBezTo>
                <a:lnTo>
                  <a:pt x="11291" y="10309"/>
                </a:lnTo>
                <a:cubicBezTo>
                  <a:pt x="11291" y="10309"/>
                  <a:pt x="11291" y="6360"/>
                  <a:pt x="11291" y="6360"/>
                </a:cubicBezTo>
                <a:close/>
                <a:moveTo>
                  <a:pt x="11291" y="1031"/>
                </a:moveTo>
                <a:cubicBezTo>
                  <a:pt x="12654" y="1302"/>
                  <a:pt x="13850" y="2691"/>
                  <a:pt x="14652" y="4731"/>
                </a:cubicBezTo>
                <a:cubicBezTo>
                  <a:pt x="13638" y="5107"/>
                  <a:pt x="12498" y="5329"/>
                  <a:pt x="11291" y="5379"/>
                </a:cubicBezTo>
                <a:cubicBezTo>
                  <a:pt x="11291" y="5379"/>
                  <a:pt x="11291" y="1031"/>
                  <a:pt x="11291" y="1031"/>
                </a:cubicBezTo>
                <a:close/>
                <a:moveTo>
                  <a:pt x="17142" y="3315"/>
                </a:moveTo>
                <a:cubicBezTo>
                  <a:pt x="16665" y="3711"/>
                  <a:pt x="16123" y="4065"/>
                  <a:pt x="15517" y="4361"/>
                </a:cubicBezTo>
                <a:cubicBezTo>
                  <a:pt x="15499" y="4318"/>
                  <a:pt x="15485" y="4271"/>
                  <a:pt x="15467" y="4229"/>
                </a:cubicBezTo>
                <a:cubicBezTo>
                  <a:pt x="15451" y="4190"/>
                  <a:pt x="15436" y="4151"/>
                  <a:pt x="15420" y="4112"/>
                </a:cubicBezTo>
                <a:cubicBezTo>
                  <a:pt x="15116" y="3408"/>
                  <a:pt x="14764" y="2778"/>
                  <a:pt x="14375" y="2231"/>
                </a:cubicBezTo>
                <a:cubicBezTo>
                  <a:pt x="14357" y="2206"/>
                  <a:pt x="14339" y="2181"/>
                  <a:pt x="14321" y="2156"/>
                </a:cubicBezTo>
                <a:cubicBezTo>
                  <a:pt x="14127" y="1890"/>
                  <a:pt x="13925" y="1643"/>
                  <a:pt x="13714" y="1422"/>
                </a:cubicBezTo>
                <a:cubicBezTo>
                  <a:pt x="14989" y="1818"/>
                  <a:pt x="16149" y="2471"/>
                  <a:pt x="17142" y="3315"/>
                </a:cubicBezTo>
                <a:moveTo>
                  <a:pt x="20598" y="10309"/>
                </a:moveTo>
                <a:lnTo>
                  <a:pt x="16673" y="10309"/>
                </a:lnTo>
                <a:cubicBezTo>
                  <a:pt x="16664" y="10027"/>
                  <a:pt x="16660" y="9742"/>
                  <a:pt x="16641" y="9465"/>
                </a:cubicBezTo>
                <a:cubicBezTo>
                  <a:pt x="16632" y="9340"/>
                  <a:pt x="16621" y="9217"/>
                  <a:pt x="16610" y="9093"/>
                </a:cubicBezTo>
                <a:cubicBezTo>
                  <a:pt x="16581" y="8761"/>
                  <a:pt x="16544" y="8434"/>
                  <a:pt x="16499" y="8112"/>
                </a:cubicBezTo>
                <a:cubicBezTo>
                  <a:pt x="16484" y="8005"/>
                  <a:pt x="16471" y="7896"/>
                  <a:pt x="16454" y="7789"/>
                </a:cubicBezTo>
                <a:cubicBezTo>
                  <a:pt x="16320" y="6944"/>
                  <a:pt x="16131" y="6144"/>
                  <a:pt x="15896" y="5397"/>
                </a:cubicBezTo>
                <a:cubicBezTo>
                  <a:pt x="15882" y="5357"/>
                  <a:pt x="15868" y="5317"/>
                  <a:pt x="15855" y="5276"/>
                </a:cubicBezTo>
                <a:cubicBezTo>
                  <a:pt x="16604" y="4918"/>
                  <a:pt x="17270" y="4478"/>
                  <a:pt x="17850" y="3981"/>
                </a:cubicBezTo>
                <a:cubicBezTo>
                  <a:pt x="19450" y="5638"/>
                  <a:pt x="20476" y="7853"/>
                  <a:pt x="20598" y="10309"/>
                </a:cubicBezTo>
                <a:moveTo>
                  <a:pt x="10309" y="5379"/>
                </a:moveTo>
                <a:cubicBezTo>
                  <a:pt x="9101" y="5329"/>
                  <a:pt x="7961" y="5107"/>
                  <a:pt x="6947" y="4731"/>
                </a:cubicBezTo>
                <a:cubicBezTo>
                  <a:pt x="7749" y="2691"/>
                  <a:pt x="8945" y="1302"/>
                  <a:pt x="10309" y="1031"/>
                </a:cubicBezTo>
                <a:cubicBezTo>
                  <a:pt x="10309" y="1031"/>
                  <a:pt x="10309" y="5379"/>
                  <a:pt x="10309" y="5379"/>
                </a:cubicBezTo>
                <a:close/>
                <a:moveTo>
                  <a:pt x="10309" y="10309"/>
                </a:moveTo>
                <a:lnTo>
                  <a:pt x="5903" y="10309"/>
                </a:lnTo>
                <a:cubicBezTo>
                  <a:pt x="5945" y="8605"/>
                  <a:pt x="6207" y="7019"/>
                  <a:pt x="6629" y="5652"/>
                </a:cubicBezTo>
                <a:cubicBezTo>
                  <a:pt x="7745" y="6066"/>
                  <a:pt x="8991" y="6309"/>
                  <a:pt x="10309" y="6360"/>
                </a:cubicBezTo>
                <a:cubicBezTo>
                  <a:pt x="10309" y="6360"/>
                  <a:pt x="10309" y="10309"/>
                  <a:pt x="10309" y="10309"/>
                </a:cubicBezTo>
                <a:close/>
                <a:moveTo>
                  <a:pt x="10309" y="15240"/>
                </a:moveTo>
                <a:cubicBezTo>
                  <a:pt x="8991" y="15291"/>
                  <a:pt x="7745" y="15534"/>
                  <a:pt x="6629" y="15948"/>
                </a:cubicBezTo>
                <a:cubicBezTo>
                  <a:pt x="6207" y="14581"/>
                  <a:pt x="5945" y="12995"/>
                  <a:pt x="5903" y="11291"/>
                </a:cubicBezTo>
                <a:lnTo>
                  <a:pt x="10309" y="11291"/>
                </a:lnTo>
                <a:cubicBezTo>
                  <a:pt x="10309" y="11291"/>
                  <a:pt x="10309" y="15240"/>
                  <a:pt x="10309" y="15240"/>
                </a:cubicBezTo>
                <a:close/>
                <a:moveTo>
                  <a:pt x="10309" y="20569"/>
                </a:moveTo>
                <a:cubicBezTo>
                  <a:pt x="8945" y="20298"/>
                  <a:pt x="7749" y="18909"/>
                  <a:pt x="6947" y="16869"/>
                </a:cubicBezTo>
                <a:cubicBezTo>
                  <a:pt x="7961" y="16493"/>
                  <a:pt x="9101" y="16271"/>
                  <a:pt x="10309" y="16221"/>
                </a:cubicBezTo>
                <a:cubicBezTo>
                  <a:pt x="10309" y="16221"/>
                  <a:pt x="10309" y="20569"/>
                  <a:pt x="10309" y="20569"/>
                </a:cubicBezTo>
                <a:close/>
                <a:moveTo>
                  <a:pt x="4458" y="18285"/>
                </a:moveTo>
                <a:cubicBezTo>
                  <a:pt x="4934" y="17890"/>
                  <a:pt x="5476" y="17535"/>
                  <a:pt x="6083" y="17239"/>
                </a:cubicBezTo>
                <a:cubicBezTo>
                  <a:pt x="6100" y="17282"/>
                  <a:pt x="6115" y="17329"/>
                  <a:pt x="6132" y="17372"/>
                </a:cubicBezTo>
                <a:cubicBezTo>
                  <a:pt x="6149" y="17410"/>
                  <a:pt x="6163" y="17450"/>
                  <a:pt x="6180" y="17488"/>
                </a:cubicBezTo>
                <a:cubicBezTo>
                  <a:pt x="6484" y="18192"/>
                  <a:pt x="6835" y="18822"/>
                  <a:pt x="7224" y="19369"/>
                </a:cubicBezTo>
                <a:cubicBezTo>
                  <a:pt x="7242" y="19394"/>
                  <a:pt x="7261" y="19419"/>
                  <a:pt x="7279" y="19444"/>
                </a:cubicBezTo>
                <a:cubicBezTo>
                  <a:pt x="7472" y="19710"/>
                  <a:pt x="7674" y="19957"/>
                  <a:pt x="7886" y="20178"/>
                </a:cubicBezTo>
                <a:cubicBezTo>
                  <a:pt x="6610" y="19782"/>
                  <a:pt x="5451" y="19129"/>
                  <a:pt x="4458" y="18285"/>
                </a:cubicBezTo>
                <a:moveTo>
                  <a:pt x="1002" y="11291"/>
                </a:moveTo>
                <a:lnTo>
                  <a:pt x="4927" y="11291"/>
                </a:lnTo>
                <a:cubicBezTo>
                  <a:pt x="4935" y="11574"/>
                  <a:pt x="4940" y="11858"/>
                  <a:pt x="4958" y="12135"/>
                </a:cubicBezTo>
                <a:cubicBezTo>
                  <a:pt x="4967" y="12260"/>
                  <a:pt x="4979" y="12383"/>
                  <a:pt x="4989" y="12507"/>
                </a:cubicBezTo>
                <a:cubicBezTo>
                  <a:pt x="5018" y="12839"/>
                  <a:pt x="5055" y="13166"/>
                  <a:pt x="5100" y="13488"/>
                </a:cubicBezTo>
                <a:cubicBezTo>
                  <a:pt x="5116" y="13596"/>
                  <a:pt x="5129" y="13704"/>
                  <a:pt x="5146" y="13811"/>
                </a:cubicBezTo>
                <a:cubicBezTo>
                  <a:pt x="5280" y="14656"/>
                  <a:pt x="5468" y="15456"/>
                  <a:pt x="5704" y="16203"/>
                </a:cubicBezTo>
                <a:cubicBezTo>
                  <a:pt x="5718" y="16244"/>
                  <a:pt x="5731" y="16284"/>
                  <a:pt x="5744" y="16324"/>
                </a:cubicBezTo>
                <a:cubicBezTo>
                  <a:pt x="4996" y="16682"/>
                  <a:pt x="4330" y="17122"/>
                  <a:pt x="3749" y="17620"/>
                </a:cubicBezTo>
                <a:cubicBezTo>
                  <a:pt x="2150" y="15962"/>
                  <a:pt x="1123" y="13747"/>
                  <a:pt x="1002" y="11291"/>
                </a:cubicBezTo>
                <a:moveTo>
                  <a:pt x="3749" y="3981"/>
                </a:moveTo>
                <a:cubicBezTo>
                  <a:pt x="4330" y="4478"/>
                  <a:pt x="4996" y="4918"/>
                  <a:pt x="5744" y="5276"/>
                </a:cubicBezTo>
                <a:cubicBezTo>
                  <a:pt x="5731" y="5317"/>
                  <a:pt x="5718" y="5357"/>
                  <a:pt x="5704" y="5397"/>
                </a:cubicBezTo>
                <a:cubicBezTo>
                  <a:pt x="5469" y="6144"/>
                  <a:pt x="5280" y="6944"/>
                  <a:pt x="5146" y="7789"/>
                </a:cubicBezTo>
                <a:cubicBezTo>
                  <a:pt x="5129" y="7896"/>
                  <a:pt x="5116" y="8005"/>
                  <a:pt x="5100" y="8112"/>
                </a:cubicBezTo>
                <a:cubicBezTo>
                  <a:pt x="5055" y="8434"/>
                  <a:pt x="5018" y="8761"/>
                  <a:pt x="4989" y="9093"/>
                </a:cubicBezTo>
                <a:cubicBezTo>
                  <a:pt x="4979" y="9217"/>
                  <a:pt x="4967" y="9340"/>
                  <a:pt x="4958" y="9465"/>
                </a:cubicBezTo>
                <a:cubicBezTo>
                  <a:pt x="4940" y="9742"/>
                  <a:pt x="4935" y="10027"/>
                  <a:pt x="4927" y="10309"/>
                </a:cubicBezTo>
                <a:lnTo>
                  <a:pt x="1002" y="10309"/>
                </a:lnTo>
                <a:cubicBezTo>
                  <a:pt x="1123" y="7853"/>
                  <a:pt x="2150" y="5638"/>
                  <a:pt x="3749" y="3981"/>
                </a:cubicBezTo>
                <a:moveTo>
                  <a:pt x="7886" y="1422"/>
                </a:moveTo>
                <a:cubicBezTo>
                  <a:pt x="7674" y="1643"/>
                  <a:pt x="7472" y="1890"/>
                  <a:pt x="7279" y="2156"/>
                </a:cubicBezTo>
                <a:cubicBezTo>
                  <a:pt x="7261" y="2181"/>
                  <a:pt x="7242" y="2206"/>
                  <a:pt x="7224" y="2231"/>
                </a:cubicBezTo>
                <a:cubicBezTo>
                  <a:pt x="6835" y="2778"/>
                  <a:pt x="6484" y="3408"/>
                  <a:pt x="6180" y="4112"/>
                </a:cubicBezTo>
                <a:cubicBezTo>
                  <a:pt x="6163" y="4151"/>
                  <a:pt x="6149" y="4190"/>
                  <a:pt x="6132" y="4229"/>
                </a:cubicBezTo>
                <a:cubicBezTo>
                  <a:pt x="6115" y="4271"/>
                  <a:pt x="6100" y="4318"/>
                  <a:pt x="6083" y="4361"/>
                </a:cubicBezTo>
                <a:cubicBezTo>
                  <a:pt x="5476" y="4065"/>
                  <a:pt x="4934" y="3711"/>
                  <a:pt x="4458" y="3315"/>
                </a:cubicBezTo>
                <a:cubicBezTo>
                  <a:pt x="5451" y="2471"/>
                  <a:pt x="6610" y="1818"/>
                  <a:pt x="7886" y="142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5" name="矩形 24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="" xmlns:a16="http://schemas.microsoft.com/office/drawing/2014/main" id="{470128A6-3529-47A2-8FEE-5B3A74F48110}"/>
              </a:ext>
            </a:extLst>
          </p:cNvPr>
          <p:cNvSpPr/>
          <p:nvPr/>
        </p:nvSpPr>
        <p:spPr>
          <a:xfrm>
            <a:off x="1941731" y="2167496"/>
            <a:ext cx="3850911" cy="48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3A2D9766-7BFF-4443-A59A-9F81C07BC599}"/>
              </a:ext>
            </a:extLst>
          </p:cNvPr>
          <p:cNvSpPr txBox="1"/>
          <p:nvPr/>
        </p:nvSpPr>
        <p:spPr>
          <a:xfrm>
            <a:off x="1941731" y="1877961"/>
            <a:ext cx="262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17" name="矩形 16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="" xmlns:a16="http://schemas.microsoft.com/office/drawing/2014/main" id="{C32EF107-5E6D-4279-B64C-E3D821B139D7}"/>
              </a:ext>
            </a:extLst>
          </p:cNvPr>
          <p:cNvSpPr/>
          <p:nvPr/>
        </p:nvSpPr>
        <p:spPr>
          <a:xfrm>
            <a:off x="1941731" y="3599857"/>
            <a:ext cx="3850911" cy="48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D1A744A6-F4C3-4733-ADE7-408303A59068}"/>
              </a:ext>
            </a:extLst>
          </p:cNvPr>
          <p:cNvSpPr txBox="1"/>
          <p:nvPr/>
        </p:nvSpPr>
        <p:spPr>
          <a:xfrm>
            <a:off x="1941731" y="3310322"/>
            <a:ext cx="262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19" name="矩形 18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="" xmlns:a16="http://schemas.microsoft.com/office/drawing/2014/main" id="{41DE0285-47B5-4E40-898C-6CE31ABD7447}"/>
              </a:ext>
            </a:extLst>
          </p:cNvPr>
          <p:cNvSpPr/>
          <p:nvPr/>
        </p:nvSpPr>
        <p:spPr>
          <a:xfrm>
            <a:off x="1941731" y="5262459"/>
            <a:ext cx="3850911" cy="48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17DA97CE-AF49-4633-BF41-4FD53A7F70C6}"/>
              </a:ext>
            </a:extLst>
          </p:cNvPr>
          <p:cNvSpPr txBox="1"/>
          <p:nvPr/>
        </p:nvSpPr>
        <p:spPr>
          <a:xfrm>
            <a:off x="1941731" y="4972924"/>
            <a:ext cx="262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</p:spTree>
    <p:extLst>
      <p:ext uri="{BB962C8B-B14F-4D97-AF65-F5344CB8AC3E}">
        <p14:creationId xmlns:p14="http://schemas.microsoft.com/office/powerpoint/2010/main" val="816833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/>
      <p:bldP spid="29" grpId="0"/>
      <p:bldP spid="17" grpId="0"/>
      <p:bldP spid="18" grpId="0"/>
      <p:bldP spid="19" grpId="0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55164F64-BEF1-41A1-A6DD-02DF11269F12}"/>
              </a:ext>
            </a:extLst>
          </p:cNvPr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E92A6508-C4C2-46DE-9B0C-E4518948436E}"/>
              </a:ext>
            </a:extLst>
          </p:cNvPr>
          <p:cNvGrpSpPr/>
          <p:nvPr/>
        </p:nvGrpSpPr>
        <p:grpSpPr>
          <a:xfrm>
            <a:off x="0" y="2097911"/>
            <a:ext cx="12192000" cy="2662177"/>
            <a:chOff x="0" y="0"/>
            <a:chExt cx="12192000" cy="2662177"/>
          </a:xfrm>
        </p:grpSpPr>
        <p:sp>
          <p:nvSpPr>
            <p:cNvPr id="3" name="矩形 2">
              <a:extLst>
                <a:ext uri="{FF2B5EF4-FFF2-40B4-BE49-F238E27FC236}">
                  <a16:creationId xmlns="" xmlns:a16="http://schemas.microsoft.com/office/drawing/2014/main" id="{8132A4A6-78E0-4DB7-BB5C-5BB9EA399CFB}"/>
                </a:ext>
              </a:extLst>
            </p:cNvPr>
            <p:cNvSpPr/>
            <p:nvPr/>
          </p:nvSpPr>
          <p:spPr>
            <a:xfrm>
              <a:off x="0" y="0"/>
              <a:ext cx="12192000" cy="2662177"/>
            </a:xfrm>
            <a:prstGeom prst="rect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微软雅黑"/>
                <a:cs typeface="+mn-cs"/>
              </a:endParaRPr>
            </a:p>
          </p:txBody>
        </p:sp>
        <p:cxnSp>
          <p:nvCxnSpPr>
            <p:cNvPr id="4" name="直接连接符 3">
              <a:extLst>
                <a:ext uri="{FF2B5EF4-FFF2-40B4-BE49-F238E27FC236}">
                  <a16:creationId xmlns="" xmlns:a16="http://schemas.microsoft.com/office/drawing/2014/main" id="{7F2B08F7-2990-4E6D-8F1E-1B5943E1E76F}"/>
                </a:ext>
              </a:extLst>
            </p:cNvPr>
            <p:cNvCxnSpPr/>
            <p:nvPr/>
          </p:nvCxnSpPr>
          <p:spPr>
            <a:xfrm>
              <a:off x="0" y="42826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>
              <a:extLst>
                <a:ext uri="{FF2B5EF4-FFF2-40B4-BE49-F238E27FC236}">
                  <a16:creationId xmlns="" xmlns:a16="http://schemas.microsoft.com/office/drawing/2014/main" id="{8E583180-A716-43A9-B855-9425078598B0}"/>
                </a:ext>
              </a:extLst>
            </p:cNvPr>
            <p:cNvCxnSpPr/>
            <p:nvPr/>
          </p:nvCxnSpPr>
          <p:spPr>
            <a:xfrm>
              <a:off x="0" y="93947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>
              <a:extLst>
                <a:ext uri="{FF2B5EF4-FFF2-40B4-BE49-F238E27FC236}">
                  <a16:creationId xmlns="" xmlns:a16="http://schemas.microsoft.com/office/drawing/2014/main" id="{FDC324B6-918C-4E6F-8EFB-0278E6C3FA7C}"/>
                </a:ext>
              </a:extLst>
            </p:cNvPr>
            <p:cNvCxnSpPr/>
            <p:nvPr/>
          </p:nvCxnSpPr>
          <p:spPr>
            <a:xfrm>
              <a:off x="0" y="145069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="" xmlns:a16="http://schemas.microsoft.com/office/drawing/2014/main" id="{0EFF3A5C-D2DE-49B9-9027-C8C7C633A4DB}"/>
                </a:ext>
              </a:extLst>
            </p:cNvPr>
            <p:cNvCxnSpPr/>
            <p:nvPr/>
          </p:nvCxnSpPr>
          <p:spPr>
            <a:xfrm>
              <a:off x="0" y="196190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>
              <a:extLst>
                <a:ext uri="{FF2B5EF4-FFF2-40B4-BE49-F238E27FC236}">
                  <a16:creationId xmlns="" xmlns:a16="http://schemas.microsoft.com/office/drawing/2014/main" id="{61D76C6B-C0C1-41D0-881A-C1E9D8ED664C}"/>
                </a:ext>
              </a:extLst>
            </p:cNvPr>
            <p:cNvCxnSpPr/>
            <p:nvPr/>
          </p:nvCxnSpPr>
          <p:spPr>
            <a:xfrm>
              <a:off x="59030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="" xmlns:a16="http://schemas.microsoft.com/office/drawing/2014/main" id="{9A805BFF-524B-48F9-B47E-B94AB6AFB031}"/>
                </a:ext>
              </a:extLst>
            </p:cNvPr>
            <p:cNvCxnSpPr/>
            <p:nvPr/>
          </p:nvCxnSpPr>
          <p:spPr>
            <a:xfrm>
              <a:off x="117097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="" xmlns:a16="http://schemas.microsoft.com/office/drawing/2014/main" id="{9BE2AA2F-8430-4DB9-AE3A-5FC1FC51807F}"/>
                </a:ext>
              </a:extLst>
            </p:cNvPr>
            <p:cNvCxnSpPr/>
            <p:nvPr/>
          </p:nvCxnSpPr>
          <p:spPr>
            <a:xfrm>
              <a:off x="175163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="" xmlns:a16="http://schemas.microsoft.com/office/drawing/2014/main" id="{0ADC280E-A58D-4AB2-8545-ABD30653DE3A}"/>
                </a:ext>
              </a:extLst>
            </p:cNvPr>
            <p:cNvCxnSpPr/>
            <p:nvPr/>
          </p:nvCxnSpPr>
          <p:spPr>
            <a:xfrm>
              <a:off x="233229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43E2A3D7-72C6-43BE-AF7A-CD631D4FD3FF}"/>
                </a:ext>
              </a:extLst>
            </p:cNvPr>
            <p:cNvCxnSpPr/>
            <p:nvPr/>
          </p:nvCxnSpPr>
          <p:spPr>
            <a:xfrm>
              <a:off x="291296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="" xmlns:a16="http://schemas.microsoft.com/office/drawing/2014/main" id="{416D857C-603E-46D4-9E3C-329BF93FA47F}"/>
                </a:ext>
              </a:extLst>
            </p:cNvPr>
            <p:cNvCxnSpPr/>
            <p:nvPr/>
          </p:nvCxnSpPr>
          <p:spPr>
            <a:xfrm>
              <a:off x="349362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="" xmlns:a16="http://schemas.microsoft.com/office/drawing/2014/main" id="{448B7987-5E53-472E-B89C-7D3F40D34EAD}"/>
                </a:ext>
              </a:extLst>
            </p:cNvPr>
            <p:cNvCxnSpPr/>
            <p:nvPr/>
          </p:nvCxnSpPr>
          <p:spPr>
            <a:xfrm>
              <a:off x="407428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="" xmlns:a16="http://schemas.microsoft.com/office/drawing/2014/main" id="{75407F92-E9FA-42C8-88B6-34D254B700E4}"/>
                </a:ext>
              </a:extLst>
            </p:cNvPr>
            <p:cNvCxnSpPr/>
            <p:nvPr/>
          </p:nvCxnSpPr>
          <p:spPr>
            <a:xfrm>
              <a:off x="465495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="" xmlns:a16="http://schemas.microsoft.com/office/drawing/2014/main" id="{E2C2CB76-049F-4583-9F8C-3462CD54E821}"/>
                </a:ext>
              </a:extLst>
            </p:cNvPr>
            <p:cNvCxnSpPr/>
            <p:nvPr/>
          </p:nvCxnSpPr>
          <p:spPr>
            <a:xfrm>
              <a:off x="523561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>
              <a:extLst>
                <a:ext uri="{FF2B5EF4-FFF2-40B4-BE49-F238E27FC236}">
                  <a16:creationId xmlns="" xmlns:a16="http://schemas.microsoft.com/office/drawing/2014/main" id="{054C728B-6510-4168-97C1-232AEC30CE3A}"/>
                </a:ext>
              </a:extLst>
            </p:cNvPr>
            <p:cNvCxnSpPr/>
            <p:nvPr/>
          </p:nvCxnSpPr>
          <p:spPr>
            <a:xfrm>
              <a:off x="581627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="" xmlns:a16="http://schemas.microsoft.com/office/drawing/2014/main" id="{A0A3F8EB-EF69-4A3A-BF55-E98B8459CE09}"/>
                </a:ext>
              </a:extLst>
            </p:cNvPr>
            <p:cNvCxnSpPr/>
            <p:nvPr/>
          </p:nvCxnSpPr>
          <p:spPr>
            <a:xfrm>
              <a:off x="639693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="" xmlns:a16="http://schemas.microsoft.com/office/drawing/2014/main" id="{5C88CF4F-98A9-4E94-A21A-787ECE2C3238}"/>
                </a:ext>
              </a:extLst>
            </p:cNvPr>
            <p:cNvCxnSpPr/>
            <p:nvPr/>
          </p:nvCxnSpPr>
          <p:spPr>
            <a:xfrm>
              <a:off x="697760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212753DC-2381-4531-A177-2293D0078626}"/>
                </a:ext>
              </a:extLst>
            </p:cNvPr>
            <p:cNvCxnSpPr/>
            <p:nvPr/>
          </p:nvCxnSpPr>
          <p:spPr>
            <a:xfrm>
              <a:off x="755826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="" xmlns:a16="http://schemas.microsoft.com/office/drawing/2014/main" id="{1708E870-C5C3-434A-BFD1-D7A7793BDE48}"/>
                </a:ext>
              </a:extLst>
            </p:cNvPr>
            <p:cNvCxnSpPr/>
            <p:nvPr/>
          </p:nvCxnSpPr>
          <p:spPr>
            <a:xfrm>
              <a:off x="813892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>
              <a:extLst>
                <a:ext uri="{FF2B5EF4-FFF2-40B4-BE49-F238E27FC236}">
                  <a16:creationId xmlns="" xmlns:a16="http://schemas.microsoft.com/office/drawing/2014/main" id="{CE3A6AF3-3FE4-4C58-82B0-3811BDEBBADF}"/>
                </a:ext>
              </a:extLst>
            </p:cNvPr>
            <p:cNvCxnSpPr/>
            <p:nvPr/>
          </p:nvCxnSpPr>
          <p:spPr>
            <a:xfrm>
              <a:off x="871959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>
              <a:extLst>
                <a:ext uri="{FF2B5EF4-FFF2-40B4-BE49-F238E27FC236}">
                  <a16:creationId xmlns="" xmlns:a16="http://schemas.microsoft.com/office/drawing/2014/main" id="{77244BD5-43DD-4E23-BDDE-6DB84D67B88D}"/>
                </a:ext>
              </a:extLst>
            </p:cNvPr>
            <p:cNvCxnSpPr/>
            <p:nvPr/>
          </p:nvCxnSpPr>
          <p:spPr>
            <a:xfrm>
              <a:off x="930025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>
              <a:extLst>
                <a:ext uri="{FF2B5EF4-FFF2-40B4-BE49-F238E27FC236}">
                  <a16:creationId xmlns="" xmlns:a16="http://schemas.microsoft.com/office/drawing/2014/main" id="{347F9664-D2F3-4775-989A-6E14ADD4356A}"/>
                </a:ext>
              </a:extLst>
            </p:cNvPr>
            <p:cNvCxnSpPr/>
            <p:nvPr/>
          </p:nvCxnSpPr>
          <p:spPr>
            <a:xfrm>
              <a:off x="988091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>
              <a:extLst>
                <a:ext uri="{FF2B5EF4-FFF2-40B4-BE49-F238E27FC236}">
                  <a16:creationId xmlns="" xmlns:a16="http://schemas.microsoft.com/office/drawing/2014/main" id="{3120FA74-E9E3-4AE4-B8AF-6D8C29392C1E}"/>
                </a:ext>
              </a:extLst>
            </p:cNvPr>
            <p:cNvCxnSpPr/>
            <p:nvPr/>
          </p:nvCxnSpPr>
          <p:spPr>
            <a:xfrm>
              <a:off x="1046158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="" xmlns:a16="http://schemas.microsoft.com/office/drawing/2014/main" id="{AF693444-EB4D-42CF-AD2F-A47C04F4353C}"/>
                </a:ext>
              </a:extLst>
            </p:cNvPr>
            <p:cNvCxnSpPr/>
            <p:nvPr/>
          </p:nvCxnSpPr>
          <p:spPr>
            <a:xfrm>
              <a:off x="1104224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>
              <a:extLst>
                <a:ext uri="{FF2B5EF4-FFF2-40B4-BE49-F238E27FC236}">
                  <a16:creationId xmlns="" xmlns:a16="http://schemas.microsoft.com/office/drawing/2014/main" id="{2FDFE81F-E0DB-4238-A1CB-4EACD0EDD01B}"/>
                </a:ext>
              </a:extLst>
            </p:cNvPr>
            <p:cNvCxnSpPr/>
            <p:nvPr/>
          </p:nvCxnSpPr>
          <p:spPr>
            <a:xfrm>
              <a:off x="1162290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6443A7B5-2534-4A93-8180-11DCF023065C}"/>
              </a:ext>
            </a:extLst>
          </p:cNvPr>
          <p:cNvSpPr/>
          <p:nvPr/>
        </p:nvSpPr>
        <p:spPr>
          <a:xfrm>
            <a:off x="2332301" y="1241385"/>
            <a:ext cx="7527399" cy="4375230"/>
          </a:xfrm>
          <a:prstGeom prst="rect">
            <a:avLst/>
          </a:prstGeom>
          <a:solidFill>
            <a:srgbClr val="4D3F82"/>
          </a:solidFill>
          <a:ln>
            <a:noFill/>
          </a:ln>
          <a:effectLst>
            <a:outerShdw blurRad="63500" sx="106000" sy="106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2C10FBED-D4ED-4A8F-9A64-839ABD83AE70}"/>
              </a:ext>
            </a:extLst>
          </p:cNvPr>
          <p:cNvSpPr txBox="1"/>
          <p:nvPr/>
        </p:nvSpPr>
        <p:spPr>
          <a:xfrm>
            <a:off x="4407055" y="2779163"/>
            <a:ext cx="28820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rPr>
              <a:t>PART  01</a:t>
            </a: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cs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5104F2DC-C794-4550-9679-A4FDA2310F94}"/>
              </a:ext>
            </a:extLst>
          </p:cNvPr>
          <p:cNvSpPr txBox="1"/>
          <p:nvPr/>
        </p:nvSpPr>
        <p:spPr>
          <a:xfrm>
            <a:off x="4751612" y="892224"/>
            <a:ext cx="268877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auhaus 93" panose="04030905020B02020C02" pitchFamily="82" charset="0"/>
                <a:ea typeface="微软雅黑"/>
                <a:cs typeface="+mn-cs"/>
              </a:rPr>
              <a:t>02</a:t>
            </a:r>
            <a:endParaRPr kumimoji="0" lang="zh-CN" altLang="en-US" sz="16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auhaus 93" panose="04030905020B02020C02" pitchFamily="82" charset="0"/>
              <a:ea typeface="微软雅黑"/>
              <a:cs typeface="+mn-cs"/>
            </a:endParaRPr>
          </a:p>
        </p:txBody>
      </p:sp>
      <p:sp>
        <p:nvSpPr>
          <p:cNvPr id="33" name="矩形 32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="" xmlns:a16="http://schemas.microsoft.com/office/drawing/2014/main" id="{AA606CC3-C775-41B7-950F-82E453F5FAE2}"/>
              </a:ext>
            </a:extLst>
          </p:cNvPr>
          <p:cNvSpPr/>
          <p:nvPr/>
        </p:nvSpPr>
        <p:spPr>
          <a:xfrm>
            <a:off x="3621439" y="4191184"/>
            <a:ext cx="4949123" cy="821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efficituripsum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vitae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tortor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1100" b="0" i="0" u="none" strike="noStrike" kern="1200" cap="none" spc="3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="" xmlns:a16="http://schemas.microsoft.com/office/drawing/2014/main" id="{695E17C3-B4C6-4AB9-9EB5-BD6A63284E90}"/>
              </a:ext>
            </a:extLst>
          </p:cNvPr>
          <p:cNvSpPr/>
          <p:nvPr/>
        </p:nvSpPr>
        <p:spPr>
          <a:xfrm rot="2557811">
            <a:off x="9061044" y="5322088"/>
            <a:ext cx="478420" cy="47842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1016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CC000E46-6AF4-4594-A9DF-80A429D9E045}"/>
              </a:ext>
            </a:extLst>
          </p:cNvPr>
          <p:cNvSpPr/>
          <p:nvPr/>
        </p:nvSpPr>
        <p:spPr>
          <a:xfrm rot="2557811">
            <a:off x="924600" y="231320"/>
            <a:ext cx="1073409" cy="107340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6" name="椭圆 35">
            <a:extLst>
              <a:ext uri="{FF2B5EF4-FFF2-40B4-BE49-F238E27FC236}">
                <a16:creationId xmlns="" xmlns:a16="http://schemas.microsoft.com/office/drawing/2014/main" id="{23C69A77-F915-4361-82AE-DD0CD44CE947}"/>
              </a:ext>
            </a:extLst>
          </p:cNvPr>
          <p:cNvSpPr/>
          <p:nvPr/>
        </p:nvSpPr>
        <p:spPr>
          <a:xfrm rot="8799648">
            <a:off x="1840248" y="5850403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D7EF4AA4-688F-47C9-9020-B357F4A30475}"/>
              </a:ext>
            </a:extLst>
          </p:cNvPr>
          <p:cNvSpPr/>
          <p:nvPr/>
        </p:nvSpPr>
        <p:spPr>
          <a:xfrm rot="2962617">
            <a:off x="8947701" y="1420155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2CB25251-652D-46A8-B19B-6DE6EEDF3EB6}"/>
              </a:ext>
            </a:extLst>
          </p:cNvPr>
          <p:cNvSpPr/>
          <p:nvPr/>
        </p:nvSpPr>
        <p:spPr>
          <a:xfrm rot="2962617">
            <a:off x="10610130" y="301932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9" name="椭圆 38">
            <a:extLst>
              <a:ext uri="{FF2B5EF4-FFF2-40B4-BE49-F238E27FC236}">
                <a16:creationId xmlns="" xmlns:a16="http://schemas.microsoft.com/office/drawing/2014/main" id="{4591EE37-3ADC-4ADC-A525-CC8E9AF29EAA}"/>
              </a:ext>
            </a:extLst>
          </p:cNvPr>
          <p:cNvSpPr/>
          <p:nvPr/>
        </p:nvSpPr>
        <p:spPr>
          <a:xfrm rot="2962617">
            <a:off x="1982806" y="370936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6FE2F28D-601C-4A36-8EAC-F80E8828B650}"/>
              </a:ext>
            </a:extLst>
          </p:cNvPr>
          <p:cNvSpPr txBox="1"/>
          <p:nvPr/>
        </p:nvSpPr>
        <p:spPr>
          <a:xfrm>
            <a:off x="4784775" y="3311653"/>
            <a:ext cx="26224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000" spc="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项目展示</a:t>
            </a:r>
            <a:endParaRPr kumimoji="0" lang="zh-CN" altLang="en-US" sz="4000" b="0" i="0" u="none" strike="noStrike" kern="1200" cap="none" spc="6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814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4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0E9C4A7E-A1DA-4A1E-B4FF-BFF872CAC1F2}"/>
              </a:ext>
            </a:extLst>
          </p:cNvPr>
          <p:cNvSpPr/>
          <p:nvPr/>
        </p:nvSpPr>
        <p:spPr>
          <a:xfrm>
            <a:off x="3139492" y="2303464"/>
            <a:ext cx="2971800" cy="28956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=""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=""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Subtitle 2">
            <a:extLst>
              <a:ext uri="{FF2B5EF4-FFF2-40B4-BE49-F238E27FC236}">
                <a16:creationId xmlns="" xmlns:a16="http://schemas.microsoft.com/office/drawing/2014/main" id="{8B187938-6270-4D66-A1D4-C10CF1391A22}"/>
              </a:ext>
            </a:extLst>
          </p:cNvPr>
          <p:cNvSpPr txBox="1">
            <a:spLocks/>
          </p:cNvSpPr>
          <p:nvPr/>
        </p:nvSpPr>
        <p:spPr>
          <a:xfrm>
            <a:off x="7574651" y="4825729"/>
            <a:ext cx="2819929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2" name="TextBox 57">
            <a:extLst>
              <a:ext uri="{FF2B5EF4-FFF2-40B4-BE49-F238E27FC236}">
                <a16:creationId xmlns="" xmlns:a16="http://schemas.microsoft.com/office/drawing/2014/main" id="{4F0C4687-2394-4E83-93A0-DEADEB6CA76E}"/>
              </a:ext>
            </a:extLst>
          </p:cNvPr>
          <p:cNvSpPr txBox="1"/>
          <p:nvPr/>
        </p:nvSpPr>
        <p:spPr>
          <a:xfrm>
            <a:off x="7620529" y="4257352"/>
            <a:ext cx="1091966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13" name="TextBox 58">
            <a:extLst>
              <a:ext uri="{FF2B5EF4-FFF2-40B4-BE49-F238E27FC236}">
                <a16:creationId xmlns="" xmlns:a16="http://schemas.microsoft.com/office/drawing/2014/main" id="{EE006E14-093E-4075-86FC-80927F4973EA}"/>
              </a:ext>
            </a:extLst>
          </p:cNvPr>
          <p:cNvSpPr txBox="1"/>
          <p:nvPr/>
        </p:nvSpPr>
        <p:spPr>
          <a:xfrm>
            <a:off x="7626834" y="4498429"/>
            <a:ext cx="123463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Online Chat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="" xmlns:a16="http://schemas.microsoft.com/office/drawing/2014/main" id="{5C9DDE13-0505-40A2-9030-700BCCC71E10}"/>
              </a:ext>
            </a:extLst>
          </p:cNvPr>
          <p:cNvSpPr txBox="1">
            <a:spLocks/>
          </p:cNvSpPr>
          <p:nvPr/>
        </p:nvSpPr>
        <p:spPr>
          <a:xfrm>
            <a:off x="7596326" y="2426348"/>
            <a:ext cx="2819929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5" name="TextBox 66">
            <a:extLst>
              <a:ext uri="{FF2B5EF4-FFF2-40B4-BE49-F238E27FC236}">
                <a16:creationId xmlns="" xmlns:a16="http://schemas.microsoft.com/office/drawing/2014/main" id="{4F7A94E5-51A0-40E7-A9BF-5CF358EE5AEB}"/>
              </a:ext>
            </a:extLst>
          </p:cNvPr>
          <p:cNvSpPr txBox="1"/>
          <p:nvPr/>
        </p:nvSpPr>
        <p:spPr>
          <a:xfrm>
            <a:off x="7642204" y="1857971"/>
            <a:ext cx="1091966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16" name="TextBox 67">
            <a:extLst>
              <a:ext uri="{FF2B5EF4-FFF2-40B4-BE49-F238E27FC236}">
                <a16:creationId xmlns="" xmlns:a16="http://schemas.microsoft.com/office/drawing/2014/main" id="{94A6D5C6-DA17-491D-B9B8-C8169DC9F5E9}"/>
              </a:ext>
            </a:extLst>
          </p:cNvPr>
          <p:cNvSpPr txBox="1"/>
          <p:nvPr/>
        </p:nvSpPr>
        <p:spPr>
          <a:xfrm>
            <a:off x="7648509" y="2099048"/>
            <a:ext cx="1534394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Exclusive Offers</a:t>
            </a:r>
          </a:p>
        </p:txBody>
      </p:sp>
      <p:sp>
        <p:nvSpPr>
          <p:cNvPr id="17" name="Shape 2633">
            <a:extLst>
              <a:ext uri="{FF2B5EF4-FFF2-40B4-BE49-F238E27FC236}">
                <a16:creationId xmlns="" xmlns:a16="http://schemas.microsoft.com/office/drawing/2014/main" id="{B2842600-5014-4DD7-9B72-F5147C40DBF7}"/>
              </a:ext>
            </a:extLst>
          </p:cNvPr>
          <p:cNvSpPr/>
          <p:nvPr/>
        </p:nvSpPr>
        <p:spPr>
          <a:xfrm>
            <a:off x="7006609" y="1912831"/>
            <a:ext cx="465101" cy="46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44" y="18334"/>
                </a:moveTo>
                <a:lnTo>
                  <a:pt x="15583" y="6873"/>
                </a:lnTo>
                <a:lnTo>
                  <a:pt x="20168" y="6873"/>
                </a:lnTo>
                <a:cubicBezTo>
                  <a:pt x="20168" y="6873"/>
                  <a:pt x="12144" y="18334"/>
                  <a:pt x="12144" y="18334"/>
                </a:cubicBezTo>
                <a:close/>
                <a:moveTo>
                  <a:pt x="10800" y="19403"/>
                </a:moveTo>
                <a:lnTo>
                  <a:pt x="7041" y="6873"/>
                </a:lnTo>
                <a:lnTo>
                  <a:pt x="14559" y="6873"/>
                </a:lnTo>
                <a:cubicBezTo>
                  <a:pt x="14559" y="6873"/>
                  <a:pt x="10800" y="19403"/>
                  <a:pt x="10800" y="19403"/>
                </a:cubicBezTo>
                <a:close/>
                <a:moveTo>
                  <a:pt x="1432" y="6873"/>
                </a:moveTo>
                <a:lnTo>
                  <a:pt x="6017" y="6873"/>
                </a:lnTo>
                <a:lnTo>
                  <a:pt x="9456" y="18334"/>
                </a:lnTo>
                <a:cubicBezTo>
                  <a:pt x="9456" y="18334"/>
                  <a:pt x="1432" y="6873"/>
                  <a:pt x="1432" y="6873"/>
                </a:cubicBezTo>
                <a:close/>
                <a:moveTo>
                  <a:pt x="6578" y="982"/>
                </a:moveTo>
                <a:lnTo>
                  <a:pt x="8536" y="982"/>
                </a:lnTo>
                <a:lnTo>
                  <a:pt x="6082" y="5891"/>
                </a:lnTo>
                <a:lnTo>
                  <a:pt x="1669" y="5891"/>
                </a:lnTo>
                <a:cubicBezTo>
                  <a:pt x="1669" y="5891"/>
                  <a:pt x="6578" y="982"/>
                  <a:pt x="6578" y="982"/>
                </a:cubicBezTo>
                <a:close/>
                <a:moveTo>
                  <a:pt x="11973" y="982"/>
                </a:moveTo>
                <a:lnTo>
                  <a:pt x="14427" y="5891"/>
                </a:lnTo>
                <a:lnTo>
                  <a:pt x="7173" y="5891"/>
                </a:lnTo>
                <a:lnTo>
                  <a:pt x="9627" y="982"/>
                </a:lnTo>
                <a:cubicBezTo>
                  <a:pt x="9627" y="982"/>
                  <a:pt x="11973" y="982"/>
                  <a:pt x="11973" y="982"/>
                </a:cubicBezTo>
                <a:close/>
                <a:moveTo>
                  <a:pt x="15022" y="982"/>
                </a:moveTo>
                <a:lnTo>
                  <a:pt x="19931" y="5891"/>
                </a:lnTo>
                <a:lnTo>
                  <a:pt x="15518" y="5891"/>
                </a:lnTo>
                <a:lnTo>
                  <a:pt x="13064" y="982"/>
                </a:lnTo>
                <a:cubicBezTo>
                  <a:pt x="13064" y="982"/>
                  <a:pt x="15022" y="982"/>
                  <a:pt x="15022" y="982"/>
                </a:cubicBezTo>
                <a:close/>
                <a:moveTo>
                  <a:pt x="21600" y="6382"/>
                </a:moveTo>
                <a:cubicBezTo>
                  <a:pt x="21600" y="6272"/>
                  <a:pt x="21557" y="6175"/>
                  <a:pt x="21495" y="6093"/>
                </a:cubicBezTo>
                <a:lnTo>
                  <a:pt x="21502" y="6088"/>
                </a:lnTo>
                <a:lnTo>
                  <a:pt x="21471" y="6057"/>
                </a:lnTo>
                <a:cubicBezTo>
                  <a:pt x="21459" y="6044"/>
                  <a:pt x="21448" y="6032"/>
                  <a:pt x="21434" y="6020"/>
                </a:cubicBezTo>
                <a:lnTo>
                  <a:pt x="15611" y="197"/>
                </a:lnTo>
                <a:lnTo>
                  <a:pt x="15604" y="201"/>
                </a:lnTo>
                <a:cubicBezTo>
                  <a:pt x="15514" y="82"/>
                  <a:pt x="15379" y="0"/>
                  <a:pt x="15218" y="0"/>
                </a:cubicBezTo>
                <a:lnTo>
                  <a:pt x="6382" y="0"/>
                </a:lnTo>
                <a:cubicBezTo>
                  <a:pt x="6221" y="0"/>
                  <a:pt x="6086" y="82"/>
                  <a:pt x="5996" y="201"/>
                </a:cubicBezTo>
                <a:lnTo>
                  <a:pt x="5989" y="197"/>
                </a:lnTo>
                <a:lnTo>
                  <a:pt x="166" y="6020"/>
                </a:lnTo>
                <a:cubicBezTo>
                  <a:pt x="152" y="6032"/>
                  <a:pt x="141" y="6044"/>
                  <a:pt x="129" y="6057"/>
                </a:cubicBezTo>
                <a:lnTo>
                  <a:pt x="98" y="6088"/>
                </a:lnTo>
                <a:lnTo>
                  <a:pt x="105" y="6093"/>
                </a:lnTo>
                <a:cubicBezTo>
                  <a:pt x="43" y="6175"/>
                  <a:pt x="0" y="6272"/>
                  <a:pt x="0" y="6382"/>
                </a:cubicBezTo>
                <a:cubicBezTo>
                  <a:pt x="0" y="6499"/>
                  <a:pt x="46" y="6602"/>
                  <a:pt x="115" y="6686"/>
                </a:cubicBezTo>
                <a:lnTo>
                  <a:pt x="109" y="6690"/>
                </a:lnTo>
                <a:lnTo>
                  <a:pt x="10418" y="21418"/>
                </a:lnTo>
                <a:lnTo>
                  <a:pt x="10424" y="21413"/>
                </a:lnTo>
                <a:cubicBezTo>
                  <a:pt x="10514" y="21525"/>
                  <a:pt x="10646" y="21600"/>
                  <a:pt x="10800" y="21600"/>
                </a:cubicBezTo>
                <a:cubicBezTo>
                  <a:pt x="10954" y="21600"/>
                  <a:pt x="11086" y="21525"/>
                  <a:pt x="11176" y="21413"/>
                </a:cubicBezTo>
                <a:lnTo>
                  <a:pt x="11182" y="21418"/>
                </a:lnTo>
                <a:lnTo>
                  <a:pt x="21491" y="6690"/>
                </a:lnTo>
                <a:lnTo>
                  <a:pt x="21485" y="6686"/>
                </a:lnTo>
                <a:cubicBezTo>
                  <a:pt x="21553" y="6602"/>
                  <a:pt x="21600" y="6499"/>
                  <a:pt x="21600" y="6382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8" name="Shape 2554">
            <a:extLst>
              <a:ext uri="{FF2B5EF4-FFF2-40B4-BE49-F238E27FC236}">
                <a16:creationId xmlns="" xmlns:a16="http://schemas.microsoft.com/office/drawing/2014/main" id="{2F75998C-F09A-4BB7-8E6F-774E50CE34E1}"/>
              </a:ext>
            </a:extLst>
          </p:cNvPr>
          <p:cNvSpPr/>
          <p:nvPr/>
        </p:nvSpPr>
        <p:spPr>
          <a:xfrm>
            <a:off x="6993280" y="4321692"/>
            <a:ext cx="476001" cy="4327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9CD6FF7-AB6A-48BE-A426-ED65B019A7A7}"/>
              </a:ext>
            </a:extLst>
          </p:cNvPr>
          <p:cNvSpPr/>
          <p:nvPr/>
        </p:nvSpPr>
        <p:spPr>
          <a:xfrm>
            <a:off x="1361358" y="1612899"/>
            <a:ext cx="4066257" cy="4276731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F2C7C665-1455-4F61-A495-3C38D145510D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成功项目展示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55A8863E-ED06-4F7A-AD33-15AC7DF45264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723BC62F-DA52-46C0-9E30-C97A39DA4D74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02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7935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成功项目展示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=""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=""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02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Subtitle 2">
            <a:extLst>
              <a:ext uri="{FF2B5EF4-FFF2-40B4-BE49-F238E27FC236}">
                <a16:creationId xmlns="" xmlns:a16="http://schemas.microsoft.com/office/drawing/2014/main" id="{5D5953A0-F535-43B2-8A16-A1FBDFB5C3AB}"/>
              </a:ext>
            </a:extLst>
          </p:cNvPr>
          <p:cNvSpPr txBox="1">
            <a:spLocks/>
          </p:cNvSpPr>
          <p:nvPr/>
        </p:nvSpPr>
        <p:spPr>
          <a:xfrm>
            <a:off x="2042446" y="4990829"/>
            <a:ext cx="2819929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2" name="TextBox 53">
            <a:extLst>
              <a:ext uri="{FF2B5EF4-FFF2-40B4-BE49-F238E27FC236}">
                <a16:creationId xmlns="" xmlns:a16="http://schemas.microsoft.com/office/drawing/2014/main" id="{A8DC02E1-D429-469D-98AC-8D1D88ACD91F}"/>
              </a:ext>
            </a:extLst>
          </p:cNvPr>
          <p:cNvSpPr txBox="1"/>
          <p:nvPr/>
        </p:nvSpPr>
        <p:spPr>
          <a:xfrm>
            <a:off x="2088325" y="4422452"/>
            <a:ext cx="1091966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13" name="TextBox 55">
            <a:extLst>
              <a:ext uri="{FF2B5EF4-FFF2-40B4-BE49-F238E27FC236}">
                <a16:creationId xmlns="" xmlns:a16="http://schemas.microsoft.com/office/drawing/2014/main" id="{11041613-3E44-4061-92E2-2BD3F6CE550F}"/>
              </a:ext>
            </a:extLst>
          </p:cNvPr>
          <p:cNvSpPr txBox="1"/>
          <p:nvPr/>
        </p:nvSpPr>
        <p:spPr>
          <a:xfrm>
            <a:off x="2094630" y="4663529"/>
            <a:ext cx="990977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Five Stars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="" xmlns:a16="http://schemas.microsoft.com/office/drawing/2014/main" id="{FD68525E-A0E6-4F88-B844-64854958D469}"/>
              </a:ext>
            </a:extLst>
          </p:cNvPr>
          <p:cNvSpPr txBox="1">
            <a:spLocks/>
          </p:cNvSpPr>
          <p:nvPr/>
        </p:nvSpPr>
        <p:spPr>
          <a:xfrm>
            <a:off x="7819676" y="4990829"/>
            <a:ext cx="2819929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5" name="TextBox 57">
            <a:extLst>
              <a:ext uri="{FF2B5EF4-FFF2-40B4-BE49-F238E27FC236}">
                <a16:creationId xmlns="" xmlns:a16="http://schemas.microsoft.com/office/drawing/2014/main" id="{358688EA-0F4C-4588-8196-88F5CFBC0002}"/>
              </a:ext>
            </a:extLst>
          </p:cNvPr>
          <p:cNvSpPr txBox="1"/>
          <p:nvPr/>
        </p:nvSpPr>
        <p:spPr>
          <a:xfrm>
            <a:off x="7865554" y="4422452"/>
            <a:ext cx="1091966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16" name="TextBox 58">
            <a:extLst>
              <a:ext uri="{FF2B5EF4-FFF2-40B4-BE49-F238E27FC236}">
                <a16:creationId xmlns="" xmlns:a16="http://schemas.microsoft.com/office/drawing/2014/main" id="{8C0FFB06-3438-4C76-A3A2-DDD58A60322C}"/>
              </a:ext>
            </a:extLst>
          </p:cNvPr>
          <p:cNvSpPr txBox="1"/>
          <p:nvPr/>
        </p:nvSpPr>
        <p:spPr>
          <a:xfrm>
            <a:off x="7871859" y="4663529"/>
            <a:ext cx="123463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Online Chat</a:t>
            </a:r>
          </a:p>
        </p:txBody>
      </p:sp>
      <p:sp>
        <p:nvSpPr>
          <p:cNvPr id="17" name="Subtitle 2">
            <a:extLst>
              <a:ext uri="{FF2B5EF4-FFF2-40B4-BE49-F238E27FC236}">
                <a16:creationId xmlns="" xmlns:a16="http://schemas.microsoft.com/office/drawing/2014/main" id="{0BB7604E-9BE8-413F-BAFB-144FD99963D7}"/>
              </a:ext>
            </a:extLst>
          </p:cNvPr>
          <p:cNvSpPr txBox="1">
            <a:spLocks/>
          </p:cNvSpPr>
          <p:nvPr/>
        </p:nvSpPr>
        <p:spPr>
          <a:xfrm>
            <a:off x="2064121" y="2591448"/>
            <a:ext cx="2819929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8" name="TextBox 63">
            <a:extLst>
              <a:ext uri="{FF2B5EF4-FFF2-40B4-BE49-F238E27FC236}">
                <a16:creationId xmlns="" xmlns:a16="http://schemas.microsoft.com/office/drawing/2014/main" id="{62FFA27F-24A1-449B-872C-71F12624BC37}"/>
              </a:ext>
            </a:extLst>
          </p:cNvPr>
          <p:cNvSpPr txBox="1"/>
          <p:nvPr/>
        </p:nvSpPr>
        <p:spPr>
          <a:xfrm>
            <a:off x="2110000" y="2023071"/>
            <a:ext cx="1091966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19" name="TextBox 64">
            <a:extLst>
              <a:ext uri="{FF2B5EF4-FFF2-40B4-BE49-F238E27FC236}">
                <a16:creationId xmlns="" xmlns:a16="http://schemas.microsoft.com/office/drawing/2014/main" id="{8E494754-45DF-441A-AF46-4EF389F71737}"/>
              </a:ext>
            </a:extLst>
          </p:cNvPr>
          <p:cNvSpPr txBox="1"/>
          <p:nvPr/>
        </p:nvSpPr>
        <p:spPr>
          <a:xfrm>
            <a:off x="2116305" y="2264148"/>
            <a:ext cx="859531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Support</a:t>
            </a:r>
          </a:p>
        </p:txBody>
      </p:sp>
      <p:sp>
        <p:nvSpPr>
          <p:cNvPr id="22" name="Subtitle 2">
            <a:extLst>
              <a:ext uri="{FF2B5EF4-FFF2-40B4-BE49-F238E27FC236}">
                <a16:creationId xmlns="" xmlns:a16="http://schemas.microsoft.com/office/drawing/2014/main" id="{275E80A5-85F4-4BD3-8F90-4C8D288D82CA}"/>
              </a:ext>
            </a:extLst>
          </p:cNvPr>
          <p:cNvSpPr txBox="1">
            <a:spLocks/>
          </p:cNvSpPr>
          <p:nvPr/>
        </p:nvSpPr>
        <p:spPr>
          <a:xfrm>
            <a:off x="7841351" y="2591448"/>
            <a:ext cx="2819929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23" name="TextBox 66">
            <a:extLst>
              <a:ext uri="{FF2B5EF4-FFF2-40B4-BE49-F238E27FC236}">
                <a16:creationId xmlns="" xmlns:a16="http://schemas.microsoft.com/office/drawing/2014/main" id="{835737F2-AC5C-4AAE-9686-DD1BF5250CA5}"/>
              </a:ext>
            </a:extLst>
          </p:cNvPr>
          <p:cNvSpPr txBox="1"/>
          <p:nvPr/>
        </p:nvSpPr>
        <p:spPr>
          <a:xfrm>
            <a:off x="7887229" y="2023071"/>
            <a:ext cx="1091966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24" name="TextBox 67">
            <a:extLst>
              <a:ext uri="{FF2B5EF4-FFF2-40B4-BE49-F238E27FC236}">
                <a16:creationId xmlns="" xmlns:a16="http://schemas.microsoft.com/office/drawing/2014/main" id="{58C6D08C-5C62-453C-B323-341422B97D4E}"/>
              </a:ext>
            </a:extLst>
          </p:cNvPr>
          <p:cNvSpPr txBox="1"/>
          <p:nvPr/>
        </p:nvSpPr>
        <p:spPr>
          <a:xfrm>
            <a:off x="7893534" y="2264148"/>
            <a:ext cx="1534394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Exclusive Offers</a:t>
            </a:r>
          </a:p>
        </p:txBody>
      </p:sp>
      <p:sp>
        <p:nvSpPr>
          <p:cNvPr id="25" name="Shape 2547">
            <a:extLst>
              <a:ext uri="{FF2B5EF4-FFF2-40B4-BE49-F238E27FC236}">
                <a16:creationId xmlns="" xmlns:a16="http://schemas.microsoft.com/office/drawing/2014/main" id="{FC28355B-8332-41B3-B24A-AD8F48B7DD48}"/>
              </a:ext>
            </a:extLst>
          </p:cNvPr>
          <p:cNvSpPr/>
          <p:nvPr/>
        </p:nvSpPr>
        <p:spPr>
          <a:xfrm>
            <a:off x="1453701" y="2046154"/>
            <a:ext cx="505209" cy="5052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9" name="Shape 2579">
            <a:extLst>
              <a:ext uri="{FF2B5EF4-FFF2-40B4-BE49-F238E27FC236}">
                <a16:creationId xmlns="" xmlns:a16="http://schemas.microsoft.com/office/drawing/2014/main" id="{81E5BA2C-CEC9-4EF5-B0D4-07492526757D}"/>
              </a:ext>
            </a:extLst>
          </p:cNvPr>
          <p:cNvSpPr/>
          <p:nvPr/>
        </p:nvSpPr>
        <p:spPr>
          <a:xfrm>
            <a:off x="1453701" y="4435987"/>
            <a:ext cx="483534" cy="48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257" y="18984"/>
                </a:moveTo>
                <a:lnTo>
                  <a:pt x="11380" y="15408"/>
                </a:lnTo>
                <a:lnTo>
                  <a:pt x="10800" y="14983"/>
                </a:lnTo>
                <a:lnTo>
                  <a:pt x="10219" y="15408"/>
                </a:lnTo>
                <a:lnTo>
                  <a:pt x="5343" y="18984"/>
                </a:lnTo>
                <a:lnTo>
                  <a:pt x="7313" y="13075"/>
                </a:lnTo>
                <a:lnTo>
                  <a:pt x="7534" y="12411"/>
                </a:lnTo>
                <a:lnTo>
                  <a:pt x="6980" y="11985"/>
                </a:lnTo>
                <a:lnTo>
                  <a:pt x="2887" y="8836"/>
                </a:lnTo>
                <a:lnTo>
                  <a:pt x="8535" y="8836"/>
                </a:lnTo>
                <a:lnTo>
                  <a:pt x="8774" y="8199"/>
                </a:lnTo>
                <a:lnTo>
                  <a:pt x="10800" y="2796"/>
                </a:lnTo>
                <a:lnTo>
                  <a:pt x="12826" y="8199"/>
                </a:lnTo>
                <a:lnTo>
                  <a:pt x="13065" y="8836"/>
                </a:lnTo>
                <a:lnTo>
                  <a:pt x="18714" y="8836"/>
                </a:lnTo>
                <a:lnTo>
                  <a:pt x="14619" y="11985"/>
                </a:lnTo>
                <a:lnTo>
                  <a:pt x="14066" y="12411"/>
                </a:lnTo>
                <a:cubicBezTo>
                  <a:pt x="14066" y="12411"/>
                  <a:pt x="16257" y="18984"/>
                  <a:pt x="16257" y="18984"/>
                </a:cubicBezTo>
                <a:close/>
                <a:moveTo>
                  <a:pt x="21600" y="7855"/>
                </a:moveTo>
                <a:lnTo>
                  <a:pt x="13745" y="7855"/>
                </a:lnTo>
                <a:lnTo>
                  <a:pt x="10800" y="0"/>
                </a:lnTo>
                <a:lnTo>
                  <a:pt x="7855" y="7855"/>
                </a:lnTo>
                <a:lnTo>
                  <a:pt x="0" y="7855"/>
                </a:lnTo>
                <a:lnTo>
                  <a:pt x="6382" y="12764"/>
                </a:lnTo>
                <a:lnTo>
                  <a:pt x="3436" y="21600"/>
                </a:lnTo>
                <a:lnTo>
                  <a:pt x="10800" y="16200"/>
                </a:lnTo>
                <a:lnTo>
                  <a:pt x="18164" y="21600"/>
                </a:lnTo>
                <a:lnTo>
                  <a:pt x="15218" y="12764"/>
                </a:lnTo>
                <a:cubicBezTo>
                  <a:pt x="15218" y="12764"/>
                  <a:pt x="21600" y="7855"/>
                  <a:pt x="21600" y="7855"/>
                </a:cubicBezTo>
                <a:close/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30" name="Shape 2633">
            <a:extLst>
              <a:ext uri="{FF2B5EF4-FFF2-40B4-BE49-F238E27FC236}">
                <a16:creationId xmlns="" xmlns:a16="http://schemas.microsoft.com/office/drawing/2014/main" id="{42B8FFD0-9DAD-4A17-9119-DDB167037F6B}"/>
              </a:ext>
            </a:extLst>
          </p:cNvPr>
          <p:cNvSpPr/>
          <p:nvPr/>
        </p:nvSpPr>
        <p:spPr>
          <a:xfrm>
            <a:off x="7251634" y="2077931"/>
            <a:ext cx="465101" cy="46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44" y="18334"/>
                </a:moveTo>
                <a:lnTo>
                  <a:pt x="15583" y="6873"/>
                </a:lnTo>
                <a:lnTo>
                  <a:pt x="20168" y="6873"/>
                </a:lnTo>
                <a:cubicBezTo>
                  <a:pt x="20168" y="6873"/>
                  <a:pt x="12144" y="18334"/>
                  <a:pt x="12144" y="18334"/>
                </a:cubicBezTo>
                <a:close/>
                <a:moveTo>
                  <a:pt x="10800" y="19403"/>
                </a:moveTo>
                <a:lnTo>
                  <a:pt x="7041" y="6873"/>
                </a:lnTo>
                <a:lnTo>
                  <a:pt x="14559" y="6873"/>
                </a:lnTo>
                <a:cubicBezTo>
                  <a:pt x="14559" y="6873"/>
                  <a:pt x="10800" y="19403"/>
                  <a:pt x="10800" y="19403"/>
                </a:cubicBezTo>
                <a:close/>
                <a:moveTo>
                  <a:pt x="1432" y="6873"/>
                </a:moveTo>
                <a:lnTo>
                  <a:pt x="6017" y="6873"/>
                </a:lnTo>
                <a:lnTo>
                  <a:pt x="9456" y="18334"/>
                </a:lnTo>
                <a:cubicBezTo>
                  <a:pt x="9456" y="18334"/>
                  <a:pt x="1432" y="6873"/>
                  <a:pt x="1432" y="6873"/>
                </a:cubicBezTo>
                <a:close/>
                <a:moveTo>
                  <a:pt x="6578" y="982"/>
                </a:moveTo>
                <a:lnTo>
                  <a:pt x="8536" y="982"/>
                </a:lnTo>
                <a:lnTo>
                  <a:pt x="6082" y="5891"/>
                </a:lnTo>
                <a:lnTo>
                  <a:pt x="1669" y="5891"/>
                </a:lnTo>
                <a:cubicBezTo>
                  <a:pt x="1669" y="5891"/>
                  <a:pt x="6578" y="982"/>
                  <a:pt x="6578" y="982"/>
                </a:cubicBezTo>
                <a:close/>
                <a:moveTo>
                  <a:pt x="11973" y="982"/>
                </a:moveTo>
                <a:lnTo>
                  <a:pt x="14427" y="5891"/>
                </a:lnTo>
                <a:lnTo>
                  <a:pt x="7173" y="5891"/>
                </a:lnTo>
                <a:lnTo>
                  <a:pt x="9627" y="982"/>
                </a:lnTo>
                <a:cubicBezTo>
                  <a:pt x="9627" y="982"/>
                  <a:pt x="11973" y="982"/>
                  <a:pt x="11973" y="982"/>
                </a:cubicBezTo>
                <a:close/>
                <a:moveTo>
                  <a:pt x="15022" y="982"/>
                </a:moveTo>
                <a:lnTo>
                  <a:pt x="19931" y="5891"/>
                </a:lnTo>
                <a:lnTo>
                  <a:pt x="15518" y="5891"/>
                </a:lnTo>
                <a:lnTo>
                  <a:pt x="13064" y="982"/>
                </a:lnTo>
                <a:cubicBezTo>
                  <a:pt x="13064" y="982"/>
                  <a:pt x="15022" y="982"/>
                  <a:pt x="15022" y="982"/>
                </a:cubicBezTo>
                <a:close/>
                <a:moveTo>
                  <a:pt x="21600" y="6382"/>
                </a:moveTo>
                <a:cubicBezTo>
                  <a:pt x="21600" y="6272"/>
                  <a:pt x="21557" y="6175"/>
                  <a:pt x="21495" y="6093"/>
                </a:cubicBezTo>
                <a:lnTo>
                  <a:pt x="21502" y="6088"/>
                </a:lnTo>
                <a:lnTo>
                  <a:pt x="21471" y="6057"/>
                </a:lnTo>
                <a:cubicBezTo>
                  <a:pt x="21459" y="6044"/>
                  <a:pt x="21448" y="6032"/>
                  <a:pt x="21434" y="6020"/>
                </a:cubicBezTo>
                <a:lnTo>
                  <a:pt x="15611" y="197"/>
                </a:lnTo>
                <a:lnTo>
                  <a:pt x="15604" y="201"/>
                </a:lnTo>
                <a:cubicBezTo>
                  <a:pt x="15514" y="82"/>
                  <a:pt x="15379" y="0"/>
                  <a:pt x="15218" y="0"/>
                </a:cubicBezTo>
                <a:lnTo>
                  <a:pt x="6382" y="0"/>
                </a:lnTo>
                <a:cubicBezTo>
                  <a:pt x="6221" y="0"/>
                  <a:pt x="6086" y="82"/>
                  <a:pt x="5996" y="201"/>
                </a:cubicBezTo>
                <a:lnTo>
                  <a:pt x="5989" y="197"/>
                </a:lnTo>
                <a:lnTo>
                  <a:pt x="166" y="6020"/>
                </a:lnTo>
                <a:cubicBezTo>
                  <a:pt x="152" y="6032"/>
                  <a:pt x="141" y="6044"/>
                  <a:pt x="129" y="6057"/>
                </a:cubicBezTo>
                <a:lnTo>
                  <a:pt x="98" y="6088"/>
                </a:lnTo>
                <a:lnTo>
                  <a:pt x="105" y="6093"/>
                </a:lnTo>
                <a:cubicBezTo>
                  <a:pt x="43" y="6175"/>
                  <a:pt x="0" y="6272"/>
                  <a:pt x="0" y="6382"/>
                </a:cubicBezTo>
                <a:cubicBezTo>
                  <a:pt x="0" y="6499"/>
                  <a:pt x="46" y="6602"/>
                  <a:pt x="115" y="6686"/>
                </a:cubicBezTo>
                <a:lnTo>
                  <a:pt x="109" y="6690"/>
                </a:lnTo>
                <a:lnTo>
                  <a:pt x="10418" y="21418"/>
                </a:lnTo>
                <a:lnTo>
                  <a:pt x="10424" y="21413"/>
                </a:lnTo>
                <a:cubicBezTo>
                  <a:pt x="10514" y="21525"/>
                  <a:pt x="10646" y="21600"/>
                  <a:pt x="10800" y="21600"/>
                </a:cubicBezTo>
                <a:cubicBezTo>
                  <a:pt x="10954" y="21600"/>
                  <a:pt x="11086" y="21525"/>
                  <a:pt x="11176" y="21413"/>
                </a:cubicBezTo>
                <a:lnTo>
                  <a:pt x="11182" y="21418"/>
                </a:lnTo>
                <a:lnTo>
                  <a:pt x="21491" y="6690"/>
                </a:lnTo>
                <a:lnTo>
                  <a:pt x="21485" y="6686"/>
                </a:lnTo>
                <a:cubicBezTo>
                  <a:pt x="21553" y="6602"/>
                  <a:pt x="21600" y="6499"/>
                  <a:pt x="21600" y="6382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31" name="Shape 2554">
            <a:extLst>
              <a:ext uri="{FF2B5EF4-FFF2-40B4-BE49-F238E27FC236}">
                <a16:creationId xmlns="" xmlns:a16="http://schemas.microsoft.com/office/drawing/2014/main" id="{E12E6B06-3C78-4090-AC14-68AAD18E08DA}"/>
              </a:ext>
            </a:extLst>
          </p:cNvPr>
          <p:cNvSpPr/>
          <p:nvPr/>
        </p:nvSpPr>
        <p:spPr>
          <a:xfrm>
            <a:off x="7238305" y="4486792"/>
            <a:ext cx="476001" cy="4327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val="3845717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2" grpId="0"/>
      <p:bldP spid="23" grpId="0"/>
      <p:bldP spid="24" grpId="0"/>
      <p:bldP spid="25" grpId="0" animBg="1"/>
      <p:bldP spid="29" grpId="0" animBg="1"/>
      <p:bldP spid="30" grpId="0" animBg="1"/>
      <p:bldP spid="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>
            <a:extLst>
              <a:ext uri="{FF2B5EF4-FFF2-40B4-BE49-F238E27FC236}">
                <a16:creationId xmlns=""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=""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=""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Oval 43">
            <a:extLst>
              <a:ext uri="{FF2B5EF4-FFF2-40B4-BE49-F238E27FC236}">
                <a16:creationId xmlns="" xmlns:a16="http://schemas.microsoft.com/office/drawing/2014/main" id="{9A439B96-14C7-40E9-85B6-3DFCF9B39708}"/>
              </a:ext>
            </a:extLst>
          </p:cNvPr>
          <p:cNvSpPr/>
          <p:nvPr/>
        </p:nvSpPr>
        <p:spPr>
          <a:xfrm>
            <a:off x="9353265" y="4201057"/>
            <a:ext cx="614045" cy="614045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2" name="Oval 46">
            <a:extLst>
              <a:ext uri="{FF2B5EF4-FFF2-40B4-BE49-F238E27FC236}">
                <a16:creationId xmlns="" xmlns:a16="http://schemas.microsoft.com/office/drawing/2014/main" id="{48DF1D60-5A5E-499D-9E5F-AD8FE80CBCE9}"/>
              </a:ext>
            </a:extLst>
          </p:cNvPr>
          <p:cNvSpPr/>
          <p:nvPr/>
        </p:nvSpPr>
        <p:spPr>
          <a:xfrm>
            <a:off x="9378665" y="1899587"/>
            <a:ext cx="614045" cy="614045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3" name="Shape 2782">
            <a:extLst>
              <a:ext uri="{FF2B5EF4-FFF2-40B4-BE49-F238E27FC236}">
                <a16:creationId xmlns="" xmlns:a16="http://schemas.microsoft.com/office/drawing/2014/main" id="{DAAB51FC-2EFA-4404-B5D3-FB8312131A97}"/>
              </a:ext>
            </a:extLst>
          </p:cNvPr>
          <p:cNvSpPr/>
          <p:nvPr/>
        </p:nvSpPr>
        <p:spPr>
          <a:xfrm>
            <a:off x="9524056" y="2061757"/>
            <a:ext cx="313817" cy="27082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83" h="20545" extrusionOk="0">
                <a:moveTo>
                  <a:pt x="9621" y="9676"/>
                </a:moveTo>
                <a:cubicBezTo>
                  <a:pt x="9621" y="9676"/>
                  <a:pt x="9621" y="9675"/>
                  <a:pt x="9621" y="9675"/>
                </a:cubicBezTo>
                <a:lnTo>
                  <a:pt x="9620" y="9674"/>
                </a:lnTo>
                <a:cubicBezTo>
                  <a:pt x="9620" y="9674"/>
                  <a:pt x="9621" y="9676"/>
                  <a:pt x="9621" y="9676"/>
                </a:cubicBezTo>
                <a:close/>
                <a:moveTo>
                  <a:pt x="19582" y="1266"/>
                </a:moveTo>
                <a:cubicBezTo>
                  <a:pt x="18115" y="-422"/>
                  <a:pt x="15737" y="-422"/>
                  <a:pt x="14270" y="1266"/>
                </a:cubicBezTo>
                <a:lnTo>
                  <a:pt x="14934" y="2030"/>
                </a:lnTo>
                <a:cubicBezTo>
                  <a:pt x="16034" y="765"/>
                  <a:pt x="17818" y="765"/>
                  <a:pt x="18918" y="2030"/>
                </a:cubicBezTo>
                <a:cubicBezTo>
                  <a:pt x="20019" y="3297"/>
                  <a:pt x="20019" y="5351"/>
                  <a:pt x="18918" y="6618"/>
                </a:cubicBezTo>
                <a:lnTo>
                  <a:pt x="8956" y="17881"/>
                </a:lnTo>
                <a:lnTo>
                  <a:pt x="9621" y="18645"/>
                </a:lnTo>
                <a:lnTo>
                  <a:pt x="19582" y="7382"/>
                </a:lnTo>
                <a:cubicBezTo>
                  <a:pt x="21050" y="5693"/>
                  <a:pt x="21050" y="2955"/>
                  <a:pt x="19582" y="1266"/>
                </a:cubicBezTo>
                <a:moveTo>
                  <a:pt x="2315" y="17881"/>
                </a:moveTo>
                <a:cubicBezTo>
                  <a:pt x="481" y="15770"/>
                  <a:pt x="481" y="12551"/>
                  <a:pt x="2315" y="10439"/>
                </a:cubicBezTo>
                <a:cubicBezTo>
                  <a:pt x="2317" y="10437"/>
                  <a:pt x="2320" y="10434"/>
                  <a:pt x="2323" y="10431"/>
                </a:cubicBezTo>
                <a:lnTo>
                  <a:pt x="2323" y="10431"/>
                </a:lnTo>
                <a:lnTo>
                  <a:pt x="9289" y="2413"/>
                </a:lnTo>
                <a:cubicBezTo>
                  <a:pt x="9472" y="2201"/>
                  <a:pt x="9472" y="1859"/>
                  <a:pt x="9289" y="1648"/>
                </a:cubicBezTo>
                <a:cubicBezTo>
                  <a:pt x="9105" y="1437"/>
                  <a:pt x="8808" y="1437"/>
                  <a:pt x="8624" y="1648"/>
                </a:cubicBezTo>
                <a:lnTo>
                  <a:pt x="1651" y="9675"/>
                </a:lnTo>
                <a:cubicBezTo>
                  <a:pt x="-550" y="12208"/>
                  <a:pt x="-550" y="16112"/>
                  <a:pt x="1651" y="18645"/>
                </a:cubicBezTo>
                <a:cubicBezTo>
                  <a:pt x="3852" y="21178"/>
                  <a:pt x="7420" y="21178"/>
                  <a:pt x="9621" y="18645"/>
                </a:cubicBezTo>
                <a:lnTo>
                  <a:pt x="8948" y="17889"/>
                </a:lnTo>
                <a:cubicBezTo>
                  <a:pt x="7114" y="19991"/>
                  <a:pt x="4147" y="19989"/>
                  <a:pt x="2315" y="17881"/>
                </a:cubicBezTo>
                <a:moveTo>
                  <a:pt x="6300" y="13497"/>
                </a:moveTo>
                <a:cubicBezTo>
                  <a:pt x="7033" y="14341"/>
                  <a:pt x="8223" y="14341"/>
                  <a:pt x="8956" y="13497"/>
                </a:cubicBezTo>
                <a:lnTo>
                  <a:pt x="13937" y="7764"/>
                </a:lnTo>
                <a:cubicBezTo>
                  <a:pt x="14121" y="7553"/>
                  <a:pt x="14121" y="7211"/>
                  <a:pt x="13937" y="7000"/>
                </a:cubicBezTo>
                <a:cubicBezTo>
                  <a:pt x="13754" y="6789"/>
                  <a:pt x="13457" y="6789"/>
                  <a:pt x="13273" y="7000"/>
                </a:cubicBezTo>
                <a:lnTo>
                  <a:pt x="8292" y="12732"/>
                </a:lnTo>
                <a:cubicBezTo>
                  <a:pt x="7926" y="13155"/>
                  <a:pt x="7331" y="13155"/>
                  <a:pt x="6964" y="12732"/>
                </a:cubicBezTo>
                <a:cubicBezTo>
                  <a:pt x="6597" y="12310"/>
                  <a:pt x="6597" y="11626"/>
                  <a:pt x="6964" y="11204"/>
                </a:cubicBezTo>
                <a:lnTo>
                  <a:pt x="8292" y="9675"/>
                </a:lnTo>
                <a:lnTo>
                  <a:pt x="14934" y="2030"/>
                </a:lnTo>
                <a:lnTo>
                  <a:pt x="14270" y="1266"/>
                </a:lnTo>
                <a:lnTo>
                  <a:pt x="6300" y="10439"/>
                </a:lnTo>
                <a:cubicBezTo>
                  <a:pt x="5566" y="11284"/>
                  <a:pt x="5566" y="12653"/>
                  <a:pt x="6300" y="13497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4" name="Shape 2783">
            <a:extLst>
              <a:ext uri="{FF2B5EF4-FFF2-40B4-BE49-F238E27FC236}">
                <a16:creationId xmlns="" xmlns:a16="http://schemas.microsoft.com/office/drawing/2014/main" id="{966EC205-984B-4FE0-86E8-5477D9F9F9FA}"/>
              </a:ext>
            </a:extLst>
          </p:cNvPr>
          <p:cNvSpPr/>
          <p:nvPr/>
        </p:nvSpPr>
        <p:spPr>
          <a:xfrm>
            <a:off x="9488024" y="4349236"/>
            <a:ext cx="345715" cy="2985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5855"/>
                </a:moveTo>
                <a:lnTo>
                  <a:pt x="1633" y="10800"/>
                </a:lnTo>
                <a:lnTo>
                  <a:pt x="4615" y="9156"/>
                </a:lnTo>
                <a:lnTo>
                  <a:pt x="10589" y="12450"/>
                </a:lnTo>
                <a:lnTo>
                  <a:pt x="10591" y="12446"/>
                </a:lnTo>
                <a:cubicBezTo>
                  <a:pt x="10654" y="12482"/>
                  <a:pt x="10724" y="12505"/>
                  <a:pt x="10800" y="12505"/>
                </a:cubicBezTo>
                <a:cubicBezTo>
                  <a:pt x="10876" y="12505"/>
                  <a:pt x="10946" y="12482"/>
                  <a:pt x="11009" y="12446"/>
                </a:cubicBezTo>
                <a:lnTo>
                  <a:pt x="11011" y="12450"/>
                </a:lnTo>
                <a:lnTo>
                  <a:pt x="16985" y="9156"/>
                </a:lnTo>
                <a:lnTo>
                  <a:pt x="19967" y="10800"/>
                </a:lnTo>
                <a:cubicBezTo>
                  <a:pt x="19967" y="10800"/>
                  <a:pt x="10800" y="15855"/>
                  <a:pt x="10800" y="15855"/>
                </a:cubicBezTo>
                <a:close/>
                <a:moveTo>
                  <a:pt x="19967" y="15347"/>
                </a:moveTo>
                <a:lnTo>
                  <a:pt x="10800" y="20402"/>
                </a:lnTo>
                <a:lnTo>
                  <a:pt x="1633" y="15347"/>
                </a:lnTo>
                <a:lnTo>
                  <a:pt x="4615" y="13703"/>
                </a:lnTo>
                <a:lnTo>
                  <a:pt x="10589" y="16997"/>
                </a:lnTo>
                <a:lnTo>
                  <a:pt x="10591" y="16994"/>
                </a:lnTo>
                <a:cubicBezTo>
                  <a:pt x="10654" y="17029"/>
                  <a:pt x="10724" y="17053"/>
                  <a:pt x="10800" y="17053"/>
                </a:cubicBezTo>
                <a:cubicBezTo>
                  <a:pt x="10876" y="17053"/>
                  <a:pt x="10946" y="17029"/>
                  <a:pt x="11009" y="16994"/>
                </a:cubicBezTo>
                <a:lnTo>
                  <a:pt x="11011" y="16997"/>
                </a:lnTo>
                <a:lnTo>
                  <a:pt x="16985" y="13703"/>
                </a:lnTo>
                <a:cubicBezTo>
                  <a:pt x="16985" y="13703"/>
                  <a:pt x="19967" y="15347"/>
                  <a:pt x="19967" y="15347"/>
                </a:cubicBezTo>
                <a:close/>
                <a:moveTo>
                  <a:pt x="1633" y="6253"/>
                </a:moveTo>
                <a:lnTo>
                  <a:pt x="10800" y="1198"/>
                </a:lnTo>
                <a:lnTo>
                  <a:pt x="19967" y="6253"/>
                </a:lnTo>
                <a:lnTo>
                  <a:pt x="10800" y="11307"/>
                </a:lnTo>
                <a:cubicBezTo>
                  <a:pt x="10800" y="11307"/>
                  <a:pt x="1633" y="6253"/>
                  <a:pt x="1633" y="6253"/>
                </a:cubicBezTo>
                <a:close/>
                <a:moveTo>
                  <a:pt x="21600" y="10800"/>
                </a:moveTo>
                <a:cubicBezTo>
                  <a:pt x="21600" y="10574"/>
                  <a:pt x="21484" y="10383"/>
                  <a:pt x="21319" y="10290"/>
                </a:cubicBezTo>
                <a:lnTo>
                  <a:pt x="21320" y="10287"/>
                </a:lnTo>
                <a:lnTo>
                  <a:pt x="18127" y="8526"/>
                </a:lnTo>
                <a:lnTo>
                  <a:pt x="21320" y="6766"/>
                </a:lnTo>
                <a:lnTo>
                  <a:pt x="21319" y="6762"/>
                </a:lnTo>
                <a:cubicBezTo>
                  <a:pt x="21484" y="6671"/>
                  <a:pt x="21600" y="6479"/>
                  <a:pt x="21600" y="6253"/>
                </a:cubicBezTo>
                <a:cubicBezTo>
                  <a:pt x="21600" y="6027"/>
                  <a:pt x="21484" y="5835"/>
                  <a:pt x="21319" y="5743"/>
                </a:cubicBezTo>
                <a:lnTo>
                  <a:pt x="21320" y="5740"/>
                </a:lnTo>
                <a:lnTo>
                  <a:pt x="11011" y="56"/>
                </a:lnTo>
                <a:lnTo>
                  <a:pt x="11009" y="59"/>
                </a:lnTo>
                <a:cubicBezTo>
                  <a:pt x="10946" y="23"/>
                  <a:pt x="10876" y="0"/>
                  <a:pt x="10800" y="0"/>
                </a:cubicBezTo>
                <a:cubicBezTo>
                  <a:pt x="10724" y="0"/>
                  <a:pt x="10654" y="23"/>
                  <a:pt x="10591" y="59"/>
                </a:cubicBezTo>
                <a:lnTo>
                  <a:pt x="10589" y="56"/>
                </a:lnTo>
                <a:lnTo>
                  <a:pt x="280" y="5740"/>
                </a:lnTo>
                <a:lnTo>
                  <a:pt x="281" y="5743"/>
                </a:lnTo>
                <a:cubicBezTo>
                  <a:pt x="116" y="5835"/>
                  <a:pt x="0" y="6027"/>
                  <a:pt x="0" y="6253"/>
                </a:cubicBezTo>
                <a:cubicBezTo>
                  <a:pt x="0" y="6479"/>
                  <a:pt x="116" y="6671"/>
                  <a:pt x="281" y="6762"/>
                </a:cubicBezTo>
                <a:lnTo>
                  <a:pt x="280" y="6766"/>
                </a:lnTo>
                <a:lnTo>
                  <a:pt x="3473" y="8526"/>
                </a:lnTo>
                <a:lnTo>
                  <a:pt x="280" y="10287"/>
                </a:lnTo>
                <a:lnTo>
                  <a:pt x="281" y="10290"/>
                </a:lnTo>
                <a:cubicBezTo>
                  <a:pt x="116" y="10383"/>
                  <a:pt x="0" y="10574"/>
                  <a:pt x="0" y="10800"/>
                </a:cubicBezTo>
                <a:cubicBezTo>
                  <a:pt x="0" y="11026"/>
                  <a:pt x="116" y="11218"/>
                  <a:pt x="281" y="11310"/>
                </a:cubicBezTo>
                <a:lnTo>
                  <a:pt x="280" y="11313"/>
                </a:lnTo>
                <a:lnTo>
                  <a:pt x="3473" y="13074"/>
                </a:lnTo>
                <a:lnTo>
                  <a:pt x="280" y="14834"/>
                </a:lnTo>
                <a:lnTo>
                  <a:pt x="281" y="14838"/>
                </a:lnTo>
                <a:cubicBezTo>
                  <a:pt x="116" y="14930"/>
                  <a:pt x="0" y="15121"/>
                  <a:pt x="0" y="15347"/>
                </a:cubicBezTo>
                <a:cubicBezTo>
                  <a:pt x="0" y="15574"/>
                  <a:pt x="116" y="15765"/>
                  <a:pt x="281" y="15857"/>
                </a:cubicBezTo>
                <a:lnTo>
                  <a:pt x="280" y="15860"/>
                </a:lnTo>
                <a:lnTo>
                  <a:pt x="10589" y="21544"/>
                </a:lnTo>
                <a:lnTo>
                  <a:pt x="10591" y="21541"/>
                </a:lnTo>
                <a:cubicBezTo>
                  <a:pt x="10654" y="21577"/>
                  <a:pt x="10724" y="21600"/>
                  <a:pt x="10800" y="21600"/>
                </a:cubicBezTo>
                <a:cubicBezTo>
                  <a:pt x="10876" y="21600"/>
                  <a:pt x="10946" y="21577"/>
                  <a:pt x="11009" y="21541"/>
                </a:cubicBezTo>
                <a:lnTo>
                  <a:pt x="11011" y="21544"/>
                </a:lnTo>
                <a:lnTo>
                  <a:pt x="21320" y="15860"/>
                </a:lnTo>
                <a:lnTo>
                  <a:pt x="21319" y="15857"/>
                </a:lnTo>
                <a:cubicBezTo>
                  <a:pt x="21484" y="15765"/>
                  <a:pt x="21600" y="15574"/>
                  <a:pt x="21600" y="15347"/>
                </a:cubicBezTo>
                <a:cubicBezTo>
                  <a:pt x="21600" y="15121"/>
                  <a:pt x="21484" y="14930"/>
                  <a:pt x="21319" y="14838"/>
                </a:cubicBezTo>
                <a:lnTo>
                  <a:pt x="21320" y="14834"/>
                </a:lnTo>
                <a:lnTo>
                  <a:pt x="18127" y="13074"/>
                </a:lnTo>
                <a:lnTo>
                  <a:pt x="21320" y="11313"/>
                </a:lnTo>
                <a:lnTo>
                  <a:pt x="21319" y="11310"/>
                </a:lnTo>
                <a:cubicBezTo>
                  <a:pt x="21484" y="11218"/>
                  <a:pt x="21600" y="11026"/>
                  <a:pt x="21600" y="1080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5" name="Oval 41">
            <a:extLst>
              <a:ext uri="{FF2B5EF4-FFF2-40B4-BE49-F238E27FC236}">
                <a16:creationId xmlns="" xmlns:a16="http://schemas.microsoft.com/office/drawing/2014/main" id="{BED42DED-22D2-442D-8D29-F867E2CC1B0A}"/>
              </a:ext>
            </a:extLst>
          </p:cNvPr>
          <p:cNvSpPr/>
          <p:nvPr/>
        </p:nvSpPr>
        <p:spPr>
          <a:xfrm>
            <a:off x="1945610" y="4201057"/>
            <a:ext cx="614045" cy="614045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6" name="Shape 2779">
            <a:extLst>
              <a:ext uri="{FF2B5EF4-FFF2-40B4-BE49-F238E27FC236}">
                <a16:creationId xmlns="" xmlns:a16="http://schemas.microsoft.com/office/drawing/2014/main" id="{A5BE96D8-558A-47A3-9F3B-AF26F2CFE577}"/>
              </a:ext>
            </a:extLst>
          </p:cNvPr>
          <p:cNvSpPr/>
          <p:nvPr/>
        </p:nvSpPr>
        <p:spPr>
          <a:xfrm>
            <a:off x="2118868" y="4317677"/>
            <a:ext cx="267527" cy="36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7" y="16691"/>
                </a:moveTo>
                <a:lnTo>
                  <a:pt x="5303" y="12525"/>
                </a:lnTo>
                <a:lnTo>
                  <a:pt x="5294" y="12521"/>
                </a:lnTo>
                <a:cubicBezTo>
                  <a:pt x="5355" y="12447"/>
                  <a:pt x="5400" y="12365"/>
                  <a:pt x="5400" y="12273"/>
                </a:cubicBezTo>
                <a:cubicBezTo>
                  <a:pt x="5400" y="12001"/>
                  <a:pt x="5098" y="11782"/>
                  <a:pt x="4725" y="11782"/>
                </a:cubicBezTo>
                <a:lnTo>
                  <a:pt x="3375" y="11782"/>
                </a:lnTo>
                <a:lnTo>
                  <a:pt x="6615" y="8640"/>
                </a:lnTo>
                <a:lnTo>
                  <a:pt x="6606" y="8635"/>
                </a:lnTo>
                <a:cubicBezTo>
                  <a:pt x="6691" y="8553"/>
                  <a:pt x="6750" y="8456"/>
                  <a:pt x="6750" y="8345"/>
                </a:cubicBezTo>
                <a:cubicBezTo>
                  <a:pt x="6750" y="8075"/>
                  <a:pt x="6448" y="7855"/>
                  <a:pt x="6075" y="7855"/>
                </a:cubicBezTo>
                <a:lnTo>
                  <a:pt x="4855" y="7855"/>
                </a:lnTo>
                <a:lnTo>
                  <a:pt x="8548" y="4785"/>
                </a:lnTo>
                <a:lnTo>
                  <a:pt x="8544" y="4782"/>
                </a:lnTo>
                <a:cubicBezTo>
                  <a:pt x="8683" y="4691"/>
                  <a:pt x="8775" y="4564"/>
                  <a:pt x="8775" y="4418"/>
                </a:cubicBezTo>
                <a:cubicBezTo>
                  <a:pt x="8775" y="4147"/>
                  <a:pt x="8473" y="3927"/>
                  <a:pt x="8100" y="3927"/>
                </a:cubicBezTo>
                <a:lnTo>
                  <a:pt x="7029" y="3927"/>
                </a:lnTo>
                <a:lnTo>
                  <a:pt x="10800" y="1185"/>
                </a:lnTo>
                <a:lnTo>
                  <a:pt x="14571" y="3927"/>
                </a:lnTo>
                <a:lnTo>
                  <a:pt x="13500" y="3927"/>
                </a:lnTo>
                <a:cubicBezTo>
                  <a:pt x="13128" y="3927"/>
                  <a:pt x="12825" y="4147"/>
                  <a:pt x="12825" y="4418"/>
                </a:cubicBezTo>
                <a:cubicBezTo>
                  <a:pt x="12825" y="4564"/>
                  <a:pt x="12917" y="4691"/>
                  <a:pt x="13056" y="4782"/>
                </a:cubicBezTo>
                <a:lnTo>
                  <a:pt x="13052" y="4785"/>
                </a:lnTo>
                <a:lnTo>
                  <a:pt x="16744" y="7855"/>
                </a:lnTo>
                <a:lnTo>
                  <a:pt x="15525" y="7855"/>
                </a:lnTo>
                <a:cubicBezTo>
                  <a:pt x="15153" y="7855"/>
                  <a:pt x="14850" y="8075"/>
                  <a:pt x="14850" y="8345"/>
                </a:cubicBezTo>
                <a:cubicBezTo>
                  <a:pt x="14850" y="8456"/>
                  <a:pt x="14909" y="8553"/>
                  <a:pt x="14994" y="8635"/>
                </a:cubicBezTo>
                <a:lnTo>
                  <a:pt x="14985" y="8640"/>
                </a:lnTo>
                <a:lnTo>
                  <a:pt x="18225" y="11782"/>
                </a:lnTo>
                <a:lnTo>
                  <a:pt x="16875" y="11782"/>
                </a:lnTo>
                <a:cubicBezTo>
                  <a:pt x="16503" y="11782"/>
                  <a:pt x="16200" y="12001"/>
                  <a:pt x="16200" y="12273"/>
                </a:cubicBezTo>
                <a:cubicBezTo>
                  <a:pt x="16200" y="12365"/>
                  <a:pt x="16244" y="12447"/>
                  <a:pt x="16306" y="12521"/>
                </a:cubicBezTo>
                <a:lnTo>
                  <a:pt x="16296" y="12525"/>
                </a:lnTo>
                <a:lnTo>
                  <a:pt x="19733" y="16691"/>
                </a:lnTo>
                <a:cubicBezTo>
                  <a:pt x="19733" y="16691"/>
                  <a:pt x="1867" y="16691"/>
                  <a:pt x="1867" y="16691"/>
                </a:cubicBezTo>
                <a:close/>
                <a:moveTo>
                  <a:pt x="12150" y="20618"/>
                </a:moveTo>
                <a:lnTo>
                  <a:pt x="9450" y="20618"/>
                </a:lnTo>
                <a:lnTo>
                  <a:pt x="9450" y="17673"/>
                </a:lnTo>
                <a:lnTo>
                  <a:pt x="12150" y="17673"/>
                </a:lnTo>
                <a:cubicBezTo>
                  <a:pt x="12150" y="17673"/>
                  <a:pt x="12150" y="20618"/>
                  <a:pt x="12150" y="20618"/>
                </a:cubicBezTo>
                <a:close/>
                <a:moveTo>
                  <a:pt x="21494" y="16933"/>
                </a:moveTo>
                <a:lnTo>
                  <a:pt x="21503" y="16929"/>
                </a:lnTo>
                <a:lnTo>
                  <a:pt x="18067" y="12764"/>
                </a:lnTo>
                <a:lnTo>
                  <a:pt x="19575" y="12764"/>
                </a:lnTo>
                <a:cubicBezTo>
                  <a:pt x="19948" y="12764"/>
                  <a:pt x="20250" y="12544"/>
                  <a:pt x="20250" y="12273"/>
                </a:cubicBezTo>
                <a:cubicBezTo>
                  <a:pt x="20250" y="12162"/>
                  <a:pt x="20191" y="12066"/>
                  <a:pt x="20106" y="11983"/>
                </a:cubicBezTo>
                <a:lnTo>
                  <a:pt x="20115" y="11978"/>
                </a:lnTo>
                <a:lnTo>
                  <a:pt x="16875" y="8836"/>
                </a:lnTo>
                <a:lnTo>
                  <a:pt x="18225" y="8836"/>
                </a:lnTo>
                <a:cubicBezTo>
                  <a:pt x="18598" y="8836"/>
                  <a:pt x="18900" y="8617"/>
                  <a:pt x="18900" y="8345"/>
                </a:cubicBezTo>
                <a:cubicBezTo>
                  <a:pt x="18900" y="8200"/>
                  <a:pt x="18808" y="8072"/>
                  <a:pt x="18669" y="7982"/>
                </a:cubicBezTo>
                <a:lnTo>
                  <a:pt x="18673" y="7978"/>
                </a:lnTo>
                <a:lnTo>
                  <a:pt x="14980" y="4909"/>
                </a:lnTo>
                <a:lnTo>
                  <a:pt x="16200" y="4909"/>
                </a:lnTo>
                <a:cubicBezTo>
                  <a:pt x="16573" y="4909"/>
                  <a:pt x="16875" y="4690"/>
                  <a:pt x="16875" y="4418"/>
                </a:cubicBezTo>
                <a:cubicBezTo>
                  <a:pt x="16875" y="4283"/>
                  <a:pt x="16800" y="4160"/>
                  <a:pt x="16677" y="4071"/>
                </a:cubicBezTo>
                <a:lnTo>
                  <a:pt x="11277" y="144"/>
                </a:lnTo>
                <a:cubicBezTo>
                  <a:pt x="11155" y="55"/>
                  <a:pt x="10986" y="0"/>
                  <a:pt x="10800" y="0"/>
                </a:cubicBezTo>
                <a:cubicBezTo>
                  <a:pt x="10614" y="0"/>
                  <a:pt x="10445" y="55"/>
                  <a:pt x="10323" y="144"/>
                </a:cubicBezTo>
                <a:lnTo>
                  <a:pt x="4923" y="4071"/>
                </a:lnTo>
                <a:cubicBezTo>
                  <a:pt x="4801" y="4160"/>
                  <a:pt x="4725" y="4283"/>
                  <a:pt x="4725" y="4418"/>
                </a:cubicBezTo>
                <a:cubicBezTo>
                  <a:pt x="4725" y="4690"/>
                  <a:pt x="5028" y="4909"/>
                  <a:pt x="5400" y="4909"/>
                </a:cubicBezTo>
                <a:lnTo>
                  <a:pt x="6619" y="4909"/>
                </a:lnTo>
                <a:lnTo>
                  <a:pt x="2927" y="7978"/>
                </a:lnTo>
                <a:lnTo>
                  <a:pt x="2931" y="7982"/>
                </a:lnTo>
                <a:cubicBezTo>
                  <a:pt x="2792" y="8072"/>
                  <a:pt x="2700" y="8200"/>
                  <a:pt x="2700" y="8345"/>
                </a:cubicBezTo>
                <a:cubicBezTo>
                  <a:pt x="2700" y="8617"/>
                  <a:pt x="3003" y="8836"/>
                  <a:pt x="3375" y="8836"/>
                </a:cubicBezTo>
                <a:lnTo>
                  <a:pt x="4725" y="8836"/>
                </a:lnTo>
                <a:lnTo>
                  <a:pt x="1485" y="11978"/>
                </a:lnTo>
                <a:lnTo>
                  <a:pt x="1494" y="11983"/>
                </a:lnTo>
                <a:cubicBezTo>
                  <a:pt x="1409" y="12066"/>
                  <a:pt x="1350" y="12162"/>
                  <a:pt x="1350" y="12273"/>
                </a:cubicBezTo>
                <a:cubicBezTo>
                  <a:pt x="1350" y="12544"/>
                  <a:pt x="1653" y="12764"/>
                  <a:pt x="2025" y="12764"/>
                </a:cubicBezTo>
                <a:lnTo>
                  <a:pt x="3533" y="12764"/>
                </a:lnTo>
                <a:lnTo>
                  <a:pt x="96" y="16929"/>
                </a:lnTo>
                <a:lnTo>
                  <a:pt x="106" y="16933"/>
                </a:lnTo>
                <a:cubicBezTo>
                  <a:pt x="44" y="17007"/>
                  <a:pt x="0" y="17089"/>
                  <a:pt x="0" y="17182"/>
                </a:cubicBezTo>
                <a:cubicBezTo>
                  <a:pt x="0" y="17453"/>
                  <a:pt x="303" y="17673"/>
                  <a:pt x="675" y="17673"/>
                </a:cubicBezTo>
                <a:lnTo>
                  <a:pt x="8100" y="17673"/>
                </a:lnTo>
                <a:lnTo>
                  <a:pt x="8100" y="21109"/>
                </a:lnTo>
                <a:cubicBezTo>
                  <a:pt x="8100" y="21380"/>
                  <a:pt x="8403" y="21600"/>
                  <a:pt x="8775" y="21600"/>
                </a:cubicBezTo>
                <a:lnTo>
                  <a:pt x="12825" y="21600"/>
                </a:lnTo>
                <a:cubicBezTo>
                  <a:pt x="13198" y="21600"/>
                  <a:pt x="13500" y="21380"/>
                  <a:pt x="13500" y="21109"/>
                </a:cubicBezTo>
                <a:lnTo>
                  <a:pt x="13500" y="17673"/>
                </a:lnTo>
                <a:lnTo>
                  <a:pt x="20925" y="17673"/>
                </a:lnTo>
                <a:cubicBezTo>
                  <a:pt x="21298" y="17673"/>
                  <a:pt x="21600" y="17453"/>
                  <a:pt x="21600" y="17182"/>
                </a:cubicBezTo>
                <a:cubicBezTo>
                  <a:pt x="21600" y="17089"/>
                  <a:pt x="21555" y="17007"/>
                  <a:pt x="21494" y="16933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7" name="Oval 3">
            <a:extLst>
              <a:ext uri="{FF2B5EF4-FFF2-40B4-BE49-F238E27FC236}">
                <a16:creationId xmlns="" xmlns:a16="http://schemas.microsoft.com/office/drawing/2014/main" id="{C921B304-4846-490C-82C7-536AC7BC96FA}"/>
              </a:ext>
            </a:extLst>
          </p:cNvPr>
          <p:cNvSpPr/>
          <p:nvPr/>
        </p:nvSpPr>
        <p:spPr>
          <a:xfrm>
            <a:off x="1971010" y="1899587"/>
            <a:ext cx="614045" cy="614045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8" name="Shape 2778">
            <a:extLst>
              <a:ext uri="{FF2B5EF4-FFF2-40B4-BE49-F238E27FC236}">
                <a16:creationId xmlns="" xmlns:a16="http://schemas.microsoft.com/office/drawing/2014/main" id="{0B9D5D44-1143-481A-B601-2F705FF7B884}"/>
              </a:ext>
            </a:extLst>
          </p:cNvPr>
          <p:cNvSpPr/>
          <p:nvPr/>
        </p:nvSpPr>
        <p:spPr>
          <a:xfrm>
            <a:off x="2094108" y="2030482"/>
            <a:ext cx="367849" cy="36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481" y="12956"/>
                </a:moveTo>
                <a:cubicBezTo>
                  <a:pt x="17070" y="12258"/>
                  <a:pt x="16576" y="11533"/>
                  <a:pt x="16011" y="10795"/>
                </a:cubicBezTo>
                <a:cubicBezTo>
                  <a:pt x="16573" y="10063"/>
                  <a:pt x="17072" y="9339"/>
                  <a:pt x="17481" y="8644"/>
                </a:cubicBezTo>
                <a:cubicBezTo>
                  <a:pt x="19410" y="9181"/>
                  <a:pt x="20618" y="9948"/>
                  <a:pt x="20618" y="10800"/>
                </a:cubicBezTo>
                <a:cubicBezTo>
                  <a:pt x="20618" y="11652"/>
                  <a:pt x="19410" y="12419"/>
                  <a:pt x="17481" y="12956"/>
                </a:cubicBezTo>
                <a:moveTo>
                  <a:pt x="17742" y="17743"/>
                </a:moveTo>
                <a:cubicBezTo>
                  <a:pt x="17140" y="18345"/>
                  <a:pt x="15740" y="18028"/>
                  <a:pt x="13996" y="17045"/>
                </a:cubicBezTo>
                <a:cubicBezTo>
                  <a:pt x="14198" y="16261"/>
                  <a:pt x="14365" y="15406"/>
                  <a:pt x="14487" y="14488"/>
                </a:cubicBezTo>
                <a:cubicBezTo>
                  <a:pt x="15405" y="14366"/>
                  <a:pt x="16261" y="14198"/>
                  <a:pt x="17044" y="13996"/>
                </a:cubicBezTo>
                <a:cubicBezTo>
                  <a:pt x="18028" y="15740"/>
                  <a:pt x="18345" y="17140"/>
                  <a:pt x="17742" y="17743"/>
                </a:cubicBezTo>
                <a:moveTo>
                  <a:pt x="15404" y="11561"/>
                </a:moveTo>
                <a:cubicBezTo>
                  <a:pt x="15837" y="12119"/>
                  <a:pt x="16219" y="12662"/>
                  <a:pt x="16554" y="13185"/>
                </a:cubicBezTo>
                <a:cubicBezTo>
                  <a:pt x="15950" y="13317"/>
                  <a:pt x="15295" y="13429"/>
                  <a:pt x="14597" y="13517"/>
                </a:cubicBezTo>
                <a:cubicBezTo>
                  <a:pt x="14631" y="13155"/>
                  <a:pt x="14655" y="12784"/>
                  <a:pt x="14677" y="12409"/>
                </a:cubicBezTo>
                <a:cubicBezTo>
                  <a:pt x="14930" y="12127"/>
                  <a:pt x="15170" y="11844"/>
                  <a:pt x="15404" y="11561"/>
                </a:cubicBezTo>
                <a:moveTo>
                  <a:pt x="15402" y="10032"/>
                </a:moveTo>
                <a:cubicBezTo>
                  <a:pt x="15170" y="9752"/>
                  <a:pt x="14928" y="9471"/>
                  <a:pt x="14677" y="9191"/>
                </a:cubicBezTo>
                <a:cubicBezTo>
                  <a:pt x="14655" y="8817"/>
                  <a:pt x="14631" y="8445"/>
                  <a:pt x="14597" y="8084"/>
                </a:cubicBezTo>
                <a:cubicBezTo>
                  <a:pt x="15295" y="8171"/>
                  <a:pt x="15950" y="8283"/>
                  <a:pt x="16554" y="8415"/>
                </a:cubicBezTo>
                <a:cubicBezTo>
                  <a:pt x="16221" y="8935"/>
                  <a:pt x="15832" y="9478"/>
                  <a:pt x="15402" y="10032"/>
                </a:cubicBezTo>
                <a:moveTo>
                  <a:pt x="17742" y="3857"/>
                </a:moveTo>
                <a:cubicBezTo>
                  <a:pt x="18345" y="4460"/>
                  <a:pt x="18028" y="5860"/>
                  <a:pt x="17044" y="7604"/>
                </a:cubicBezTo>
                <a:cubicBezTo>
                  <a:pt x="16261" y="7402"/>
                  <a:pt x="15405" y="7234"/>
                  <a:pt x="14487" y="7112"/>
                </a:cubicBezTo>
                <a:cubicBezTo>
                  <a:pt x="14365" y="6194"/>
                  <a:pt x="14198" y="5339"/>
                  <a:pt x="13996" y="4555"/>
                </a:cubicBezTo>
                <a:cubicBezTo>
                  <a:pt x="15740" y="3572"/>
                  <a:pt x="17140" y="3255"/>
                  <a:pt x="17742" y="3857"/>
                </a:cubicBezTo>
                <a:moveTo>
                  <a:pt x="13718" y="12012"/>
                </a:moveTo>
                <a:cubicBezTo>
                  <a:pt x="13448" y="12303"/>
                  <a:pt x="13172" y="12593"/>
                  <a:pt x="12882" y="12883"/>
                </a:cubicBezTo>
                <a:cubicBezTo>
                  <a:pt x="12593" y="13172"/>
                  <a:pt x="12303" y="13449"/>
                  <a:pt x="12012" y="13719"/>
                </a:cubicBezTo>
                <a:cubicBezTo>
                  <a:pt x="11614" y="13733"/>
                  <a:pt x="11212" y="13745"/>
                  <a:pt x="10800" y="13745"/>
                </a:cubicBezTo>
                <a:cubicBezTo>
                  <a:pt x="10387" y="13745"/>
                  <a:pt x="9985" y="13733"/>
                  <a:pt x="9587" y="13719"/>
                </a:cubicBezTo>
                <a:cubicBezTo>
                  <a:pt x="9297" y="13449"/>
                  <a:pt x="9006" y="13172"/>
                  <a:pt x="8717" y="12883"/>
                </a:cubicBezTo>
                <a:cubicBezTo>
                  <a:pt x="8428" y="12593"/>
                  <a:pt x="8152" y="12303"/>
                  <a:pt x="7881" y="12012"/>
                </a:cubicBezTo>
                <a:cubicBezTo>
                  <a:pt x="7866" y="11614"/>
                  <a:pt x="7855" y="11212"/>
                  <a:pt x="7855" y="10800"/>
                </a:cubicBezTo>
                <a:cubicBezTo>
                  <a:pt x="7855" y="10388"/>
                  <a:pt x="7866" y="9986"/>
                  <a:pt x="7881" y="9587"/>
                </a:cubicBezTo>
                <a:cubicBezTo>
                  <a:pt x="8152" y="9297"/>
                  <a:pt x="8428" y="9007"/>
                  <a:pt x="8717" y="8717"/>
                </a:cubicBezTo>
                <a:cubicBezTo>
                  <a:pt x="9006" y="8428"/>
                  <a:pt x="9297" y="8151"/>
                  <a:pt x="9587" y="7881"/>
                </a:cubicBezTo>
                <a:cubicBezTo>
                  <a:pt x="9985" y="7867"/>
                  <a:pt x="10387" y="7855"/>
                  <a:pt x="10800" y="7855"/>
                </a:cubicBezTo>
                <a:cubicBezTo>
                  <a:pt x="11212" y="7855"/>
                  <a:pt x="11614" y="7867"/>
                  <a:pt x="12012" y="7881"/>
                </a:cubicBezTo>
                <a:cubicBezTo>
                  <a:pt x="12303" y="8151"/>
                  <a:pt x="12593" y="8428"/>
                  <a:pt x="12882" y="8717"/>
                </a:cubicBezTo>
                <a:cubicBezTo>
                  <a:pt x="13172" y="9007"/>
                  <a:pt x="13448" y="9297"/>
                  <a:pt x="13718" y="9587"/>
                </a:cubicBezTo>
                <a:cubicBezTo>
                  <a:pt x="13733" y="9986"/>
                  <a:pt x="13745" y="10388"/>
                  <a:pt x="13745" y="10800"/>
                </a:cubicBezTo>
                <a:cubicBezTo>
                  <a:pt x="13745" y="11212"/>
                  <a:pt x="13733" y="11614"/>
                  <a:pt x="13718" y="12012"/>
                </a:cubicBezTo>
                <a:moveTo>
                  <a:pt x="13185" y="16555"/>
                </a:moveTo>
                <a:cubicBezTo>
                  <a:pt x="12662" y="16219"/>
                  <a:pt x="12120" y="15837"/>
                  <a:pt x="11561" y="15404"/>
                </a:cubicBezTo>
                <a:cubicBezTo>
                  <a:pt x="11844" y="15170"/>
                  <a:pt x="12127" y="14931"/>
                  <a:pt x="12409" y="14677"/>
                </a:cubicBezTo>
                <a:cubicBezTo>
                  <a:pt x="12783" y="14655"/>
                  <a:pt x="13155" y="14631"/>
                  <a:pt x="13517" y="14597"/>
                </a:cubicBezTo>
                <a:cubicBezTo>
                  <a:pt x="13429" y="15295"/>
                  <a:pt x="13316" y="15950"/>
                  <a:pt x="13185" y="16555"/>
                </a:cubicBezTo>
                <a:moveTo>
                  <a:pt x="10800" y="20618"/>
                </a:moveTo>
                <a:cubicBezTo>
                  <a:pt x="9948" y="20618"/>
                  <a:pt x="9181" y="19410"/>
                  <a:pt x="8643" y="17481"/>
                </a:cubicBezTo>
                <a:cubicBezTo>
                  <a:pt x="9339" y="17072"/>
                  <a:pt x="10062" y="16573"/>
                  <a:pt x="10795" y="16011"/>
                </a:cubicBezTo>
                <a:cubicBezTo>
                  <a:pt x="11532" y="16576"/>
                  <a:pt x="12258" y="17070"/>
                  <a:pt x="12957" y="17481"/>
                </a:cubicBezTo>
                <a:cubicBezTo>
                  <a:pt x="12419" y="19410"/>
                  <a:pt x="11652" y="20618"/>
                  <a:pt x="10800" y="20618"/>
                </a:cubicBezTo>
                <a:moveTo>
                  <a:pt x="8083" y="14597"/>
                </a:moveTo>
                <a:cubicBezTo>
                  <a:pt x="8445" y="14631"/>
                  <a:pt x="8816" y="14655"/>
                  <a:pt x="9190" y="14677"/>
                </a:cubicBezTo>
                <a:cubicBezTo>
                  <a:pt x="9471" y="14929"/>
                  <a:pt x="9751" y="15170"/>
                  <a:pt x="10032" y="15403"/>
                </a:cubicBezTo>
                <a:cubicBezTo>
                  <a:pt x="9478" y="15832"/>
                  <a:pt x="8935" y="16221"/>
                  <a:pt x="8415" y="16555"/>
                </a:cubicBezTo>
                <a:cubicBezTo>
                  <a:pt x="8283" y="15950"/>
                  <a:pt x="8171" y="15295"/>
                  <a:pt x="8083" y="14597"/>
                </a:cubicBezTo>
                <a:moveTo>
                  <a:pt x="8415" y="5045"/>
                </a:moveTo>
                <a:cubicBezTo>
                  <a:pt x="8938" y="5381"/>
                  <a:pt x="9480" y="5762"/>
                  <a:pt x="10038" y="6196"/>
                </a:cubicBezTo>
                <a:cubicBezTo>
                  <a:pt x="9756" y="6430"/>
                  <a:pt x="9473" y="6670"/>
                  <a:pt x="9190" y="6924"/>
                </a:cubicBezTo>
                <a:cubicBezTo>
                  <a:pt x="8816" y="6945"/>
                  <a:pt x="8445" y="6969"/>
                  <a:pt x="8083" y="7003"/>
                </a:cubicBezTo>
                <a:cubicBezTo>
                  <a:pt x="8171" y="6305"/>
                  <a:pt x="8283" y="5650"/>
                  <a:pt x="8415" y="5045"/>
                </a:cubicBezTo>
                <a:moveTo>
                  <a:pt x="10800" y="982"/>
                </a:moveTo>
                <a:cubicBezTo>
                  <a:pt x="11652" y="982"/>
                  <a:pt x="12419" y="2191"/>
                  <a:pt x="12957" y="4119"/>
                </a:cubicBezTo>
                <a:cubicBezTo>
                  <a:pt x="12261" y="4528"/>
                  <a:pt x="11537" y="5027"/>
                  <a:pt x="10804" y="5589"/>
                </a:cubicBezTo>
                <a:cubicBezTo>
                  <a:pt x="10067" y="5024"/>
                  <a:pt x="9341" y="4530"/>
                  <a:pt x="8643" y="4119"/>
                </a:cubicBezTo>
                <a:cubicBezTo>
                  <a:pt x="9181" y="2191"/>
                  <a:pt x="9948" y="982"/>
                  <a:pt x="10800" y="982"/>
                </a:cubicBezTo>
                <a:moveTo>
                  <a:pt x="13517" y="7003"/>
                </a:moveTo>
                <a:cubicBezTo>
                  <a:pt x="13155" y="6969"/>
                  <a:pt x="12783" y="6945"/>
                  <a:pt x="12409" y="6924"/>
                </a:cubicBezTo>
                <a:cubicBezTo>
                  <a:pt x="12129" y="6671"/>
                  <a:pt x="11848" y="6430"/>
                  <a:pt x="11568" y="6198"/>
                </a:cubicBezTo>
                <a:cubicBezTo>
                  <a:pt x="12122" y="5768"/>
                  <a:pt x="12665" y="5379"/>
                  <a:pt x="13185" y="5045"/>
                </a:cubicBezTo>
                <a:cubicBezTo>
                  <a:pt x="13316" y="5650"/>
                  <a:pt x="13429" y="6305"/>
                  <a:pt x="13517" y="7003"/>
                </a:cubicBezTo>
                <a:moveTo>
                  <a:pt x="7112" y="7112"/>
                </a:moveTo>
                <a:cubicBezTo>
                  <a:pt x="6194" y="7234"/>
                  <a:pt x="5339" y="7402"/>
                  <a:pt x="4555" y="7604"/>
                </a:cubicBezTo>
                <a:cubicBezTo>
                  <a:pt x="3572" y="5860"/>
                  <a:pt x="3255" y="4460"/>
                  <a:pt x="3858" y="3857"/>
                </a:cubicBezTo>
                <a:cubicBezTo>
                  <a:pt x="4460" y="3255"/>
                  <a:pt x="5860" y="3572"/>
                  <a:pt x="7604" y="4555"/>
                </a:cubicBezTo>
                <a:cubicBezTo>
                  <a:pt x="7402" y="5339"/>
                  <a:pt x="7234" y="6194"/>
                  <a:pt x="7112" y="7112"/>
                </a:cubicBezTo>
                <a:moveTo>
                  <a:pt x="3858" y="17743"/>
                </a:moveTo>
                <a:cubicBezTo>
                  <a:pt x="3255" y="17140"/>
                  <a:pt x="3572" y="15740"/>
                  <a:pt x="4555" y="13996"/>
                </a:cubicBezTo>
                <a:cubicBezTo>
                  <a:pt x="5339" y="14198"/>
                  <a:pt x="6194" y="14366"/>
                  <a:pt x="7112" y="14488"/>
                </a:cubicBezTo>
                <a:cubicBezTo>
                  <a:pt x="7234" y="15406"/>
                  <a:pt x="7402" y="16261"/>
                  <a:pt x="7604" y="17045"/>
                </a:cubicBezTo>
                <a:cubicBezTo>
                  <a:pt x="5860" y="18028"/>
                  <a:pt x="4460" y="18345"/>
                  <a:pt x="3858" y="17743"/>
                </a:cubicBezTo>
                <a:moveTo>
                  <a:pt x="7003" y="13517"/>
                </a:moveTo>
                <a:cubicBezTo>
                  <a:pt x="6305" y="13429"/>
                  <a:pt x="5650" y="13317"/>
                  <a:pt x="5045" y="13185"/>
                </a:cubicBezTo>
                <a:cubicBezTo>
                  <a:pt x="5379" y="12665"/>
                  <a:pt x="5768" y="12122"/>
                  <a:pt x="6197" y="11568"/>
                </a:cubicBezTo>
                <a:cubicBezTo>
                  <a:pt x="6429" y="11848"/>
                  <a:pt x="6671" y="12129"/>
                  <a:pt x="6923" y="12409"/>
                </a:cubicBezTo>
                <a:cubicBezTo>
                  <a:pt x="6944" y="12784"/>
                  <a:pt x="6968" y="13155"/>
                  <a:pt x="7003" y="13517"/>
                </a:cubicBezTo>
                <a:moveTo>
                  <a:pt x="6923" y="9191"/>
                </a:moveTo>
                <a:cubicBezTo>
                  <a:pt x="6669" y="9473"/>
                  <a:pt x="6429" y="9756"/>
                  <a:pt x="6196" y="10039"/>
                </a:cubicBezTo>
                <a:cubicBezTo>
                  <a:pt x="5763" y="9481"/>
                  <a:pt x="5381" y="8938"/>
                  <a:pt x="5045" y="8415"/>
                </a:cubicBezTo>
                <a:cubicBezTo>
                  <a:pt x="5650" y="8283"/>
                  <a:pt x="6305" y="8171"/>
                  <a:pt x="7003" y="8084"/>
                </a:cubicBezTo>
                <a:cubicBezTo>
                  <a:pt x="6968" y="8445"/>
                  <a:pt x="6944" y="8816"/>
                  <a:pt x="6923" y="9191"/>
                </a:cubicBezTo>
                <a:moveTo>
                  <a:pt x="982" y="10800"/>
                </a:moveTo>
                <a:cubicBezTo>
                  <a:pt x="982" y="9948"/>
                  <a:pt x="2190" y="9181"/>
                  <a:pt x="4119" y="8644"/>
                </a:cubicBezTo>
                <a:cubicBezTo>
                  <a:pt x="4530" y="9342"/>
                  <a:pt x="5023" y="10067"/>
                  <a:pt x="5588" y="10805"/>
                </a:cubicBezTo>
                <a:cubicBezTo>
                  <a:pt x="5027" y="11537"/>
                  <a:pt x="4528" y="12262"/>
                  <a:pt x="4119" y="12956"/>
                </a:cubicBezTo>
                <a:cubicBezTo>
                  <a:pt x="2190" y="12419"/>
                  <a:pt x="982" y="11652"/>
                  <a:pt x="982" y="10800"/>
                </a:cubicBezTo>
                <a:moveTo>
                  <a:pt x="21600" y="10800"/>
                </a:moveTo>
                <a:cubicBezTo>
                  <a:pt x="21600" y="9624"/>
                  <a:pt x="20173" y="8571"/>
                  <a:pt x="17918" y="7853"/>
                </a:cubicBezTo>
                <a:cubicBezTo>
                  <a:pt x="19002" y="5750"/>
                  <a:pt x="19269" y="3995"/>
                  <a:pt x="18437" y="3163"/>
                </a:cubicBezTo>
                <a:cubicBezTo>
                  <a:pt x="17605" y="2332"/>
                  <a:pt x="15850" y="2598"/>
                  <a:pt x="13748" y="3682"/>
                </a:cubicBezTo>
                <a:cubicBezTo>
                  <a:pt x="13029" y="1427"/>
                  <a:pt x="11976" y="0"/>
                  <a:pt x="10800" y="0"/>
                </a:cubicBezTo>
                <a:cubicBezTo>
                  <a:pt x="9623" y="0"/>
                  <a:pt x="8571" y="1427"/>
                  <a:pt x="7852" y="3682"/>
                </a:cubicBezTo>
                <a:cubicBezTo>
                  <a:pt x="5750" y="2598"/>
                  <a:pt x="3995" y="2332"/>
                  <a:pt x="3163" y="3163"/>
                </a:cubicBezTo>
                <a:cubicBezTo>
                  <a:pt x="2331" y="3995"/>
                  <a:pt x="2598" y="5750"/>
                  <a:pt x="3682" y="7853"/>
                </a:cubicBezTo>
                <a:cubicBezTo>
                  <a:pt x="1426" y="8571"/>
                  <a:pt x="0" y="9624"/>
                  <a:pt x="0" y="10800"/>
                </a:cubicBezTo>
                <a:cubicBezTo>
                  <a:pt x="0" y="11976"/>
                  <a:pt x="1426" y="13029"/>
                  <a:pt x="3682" y="13748"/>
                </a:cubicBezTo>
                <a:cubicBezTo>
                  <a:pt x="2598" y="15851"/>
                  <a:pt x="2331" y="17605"/>
                  <a:pt x="3163" y="18437"/>
                </a:cubicBezTo>
                <a:cubicBezTo>
                  <a:pt x="3995" y="19268"/>
                  <a:pt x="5750" y="19002"/>
                  <a:pt x="7852" y="17918"/>
                </a:cubicBezTo>
                <a:cubicBezTo>
                  <a:pt x="8571" y="20173"/>
                  <a:pt x="9623" y="21600"/>
                  <a:pt x="10800" y="21600"/>
                </a:cubicBezTo>
                <a:cubicBezTo>
                  <a:pt x="11976" y="21600"/>
                  <a:pt x="13029" y="20173"/>
                  <a:pt x="13748" y="17918"/>
                </a:cubicBezTo>
                <a:cubicBezTo>
                  <a:pt x="15850" y="19002"/>
                  <a:pt x="17605" y="19268"/>
                  <a:pt x="18437" y="18437"/>
                </a:cubicBezTo>
                <a:cubicBezTo>
                  <a:pt x="19269" y="17605"/>
                  <a:pt x="19002" y="15851"/>
                  <a:pt x="17918" y="13748"/>
                </a:cubicBezTo>
                <a:cubicBezTo>
                  <a:pt x="20173" y="13029"/>
                  <a:pt x="21600" y="11976"/>
                  <a:pt x="21600" y="10800"/>
                </a:cubicBezTo>
                <a:moveTo>
                  <a:pt x="10800" y="9818"/>
                </a:moveTo>
                <a:cubicBezTo>
                  <a:pt x="10258" y="9818"/>
                  <a:pt x="9818" y="10258"/>
                  <a:pt x="9818" y="10800"/>
                </a:cubicBezTo>
                <a:cubicBezTo>
                  <a:pt x="9818" y="11342"/>
                  <a:pt x="10258" y="11782"/>
                  <a:pt x="10800" y="11782"/>
                </a:cubicBezTo>
                <a:cubicBezTo>
                  <a:pt x="11342" y="11782"/>
                  <a:pt x="11782" y="11342"/>
                  <a:pt x="11782" y="10800"/>
                </a:cubicBezTo>
                <a:cubicBezTo>
                  <a:pt x="11782" y="10258"/>
                  <a:pt x="11342" y="9818"/>
                  <a:pt x="10800" y="9818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9" name="TextBox 31">
            <a:extLst>
              <a:ext uri="{FF2B5EF4-FFF2-40B4-BE49-F238E27FC236}">
                <a16:creationId xmlns="" xmlns:a16="http://schemas.microsoft.com/office/drawing/2014/main" id="{44E15807-097E-46D9-80E2-45553817E55B}"/>
              </a:ext>
            </a:extLst>
          </p:cNvPr>
          <p:cNvSpPr txBox="1"/>
          <p:nvPr/>
        </p:nvSpPr>
        <p:spPr>
          <a:xfrm>
            <a:off x="1699325" y="2639332"/>
            <a:ext cx="12554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FEATURE</a:t>
            </a:r>
          </a:p>
        </p:txBody>
      </p:sp>
      <p:sp>
        <p:nvSpPr>
          <p:cNvPr id="22" name="TextBox 33">
            <a:extLst>
              <a:ext uri="{FF2B5EF4-FFF2-40B4-BE49-F238E27FC236}">
                <a16:creationId xmlns="" xmlns:a16="http://schemas.microsoft.com/office/drawing/2014/main" id="{68C07E19-8045-4A36-9D2A-DE392571F141}"/>
              </a:ext>
            </a:extLst>
          </p:cNvPr>
          <p:cNvSpPr txBox="1"/>
          <p:nvPr/>
        </p:nvSpPr>
        <p:spPr>
          <a:xfrm>
            <a:off x="9224450" y="2639332"/>
            <a:ext cx="9348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NAME</a:t>
            </a:r>
          </a:p>
        </p:txBody>
      </p:sp>
      <p:sp>
        <p:nvSpPr>
          <p:cNvPr id="23" name="TextBox 35">
            <a:extLst>
              <a:ext uri="{FF2B5EF4-FFF2-40B4-BE49-F238E27FC236}">
                <a16:creationId xmlns="" xmlns:a16="http://schemas.microsoft.com/office/drawing/2014/main" id="{09B018E9-6A18-4A38-91E0-5BAD6AAE7C82}"/>
              </a:ext>
            </a:extLst>
          </p:cNvPr>
          <p:cNvSpPr txBox="1"/>
          <p:nvPr/>
        </p:nvSpPr>
        <p:spPr>
          <a:xfrm>
            <a:off x="1623045" y="4966971"/>
            <a:ext cx="15039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FUNCTION</a:t>
            </a:r>
          </a:p>
        </p:txBody>
      </p:sp>
      <p:sp>
        <p:nvSpPr>
          <p:cNvPr id="24" name="TextBox 37">
            <a:extLst>
              <a:ext uri="{FF2B5EF4-FFF2-40B4-BE49-F238E27FC236}">
                <a16:creationId xmlns="" xmlns:a16="http://schemas.microsoft.com/office/drawing/2014/main" id="{88B46EF8-0AFB-402D-96DE-13C0F8977091}"/>
              </a:ext>
            </a:extLst>
          </p:cNvPr>
          <p:cNvSpPr txBox="1"/>
          <p:nvPr/>
        </p:nvSpPr>
        <p:spPr>
          <a:xfrm>
            <a:off x="9076081" y="4966971"/>
            <a:ext cx="12891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ELEMENT</a:t>
            </a:r>
          </a:p>
        </p:txBody>
      </p:sp>
      <p:sp>
        <p:nvSpPr>
          <p:cNvPr id="25" name="Subtitle 2">
            <a:extLst>
              <a:ext uri="{FF2B5EF4-FFF2-40B4-BE49-F238E27FC236}">
                <a16:creationId xmlns="" xmlns:a16="http://schemas.microsoft.com/office/drawing/2014/main" id="{689843CE-9702-4FBC-870B-2B743A128A7B}"/>
              </a:ext>
            </a:extLst>
          </p:cNvPr>
          <p:cNvSpPr txBox="1">
            <a:spLocks/>
          </p:cNvSpPr>
          <p:nvPr/>
        </p:nvSpPr>
        <p:spPr>
          <a:xfrm>
            <a:off x="8672904" y="5225658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out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29" name="Subtitle 2">
            <a:extLst>
              <a:ext uri="{FF2B5EF4-FFF2-40B4-BE49-F238E27FC236}">
                <a16:creationId xmlns="" xmlns:a16="http://schemas.microsoft.com/office/drawing/2014/main" id="{2259A85D-1505-415C-9CF6-62125E31C00D}"/>
              </a:ext>
            </a:extLst>
          </p:cNvPr>
          <p:cNvSpPr txBox="1">
            <a:spLocks/>
          </p:cNvSpPr>
          <p:nvPr/>
        </p:nvSpPr>
        <p:spPr>
          <a:xfrm>
            <a:off x="1303160" y="5225658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out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30" name="Subtitle 2">
            <a:extLst>
              <a:ext uri="{FF2B5EF4-FFF2-40B4-BE49-F238E27FC236}">
                <a16:creationId xmlns="" xmlns:a16="http://schemas.microsoft.com/office/drawing/2014/main" id="{94A696A6-FCA4-40B5-ABB9-0AED5073266F}"/>
              </a:ext>
            </a:extLst>
          </p:cNvPr>
          <p:cNvSpPr txBox="1">
            <a:spLocks/>
          </p:cNvSpPr>
          <p:nvPr/>
        </p:nvSpPr>
        <p:spPr>
          <a:xfrm>
            <a:off x="8672904" y="2903192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out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31" name="Subtitle 2">
            <a:extLst>
              <a:ext uri="{FF2B5EF4-FFF2-40B4-BE49-F238E27FC236}">
                <a16:creationId xmlns="" xmlns:a16="http://schemas.microsoft.com/office/drawing/2014/main" id="{E610F4A5-D58F-443F-B0F5-C17B88D5198C}"/>
              </a:ext>
            </a:extLst>
          </p:cNvPr>
          <p:cNvSpPr txBox="1">
            <a:spLocks/>
          </p:cNvSpPr>
          <p:nvPr/>
        </p:nvSpPr>
        <p:spPr>
          <a:xfrm>
            <a:off x="1303160" y="2903192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</a:t>
            </a: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1D82D079-D145-4699-9F1C-0A38674EA45F}"/>
              </a:ext>
            </a:extLst>
          </p:cNvPr>
          <p:cNvSpPr/>
          <p:nvPr/>
        </p:nvSpPr>
        <p:spPr>
          <a:xfrm>
            <a:off x="4259041" y="1493510"/>
            <a:ext cx="3673918" cy="458472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3DA6DCC0-DB37-4AA7-ACFC-59D6B6543DFE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成功项目展示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D9292C7E-DB34-4E01-AF0B-66EF9674369D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A6C08040-C99B-413D-9617-FE5F6B5E5BD5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02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066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2" grpId="0"/>
      <p:bldP spid="23" grpId="0"/>
      <p:bldP spid="24" grpId="0"/>
      <p:bldP spid="25" grpId="0"/>
      <p:bldP spid="29" grpId="0"/>
      <p:bldP spid="30" grpId="0"/>
      <p:bldP spid="31" grpId="0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>
            <a:extLst>
              <a:ext uri="{FF2B5EF4-FFF2-40B4-BE49-F238E27FC236}">
                <a16:creationId xmlns=""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=""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=""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Oval 41">
            <a:extLst>
              <a:ext uri="{FF2B5EF4-FFF2-40B4-BE49-F238E27FC236}">
                <a16:creationId xmlns="" xmlns:a16="http://schemas.microsoft.com/office/drawing/2014/main" id="{7F6970BF-BE51-4ADF-B8C6-163D91834976}"/>
              </a:ext>
            </a:extLst>
          </p:cNvPr>
          <p:cNvSpPr/>
          <p:nvPr/>
        </p:nvSpPr>
        <p:spPr>
          <a:xfrm>
            <a:off x="1112127" y="4161042"/>
            <a:ext cx="614045" cy="614045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2" name="Shape 2779">
            <a:extLst>
              <a:ext uri="{FF2B5EF4-FFF2-40B4-BE49-F238E27FC236}">
                <a16:creationId xmlns="" xmlns:a16="http://schemas.microsoft.com/office/drawing/2014/main" id="{6E652E13-2373-42BE-A5DB-4447F710DD62}"/>
              </a:ext>
            </a:extLst>
          </p:cNvPr>
          <p:cNvSpPr/>
          <p:nvPr/>
        </p:nvSpPr>
        <p:spPr>
          <a:xfrm>
            <a:off x="1285386" y="4277662"/>
            <a:ext cx="267527" cy="36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7" y="16691"/>
                </a:moveTo>
                <a:lnTo>
                  <a:pt x="5303" y="12525"/>
                </a:lnTo>
                <a:lnTo>
                  <a:pt x="5294" y="12521"/>
                </a:lnTo>
                <a:cubicBezTo>
                  <a:pt x="5355" y="12447"/>
                  <a:pt x="5400" y="12365"/>
                  <a:pt x="5400" y="12273"/>
                </a:cubicBezTo>
                <a:cubicBezTo>
                  <a:pt x="5400" y="12001"/>
                  <a:pt x="5098" y="11782"/>
                  <a:pt x="4725" y="11782"/>
                </a:cubicBezTo>
                <a:lnTo>
                  <a:pt x="3375" y="11782"/>
                </a:lnTo>
                <a:lnTo>
                  <a:pt x="6615" y="8640"/>
                </a:lnTo>
                <a:lnTo>
                  <a:pt x="6606" y="8635"/>
                </a:lnTo>
                <a:cubicBezTo>
                  <a:pt x="6691" y="8553"/>
                  <a:pt x="6750" y="8456"/>
                  <a:pt x="6750" y="8345"/>
                </a:cubicBezTo>
                <a:cubicBezTo>
                  <a:pt x="6750" y="8075"/>
                  <a:pt x="6448" y="7855"/>
                  <a:pt x="6075" y="7855"/>
                </a:cubicBezTo>
                <a:lnTo>
                  <a:pt x="4855" y="7855"/>
                </a:lnTo>
                <a:lnTo>
                  <a:pt x="8548" y="4785"/>
                </a:lnTo>
                <a:lnTo>
                  <a:pt x="8544" y="4782"/>
                </a:lnTo>
                <a:cubicBezTo>
                  <a:pt x="8683" y="4691"/>
                  <a:pt x="8775" y="4564"/>
                  <a:pt x="8775" y="4418"/>
                </a:cubicBezTo>
                <a:cubicBezTo>
                  <a:pt x="8775" y="4147"/>
                  <a:pt x="8473" y="3927"/>
                  <a:pt x="8100" y="3927"/>
                </a:cubicBezTo>
                <a:lnTo>
                  <a:pt x="7029" y="3927"/>
                </a:lnTo>
                <a:lnTo>
                  <a:pt x="10800" y="1185"/>
                </a:lnTo>
                <a:lnTo>
                  <a:pt x="14571" y="3927"/>
                </a:lnTo>
                <a:lnTo>
                  <a:pt x="13500" y="3927"/>
                </a:lnTo>
                <a:cubicBezTo>
                  <a:pt x="13128" y="3927"/>
                  <a:pt x="12825" y="4147"/>
                  <a:pt x="12825" y="4418"/>
                </a:cubicBezTo>
                <a:cubicBezTo>
                  <a:pt x="12825" y="4564"/>
                  <a:pt x="12917" y="4691"/>
                  <a:pt x="13056" y="4782"/>
                </a:cubicBezTo>
                <a:lnTo>
                  <a:pt x="13052" y="4785"/>
                </a:lnTo>
                <a:lnTo>
                  <a:pt x="16744" y="7855"/>
                </a:lnTo>
                <a:lnTo>
                  <a:pt x="15525" y="7855"/>
                </a:lnTo>
                <a:cubicBezTo>
                  <a:pt x="15153" y="7855"/>
                  <a:pt x="14850" y="8075"/>
                  <a:pt x="14850" y="8345"/>
                </a:cubicBezTo>
                <a:cubicBezTo>
                  <a:pt x="14850" y="8456"/>
                  <a:pt x="14909" y="8553"/>
                  <a:pt x="14994" y="8635"/>
                </a:cubicBezTo>
                <a:lnTo>
                  <a:pt x="14985" y="8640"/>
                </a:lnTo>
                <a:lnTo>
                  <a:pt x="18225" y="11782"/>
                </a:lnTo>
                <a:lnTo>
                  <a:pt x="16875" y="11782"/>
                </a:lnTo>
                <a:cubicBezTo>
                  <a:pt x="16503" y="11782"/>
                  <a:pt x="16200" y="12001"/>
                  <a:pt x="16200" y="12273"/>
                </a:cubicBezTo>
                <a:cubicBezTo>
                  <a:pt x="16200" y="12365"/>
                  <a:pt x="16244" y="12447"/>
                  <a:pt x="16306" y="12521"/>
                </a:cubicBezTo>
                <a:lnTo>
                  <a:pt x="16296" y="12525"/>
                </a:lnTo>
                <a:lnTo>
                  <a:pt x="19733" y="16691"/>
                </a:lnTo>
                <a:cubicBezTo>
                  <a:pt x="19733" y="16691"/>
                  <a:pt x="1867" y="16691"/>
                  <a:pt x="1867" y="16691"/>
                </a:cubicBezTo>
                <a:close/>
                <a:moveTo>
                  <a:pt x="12150" y="20618"/>
                </a:moveTo>
                <a:lnTo>
                  <a:pt x="9450" y="20618"/>
                </a:lnTo>
                <a:lnTo>
                  <a:pt x="9450" y="17673"/>
                </a:lnTo>
                <a:lnTo>
                  <a:pt x="12150" y="17673"/>
                </a:lnTo>
                <a:cubicBezTo>
                  <a:pt x="12150" y="17673"/>
                  <a:pt x="12150" y="20618"/>
                  <a:pt x="12150" y="20618"/>
                </a:cubicBezTo>
                <a:close/>
                <a:moveTo>
                  <a:pt x="21494" y="16933"/>
                </a:moveTo>
                <a:lnTo>
                  <a:pt x="21503" y="16929"/>
                </a:lnTo>
                <a:lnTo>
                  <a:pt x="18067" y="12764"/>
                </a:lnTo>
                <a:lnTo>
                  <a:pt x="19575" y="12764"/>
                </a:lnTo>
                <a:cubicBezTo>
                  <a:pt x="19948" y="12764"/>
                  <a:pt x="20250" y="12544"/>
                  <a:pt x="20250" y="12273"/>
                </a:cubicBezTo>
                <a:cubicBezTo>
                  <a:pt x="20250" y="12162"/>
                  <a:pt x="20191" y="12066"/>
                  <a:pt x="20106" y="11983"/>
                </a:cubicBezTo>
                <a:lnTo>
                  <a:pt x="20115" y="11978"/>
                </a:lnTo>
                <a:lnTo>
                  <a:pt x="16875" y="8836"/>
                </a:lnTo>
                <a:lnTo>
                  <a:pt x="18225" y="8836"/>
                </a:lnTo>
                <a:cubicBezTo>
                  <a:pt x="18598" y="8836"/>
                  <a:pt x="18900" y="8617"/>
                  <a:pt x="18900" y="8345"/>
                </a:cubicBezTo>
                <a:cubicBezTo>
                  <a:pt x="18900" y="8200"/>
                  <a:pt x="18808" y="8072"/>
                  <a:pt x="18669" y="7982"/>
                </a:cubicBezTo>
                <a:lnTo>
                  <a:pt x="18673" y="7978"/>
                </a:lnTo>
                <a:lnTo>
                  <a:pt x="14980" y="4909"/>
                </a:lnTo>
                <a:lnTo>
                  <a:pt x="16200" y="4909"/>
                </a:lnTo>
                <a:cubicBezTo>
                  <a:pt x="16573" y="4909"/>
                  <a:pt x="16875" y="4690"/>
                  <a:pt x="16875" y="4418"/>
                </a:cubicBezTo>
                <a:cubicBezTo>
                  <a:pt x="16875" y="4283"/>
                  <a:pt x="16800" y="4160"/>
                  <a:pt x="16677" y="4071"/>
                </a:cubicBezTo>
                <a:lnTo>
                  <a:pt x="11277" y="144"/>
                </a:lnTo>
                <a:cubicBezTo>
                  <a:pt x="11155" y="55"/>
                  <a:pt x="10986" y="0"/>
                  <a:pt x="10800" y="0"/>
                </a:cubicBezTo>
                <a:cubicBezTo>
                  <a:pt x="10614" y="0"/>
                  <a:pt x="10445" y="55"/>
                  <a:pt x="10323" y="144"/>
                </a:cubicBezTo>
                <a:lnTo>
                  <a:pt x="4923" y="4071"/>
                </a:lnTo>
                <a:cubicBezTo>
                  <a:pt x="4801" y="4160"/>
                  <a:pt x="4725" y="4283"/>
                  <a:pt x="4725" y="4418"/>
                </a:cubicBezTo>
                <a:cubicBezTo>
                  <a:pt x="4725" y="4690"/>
                  <a:pt x="5028" y="4909"/>
                  <a:pt x="5400" y="4909"/>
                </a:cubicBezTo>
                <a:lnTo>
                  <a:pt x="6619" y="4909"/>
                </a:lnTo>
                <a:lnTo>
                  <a:pt x="2927" y="7978"/>
                </a:lnTo>
                <a:lnTo>
                  <a:pt x="2931" y="7982"/>
                </a:lnTo>
                <a:cubicBezTo>
                  <a:pt x="2792" y="8072"/>
                  <a:pt x="2700" y="8200"/>
                  <a:pt x="2700" y="8345"/>
                </a:cubicBezTo>
                <a:cubicBezTo>
                  <a:pt x="2700" y="8617"/>
                  <a:pt x="3003" y="8836"/>
                  <a:pt x="3375" y="8836"/>
                </a:cubicBezTo>
                <a:lnTo>
                  <a:pt x="4725" y="8836"/>
                </a:lnTo>
                <a:lnTo>
                  <a:pt x="1485" y="11978"/>
                </a:lnTo>
                <a:lnTo>
                  <a:pt x="1494" y="11983"/>
                </a:lnTo>
                <a:cubicBezTo>
                  <a:pt x="1409" y="12066"/>
                  <a:pt x="1350" y="12162"/>
                  <a:pt x="1350" y="12273"/>
                </a:cubicBezTo>
                <a:cubicBezTo>
                  <a:pt x="1350" y="12544"/>
                  <a:pt x="1653" y="12764"/>
                  <a:pt x="2025" y="12764"/>
                </a:cubicBezTo>
                <a:lnTo>
                  <a:pt x="3533" y="12764"/>
                </a:lnTo>
                <a:lnTo>
                  <a:pt x="96" y="16929"/>
                </a:lnTo>
                <a:lnTo>
                  <a:pt x="106" y="16933"/>
                </a:lnTo>
                <a:cubicBezTo>
                  <a:pt x="44" y="17007"/>
                  <a:pt x="0" y="17089"/>
                  <a:pt x="0" y="17182"/>
                </a:cubicBezTo>
                <a:cubicBezTo>
                  <a:pt x="0" y="17453"/>
                  <a:pt x="303" y="17673"/>
                  <a:pt x="675" y="17673"/>
                </a:cubicBezTo>
                <a:lnTo>
                  <a:pt x="8100" y="17673"/>
                </a:lnTo>
                <a:lnTo>
                  <a:pt x="8100" y="21109"/>
                </a:lnTo>
                <a:cubicBezTo>
                  <a:pt x="8100" y="21380"/>
                  <a:pt x="8403" y="21600"/>
                  <a:pt x="8775" y="21600"/>
                </a:cubicBezTo>
                <a:lnTo>
                  <a:pt x="12825" y="21600"/>
                </a:lnTo>
                <a:cubicBezTo>
                  <a:pt x="13198" y="21600"/>
                  <a:pt x="13500" y="21380"/>
                  <a:pt x="13500" y="21109"/>
                </a:cubicBezTo>
                <a:lnTo>
                  <a:pt x="13500" y="17673"/>
                </a:lnTo>
                <a:lnTo>
                  <a:pt x="20925" y="17673"/>
                </a:lnTo>
                <a:cubicBezTo>
                  <a:pt x="21298" y="17673"/>
                  <a:pt x="21600" y="17453"/>
                  <a:pt x="21600" y="17182"/>
                </a:cubicBezTo>
                <a:cubicBezTo>
                  <a:pt x="21600" y="17089"/>
                  <a:pt x="21555" y="17007"/>
                  <a:pt x="21494" y="16933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3" name="Oval 3">
            <a:extLst>
              <a:ext uri="{FF2B5EF4-FFF2-40B4-BE49-F238E27FC236}">
                <a16:creationId xmlns="" xmlns:a16="http://schemas.microsoft.com/office/drawing/2014/main" id="{39523C3A-6A80-4D24-A36C-C6927429C4D0}"/>
              </a:ext>
            </a:extLst>
          </p:cNvPr>
          <p:cNvSpPr/>
          <p:nvPr/>
        </p:nvSpPr>
        <p:spPr>
          <a:xfrm>
            <a:off x="1112127" y="2337708"/>
            <a:ext cx="614045" cy="614045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4" name="Shape 2778">
            <a:extLst>
              <a:ext uri="{FF2B5EF4-FFF2-40B4-BE49-F238E27FC236}">
                <a16:creationId xmlns="" xmlns:a16="http://schemas.microsoft.com/office/drawing/2014/main" id="{F29DC826-5488-45F3-AE98-172A6E992139}"/>
              </a:ext>
            </a:extLst>
          </p:cNvPr>
          <p:cNvSpPr/>
          <p:nvPr/>
        </p:nvSpPr>
        <p:spPr>
          <a:xfrm>
            <a:off x="1235225" y="2468602"/>
            <a:ext cx="367849" cy="36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481" y="12956"/>
                </a:moveTo>
                <a:cubicBezTo>
                  <a:pt x="17070" y="12258"/>
                  <a:pt x="16576" y="11533"/>
                  <a:pt x="16011" y="10795"/>
                </a:cubicBezTo>
                <a:cubicBezTo>
                  <a:pt x="16573" y="10063"/>
                  <a:pt x="17072" y="9339"/>
                  <a:pt x="17481" y="8644"/>
                </a:cubicBezTo>
                <a:cubicBezTo>
                  <a:pt x="19410" y="9181"/>
                  <a:pt x="20618" y="9948"/>
                  <a:pt x="20618" y="10800"/>
                </a:cubicBezTo>
                <a:cubicBezTo>
                  <a:pt x="20618" y="11652"/>
                  <a:pt x="19410" y="12419"/>
                  <a:pt x="17481" y="12956"/>
                </a:cubicBezTo>
                <a:moveTo>
                  <a:pt x="17742" y="17743"/>
                </a:moveTo>
                <a:cubicBezTo>
                  <a:pt x="17140" y="18345"/>
                  <a:pt x="15740" y="18028"/>
                  <a:pt x="13996" y="17045"/>
                </a:cubicBezTo>
                <a:cubicBezTo>
                  <a:pt x="14198" y="16261"/>
                  <a:pt x="14365" y="15406"/>
                  <a:pt x="14487" y="14488"/>
                </a:cubicBezTo>
                <a:cubicBezTo>
                  <a:pt x="15405" y="14366"/>
                  <a:pt x="16261" y="14198"/>
                  <a:pt x="17044" y="13996"/>
                </a:cubicBezTo>
                <a:cubicBezTo>
                  <a:pt x="18028" y="15740"/>
                  <a:pt x="18345" y="17140"/>
                  <a:pt x="17742" y="17743"/>
                </a:cubicBezTo>
                <a:moveTo>
                  <a:pt x="15404" y="11561"/>
                </a:moveTo>
                <a:cubicBezTo>
                  <a:pt x="15837" y="12119"/>
                  <a:pt x="16219" y="12662"/>
                  <a:pt x="16554" y="13185"/>
                </a:cubicBezTo>
                <a:cubicBezTo>
                  <a:pt x="15950" y="13317"/>
                  <a:pt x="15295" y="13429"/>
                  <a:pt x="14597" y="13517"/>
                </a:cubicBezTo>
                <a:cubicBezTo>
                  <a:pt x="14631" y="13155"/>
                  <a:pt x="14655" y="12784"/>
                  <a:pt x="14677" y="12409"/>
                </a:cubicBezTo>
                <a:cubicBezTo>
                  <a:pt x="14930" y="12127"/>
                  <a:pt x="15170" y="11844"/>
                  <a:pt x="15404" y="11561"/>
                </a:cubicBezTo>
                <a:moveTo>
                  <a:pt x="15402" y="10032"/>
                </a:moveTo>
                <a:cubicBezTo>
                  <a:pt x="15170" y="9752"/>
                  <a:pt x="14928" y="9471"/>
                  <a:pt x="14677" y="9191"/>
                </a:cubicBezTo>
                <a:cubicBezTo>
                  <a:pt x="14655" y="8817"/>
                  <a:pt x="14631" y="8445"/>
                  <a:pt x="14597" y="8084"/>
                </a:cubicBezTo>
                <a:cubicBezTo>
                  <a:pt x="15295" y="8171"/>
                  <a:pt x="15950" y="8283"/>
                  <a:pt x="16554" y="8415"/>
                </a:cubicBezTo>
                <a:cubicBezTo>
                  <a:pt x="16221" y="8935"/>
                  <a:pt x="15832" y="9478"/>
                  <a:pt x="15402" y="10032"/>
                </a:cubicBezTo>
                <a:moveTo>
                  <a:pt x="17742" y="3857"/>
                </a:moveTo>
                <a:cubicBezTo>
                  <a:pt x="18345" y="4460"/>
                  <a:pt x="18028" y="5860"/>
                  <a:pt x="17044" y="7604"/>
                </a:cubicBezTo>
                <a:cubicBezTo>
                  <a:pt x="16261" y="7402"/>
                  <a:pt x="15405" y="7234"/>
                  <a:pt x="14487" y="7112"/>
                </a:cubicBezTo>
                <a:cubicBezTo>
                  <a:pt x="14365" y="6194"/>
                  <a:pt x="14198" y="5339"/>
                  <a:pt x="13996" y="4555"/>
                </a:cubicBezTo>
                <a:cubicBezTo>
                  <a:pt x="15740" y="3572"/>
                  <a:pt x="17140" y="3255"/>
                  <a:pt x="17742" y="3857"/>
                </a:cubicBezTo>
                <a:moveTo>
                  <a:pt x="13718" y="12012"/>
                </a:moveTo>
                <a:cubicBezTo>
                  <a:pt x="13448" y="12303"/>
                  <a:pt x="13172" y="12593"/>
                  <a:pt x="12882" y="12883"/>
                </a:cubicBezTo>
                <a:cubicBezTo>
                  <a:pt x="12593" y="13172"/>
                  <a:pt x="12303" y="13449"/>
                  <a:pt x="12012" y="13719"/>
                </a:cubicBezTo>
                <a:cubicBezTo>
                  <a:pt x="11614" y="13733"/>
                  <a:pt x="11212" y="13745"/>
                  <a:pt x="10800" y="13745"/>
                </a:cubicBezTo>
                <a:cubicBezTo>
                  <a:pt x="10387" y="13745"/>
                  <a:pt x="9985" y="13733"/>
                  <a:pt x="9587" y="13719"/>
                </a:cubicBezTo>
                <a:cubicBezTo>
                  <a:pt x="9297" y="13449"/>
                  <a:pt x="9006" y="13172"/>
                  <a:pt x="8717" y="12883"/>
                </a:cubicBezTo>
                <a:cubicBezTo>
                  <a:pt x="8428" y="12593"/>
                  <a:pt x="8152" y="12303"/>
                  <a:pt x="7881" y="12012"/>
                </a:cubicBezTo>
                <a:cubicBezTo>
                  <a:pt x="7866" y="11614"/>
                  <a:pt x="7855" y="11212"/>
                  <a:pt x="7855" y="10800"/>
                </a:cubicBezTo>
                <a:cubicBezTo>
                  <a:pt x="7855" y="10388"/>
                  <a:pt x="7866" y="9986"/>
                  <a:pt x="7881" y="9587"/>
                </a:cubicBezTo>
                <a:cubicBezTo>
                  <a:pt x="8152" y="9297"/>
                  <a:pt x="8428" y="9007"/>
                  <a:pt x="8717" y="8717"/>
                </a:cubicBezTo>
                <a:cubicBezTo>
                  <a:pt x="9006" y="8428"/>
                  <a:pt x="9297" y="8151"/>
                  <a:pt x="9587" y="7881"/>
                </a:cubicBezTo>
                <a:cubicBezTo>
                  <a:pt x="9985" y="7867"/>
                  <a:pt x="10387" y="7855"/>
                  <a:pt x="10800" y="7855"/>
                </a:cubicBezTo>
                <a:cubicBezTo>
                  <a:pt x="11212" y="7855"/>
                  <a:pt x="11614" y="7867"/>
                  <a:pt x="12012" y="7881"/>
                </a:cubicBezTo>
                <a:cubicBezTo>
                  <a:pt x="12303" y="8151"/>
                  <a:pt x="12593" y="8428"/>
                  <a:pt x="12882" y="8717"/>
                </a:cubicBezTo>
                <a:cubicBezTo>
                  <a:pt x="13172" y="9007"/>
                  <a:pt x="13448" y="9297"/>
                  <a:pt x="13718" y="9587"/>
                </a:cubicBezTo>
                <a:cubicBezTo>
                  <a:pt x="13733" y="9986"/>
                  <a:pt x="13745" y="10388"/>
                  <a:pt x="13745" y="10800"/>
                </a:cubicBezTo>
                <a:cubicBezTo>
                  <a:pt x="13745" y="11212"/>
                  <a:pt x="13733" y="11614"/>
                  <a:pt x="13718" y="12012"/>
                </a:cubicBezTo>
                <a:moveTo>
                  <a:pt x="13185" y="16555"/>
                </a:moveTo>
                <a:cubicBezTo>
                  <a:pt x="12662" y="16219"/>
                  <a:pt x="12120" y="15837"/>
                  <a:pt x="11561" y="15404"/>
                </a:cubicBezTo>
                <a:cubicBezTo>
                  <a:pt x="11844" y="15170"/>
                  <a:pt x="12127" y="14931"/>
                  <a:pt x="12409" y="14677"/>
                </a:cubicBezTo>
                <a:cubicBezTo>
                  <a:pt x="12783" y="14655"/>
                  <a:pt x="13155" y="14631"/>
                  <a:pt x="13517" y="14597"/>
                </a:cubicBezTo>
                <a:cubicBezTo>
                  <a:pt x="13429" y="15295"/>
                  <a:pt x="13316" y="15950"/>
                  <a:pt x="13185" y="16555"/>
                </a:cubicBezTo>
                <a:moveTo>
                  <a:pt x="10800" y="20618"/>
                </a:moveTo>
                <a:cubicBezTo>
                  <a:pt x="9948" y="20618"/>
                  <a:pt x="9181" y="19410"/>
                  <a:pt x="8643" y="17481"/>
                </a:cubicBezTo>
                <a:cubicBezTo>
                  <a:pt x="9339" y="17072"/>
                  <a:pt x="10062" y="16573"/>
                  <a:pt x="10795" y="16011"/>
                </a:cubicBezTo>
                <a:cubicBezTo>
                  <a:pt x="11532" y="16576"/>
                  <a:pt x="12258" y="17070"/>
                  <a:pt x="12957" y="17481"/>
                </a:cubicBezTo>
                <a:cubicBezTo>
                  <a:pt x="12419" y="19410"/>
                  <a:pt x="11652" y="20618"/>
                  <a:pt x="10800" y="20618"/>
                </a:cubicBezTo>
                <a:moveTo>
                  <a:pt x="8083" y="14597"/>
                </a:moveTo>
                <a:cubicBezTo>
                  <a:pt x="8445" y="14631"/>
                  <a:pt x="8816" y="14655"/>
                  <a:pt x="9190" y="14677"/>
                </a:cubicBezTo>
                <a:cubicBezTo>
                  <a:pt x="9471" y="14929"/>
                  <a:pt x="9751" y="15170"/>
                  <a:pt x="10032" y="15403"/>
                </a:cubicBezTo>
                <a:cubicBezTo>
                  <a:pt x="9478" y="15832"/>
                  <a:pt x="8935" y="16221"/>
                  <a:pt x="8415" y="16555"/>
                </a:cubicBezTo>
                <a:cubicBezTo>
                  <a:pt x="8283" y="15950"/>
                  <a:pt x="8171" y="15295"/>
                  <a:pt x="8083" y="14597"/>
                </a:cubicBezTo>
                <a:moveTo>
                  <a:pt x="8415" y="5045"/>
                </a:moveTo>
                <a:cubicBezTo>
                  <a:pt x="8938" y="5381"/>
                  <a:pt x="9480" y="5762"/>
                  <a:pt x="10038" y="6196"/>
                </a:cubicBezTo>
                <a:cubicBezTo>
                  <a:pt x="9756" y="6430"/>
                  <a:pt x="9473" y="6670"/>
                  <a:pt x="9190" y="6924"/>
                </a:cubicBezTo>
                <a:cubicBezTo>
                  <a:pt x="8816" y="6945"/>
                  <a:pt x="8445" y="6969"/>
                  <a:pt x="8083" y="7003"/>
                </a:cubicBezTo>
                <a:cubicBezTo>
                  <a:pt x="8171" y="6305"/>
                  <a:pt x="8283" y="5650"/>
                  <a:pt x="8415" y="5045"/>
                </a:cubicBezTo>
                <a:moveTo>
                  <a:pt x="10800" y="982"/>
                </a:moveTo>
                <a:cubicBezTo>
                  <a:pt x="11652" y="982"/>
                  <a:pt x="12419" y="2191"/>
                  <a:pt x="12957" y="4119"/>
                </a:cubicBezTo>
                <a:cubicBezTo>
                  <a:pt x="12261" y="4528"/>
                  <a:pt x="11537" y="5027"/>
                  <a:pt x="10804" y="5589"/>
                </a:cubicBezTo>
                <a:cubicBezTo>
                  <a:pt x="10067" y="5024"/>
                  <a:pt x="9341" y="4530"/>
                  <a:pt x="8643" y="4119"/>
                </a:cubicBezTo>
                <a:cubicBezTo>
                  <a:pt x="9181" y="2191"/>
                  <a:pt x="9948" y="982"/>
                  <a:pt x="10800" y="982"/>
                </a:cubicBezTo>
                <a:moveTo>
                  <a:pt x="13517" y="7003"/>
                </a:moveTo>
                <a:cubicBezTo>
                  <a:pt x="13155" y="6969"/>
                  <a:pt x="12783" y="6945"/>
                  <a:pt x="12409" y="6924"/>
                </a:cubicBezTo>
                <a:cubicBezTo>
                  <a:pt x="12129" y="6671"/>
                  <a:pt x="11848" y="6430"/>
                  <a:pt x="11568" y="6198"/>
                </a:cubicBezTo>
                <a:cubicBezTo>
                  <a:pt x="12122" y="5768"/>
                  <a:pt x="12665" y="5379"/>
                  <a:pt x="13185" y="5045"/>
                </a:cubicBezTo>
                <a:cubicBezTo>
                  <a:pt x="13316" y="5650"/>
                  <a:pt x="13429" y="6305"/>
                  <a:pt x="13517" y="7003"/>
                </a:cubicBezTo>
                <a:moveTo>
                  <a:pt x="7112" y="7112"/>
                </a:moveTo>
                <a:cubicBezTo>
                  <a:pt x="6194" y="7234"/>
                  <a:pt x="5339" y="7402"/>
                  <a:pt x="4555" y="7604"/>
                </a:cubicBezTo>
                <a:cubicBezTo>
                  <a:pt x="3572" y="5860"/>
                  <a:pt x="3255" y="4460"/>
                  <a:pt x="3858" y="3857"/>
                </a:cubicBezTo>
                <a:cubicBezTo>
                  <a:pt x="4460" y="3255"/>
                  <a:pt x="5860" y="3572"/>
                  <a:pt x="7604" y="4555"/>
                </a:cubicBezTo>
                <a:cubicBezTo>
                  <a:pt x="7402" y="5339"/>
                  <a:pt x="7234" y="6194"/>
                  <a:pt x="7112" y="7112"/>
                </a:cubicBezTo>
                <a:moveTo>
                  <a:pt x="3858" y="17743"/>
                </a:moveTo>
                <a:cubicBezTo>
                  <a:pt x="3255" y="17140"/>
                  <a:pt x="3572" y="15740"/>
                  <a:pt x="4555" y="13996"/>
                </a:cubicBezTo>
                <a:cubicBezTo>
                  <a:pt x="5339" y="14198"/>
                  <a:pt x="6194" y="14366"/>
                  <a:pt x="7112" y="14488"/>
                </a:cubicBezTo>
                <a:cubicBezTo>
                  <a:pt x="7234" y="15406"/>
                  <a:pt x="7402" y="16261"/>
                  <a:pt x="7604" y="17045"/>
                </a:cubicBezTo>
                <a:cubicBezTo>
                  <a:pt x="5860" y="18028"/>
                  <a:pt x="4460" y="18345"/>
                  <a:pt x="3858" y="17743"/>
                </a:cubicBezTo>
                <a:moveTo>
                  <a:pt x="7003" y="13517"/>
                </a:moveTo>
                <a:cubicBezTo>
                  <a:pt x="6305" y="13429"/>
                  <a:pt x="5650" y="13317"/>
                  <a:pt x="5045" y="13185"/>
                </a:cubicBezTo>
                <a:cubicBezTo>
                  <a:pt x="5379" y="12665"/>
                  <a:pt x="5768" y="12122"/>
                  <a:pt x="6197" y="11568"/>
                </a:cubicBezTo>
                <a:cubicBezTo>
                  <a:pt x="6429" y="11848"/>
                  <a:pt x="6671" y="12129"/>
                  <a:pt x="6923" y="12409"/>
                </a:cubicBezTo>
                <a:cubicBezTo>
                  <a:pt x="6944" y="12784"/>
                  <a:pt x="6968" y="13155"/>
                  <a:pt x="7003" y="13517"/>
                </a:cubicBezTo>
                <a:moveTo>
                  <a:pt x="6923" y="9191"/>
                </a:moveTo>
                <a:cubicBezTo>
                  <a:pt x="6669" y="9473"/>
                  <a:pt x="6429" y="9756"/>
                  <a:pt x="6196" y="10039"/>
                </a:cubicBezTo>
                <a:cubicBezTo>
                  <a:pt x="5763" y="9481"/>
                  <a:pt x="5381" y="8938"/>
                  <a:pt x="5045" y="8415"/>
                </a:cubicBezTo>
                <a:cubicBezTo>
                  <a:pt x="5650" y="8283"/>
                  <a:pt x="6305" y="8171"/>
                  <a:pt x="7003" y="8084"/>
                </a:cubicBezTo>
                <a:cubicBezTo>
                  <a:pt x="6968" y="8445"/>
                  <a:pt x="6944" y="8816"/>
                  <a:pt x="6923" y="9191"/>
                </a:cubicBezTo>
                <a:moveTo>
                  <a:pt x="982" y="10800"/>
                </a:moveTo>
                <a:cubicBezTo>
                  <a:pt x="982" y="9948"/>
                  <a:pt x="2190" y="9181"/>
                  <a:pt x="4119" y="8644"/>
                </a:cubicBezTo>
                <a:cubicBezTo>
                  <a:pt x="4530" y="9342"/>
                  <a:pt x="5023" y="10067"/>
                  <a:pt x="5588" y="10805"/>
                </a:cubicBezTo>
                <a:cubicBezTo>
                  <a:pt x="5027" y="11537"/>
                  <a:pt x="4528" y="12262"/>
                  <a:pt x="4119" y="12956"/>
                </a:cubicBezTo>
                <a:cubicBezTo>
                  <a:pt x="2190" y="12419"/>
                  <a:pt x="982" y="11652"/>
                  <a:pt x="982" y="10800"/>
                </a:cubicBezTo>
                <a:moveTo>
                  <a:pt x="21600" y="10800"/>
                </a:moveTo>
                <a:cubicBezTo>
                  <a:pt x="21600" y="9624"/>
                  <a:pt x="20173" y="8571"/>
                  <a:pt x="17918" y="7853"/>
                </a:cubicBezTo>
                <a:cubicBezTo>
                  <a:pt x="19002" y="5750"/>
                  <a:pt x="19269" y="3995"/>
                  <a:pt x="18437" y="3163"/>
                </a:cubicBezTo>
                <a:cubicBezTo>
                  <a:pt x="17605" y="2332"/>
                  <a:pt x="15850" y="2598"/>
                  <a:pt x="13748" y="3682"/>
                </a:cubicBezTo>
                <a:cubicBezTo>
                  <a:pt x="13029" y="1427"/>
                  <a:pt x="11976" y="0"/>
                  <a:pt x="10800" y="0"/>
                </a:cubicBezTo>
                <a:cubicBezTo>
                  <a:pt x="9623" y="0"/>
                  <a:pt x="8571" y="1427"/>
                  <a:pt x="7852" y="3682"/>
                </a:cubicBezTo>
                <a:cubicBezTo>
                  <a:pt x="5750" y="2598"/>
                  <a:pt x="3995" y="2332"/>
                  <a:pt x="3163" y="3163"/>
                </a:cubicBezTo>
                <a:cubicBezTo>
                  <a:pt x="2331" y="3995"/>
                  <a:pt x="2598" y="5750"/>
                  <a:pt x="3682" y="7853"/>
                </a:cubicBezTo>
                <a:cubicBezTo>
                  <a:pt x="1426" y="8571"/>
                  <a:pt x="0" y="9624"/>
                  <a:pt x="0" y="10800"/>
                </a:cubicBezTo>
                <a:cubicBezTo>
                  <a:pt x="0" y="11976"/>
                  <a:pt x="1426" y="13029"/>
                  <a:pt x="3682" y="13748"/>
                </a:cubicBezTo>
                <a:cubicBezTo>
                  <a:pt x="2598" y="15851"/>
                  <a:pt x="2331" y="17605"/>
                  <a:pt x="3163" y="18437"/>
                </a:cubicBezTo>
                <a:cubicBezTo>
                  <a:pt x="3995" y="19268"/>
                  <a:pt x="5750" y="19002"/>
                  <a:pt x="7852" y="17918"/>
                </a:cubicBezTo>
                <a:cubicBezTo>
                  <a:pt x="8571" y="20173"/>
                  <a:pt x="9623" y="21600"/>
                  <a:pt x="10800" y="21600"/>
                </a:cubicBezTo>
                <a:cubicBezTo>
                  <a:pt x="11976" y="21600"/>
                  <a:pt x="13029" y="20173"/>
                  <a:pt x="13748" y="17918"/>
                </a:cubicBezTo>
                <a:cubicBezTo>
                  <a:pt x="15850" y="19002"/>
                  <a:pt x="17605" y="19268"/>
                  <a:pt x="18437" y="18437"/>
                </a:cubicBezTo>
                <a:cubicBezTo>
                  <a:pt x="19269" y="17605"/>
                  <a:pt x="19002" y="15851"/>
                  <a:pt x="17918" y="13748"/>
                </a:cubicBezTo>
                <a:cubicBezTo>
                  <a:pt x="20173" y="13029"/>
                  <a:pt x="21600" y="11976"/>
                  <a:pt x="21600" y="10800"/>
                </a:cubicBezTo>
                <a:moveTo>
                  <a:pt x="10800" y="9818"/>
                </a:moveTo>
                <a:cubicBezTo>
                  <a:pt x="10258" y="9818"/>
                  <a:pt x="9818" y="10258"/>
                  <a:pt x="9818" y="10800"/>
                </a:cubicBezTo>
                <a:cubicBezTo>
                  <a:pt x="9818" y="11342"/>
                  <a:pt x="10258" y="11782"/>
                  <a:pt x="10800" y="11782"/>
                </a:cubicBezTo>
                <a:cubicBezTo>
                  <a:pt x="11342" y="11782"/>
                  <a:pt x="11782" y="11342"/>
                  <a:pt x="11782" y="10800"/>
                </a:cubicBezTo>
                <a:cubicBezTo>
                  <a:pt x="11782" y="10258"/>
                  <a:pt x="11342" y="9818"/>
                  <a:pt x="10800" y="9818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5" name="TextBox 13">
            <a:extLst>
              <a:ext uri="{FF2B5EF4-FFF2-40B4-BE49-F238E27FC236}">
                <a16:creationId xmlns="" xmlns:a16="http://schemas.microsoft.com/office/drawing/2014/main" id="{977AB54A-F11B-4DCC-A125-D9C37CBD05AF}"/>
              </a:ext>
            </a:extLst>
          </p:cNvPr>
          <p:cNvSpPr txBox="1"/>
          <p:nvPr/>
        </p:nvSpPr>
        <p:spPr>
          <a:xfrm>
            <a:off x="1849270" y="2321388"/>
            <a:ext cx="17732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Lato Bold" charset="0"/>
                <a:cs typeface="Lato Bold" charset="0"/>
              </a:rPr>
              <a:t>SOMETHING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FD370138-00F3-4AF5-9152-AC02E4591376}"/>
              </a:ext>
            </a:extLst>
          </p:cNvPr>
          <p:cNvSpPr txBox="1"/>
          <p:nvPr/>
        </p:nvSpPr>
        <p:spPr>
          <a:xfrm>
            <a:off x="1849270" y="4181537"/>
            <a:ext cx="17732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Lato Bold" charset="0"/>
                <a:cs typeface="Lato Bold" charset="0"/>
              </a:rPr>
              <a:t>SOMETHING</a:t>
            </a:r>
          </a:p>
        </p:txBody>
      </p:sp>
      <p:sp>
        <p:nvSpPr>
          <p:cNvPr id="17" name="Subtitle 2">
            <a:extLst>
              <a:ext uri="{FF2B5EF4-FFF2-40B4-BE49-F238E27FC236}">
                <a16:creationId xmlns="" xmlns:a16="http://schemas.microsoft.com/office/drawing/2014/main" id="{43649967-29CA-4E5D-A421-6F3BC9F91F60}"/>
              </a:ext>
            </a:extLst>
          </p:cNvPr>
          <p:cNvSpPr txBox="1">
            <a:spLocks/>
          </p:cNvSpPr>
          <p:nvPr/>
        </p:nvSpPr>
        <p:spPr>
          <a:xfrm>
            <a:off x="1798471" y="4528253"/>
            <a:ext cx="4054885" cy="8082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1895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hands; companies often specify a typeface, or even a set of fonts, as part of their brand guidelines occasionally you’ll find a job</a:t>
            </a:r>
          </a:p>
        </p:txBody>
      </p:sp>
      <p:sp>
        <p:nvSpPr>
          <p:cNvPr id="18" name="Subtitle 2">
            <a:extLst>
              <a:ext uri="{FF2B5EF4-FFF2-40B4-BE49-F238E27FC236}">
                <a16:creationId xmlns="" xmlns:a16="http://schemas.microsoft.com/office/drawing/2014/main" id="{66C46604-3822-4A8D-BB29-447A98BAFED0}"/>
              </a:ext>
            </a:extLst>
          </p:cNvPr>
          <p:cNvSpPr txBox="1">
            <a:spLocks/>
          </p:cNvSpPr>
          <p:nvPr/>
        </p:nvSpPr>
        <p:spPr>
          <a:xfrm>
            <a:off x="1798471" y="2666753"/>
            <a:ext cx="4054885" cy="8082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1895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hands; companies often specify a typeface, or even a set of fonts, as part of their brand guidelines occasionally you’ll find a job</a:t>
            </a:r>
          </a:p>
        </p:txBody>
      </p:sp>
      <p:sp>
        <p:nvSpPr>
          <p:cNvPr id="2" name="椭圆 1">
            <a:extLst>
              <a:ext uri="{FF2B5EF4-FFF2-40B4-BE49-F238E27FC236}">
                <a16:creationId xmlns="" xmlns:a16="http://schemas.microsoft.com/office/drawing/2014/main" id="{659F4888-F262-4A39-8A0A-C39FEF5913A0}"/>
              </a:ext>
            </a:extLst>
          </p:cNvPr>
          <p:cNvSpPr/>
          <p:nvPr/>
        </p:nvSpPr>
        <p:spPr>
          <a:xfrm>
            <a:off x="6731000" y="1337828"/>
            <a:ext cx="4389872" cy="438987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E88A9512-B80A-4BFB-8B28-B7AD7FC16F27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成功项目展示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DFB75CAA-4675-483D-8C05-EFC55B2B6810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E342763F-7586-4222-865B-F98EA1298802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02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90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55164F64-BEF1-41A1-A6DD-02DF11269F12}"/>
              </a:ext>
            </a:extLst>
          </p:cNvPr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E92A6508-C4C2-46DE-9B0C-E4518948436E}"/>
              </a:ext>
            </a:extLst>
          </p:cNvPr>
          <p:cNvGrpSpPr/>
          <p:nvPr/>
        </p:nvGrpSpPr>
        <p:grpSpPr>
          <a:xfrm>
            <a:off x="0" y="2097911"/>
            <a:ext cx="12192000" cy="2662177"/>
            <a:chOff x="0" y="0"/>
            <a:chExt cx="12192000" cy="2662177"/>
          </a:xfrm>
        </p:grpSpPr>
        <p:sp>
          <p:nvSpPr>
            <p:cNvPr id="3" name="矩形 2">
              <a:extLst>
                <a:ext uri="{FF2B5EF4-FFF2-40B4-BE49-F238E27FC236}">
                  <a16:creationId xmlns="" xmlns:a16="http://schemas.microsoft.com/office/drawing/2014/main" id="{8132A4A6-78E0-4DB7-BB5C-5BB9EA399CFB}"/>
                </a:ext>
              </a:extLst>
            </p:cNvPr>
            <p:cNvSpPr/>
            <p:nvPr/>
          </p:nvSpPr>
          <p:spPr>
            <a:xfrm>
              <a:off x="0" y="0"/>
              <a:ext cx="12192000" cy="2662177"/>
            </a:xfrm>
            <a:prstGeom prst="rect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微软雅黑"/>
                <a:cs typeface="+mn-cs"/>
              </a:endParaRPr>
            </a:p>
          </p:txBody>
        </p:sp>
        <p:cxnSp>
          <p:nvCxnSpPr>
            <p:cNvPr id="4" name="直接连接符 3">
              <a:extLst>
                <a:ext uri="{FF2B5EF4-FFF2-40B4-BE49-F238E27FC236}">
                  <a16:creationId xmlns="" xmlns:a16="http://schemas.microsoft.com/office/drawing/2014/main" id="{7F2B08F7-2990-4E6D-8F1E-1B5943E1E76F}"/>
                </a:ext>
              </a:extLst>
            </p:cNvPr>
            <p:cNvCxnSpPr/>
            <p:nvPr/>
          </p:nvCxnSpPr>
          <p:spPr>
            <a:xfrm>
              <a:off x="0" y="42826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>
              <a:extLst>
                <a:ext uri="{FF2B5EF4-FFF2-40B4-BE49-F238E27FC236}">
                  <a16:creationId xmlns="" xmlns:a16="http://schemas.microsoft.com/office/drawing/2014/main" id="{8E583180-A716-43A9-B855-9425078598B0}"/>
                </a:ext>
              </a:extLst>
            </p:cNvPr>
            <p:cNvCxnSpPr/>
            <p:nvPr/>
          </p:nvCxnSpPr>
          <p:spPr>
            <a:xfrm>
              <a:off x="0" y="93947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>
              <a:extLst>
                <a:ext uri="{FF2B5EF4-FFF2-40B4-BE49-F238E27FC236}">
                  <a16:creationId xmlns="" xmlns:a16="http://schemas.microsoft.com/office/drawing/2014/main" id="{FDC324B6-918C-4E6F-8EFB-0278E6C3FA7C}"/>
                </a:ext>
              </a:extLst>
            </p:cNvPr>
            <p:cNvCxnSpPr/>
            <p:nvPr/>
          </p:nvCxnSpPr>
          <p:spPr>
            <a:xfrm>
              <a:off x="0" y="145069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="" xmlns:a16="http://schemas.microsoft.com/office/drawing/2014/main" id="{0EFF3A5C-D2DE-49B9-9027-C8C7C633A4DB}"/>
                </a:ext>
              </a:extLst>
            </p:cNvPr>
            <p:cNvCxnSpPr/>
            <p:nvPr/>
          </p:nvCxnSpPr>
          <p:spPr>
            <a:xfrm>
              <a:off x="0" y="196190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>
              <a:extLst>
                <a:ext uri="{FF2B5EF4-FFF2-40B4-BE49-F238E27FC236}">
                  <a16:creationId xmlns="" xmlns:a16="http://schemas.microsoft.com/office/drawing/2014/main" id="{61D76C6B-C0C1-41D0-881A-C1E9D8ED664C}"/>
                </a:ext>
              </a:extLst>
            </p:cNvPr>
            <p:cNvCxnSpPr/>
            <p:nvPr/>
          </p:nvCxnSpPr>
          <p:spPr>
            <a:xfrm>
              <a:off x="59030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="" xmlns:a16="http://schemas.microsoft.com/office/drawing/2014/main" id="{9A805BFF-524B-48F9-B47E-B94AB6AFB031}"/>
                </a:ext>
              </a:extLst>
            </p:cNvPr>
            <p:cNvCxnSpPr/>
            <p:nvPr/>
          </p:nvCxnSpPr>
          <p:spPr>
            <a:xfrm>
              <a:off x="117097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="" xmlns:a16="http://schemas.microsoft.com/office/drawing/2014/main" id="{9BE2AA2F-8430-4DB9-AE3A-5FC1FC51807F}"/>
                </a:ext>
              </a:extLst>
            </p:cNvPr>
            <p:cNvCxnSpPr/>
            <p:nvPr/>
          </p:nvCxnSpPr>
          <p:spPr>
            <a:xfrm>
              <a:off x="175163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="" xmlns:a16="http://schemas.microsoft.com/office/drawing/2014/main" id="{0ADC280E-A58D-4AB2-8545-ABD30653DE3A}"/>
                </a:ext>
              </a:extLst>
            </p:cNvPr>
            <p:cNvCxnSpPr/>
            <p:nvPr/>
          </p:nvCxnSpPr>
          <p:spPr>
            <a:xfrm>
              <a:off x="233229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43E2A3D7-72C6-43BE-AF7A-CD631D4FD3FF}"/>
                </a:ext>
              </a:extLst>
            </p:cNvPr>
            <p:cNvCxnSpPr/>
            <p:nvPr/>
          </p:nvCxnSpPr>
          <p:spPr>
            <a:xfrm>
              <a:off x="291296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="" xmlns:a16="http://schemas.microsoft.com/office/drawing/2014/main" id="{416D857C-603E-46D4-9E3C-329BF93FA47F}"/>
                </a:ext>
              </a:extLst>
            </p:cNvPr>
            <p:cNvCxnSpPr/>
            <p:nvPr/>
          </p:nvCxnSpPr>
          <p:spPr>
            <a:xfrm>
              <a:off x="349362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="" xmlns:a16="http://schemas.microsoft.com/office/drawing/2014/main" id="{448B7987-5E53-472E-B89C-7D3F40D34EAD}"/>
                </a:ext>
              </a:extLst>
            </p:cNvPr>
            <p:cNvCxnSpPr/>
            <p:nvPr/>
          </p:nvCxnSpPr>
          <p:spPr>
            <a:xfrm>
              <a:off x="407428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="" xmlns:a16="http://schemas.microsoft.com/office/drawing/2014/main" id="{75407F92-E9FA-42C8-88B6-34D254B700E4}"/>
                </a:ext>
              </a:extLst>
            </p:cNvPr>
            <p:cNvCxnSpPr/>
            <p:nvPr/>
          </p:nvCxnSpPr>
          <p:spPr>
            <a:xfrm>
              <a:off x="465495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="" xmlns:a16="http://schemas.microsoft.com/office/drawing/2014/main" id="{E2C2CB76-049F-4583-9F8C-3462CD54E821}"/>
                </a:ext>
              </a:extLst>
            </p:cNvPr>
            <p:cNvCxnSpPr/>
            <p:nvPr/>
          </p:nvCxnSpPr>
          <p:spPr>
            <a:xfrm>
              <a:off x="523561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>
              <a:extLst>
                <a:ext uri="{FF2B5EF4-FFF2-40B4-BE49-F238E27FC236}">
                  <a16:creationId xmlns="" xmlns:a16="http://schemas.microsoft.com/office/drawing/2014/main" id="{054C728B-6510-4168-97C1-232AEC30CE3A}"/>
                </a:ext>
              </a:extLst>
            </p:cNvPr>
            <p:cNvCxnSpPr/>
            <p:nvPr/>
          </p:nvCxnSpPr>
          <p:spPr>
            <a:xfrm>
              <a:off x="581627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="" xmlns:a16="http://schemas.microsoft.com/office/drawing/2014/main" id="{A0A3F8EB-EF69-4A3A-BF55-E98B8459CE09}"/>
                </a:ext>
              </a:extLst>
            </p:cNvPr>
            <p:cNvCxnSpPr/>
            <p:nvPr/>
          </p:nvCxnSpPr>
          <p:spPr>
            <a:xfrm>
              <a:off x="639693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="" xmlns:a16="http://schemas.microsoft.com/office/drawing/2014/main" id="{5C88CF4F-98A9-4E94-A21A-787ECE2C3238}"/>
                </a:ext>
              </a:extLst>
            </p:cNvPr>
            <p:cNvCxnSpPr/>
            <p:nvPr/>
          </p:nvCxnSpPr>
          <p:spPr>
            <a:xfrm>
              <a:off x="697760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212753DC-2381-4531-A177-2293D0078626}"/>
                </a:ext>
              </a:extLst>
            </p:cNvPr>
            <p:cNvCxnSpPr/>
            <p:nvPr/>
          </p:nvCxnSpPr>
          <p:spPr>
            <a:xfrm>
              <a:off x="755826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="" xmlns:a16="http://schemas.microsoft.com/office/drawing/2014/main" id="{1708E870-C5C3-434A-BFD1-D7A7793BDE48}"/>
                </a:ext>
              </a:extLst>
            </p:cNvPr>
            <p:cNvCxnSpPr/>
            <p:nvPr/>
          </p:nvCxnSpPr>
          <p:spPr>
            <a:xfrm>
              <a:off x="813892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>
              <a:extLst>
                <a:ext uri="{FF2B5EF4-FFF2-40B4-BE49-F238E27FC236}">
                  <a16:creationId xmlns="" xmlns:a16="http://schemas.microsoft.com/office/drawing/2014/main" id="{CE3A6AF3-3FE4-4C58-82B0-3811BDEBBADF}"/>
                </a:ext>
              </a:extLst>
            </p:cNvPr>
            <p:cNvCxnSpPr/>
            <p:nvPr/>
          </p:nvCxnSpPr>
          <p:spPr>
            <a:xfrm>
              <a:off x="871959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>
              <a:extLst>
                <a:ext uri="{FF2B5EF4-FFF2-40B4-BE49-F238E27FC236}">
                  <a16:creationId xmlns="" xmlns:a16="http://schemas.microsoft.com/office/drawing/2014/main" id="{77244BD5-43DD-4E23-BDDE-6DB84D67B88D}"/>
                </a:ext>
              </a:extLst>
            </p:cNvPr>
            <p:cNvCxnSpPr/>
            <p:nvPr/>
          </p:nvCxnSpPr>
          <p:spPr>
            <a:xfrm>
              <a:off x="930025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>
              <a:extLst>
                <a:ext uri="{FF2B5EF4-FFF2-40B4-BE49-F238E27FC236}">
                  <a16:creationId xmlns="" xmlns:a16="http://schemas.microsoft.com/office/drawing/2014/main" id="{347F9664-D2F3-4775-989A-6E14ADD4356A}"/>
                </a:ext>
              </a:extLst>
            </p:cNvPr>
            <p:cNvCxnSpPr/>
            <p:nvPr/>
          </p:nvCxnSpPr>
          <p:spPr>
            <a:xfrm>
              <a:off x="988091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>
              <a:extLst>
                <a:ext uri="{FF2B5EF4-FFF2-40B4-BE49-F238E27FC236}">
                  <a16:creationId xmlns="" xmlns:a16="http://schemas.microsoft.com/office/drawing/2014/main" id="{3120FA74-E9E3-4AE4-B8AF-6D8C29392C1E}"/>
                </a:ext>
              </a:extLst>
            </p:cNvPr>
            <p:cNvCxnSpPr/>
            <p:nvPr/>
          </p:nvCxnSpPr>
          <p:spPr>
            <a:xfrm>
              <a:off x="1046158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="" xmlns:a16="http://schemas.microsoft.com/office/drawing/2014/main" id="{AF693444-EB4D-42CF-AD2F-A47C04F4353C}"/>
                </a:ext>
              </a:extLst>
            </p:cNvPr>
            <p:cNvCxnSpPr/>
            <p:nvPr/>
          </p:nvCxnSpPr>
          <p:spPr>
            <a:xfrm>
              <a:off x="1104224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>
              <a:extLst>
                <a:ext uri="{FF2B5EF4-FFF2-40B4-BE49-F238E27FC236}">
                  <a16:creationId xmlns="" xmlns:a16="http://schemas.microsoft.com/office/drawing/2014/main" id="{2FDFE81F-E0DB-4238-A1CB-4EACD0EDD01B}"/>
                </a:ext>
              </a:extLst>
            </p:cNvPr>
            <p:cNvCxnSpPr/>
            <p:nvPr/>
          </p:nvCxnSpPr>
          <p:spPr>
            <a:xfrm>
              <a:off x="1162290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6443A7B5-2534-4A93-8180-11DCF023065C}"/>
              </a:ext>
            </a:extLst>
          </p:cNvPr>
          <p:cNvSpPr/>
          <p:nvPr/>
        </p:nvSpPr>
        <p:spPr>
          <a:xfrm>
            <a:off x="2332301" y="1241385"/>
            <a:ext cx="7527399" cy="4375230"/>
          </a:xfrm>
          <a:prstGeom prst="rect">
            <a:avLst/>
          </a:prstGeom>
          <a:solidFill>
            <a:srgbClr val="4D3F82"/>
          </a:solidFill>
          <a:ln>
            <a:noFill/>
          </a:ln>
          <a:effectLst>
            <a:outerShdw blurRad="63500" sx="106000" sy="106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2C10FBED-D4ED-4A8F-9A64-839ABD83AE70}"/>
              </a:ext>
            </a:extLst>
          </p:cNvPr>
          <p:cNvSpPr txBox="1"/>
          <p:nvPr/>
        </p:nvSpPr>
        <p:spPr>
          <a:xfrm>
            <a:off x="4407055" y="2779163"/>
            <a:ext cx="28820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rPr>
              <a:t>PART  01</a:t>
            </a: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cs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5104F2DC-C794-4550-9679-A4FDA2310F94}"/>
              </a:ext>
            </a:extLst>
          </p:cNvPr>
          <p:cNvSpPr txBox="1"/>
          <p:nvPr/>
        </p:nvSpPr>
        <p:spPr>
          <a:xfrm>
            <a:off x="4751612" y="892224"/>
            <a:ext cx="268877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auhaus 93" panose="04030905020B02020C02" pitchFamily="82" charset="0"/>
                <a:ea typeface="微软雅黑"/>
                <a:cs typeface="+mn-cs"/>
              </a:rPr>
              <a:t>03</a:t>
            </a:r>
            <a:endParaRPr kumimoji="0" lang="zh-CN" altLang="en-US" sz="16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auhaus 93" panose="04030905020B02020C02" pitchFamily="82" charset="0"/>
              <a:ea typeface="微软雅黑"/>
              <a:cs typeface="+mn-cs"/>
            </a:endParaRPr>
          </a:p>
        </p:txBody>
      </p:sp>
      <p:sp>
        <p:nvSpPr>
          <p:cNvPr id="33" name="矩形 32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="" xmlns:a16="http://schemas.microsoft.com/office/drawing/2014/main" id="{AA606CC3-C775-41B7-950F-82E453F5FAE2}"/>
              </a:ext>
            </a:extLst>
          </p:cNvPr>
          <p:cNvSpPr/>
          <p:nvPr/>
        </p:nvSpPr>
        <p:spPr>
          <a:xfrm>
            <a:off x="3621439" y="4191184"/>
            <a:ext cx="4949123" cy="821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efficituripsum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vitae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tortor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1100" b="0" i="0" u="none" strike="noStrike" kern="1200" cap="none" spc="3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="" xmlns:a16="http://schemas.microsoft.com/office/drawing/2014/main" id="{695E17C3-B4C6-4AB9-9EB5-BD6A63284E90}"/>
              </a:ext>
            </a:extLst>
          </p:cNvPr>
          <p:cNvSpPr/>
          <p:nvPr/>
        </p:nvSpPr>
        <p:spPr>
          <a:xfrm rot="2557811">
            <a:off x="9061044" y="5322088"/>
            <a:ext cx="478420" cy="47842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1016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CC000E46-6AF4-4594-A9DF-80A429D9E045}"/>
              </a:ext>
            </a:extLst>
          </p:cNvPr>
          <p:cNvSpPr/>
          <p:nvPr/>
        </p:nvSpPr>
        <p:spPr>
          <a:xfrm rot="2557811">
            <a:off x="924600" y="231320"/>
            <a:ext cx="1073409" cy="107340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6" name="椭圆 35">
            <a:extLst>
              <a:ext uri="{FF2B5EF4-FFF2-40B4-BE49-F238E27FC236}">
                <a16:creationId xmlns="" xmlns:a16="http://schemas.microsoft.com/office/drawing/2014/main" id="{23C69A77-F915-4361-82AE-DD0CD44CE947}"/>
              </a:ext>
            </a:extLst>
          </p:cNvPr>
          <p:cNvSpPr/>
          <p:nvPr/>
        </p:nvSpPr>
        <p:spPr>
          <a:xfrm rot="8799648">
            <a:off x="1840248" y="5850403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D7EF4AA4-688F-47C9-9020-B357F4A30475}"/>
              </a:ext>
            </a:extLst>
          </p:cNvPr>
          <p:cNvSpPr/>
          <p:nvPr/>
        </p:nvSpPr>
        <p:spPr>
          <a:xfrm rot="2962617">
            <a:off x="8947701" y="1420155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2CB25251-652D-46A8-B19B-6DE6EEDF3EB6}"/>
              </a:ext>
            </a:extLst>
          </p:cNvPr>
          <p:cNvSpPr/>
          <p:nvPr/>
        </p:nvSpPr>
        <p:spPr>
          <a:xfrm rot="2962617">
            <a:off x="10610130" y="301932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9" name="椭圆 38">
            <a:extLst>
              <a:ext uri="{FF2B5EF4-FFF2-40B4-BE49-F238E27FC236}">
                <a16:creationId xmlns="" xmlns:a16="http://schemas.microsoft.com/office/drawing/2014/main" id="{4591EE37-3ADC-4ADC-A525-CC8E9AF29EAA}"/>
              </a:ext>
            </a:extLst>
          </p:cNvPr>
          <p:cNvSpPr/>
          <p:nvPr/>
        </p:nvSpPr>
        <p:spPr>
          <a:xfrm rot="2962617">
            <a:off x="1982806" y="370936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6FE2F28D-601C-4A36-8EAC-F80E8828B650}"/>
              </a:ext>
            </a:extLst>
          </p:cNvPr>
          <p:cNvSpPr txBox="1"/>
          <p:nvPr/>
        </p:nvSpPr>
        <p:spPr>
          <a:xfrm>
            <a:off x="4784775" y="3311653"/>
            <a:ext cx="26224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000" spc="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自我评价</a:t>
            </a:r>
            <a:endParaRPr kumimoji="0" lang="zh-CN" altLang="en-US" sz="4000" b="0" i="0" u="none" strike="noStrike" kern="1200" cap="none" spc="6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1141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4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工作自我评价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=""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=""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03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Subtitle 2">
            <a:extLst>
              <a:ext uri="{FF2B5EF4-FFF2-40B4-BE49-F238E27FC236}">
                <a16:creationId xmlns="" xmlns:a16="http://schemas.microsoft.com/office/drawing/2014/main" id="{0AC24798-F8D9-4981-ABB8-C1415A43DD39}"/>
              </a:ext>
            </a:extLst>
          </p:cNvPr>
          <p:cNvSpPr txBox="1">
            <a:spLocks/>
          </p:cNvSpPr>
          <p:nvPr/>
        </p:nvSpPr>
        <p:spPr>
          <a:xfrm>
            <a:off x="4613782" y="4005333"/>
            <a:ext cx="3045091" cy="87924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 also we are companies</a:t>
            </a:r>
          </a:p>
        </p:txBody>
      </p:sp>
      <p:sp>
        <p:nvSpPr>
          <p:cNvPr id="12" name="TextBox 29">
            <a:extLst>
              <a:ext uri="{FF2B5EF4-FFF2-40B4-BE49-F238E27FC236}">
                <a16:creationId xmlns="" xmlns:a16="http://schemas.microsoft.com/office/drawing/2014/main" id="{A259B547-0EFB-499B-AD7F-EF86ED43585E}"/>
              </a:ext>
            </a:extLst>
          </p:cNvPr>
          <p:cNvSpPr txBox="1"/>
          <p:nvPr/>
        </p:nvSpPr>
        <p:spPr>
          <a:xfrm>
            <a:off x="5794405" y="3739987"/>
            <a:ext cx="625491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2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="" xmlns:a16="http://schemas.microsoft.com/office/drawing/2014/main" id="{2B44A934-67B9-43F4-934C-B260D6F11FF7}"/>
              </a:ext>
            </a:extLst>
          </p:cNvPr>
          <p:cNvSpPr txBox="1">
            <a:spLocks/>
          </p:cNvSpPr>
          <p:nvPr/>
        </p:nvSpPr>
        <p:spPr>
          <a:xfrm>
            <a:off x="8192955" y="4005333"/>
            <a:ext cx="3045091" cy="87924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 also we are companies</a:t>
            </a:r>
          </a:p>
        </p:txBody>
      </p:sp>
      <p:sp>
        <p:nvSpPr>
          <p:cNvPr id="14" name="TextBox 31">
            <a:extLst>
              <a:ext uri="{FF2B5EF4-FFF2-40B4-BE49-F238E27FC236}">
                <a16:creationId xmlns="" xmlns:a16="http://schemas.microsoft.com/office/drawing/2014/main" id="{744D5036-0C5B-4A77-A09E-F8322A5D82B6}"/>
              </a:ext>
            </a:extLst>
          </p:cNvPr>
          <p:cNvSpPr txBox="1"/>
          <p:nvPr/>
        </p:nvSpPr>
        <p:spPr>
          <a:xfrm>
            <a:off x="9410254" y="3739987"/>
            <a:ext cx="625491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3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="" xmlns:a16="http://schemas.microsoft.com/office/drawing/2014/main" id="{7A5A0780-9584-40B8-AF47-9761A1C480A8}"/>
              </a:ext>
            </a:extLst>
          </p:cNvPr>
          <p:cNvSpPr txBox="1">
            <a:spLocks/>
          </p:cNvSpPr>
          <p:nvPr/>
        </p:nvSpPr>
        <p:spPr>
          <a:xfrm>
            <a:off x="1065525" y="4005333"/>
            <a:ext cx="3045091" cy="87924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 also we are companies</a:t>
            </a:r>
          </a:p>
        </p:txBody>
      </p:sp>
      <p:sp>
        <p:nvSpPr>
          <p:cNvPr id="16" name="TextBox 33">
            <a:extLst>
              <a:ext uri="{FF2B5EF4-FFF2-40B4-BE49-F238E27FC236}">
                <a16:creationId xmlns="" xmlns:a16="http://schemas.microsoft.com/office/drawing/2014/main" id="{479D9430-CAEF-4A0D-8727-8E4F653EC346}"/>
              </a:ext>
            </a:extLst>
          </p:cNvPr>
          <p:cNvSpPr txBox="1"/>
          <p:nvPr/>
        </p:nvSpPr>
        <p:spPr>
          <a:xfrm>
            <a:off x="2280134" y="3739987"/>
            <a:ext cx="625491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1</a:t>
            </a:r>
          </a:p>
        </p:txBody>
      </p:sp>
      <p:sp>
        <p:nvSpPr>
          <p:cNvPr id="17" name="Shape 2525">
            <a:extLst>
              <a:ext uri="{FF2B5EF4-FFF2-40B4-BE49-F238E27FC236}">
                <a16:creationId xmlns="" xmlns:a16="http://schemas.microsoft.com/office/drawing/2014/main" id="{03BE55B4-88A3-401A-8794-46161173DE3F}"/>
              </a:ext>
            </a:extLst>
          </p:cNvPr>
          <p:cNvSpPr/>
          <p:nvPr/>
        </p:nvSpPr>
        <p:spPr>
          <a:xfrm>
            <a:off x="2168321" y="2433956"/>
            <a:ext cx="881952" cy="8819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291" y="17673"/>
                </a:moveTo>
                <a:cubicBezTo>
                  <a:pt x="11562" y="17673"/>
                  <a:pt x="11782" y="17453"/>
                  <a:pt x="11782" y="17182"/>
                </a:cubicBezTo>
                <a:cubicBezTo>
                  <a:pt x="11782" y="16911"/>
                  <a:pt x="11562" y="16691"/>
                  <a:pt x="11291" y="16691"/>
                </a:cubicBezTo>
                <a:cubicBezTo>
                  <a:pt x="11020" y="16691"/>
                  <a:pt x="10800" y="16911"/>
                  <a:pt x="10800" y="17182"/>
                </a:cubicBezTo>
                <a:cubicBezTo>
                  <a:pt x="10800" y="17453"/>
                  <a:pt x="11020" y="17673"/>
                  <a:pt x="11291" y="17673"/>
                </a:cubicBezTo>
                <a:moveTo>
                  <a:pt x="17673" y="18655"/>
                </a:moveTo>
                <a:lnTo>
                  <a:pt x="13745" y="18655"/>
                </a:lnTo>
                <a:lnTo>
                  <a:pt x="13745" y="12273"/>
                </a:lnTo>
                <a:cubicBezTo>
                  <a:pt x="13745" y="12002"/>
                  <a:pt x="13525" y="11782"/>
                  <a:pt x="13255" y="11782"/>
                </a:cubicBezTo>
                <a:lnTo>
                  <a:pt x="8345" y="11782"/>
                </a:lnTo>
                <a:cubicBezTo>
                  <a:pt x="8075" y="11782"/>
                  <a:pt x="7855" y="12002"/>
                  <a:pt x="7855" y="12273"/>
                </a:cubicBezTo>
                <a:lnTo>
                  <a:pt x="7855" y="18655"/>
                </a:lnTo>
                <a:lnTo>
                  <a:pt x="3927" y="18655"/>
                </a:lnTo>
                <a:lnTo>
                  <a:pt x="3927" y="8058"/>
                </a:lnTo>
                <a:lnTo>
                  <a:pt x="10800" y="1185"/>
                </a:lnTo>
                <a:lnTo>
                  <a:pt x="17673" y="8058"/>
                </a:lnTo>
                <a:cubicBezTo>
                  <a:pt x="17673" y="8058"/>
                  <a:pt x="17673" y="18655"/>
                  <a:pt x="17673" y="18655"/>
                </a:cubicBezTo>
                <a:close/>
                <a:moveTo>
                  <a:pt x="17673" y="20618"/>
                </a:moveTo>
                <a:lnTo>
                  <a:pt x="13745" y="20618"/>
                </a:lnTo>
                <a:lnTo>
                  <a:pt x="13745" y="19636"/>
                </a:lnTo>
                <a:lnTo>
                  <a:pt x="17673" y="19636"/>
                </a:lnTo>
                <a:cubicBezTo>
                  <a:pt x="17673" y="19636"/>
                  <a:pt x="17673" y="20618"/>
                  <a:pt x="17673" y="20618"/>
                </a:cubicBezTo>
                <a:close/>
                <a:moveTo>
                  <a:pt x="12764" y="20618"/>
                </a:moveTo>
                <a:lnTo>
                  <a:pt x="8836" y="20618"/>
                </a:lnTo>
                <a:lnTo>
                  <a:pt x="8836" y="12764"/>
                </a:lnTo>
                <a:lnTo>
                  <a:pt x="12764" y="12764"/>
                </a:lnTo>
                <a:cubicBezTo>
                  <a:pt x="12764" y="12764"/>
                  <a:pt x="12764" y="20618"/>
                  <a:pt x="12764" y="20618"/>
                </a:cubicBezTo>
                <a:close/>
                <a:moveTo>
                  <a:pt x="7855" y="20618"/>
                </a:moveTo>
                <a:lnTo>
                  <a:pt x="3927" y="20618"/>
                </a:lnTo>
                <a:lnTo>
                  <a:pt x="3927" y="19636"/>
                </a:lnTo>
                <a:lnTo>
                  <a:pt x="7855" y="19636"/>
                </a:lnTo>
                <a:cubicBezTo>
                  <a:pt x="7855" y="19636"/>
                  <a:pt x="7855" y="20618"/>
                  <a:pt x="7855" y="20618"/>
                </a:cubicBezTo>
                <a:close/>
                <a:moveTo>
                  <a:pt x="14727" y="1964"/>
                </a:moveTo>
                <a:lnTo>
                  <a:pt x="16691" y="1964"/>
                </a:lnTo>
                <a:lnTo>
                  <a:pt x="16691" y="5688"/>
                </a:lnTo>
                <a:lnTo>
                  <a:pt x="14727" y="3724"/>
                </a:lnTo>
                <a:cubicBezTo>
                  <a:pt x="14727" y="3724"/>
                  <a:pt x="14727" y="1964"/>
                  <a:pt x="14727" y="1964"/>
                </a:cubicBezTo>
                <a:close/>
                <a:moveTo>
                  <a:pt x="21456" y="10453"/>
                </a:moveTo>
                <a:lnTo>
                  <a:pt x="17673" y="6670"/>
                </a:lnTo>
                <a:lnTo>
                  <a:pt x="17673" y="1473"/>
                </a:lnTo>
                <a:cubicBezTo>
                  <a:pt x="17673" y="1202"/>
                  <a:pt x="17453" y="982"/>
                  <a:pt x="17182" y="982"/>
                </a:cubicBezTo>
                <a:lnTo>
                  <a:pt x="14236" y="982"/>
                </a:lnTo>
                <a:cubicBezTo>
                  <a:pt x="13966" y="982"/>
                  <a:pt x="13745" y="1202"/>
                  <a:pt x="13745" y="1473"/>
                </a:cubicBezTo>
                <a:lnTo>
                  <a:pt x="13745" y="2742"/>
                </a:lnTo>
                <a:lnTo>
                  <a:pt x="11147" y="144"/>
                </a:lnTo>
                <a:cubicBezTo>
                  <a:pt x="11058" y="55"/>
                  <a:pt x="10935" y="0"/>
                  <a:pt x="10800" y="0"/>
                </a:cubicBezTo>
                <a:cubicBezTo>
                  <a:pt x="10665" y="0"/>
                  <a:pt x="10542" y="55"/>
                  <a:pt x="10453" y="144"/>
                </a:cubicBezTo>
                <a:lnTo>
                  <a:pt x="144" y="10453"/>
                </a:lnTo>
                <a:cubicBezTo>
                  <a:pt x="55" y="10542"/>
                  <a:pt x="0" y="10665"/>
                  <a:pt x="0" y="10800"/>
                </a:cubicBezTo>
                <a:cubicBezTo>
                  <a:pt x="0" y="11072"/>
                  <a:pt x="220" y="11291"/>
                  <a:pt x="491" y="11291"/>
                </a:cubicBezTo>
                <a:cubicBezTo>
                  <a:pt x="626" y="11291"/>
                  <a:pt x="749" y="11236"/>
                  <a:pt x="838" y="11147"/>
                </a:cubicBezTo>
                <a:lnTo>
                  <a:pt x="2945" y="9040"/>
                </a:lnTo>
                <a:lnTo>
                  <a:pt x="2945" y="21109"/>
                </a:lnTo>
                <a:cubicBezTo>
                  <a:pt x="2945" y="21381"/>
                  <a:pt x="3166" y="21600"/>
                  <a:pt x="3436" y="21600"/>
                </a:cubicBezTo>
                <a:lnTo>
                  <a:pt x="18164" y="21600"/>
                </a:lnTo>
                <a:cubicBezTo>
                  <a:pt x="18434" y="21600"/>
                  <a:pt x="18655" y="21381"/>
                  <a:pt x="18655" y="21109"/>
                </a:cubicBezTo>
                <a:lnTo>
                  <a:pt x="18655" y="9040"/>
                </a:lnTo>
                <a:lnTo>
                  <a:pt x="20762" y="11147"/>
                </a:lnTo>
                <a:cubicBezTo>
                  <a:pt x="20851" y="11236"/>
                  <a:pt x="20974" y="11291"/>
                  <a:pt x="21109" y="11291"/>
                </a:cubicBezTo>
                <a:cubicBezTo>
                  <a:pt x="21380" y="11291"/>
                  <a:pt x="21600" y="11072"/>
                  <a:pt x="21600" y="10800"/>
                </a:cubicBezTo>
                <a:cubicBezTo>
                  <a:pt x="21600" y="10665"/>
                  <a:pt x="21545" y="10542"/>
                  <a:pt x="21456" y="10453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8" name="Shape 2547">
            <a:extLst>
              <a:ext uri="{FF2B5EF4-FFF2-40B4-BE49-F238E27FC236}">
                <a16:creationId xmlns="" xmlns:a16="http://schemas.microsoft.com/office/drawing/2014/main" id="{889226B7-4749-494A-8C86-A00EC7A58838}"/>
              </a:ext>
            </a:extLst>
          </p:cNvPr>
          <p:cNvSpPr/>
          <p:nvPr/>
        </p:nvSpPr>
        <p:spPr>
          <a:xfrm>
            <a:off x="5668834" y="2433016"/>
            <a:ext cx="881952" cy="8819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9" name="Shape 2554">
            <a:extLst>
              <a:ext uri="{FF2B5EF4-FFF2-40B4-BE49-F238E27FC236}">
                <a16:creationId xmlns="" xmlns:a16="http://schemas.microsoft.com/office/drawing/2014/main" id="{2BF4FD1F-2AFC-4B39-BC38-E1ABF9DA1D83}"/>
              </a:ext>
            </a:extLst>
          </p:cNvPr>
          <p:cNvSpPr/>
          <p:nvPr/>
        </p:nvSpPr>
        <p:spPr>
          <a:xfrm>
            <a:off x="9285561" y="2476743"/>
            <a:ext cx="881952" cy="8017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2" name="Right Arrow 2">
            <a:extLst>
              <a:ext uri="{FF2B5EF4-FFF2-40B4-BE49-F238E27FC236}">
                <a16:creationId xmlns="" xmlns:a16="http://schemas.microsoft.com/office/drawing/2014/main" id="{2DE194E2-E2C3-4D49-83FE-E3C044EAEEC2}"/>
              </a:ext>
            </a:extLst>
          </p:cNvPr>
          <p:cNvSpPr/>
          <p:nvPr/>
        </p:nvSpPr>
        <p:spPr>
          <a:xfrm>
            <a:off x="7530736" y="2709747"/>
            <a:ext cx="774875" cy="383817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23" name="Right Arrow 37">
            <a:extLst>
              <a:ext uri="{FF2B5EF4-FFF2-40B4-BE49-F238E27FC236}">
                <a16:creationId xmlns="" xmlns:a16="http://schemas.microsoft.com/office/drawing/2014/main" id="{4E13BC61-0228-44C6-B097-26F5F57EA2E4}"/>
              </a:ext>
            </a:extLst>
          </p:cNvPr>
          <p:cNvSpPr/>
          <p:nvPr/>
        </p:nvSpPr>
        <p:spPr>
          <a:xfrm>
            <a:off x="3838907" y="2709747"/>
            <a:ext cx="774875" cy="383817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822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 animBg="1"/>
      <p:bldP spid="18" grpId="0" animBg="1"/>
      <p:bldP spid="19" grpId="0" animBg="1"/>
      <p:bldP spid="22" grpId="0" animBg="1"/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>
            <a:extLst>
              <a:ext uri="{FF2B5EF4-FFF2-40B4-BE49-F238E27FC236}">
                <a16:creationId xmlns=""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=""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=""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Rectangle 20">
            <a:extLst>
              <a:ext uri="{FF2B5EF4-FFF2-40B4-BE49-F238E27FC236}">
                <a16:creationId xmlns="" xmlns:a16="http://schemas.microsoft.com/office/drawing/2014/main" id="{32D36C01-AEA3-49B7-A0FE-C26FBE5A5467}"/>
              </a:ext>
            </a:extLst>
          </p:cNvPr>
          <p:cNvSpPr/>
          <p:nvPr/>
        </p:nvSpPr>
        <p:spPr>
          <a:xfrm>
            <a:off x="3451416" y="1786529"/>
            <a:ext cx="2456685" cy="2235726"/>
          </a:xfrm>
          <a:prstGeom prst="rect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12" name="Rectangle 44">
            <a:extLst>
              <a:ext uri="{FF2B5EF4-FFF2-40B4-BE49-F238E27FC236}">
                <a16:creationId xmlns="" xmlns:a16="http://schemas.microsoft.com/office/drawing/2014/main" id="{B9F323AC-6B03-4907-84EC-91EDBF3B9B5B}"/>
              </a:ext>
            </a:extLst>
          </p:cNvPr>
          <p:cNvSpPr/>
          <p:nvPr/>
        </p:nvSpPr>
        <p:spPr>
          <a:xfrm>
            <a:off x="1011636" y="4022255"/>
            <a:ext cx="2434383" cy="2235726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13" name="Subtitle 2">
            <a:extLst>
              <a:ext uri="{FF2B5EF4-FFF2-40B4-BE49-F238E27FC236}">
                <a16:creationId xmlns="" xmlns:a16="http://schemas.microsoft.com/office/drawing/2014/main" id="{1F6BEA41-ADD7-4FB6-966A-DC4499F63BF6}"/>
              </a:ext>
            </a:extLst>
          </p:cNvPr>
          <p:cNvSpPr txBox="1">
            <a:spLocks/>
          </p:cNvSpPr>
          <p:nvPr/>
        </p:nvSpPr>
        <p:spPr>
          <a:xfrm>
            <a:off x="3650357" y="3139177"/>
            <a:ext cx="2032683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</a:t>
            </a:r>
          </a:p>
        </p:txBody>
      </p:sp>
      <p:sp>
        <p:nvSpPr>
          <p:cNvPr id="14" name="TextBox 57">
            <a:extLst>
              <a:ext uri="{FF2B5EF4-FFF2-40B4-BE49-F238E27FC236}">
                <a16:creationId xmlns="" xmlns:a16="http://schemas.microsoft.com/office/drawing/2014/main" id="{F0551668-5885-48C3-8D9D-B85A0944C333}"/>
              </a:ext>
            </a:extLst>
          </p:cNvPr>
          <p:cNvSpPr txBox="1"/>
          <p:nvPr/>
        </p:nvSpPr>
        <p:spPr>
          <a:xfrm>
            <a:off x="3894559" y="2811877"/>
            <a:ext cx="1550425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Fast Downloads</a:t>
            </a:r>
          </a:p>
        </p:txBody>
      </p:sp>
      <p:sp>
        <p:nvSpPr>
          <p:cNvPr id="15" name="Shape 2839">
            <a:extLst>
              <a:ext uri="{FF2B5EF4-FFF2-40B4-BE49-F238E27FC236}">
                <a16:creationId xmlns="" xmlns:a16="http://schemas.microsoft.com/office/drawing/2014/main" id="{7CAA1FD7-B6D0-4349-A14E-42B5B18B52B6}"/>
              </a:ext>
            </a:extLst>
          </p:cNvPr>
          <p:cNvSpPr/>
          <p:nvPr/>
        </p:nvSpPr>
        <p:spPr>
          <a:xfrm>
            <a:off x="4437734" y="2166657"/>
            <a:ext cx="502534" cy="4568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0520"/>
                </a:moveTo>
                <a:lnTo>
                  <a:pt x="982" y="20520"/>
                </a:lnTo>
                <a:lnTo>
                  <a:pt x="982" y="14040"/>
                </a:lnTo>
                <a:lnTo>
                  <a:pt x="6907" y="14040"/>
                </a:lnTo>
                <a:cubicBezTo>
                  <a:pt x="7149" y="16170"/>
                  <a:pt x="8798" y="17820"/>
                  <a:pt x="10800" y="17820"/>
                </a:cubicBezTo>
                <a:cubicBezTo>
                  <a:pt x="12802" y="17820"/>
                  <a:pt x="14451" y="16170"/>
                  <a:pt x="14694" y="14040"/>
                </a:cubicBezTo>
                <a:lnTo>
                  <a:pt x="20618" y="14040"/>
                </a:lnTo>
                <a:cubicBezTo>
                  <a:pt x="20618" y="14040"/>
                  <a:pt x="20618" y="20520"/>
                  <a:pt x="20618" y="20520"/>
                </a:cubicBezTo>
                <a:close/>
                <a:moveTo>
                  <a:pt x="21543" y="13261"/>
                </a:moveTo>
                <a:lnTo>
                  <a:pt x="21548" y="13259"/>
                </a:lnTo>
                <a:lnTo>
                  <a:pt x="16639" y="2459"/>
                </a:lnTo>
                <a:lnTo>
                  <a:pt x="16634" y="2461"/>
                </a:lnTo>
                <a:cubicBezTo>
                  <a:pt x="16554" y="2284"/>
                  <a:pt x="16392" y="2160"/>
                  <a:pt x="16200" y="2160"/>
                </a:cubicBezTo>
                <a:lnTo>
                  <a:pt x="12764" y="2160"/>
                </a:lnTo>
                <a:cubicBezTo>
                  <a:pt x="12492" y="2160"/>
                  <a:pt x="12273" y="2402"/>
                  <a:pt x="12273" y="2700"/>
                </a:cubicBezTo>
                <a:cubicBezTo>
                  <a:pt x="12273" y="2999"/>
                  <a:pt x="12492" y="3240"/>
                  <a:pt x="12764" y="3240"/>
                </a:cubicBezTo>
                <a:lnTo>
                  <a:pt x="15897" y="3240"/>
                </a:lnTo>
                <a:lnTo>
                  <a:pt x="20315" y="12960"/>
                </a:lnTo>
                <a:lnTo>
                  <a:pt x="14236" y="12960"/>
                </a:lnTo>
                <a:cubicBezTo>
                  <a:pt x="13965" y="12960"/>
                  <a:pt x="13745" y="13202"/>
                  <a:pt x="13745" y="13500"/>
                </a:cubicBezTo>
                <a:cubicBezTo>
                  <a:pt x="13745" y="15290"/>
                  <a:pt x="12426" y="16740"/>
                  <a:pt x="10800" y="16740"/>
                </a:cubicBezTo>
                <a:cubicBezTo>
                  <a:pt x="9173" y="16740"/>
                  <a:pt x="7855" y="15290"/>
                  <a:pt x="7855" y="13500"/>
                </a:cubicBezTo>
                <a:cubicBezTo>
                  <a:pt x="7855" y="13202"/>
                  <a:pt x="7635" y="12960"/>
                  <a:pt x="7364" y="12960"/>
                </a:cubicBezTo>
                <a:lnTo>
                  <a:pt x="1285" y="12960"/>
                </a:lnTo>
                <a:lnTo>
                  <a:pt x="5703" y="3240"/>
                </a:lnTo>
                <a:lnTo>
                  <a:pt x="8836" y="3240"/>
                </a:lnTo>
                <a:cubicBezTo>
                  <a:pt x="9108" y="3240"/>
                  <a:pt x="9327" y="2999"/>
                  <a:pt x="9327" y="2700"/>
                </a:cubicBezTo>
                <a:cubicBezTo>
                  <a:pt x="9327" y="2402"/>
                  <a:pt x="9108" y="2160"/>
                  <a:pt x="8836" y="2160"/>
                </a:cubicBezTo>
                <a:lnTo>
                  <a:pt x="5400" y="2160"/>
                </a:lnTo>
                <a:cubicBezTo>
                  <a:pt x="5208" y="2160"/>
                  <a:pt x="5046" y="2284"/>
                  <a:pt x="4966" y="2461"/>
                </a:cubicBezTo>
                <a:lnTo>
                  <a:pt x="4961" y="2459"/>
                </a:lnTo>
                <a:lnTo>
                  <a:pt x="52" y="13259"/>
                </a:lnTo>
                <a:lnTo>
                  <a:pt x="57" y="13261"/>
                </a:lnTo>
                <a:cubicBezTo>
                  <a:pt x="23" y="13334"/>
                  <a:pt x="0" y="13413"/>
                  <a:pt x="0" y="13500"/>
                </a:cubicBezTo>
                <a:lnTo>
                  <a:pt x="0" y="21060"/>
                </a:lnTo>
                <a:cubicBezTo>
                  <a:pt x="0" y="21359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359"/>
                  <a:pt x="21600" y="21060"/>
                </a:cubicBezTo>
                <a:lnTo>
                  <a:pt x="21600" y="13500"/>
                </a:lnTo>
                <a:cubicBezTo>
                  <a:pt x="21600" y="13413"/>
                  <a:pt x="21577" y="13334"/>
                  <a:pt x="21543" y="13261"/>
                </a:cubicBezTo>
                <a:moveTo>
                  <a:pt x="7855" y="8640"/>
                </a:moveTo>
                <a:cubicBezTo>
                  <a:pt x="7583" y="8640"/>
                  <a:pt x="7364" y="8882"/>
                  <a:pt x="7364" y="9180"/>
                </a:cubicBezTo>
                <a:cubicBezTo>
                  <a:pt x="7364" y="9329"/>
                  <a:pt x="7418" y="9464"/>
                  <a:pt x="7507" y="9562"/>
                </a:cubicBezTo>
                <a:lnTo>
                  <a:pt x="10453" y="12802"/>
                </a:lnTo>
                <a:cubicBezTo>
                  <a:pt x="10542" y="12900"/>
                  <a:pt x="10665" y="12960"/>
                  <a:pt x="10800" y="12960"/>
                </a:cubicBezTo>
                <a:cubicBezTo>
                  <a:pt x="10936" y="12960"/>
                  <a:pt x="11058" y="12900"/>
                  <a:pt x="11147" y="12802"/>
                </a:cubicBezTo>
                <a:lnTo>
                  <a:pt x="14093" y="9562"/>
                </a:lnTo>
                <a:cubicBezTo>
                  <a:pt x="14182" y="9464"/>
                  <a:pt x="14236" y="9329"/>
                  <a:pt x="14236" y="9180"/>
                </a:cubicBezTo>
                <a:cubicBezTo>
                  <a:pt x="14236" y="8882"/>
                  <a:pt x="14017" y="8640"/>
                  <a:pt x="13745" y="8640"/>
                </a:cubicBezTo>
                <a:cubicBezTo>
                  <a:pt x="13610" y="8640"/>
                  <a:pt x="13487" y="8701"/>
                  <a:pt x="13398" y="8798"/>
                </a:cubicBezTo>
                <a:lnTo>
                  <a:pt x="11291" y="11116"/>
                </a:lnTo>
                <a:lnTo>
                  <a:pt x="11291" y="540"/>
                </a:lnTo>
                <a:cubicBezTo>
                  <a:pt x="11291" y="242"/>
                  <a:pt x="11071" y="0"/>
                  <a:pt x="10800" y="0"/>
                </a:cubicBezTo>
                <a:cubicBezTo>
                  <a:pt x="10529" y="0"/>
                  <a:pt x="10309" y="242"/>
                  <a:pt x="10309" y="540"/>
                </a:cubicBezTo>
                <a:lnTo>
                  <a:pt x="10309" y="11116"/>
                </a:lnTo>
                <a:lnTo>
                  <a:pt x="8202" y="8798"/>
                </a:lnTo>
                <a:cubicBezTo>
                  <a:pt x="8113" y="8701"/>
                  <a:pt x="7990" y="8640"/>
                  <a:pt x="7855" y="864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ctr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6" name="Subtitle 2">
            <a:extLst>
              <a:ext uri="{FF2B5EF4-FFF2-40B4-BE49-F238E27FC236}">
                <a16:creationId xmlns="" xmlns:a16="http://schemas.microsoft.com/office/drawing/2014/main" id="{34D4686F-9495-488F-BA42-18BCC1C9827B}"/>
              </a:ext>
            </a:extLst>
          </p:cNvPr>
          <p:cNvSpPr txBox="1">
            <a:spLocks/>
          </p:cNvSpPr>
          <p:nvPr/>
        </p:nvSpPr>
        <p:spPr>
          <a:xfrm>
            <a:off x="1186906" y="5394888"/>
            <a:ext cx="2032683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</a:t>
            </a:r>
          </a:p>
        </p:txBody>
      </p:sp>
      <p:sp>
        <p:nvSpPr>
          <p:cNvPr id="17" name="TextBox 63">
            <a:extLst>
              <a:ext uri="{FF2B5EF4-FFF2-40B4-BE49-F238E27FC236}">
                <a16:creationId xmlns="" xmlns:a16="http://schemas.microsoft.com/office/drawing/2014/main" id="{2B0A44DE-3E31-4A0B-8D05-BBCA0ECE52F0}"/>
              </a:ext>
            </a:extLst>
          </p:cNvPr>
          <p:cNvSpPr txBox="1"/>
          <p:nvPr/>
        </p:nvSpPr>
        <p:spPr>
          <a:xfrm>
            <a:off x="1431109" y="5067588"/>
            <a:ext cx="1550425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Fast Downloads</a:t>
            </a:r>
          </a:p>
        </p:txBody>
      </p:sp>
      <p:sp>
        <p:nvSpPr>
          <p:cNvPr id="18" name="Shape 2839">
            <a:extLst>
              <a:ext uri="{FF2B5EF4-FFF2-40B4-BE49-F238E27FC236}">
                <a16:creationId xmlns="" xmlns:a16="http://schemas.microsoft.com/office/drawing/2014/main" id="{35B07F45-E0DD-43D0-9F4E-CC309D5AFF95}"/>
              </a:ext>
            </a:extLst>
          </p:cNvPr>
          <p:cNvSpPr/>
          <p:nvPr/>
        </p:nvSpPr>
        <p:spPr>
          <a:xfrm>
            <a:off x="1974283" y="4422368"/>
            <a:ext cx="502534" cy="4568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0520"/>
                </a:moveTo>
                <a:lnTo>
                  <a:pt x="982" y="20520"/>
                </a:lnTo>
                <a:lnTo>
                  <a:pt x="982" y="14040"/>
                </a:lnTo>
                <a:lnTo>
                  <a:pt x="6907" y="14040"/>
                </a:lnTo>
                <a:cubicBezTo>
                  <a:pt x="7149" y="16170"/>
                  <a:pt x="8798" y="17820"/>
                  <a:pt x="10800" y="17820"/>
                </a:cubicBezTo>
                <a:cubicBezTo>
                  <a:pt x="12802" y="17820"/>
                  <a:pt x="14451" y="16170"/>
                  <a:pt x="14694" y="14040"/>
                </a:cubicBezTo>
                <a:lnTo>
                  <a:pt x="20618" y="14040"/>
                </a:lnTo>
                <a:cubicBezTo>
                  <a:pt x="20618" y="14040"/>
                  <a:pt x="20618" y="20520"/>
                  <a:pt x="20618" y="20520"/>
                </a:cubicBezTo>
                <a:close/>
                <a:moveTo>
                  <a:pt x="21543" y="13261"/>
                </a:moveTo>
                <a:lnTo>
                  <a:pt x="21548" y="13259"/>
                </a:lnTo>
                <a:lnTo>
                  <a:pt x="16639" y="2459"/>
                </a:lnTo>
                <a:lnTo>
                  <a:pt x="16634" y="2461"/>
                </a:lnTo>
                <a:cubicBezTo>
                  <a:pt x="16554" y="2284"/>
                  <a:pt x="16392" y="2160"/>
                  <a:pt x="16200" y="2160"/>
                </a:cubicBezTo>
                <a:lnTo>
                  <a:pt x="12764" y="2160"/>
                </a:lnTo>
                <a:cubicBezTo>
                  <a:pt x="12492" y="2160"/>
                  <a:pt x="12273" y="2402"/>
                  <a:pt x="12273" y="2700"/>
                </a:cubicBezTo>
                <a:cubicBezTo>
                  <a:pt x="12273" y="2999"/>
                  <a:pt x="12492" y="3240"/>
                  <a:pt x="12764" y="3240"/>
                </a:cubicBezTo>
                <a:lnTo>
                  <a:pt x="15897" y="3240"/>
                </a:lnTo>
                <a:lnTo>
                  <a:pt x="20315" y="12960"/>
                </a:lnTo>
                <a:lnTo>
                  <a:pt x="14236" y="12960"/>
                </a:lnTo>
                <a:cubicBezTo>
                  <a:pt x="13965" y="12960"/>
                  <a:pt x="13745" y="13202"/>
                  <a:pt x="13745" y="13500"/>
                </a:cubicBezTo>
                <a:cubicBezTo>
                  <a:pt x="13745" y="15290"/>
                  <a:pt x="12426" y="16740"/>
                  <a:pt x="10800" y="16740"/>
                </a:cubicBezTo>
                <a:cubicBezTo>
                  <a:pt x="9173" y="16740"/>
                  <a:pt x="7855" y="15290"/>
                  <a:pt x="7855" y="13500"/>
                </a:cubicBezTo>
                <a:cubicBezTo>
                  <a:pt x="7855" y="13202"/>
                  <a:pt x="7635" y="12960"/>
                  <a:pt x="7364" y="12960"/>
                </a:cubicBezTo>
                <a:lnTo>
                  <a:pt x="1285" y="12960"/>
                </a:lnTo>
                <a:lnTo>
                  <a:pt x="5703" y="3240"/>
                </a:lnTo>
                <a:lnTo>
                  <a:pt x="8836" y="3240"/>
                </a:lnTo>
                <a:cubicBezTo>
                  <a:pt x="9108" y="3240"/>
                  <a:pt x="9327" y="2999"/>
                  <a:pt x="9327" y="2700"/>
                </a:cubicBezTo>
                <a:cubicBezTo>
                  <a:pt x="9327" y="2402"/>
                  <a:pt x="9108" y="2160"/>
                  <a:pt x="8836" y="2160"/>
                </a:cubicBezTo>
                <a:lnTo>
                  <a:pt x="5400" y="2160"/>
                </a:lnTo>
                <a:cubicBezTo>
                  <a:pt x="5208" y="2160"/>
                  <a:pt x="5046" y="2284"/>
                  <a:pt x="4966" y="2461"/>
                </a:cubicBezTo>
                <a:lnTo>
                  <a:pt x="4961" y="2459"/>
                </a:lnTo>
                <a:lnTo>
                  <a:pt x="52" y="13259"/>
                </a:lnTo>
                <a:lnTo>
                  <a:pt x="57" y="13261"/>
                </a:lnTo>
                <a:cubicBezTo>
                  <a:pt x="23" y="13334"/>
                  <a:pt x="0" y="13413"/>
                  <a:pt x="0" y="13500"/>
                </a:cubicBezTo>
                <a:lnTo>
                  <a:pt x="0" y="21060"/>
                </a:lnTo>
                <a:cubicBezTo>
                  <a:pt x="0" y="21359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359"/>
                  <a:pt x="21600" y="21060"/>
                </a:cubicBezTo>
                <a:lnTo>
                  <a:pt x="21600" y="13500"/>
                </a:lnTo>
                <a:cubicBezTo>
                  <a:pt x="21600" y="13413"/>
                  <a:pt x="21577" y="13334"/>
                  <a:pt x="21543" y="13261"/>
                </a:cubicBezTo>
                <a:moveTo>
                  <a:pt x="7855" y="8640"/>
                </a:moveTo>
                <a:cubicBezTo>
                  <a:pt x="7583" y="8640"/>
                  <a:pt x="7364" y="8882"/>
                  <a:pt x="7364" y="9180"/>
                </a:cubicBezTo>
                <a:cubicBezTo>
                  <a:pt x="7364" y="9329"/>
                  <a:pt x="7418" y="9464"/>
                  <a:pt x="7507" y="9562"/>
                </a:cubicBezTo>
                <a:lnTo>
                  <a:pt x="10453" y="12802"/>
                </a:lnTo>
                <a:cubicBezTo>
                  <a:pt x="10542" y="12900"/>
                  <a:pt x="10665" y="12960"/>
                  <a:pt x="10800" y="12960"/>
                </a:cubicBezTo>
                <a:cubicBezTo>
                  <a:pt x="10936" y="12960"/>
                  <a:pt x="11058" y="12900"/>
                  <a:pt x="11147" y="12802"/>
                </a:cubicBezTo>
                <a:lnTo>
                  <a:pt x="14093" y="9562"/>
                </a:lnTo>
                <a:cubicBezTo>
                  <a:pt x="14182" y="9464"/>
                  <a:pt x="14236" y="9329"/>
                  <a:pt x="14236" y="9180"/>
                </a:cubicBezTo>
                <a:cubicBezTo>
                  <a:pt x="14236" y="8882"/>
                  <a:pt x="14017" y="8640"/>
                  <a:pt x="13745" y="8640"/>
                </a:cubicBezTo>
                <a:cubicBezTo>
                  <a:pt x="13610" y="8640"/>
                  <a:pt x="13487" y="8701"/>
                  <a:pt x="13398" y="8798"/>
                </a:cubicBezTo>
                <a:lnTo>
                  <a:pt x="11291" y="11116"/>
                </a:lnTo>
                <a:lnTo>
                  <a:pt x="11291" y="540"/>
                </a:lnTo>
                <a:cubicBezTo>
                  <a:pt x="11291" y="242"/>
                  <a:pt x="11071" y="0"/>
                  <a:pt x="10800" y="0"/>
                </a:cubicBezTo>
                <a:cubicBezTo>
                  <a:pt x="10529" y="0"/>
                  <a:pt x="10309" y="242"/>
                  <a:pt x="10309" y="540"/>
                </a:cubicBezTo>
                <a:lnTo>
                  <a:pt x="10309" y="11116"/>
                </a:lnTo>
                <a:lnTo>
                  <a:pt x="8202" y="8798"/>
                </a:lnTo>
                <a:cubicBezTo>
                  <a:pt x="8113" y="8701"/>
                  <a:pt x="7990" y="8640"/>
                  <a:pt x="7855" y="864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ctr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pic>
        <p:nvPicPr>
          <p:cNvPr id="19" name="图片占位符 9">
            <a:extLst>
              <a:ext uri="{FF2B5EF4-FFF2-40B4-BE49-F238E27FC236}">
                <a16:creationId xmlns="" xmlns:a16="http://schemas.microsoft.com/office/drawing/2014/main" id="{D4B8F074-47E1-421A-882D-B32A5BC6B784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0776" y="1786718"/>
            <a:ext cx="2431604" cy="2254870"/>
          </a:xfr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  <p:pic>
        <p:nvPicPr>
          <p:cNvPr id="22" name="图片占位符 7">
            <a:extLst>
              <a:ext uri="{FF2B5EF4-FFF2-40B4-BE49-F238E27FC236}">
                <a16:creationId xmlns="" xmlns:a16="http://schemas.microsoft.com/office/drawing/2014/main" id="{D47294F0-7173-42AA-ABEA-E8F04B14663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6086" y="4041778"/>
            <a:ext cx="2465830" cy="2216203"/>
          </a:xfrm>
          <a:prstGeom prst="rect">
            <a:avLst/>
          </a:prstGeom>
        </p:spPr>
      </p:pic>
      <p:sp>
        <p:nvSpPr>
          <p:cNvPr id="23" name="Shape 2554">
            <a:extLst>
              <a:ext uri="{FF2B5EF4-FFF2-40B4-BE49-F238E27FC236}">
                <a16:creationId xmlns="" xmlns:a16="http://schemas.microsoft.com/office/drawing/2014/main" id="{AAFED00A-3549-4EC2-8894-8F81302F79B3}"/>
              </a:ext>
            </a:extLst>
          </p:cNvPr>
          <p:cNvSpPr/>
          <p:nvPr/>
        </p:nvSpPr>
        <p:spPr>
          <a:xfrm>
            <a:off x="7031380" y="2156116"/>
            <a:ext cx="476001" cy="4327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chemeClr val="tx1">
              <a:lumMod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4" name="矩形 23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="" xmlns:a16="http://schemas.microsoft.com/office/drawing/2014/main" id="{3075CAED-5D7B-444A-AD19-B6BAF584569E}"/>
              </a:ext>
            </a:extLst>
          </p:cNvPr>
          <p:cNvSpPr/>
          <p:nvPr/>
        </p:nvSpPr>
        <p:spPr>
          <a:xfrm>
            <a:off x="7771031" y="2330399"/>
            <a:ext cx="3850911" cy="48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D989CE01-16E3-4B60-A1D7-A83B573086EB}"/>
              </a:ext>
            </a:extLst>
          </p:cNvPr>
          <p:cNvSpPr txBox="1"/>
          <p:nvPr/>
        </p:nvSpPr>
        <p:spPr>
          <a:xfrm>
            <a:off x="7771031" y="2040864"/>
            <a:ext cx="262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29" name="Shape 2554">
            <a:extLst>
              <a:ext uri="{FF2B5EF4-FFF2-40B4-BE49-F238E27FC236}">
                <a16:creationId xmlns="" xmlns:a16="http://schemas.microsoft.com/office/drawing/2014/main" id="{B31BC47D-D8A4-4F75-9528-E8EADDAB6076}"/>
              </a:ext>
            </a:extLst>
          </p:cNvPr>
          <p:cNvSpPr/>
          <p:nvPr/>
        </p:nvSpPr>
        <p:spPr>
          <a:xfrm>
            <a:off x="7031380" y="3811233"/>
            <a:ext cx="476001" cy="4327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chemeClr val="tx1">
              <a:lumMod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30" name="矩形 29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="" xmlns:a16="http://schemas.microsoft.com/office/drawing/2014/main" id="{992AD38E-6B20-49AA-81D9-C3CD3E19FEC0}"/>
              </a:ext>
            </a:extLst>
          </p:cNvPr>
          <p:cNvSpPr/>
          <p:nvPr/>
        </p:nvSpPr>
        <p:spPr>
          <a:xfrm>
            <a:off x="7771031" y="3985516"/>
            <a:ext cx="3850911" cy="48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3E1ED124-382C-4272-8BEC-F950E1DD5F6F}"/>
              </a:ext>
            </a:extLst>
          </p:cNvPr>
          <p:cNvSpPr txBox="1"/>
          <p:nvPr/>
        </p:nvSpPr>
        <p:spPr>
          <a:xfrm>
            <a:off x="7771031" y="3695981"/>
            <a:ext cx="262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32" name="Shape 2554">
            <a:extLst>
              <a:ext uri="{FF2B5EF4-FFF2-40B4-BE49-F238E27FC236}">
                <a16:creationId xmlns="" xmlns:a16="http://schemas.microsoft.com/office/drawing/2014/main" id="{35E78745-A305-4881-9D3F-74E6F306BDCE}"/>
              </a:ext>
            </a:extLst>
          </p:cNvPr>
          <p:cNvSpPr/>
          <p:nvPr/>
        </p:nvSpPr>
        <p:spPr>
          <a:xfrm>
            <a:off x="7031380" y="5398142"/>
            <a:ext cx="476001" cy="4327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chemeClr val="tx1">
              <a:lumMod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33" name="矩形 32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="" xmlns:a16="http://schemas.microsoft.com/office/drawing/2014/main" id="{A5D1AED7-4D9C-4C4A-953E-73E04C883A42}"/>
              </a:ext>
            </a:extLst>
          </p:cNvPr>
          <p:cNvSpPr/>
          <p:nvPr/>
        </p:nvSpPr>
        <p:spPr>
          <a:xfrm>
            <a:off x="7771031" y="5572425"/>
            <a:ext cx="3850911" cy="48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5BD5CD07-DEBA-4B97-8D10-8F5C03D89F2E}"/>
              </a:ext>
            </a:extLst>
          </p:cNvPr>
          <p:cNvSpPr txBox="1"/>
          <p:nvPr/>
        </p:nvSpPr>
        <p:spPr>
          <a:xfrm>
            <a:off x="7771031" y="5282890"/>
            <a:ext cx="262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A7C99636-08FB-4C54-943B-8307DCC77520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工作自我评价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00DF7C7D-80D7-41E0-BABE-171E0BB5C7CD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EB37444E-45FF-48AD-83BF-1FF9D2455F82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03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003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24" grpId="0"/>
      <p:bldP spid="30" grpId="0"/>
      <p:bldP spid="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>
            <a:extLst>
              <a:ext uri="{FF2B5EF4-FFF2-40B4-BE49-F238E27FC236}">
                <a16:creationId xmlns=""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=""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=""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>
            <a:extLst>
              <a:ext uri="{FF2B5EF4-FFF2-40B4-BE49-F238E27FC236}">
                <a16:creationId xmlns="" xmlns:a16="http://schemas.microsoft.com/office/drawing/2014/main" id="{BA5734F0-51C9-46BE-A844-3BC9E9A006BB}"/>
              </a:ext>
            </a:extLst>
          </p:cNvPr>
          <p:cNvCxnSpPr>
            <a:cxnSpLocks/>
          </p:cNvCxnSpPr>
          <p:nvPr/>
        </p:nvCxnSpPr>
        <p:spPr>
          <a:xfrm>
            <a:off x="660400" y="3632200"/>
            <a:ext cx="3560537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77C09924-F17D-40D7-9B42-1D60367415F7}"/>
              </a:ext>
            </a:extLst>
          </p:cNvPr>
          <p:cNvCxnSpPr>
            <a:cxnSpLocks/>
          </p:cNvCxnSpPr>
          <p:nvPr/>
        </p:nvCxnSpPr>
        <p:spPr>
          <a:xfrm>
            <a:off x="7958363" y="3632200"/>
            <a:ext cx="3560537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îṩlíḑê">
            <a:extLst>
              <a:ext uri="{FF2B5EF4-FFF2-40B4-BE49-F238E27FC236}">
                <a16:creationId xmlns="" xmlns:a16="http://schemas.microsoft.com/office/drawing/2014/main" id="{92D68BB5-A4ED-4F34-8976-8407B99C8DBC}"/>
              </a:ext>
            </a:extLst>
          </p:cNvPr>
          <p:cNvGrpSpPr/>
          <p:nvPr/>
        </p:nvGrpSpPr>
        <p:grpSpPr>
          <a:xfrm>
            <a:off x="1035871" y="2277121"/>
            <a:ext cx="2704156" cy="2710158"/>
            <a:chOff x="1107353" y="2277121"/>
            <a:chExt cx="2704156" cy="2710158"/>
          </a:xfrm>
        </p:grpSpPr>
        <p:sp>
          <p:nvSpPr>
            <p:cNvPr id="14" name="í$ľîḋè">
              <a:extLst>
                <a:ext uri="{FF2B5EF4-FFF2-40B4-BE49-F238E27FC236}">
                  <a16:creationId xmlns="" xmlns:a16="http://schemas.microsoft.com/office/drawing/2014/main" id="{4F283119-0EC1-4EF8-850F-3934CD623AA0}"/>
                </a:ext>
              </a:extLst>
            </p:cNvPr>
            <p:cNvSpPr/>
            <p:nvPr/>
          </p:nvSpPr>
          <p:spPr>
            <a:xfrm>
              <a:off x="2150252" y="2277121"/>
              <a:ext cx="618358" cy="619988"/>
            </a:xfrm>
            <a:prstGeom prst="ellipse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1</a:t>
              </a:r>
              <a:endParaRPr lang="zh-CN" altLang="en-US" sz="20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grpSp>
          <p:nvGrpSpPr>
            <p:cNvPr id="15" name="î$ḻïde">
              <a:extLst>
                <a:ext uri="{FF2B5EF4-FFF2-40B4-BE49-F238E27FC236}">
                  <a16:creationId xmlns="" xmlns:a16="http://schemas.microsoft.com/office/drawing/2014/main" id="{95FABEF0-9F9C-4080-840B-3FFA58CA2D5C}"/>
                </a:ext>
              </a:extLst>
            </p:cNvPr>
            <p:cNvGrpSpPr/>
            <p:nvPr/>
          </p:nvGrpSpPr>
          <p:grpSpPr>
            <a:xfrm>
              <a:off x="1107353" y="2897110"/>
              <a:ext cx="2704156" cy="2090169"/>
              <a:chOff x="660400" y="4043931"/>
              <a:chExt cx="2365376" cy="2090169"/>
            </a:xfrm>
            <a:solidFill>
              <a:schemeClr val="bg1"/>
            </a:solidFill>
          </p:grpSpPr>
          <p:sp>
            <p:nvSpPr>
              <p:cNvPr id="16" name="i$ļîdê">
                <a:extLst>
                  <a:ext uri="{FF2B5EF4-FFF2-40B4-BE49-F238E27FC236}">
                    <a16:creationId xmlns="" xmlns:a16="http://schemas.microsoft.com/office/drawing/2014/main" id="{99851C60-4764-433F-BD73-0EC9E5712B8A}"/>
                  </a:ext>
                </a:extLst>
              </p:cNvPr>
              <p:cNvSpPr/>
              <p:nvPr/>
            </p:nvSpPr>
            <p:spPr bwMode="auto">
              <a:xfrm>
                <a:off x="660400" y="4516272"/>
                <a:ext cx="2365376" cy="16178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Copy paste fonts. Choose the only option to retain text.</a:t>
                </a:r>
              </a:p>
              <a:p>
                <a:pPr algn="ctr">
                  <a:lnSpc>
                    <a:spcPct val="150000"/>
                  </a:lnSpc>
                </a:pPr>
                <a:endParaRPr lang="en-US" altLang="zh-CN" sz="1100" dirty="0">
                  <a:solidFill>
                    <a:schemeClr val="tx1">
                      <a:lumMod val="75000"/>
                    </a:schemeClr>
                  </a:solidFill>
                  <a:latin typeface="Century Gothic" panose="020B0502020202020204" pitchFamily="34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……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……</a:t>
                </a:r>
              </a:p>
            </p:txBody>
          </p:sp>
          <p:sp>
            <p:nvSpPr>
              <p:cNvPr id="17" name="iṧļiďè">
                <a:extLst>
                  <a:ext uri="{FF2B5EF4-FFF2-40B4-BE49-F238E27FC236}">
                    <a16:creationId xmlns="" xmlns:a16="http://schemas.microsoft.com/office/drawing/2014/main" id="{04AEF1D3-80CF-4550-8921-BA69C3E6D8CD}"/>
                  </a:ext>
                </a:extLst>
              </p:cNvPr>
              <p:cNvSpPr/>
              <p:nvPr/>
            </p:nvSpPr>
            <p:spPr bwMode="auto">
              <a:xfrm>
                <a:off x="660400" y="4043931"/>
                <a:ext cx="2365376" cy="4723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ctr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en-US" altLang="zh-CN" b="1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Text here</a:t>
                </a:r>
              </a:p>
            </p:txBody>
          </p:sp>
        </p:grpSp>
      </p:grpSp>
      <p:grpSp>
        <p:nvGrpSpPr>
          <p:cNvPr id="18" name="iṡlîde">
            <a:extLst>
              <a:ext uri="{FF2B5EF4-FFF2-40B4-BE49-F238E27FC236}">
                <a16:creationId xmlns="" xmlns:a16="http://schemas.microsoft.com/office/drawing/2014/main" id="{59774E15-7F3A-4E3A-B734-B72B35CD12E7}"/>
              </a:ext>
            </a:extLst>
          </p:cNvPr>
          <p:cNvGrpSpPr/>
          <p:nvPr/>
        </p:nvGrpSpPr>
        <p:grpSpPr>
          <a:xfrm>
            <a:off x="8439273" y="2277121"/>
            <a:ext cx="2704156" cy="2710158"/>
            <a:chOff x="8510755" y="2277121"/>
            <a:chExt cx="2704156" cy="2710158"/>
          </a:xfrm>
        </p:grpSpPr>
        <p:sp>
          <p:nvSpPr>
            <p:cNvPr id="19" name="íSḷïde">
              <a:extLst>
                <a:ext uri="{FF2B5EF4-FFF2-40B4-BE49-F238E27FC236}">
                  <a16:creationId xmlns="" xmlns:a16="http://schemas.microsoft.com/office/drawing/2014/main" id="{571DC32E-2A9C-4940-8B1F-CE1DD26BF7D2}"/>
                </a:ext>
              </a:extLst>
            </p:cNvPr>
            <p:cNvSpPr/>
            <p:nvPr/>
          </p:nvSpPr>
          <p:spPr>
            <a:xfrm>
              <a:off x="9553654" y="2277121"/>
              <a:ext cx="618358" cy="619988"/>
            </a:xfrm>
            <a:prstGeom prst="ellipse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2</a:t>
              </a:r>
              <a:endParaRPr lang="zh-CN" altLang="en-US" sz="20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grpSp>
          <p:nvGrpSpPr>
            <p:cNvPr id="22" name="íṣḻîḋè">
              <a:extLst>
                <a:ext uri="{FF2B5EF4-FFF2-40B4-BE49-F238E27FC236}">
                  <a16:creationId xmlns="" xmlns:a16="http://schemas.microsoft.com/office/drawing/2014/main" id="{8998CC4B-695F-4393-B7AA-C8744A8BB2BD}"/>
                </a:ext>
              </a:extLst>
            </p:cNvPr>
            <p:cNvGrpSpPr/>
            <p:nvPr/>
          </p:nvGrpSpPr>
          <p:grpSpPr>
            <a:xfrm>
              <a:off x="8510755" y="2897110"/>
              <a:ext cx="2704156" cy="2090169"/>
              <a:chOff x="660400" y="4043931"/>
              <a:chExt cx="2365376" cy="2090169"/>
            </a:xfrm>
            <a:solidFill>
              <a:schemeClr val="bg1"/>
            </a:solidFill>
          </p:grpSpPr>
          <p:sp>
            <p:nvSpPr>
              <p:cNvPr id="23" name="iṥḻïḋê">
                <a:extLst>
                  <a:ext uri="{FF2B5EF4-FFF2-40B4-BE49-F238E27FC236}">
                    <a16:creationId xmlns="" xmlns:a16="http://schemas.microsoft.com/office/drawing/2014/main" id="{5084C71D-FDCB-4A5B-A1F1-4743AC059912}"/>
                  </a:ext>
                </a:extLst>
              </p:cNvPr>
              <p:cNvSpPr/>
              <p:nvPr/>
            </p:nvSpPr>
            <p:spPr bwMode="auto">
              <a:xfrm>
                <a:off x="660400" y="4516272"/>
                <a:ext cx="2365376" cy="16178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Copy paste fonts. Choose the only option to retain text.</a:t>
                </a:r>
              </a:p>
              <a:p>
                <a:pPr algn="ctr">
                  <a:lnSpc>
                    <a:spcPct val="150000"/>
                  </a:lnSpc>
                </a:pPr>
                <a:endParaRPr lang="en-US" altLang="zh-CN" sz="1100" dirty="0">
                  <a:solidFill>
                    <a:schemeClr val="tx1">
                      <a:lumMod val="75000"/>
                    </a:schemeClr>
                  </a:solidFill>
                  <a:latin typeface="Century Gothic" panose="020B0502020202020204" pitchFamily="34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……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……</a:t>
                </a:r>
              </a:p>
            </p:txBody>
          </p:sp>
          <p:sp>
            <p:nvSpPr>
              <p:cNvPr id="24" name="îšḻîḑe">
                <a:extLst>
                  <a:ext uri="{FF2B5EF4-FFF2-40B4-BE49-F238E27FC236}">
                    <a16:creationId xmlns="" xmlns:a16="http://schemas.microsoft.com/office/drawing/2014/main" id="{E3883856-360C-4C36-9BAD-4C893EBE4F1B}"/>
                  </a:ext>
                </a:extLst>
              </p:cNvPr>
              <p:cNvSpPr/>
              <p:nvPr/>
            </p:nvSpPr>
            <p:spPr bwMode="auto">
              <a:xfrm>
                <a:off x="660400" y="4043931"/>
                <a:ext cx="2365376" cy="4723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ctr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en-US" altLang="zh-CN" b="1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Text here</a:t>
                </a:r>
              </a:p>
            </p:txBody>
          </p:sp>
        </p:grpSp>
      </p:grpSp>
      <p:sp>
        <p:nvSpPr>
          <p:cNvPr id="25" name="圆: 空心 24">
            <a:extLst>
              <a:ext uri="{FF2B5EF4-FFF2-40B4-BE49-F238E27FC236}">
                <a16:creationId xmlns="" xmlns:a16="http://schemas.microsoft.com/office/drawing/2014/main" id="{ACF30C45-F8B3-4B85-B2B0-1F1A8BC0B40E}"/>
              </a:ext>
            </a:extLst>
          </p:cNvPr>
          <p:cNvSpPr/>
          <p:nvPr/>
        </p:nvSpPr>
        <p:spPr>
          <a:xfrm>
            <a:off x="4229101" y="1722120"/>
            <a:ext cx="3733799" cy="3733799"/>
          </a:xfrm>
          <a:prstGeom prst="donut">
            <a:avLst>
              <a:gd name="adj" fmla="val 17897"/>
            </a:avLst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椭圆 28">
            <a:extLst>
              <a:ext uri="{FF2B5EF4-FFF2-40B4-BE49-F238E27FC236}">
                <a16:creationId xmlns="" xmlns:a16="http://schemas.microsoft.com/office/drawing/2014/main" id="{33A0E4B5-AAA3-4B02-B16E-E89394926DC9}"/>
              </a:ext>
            </a:extLst>
          </p:cNvPr>
          <p:cNvSpPr/>
          <p:nvPr/>
        </p:nvSpPr>
        <p:spPr>
          <a:xfrm>
            <a:off x="5146365" y="2684833"/>
            <a:ext cx="1894734" cy="1894734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AE096686-4C1D-4D20-A231-57CB20B22521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工作自我评价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37667D77-B874-4732-8586-6987306910DA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55CAD9B1-495E-455C-85A2-71025223874F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03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5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>
            <a:extLst>
              <a:ext uri="{FF2B5EF4-FFF2-40B4-BE49-F238E27FC236}">
                <a16:creationId xmlns=""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=""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=""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Group 55">
            <a:extLst>
              <a:ext uri="{FF2B5EF4-FFF2-40B4-BE49-F238E27FC236}">
                <a16:creationId xmlns="" xmlns:a16="http://schemas.microsoft.com/office/drawing/2014/main" id="{F4DE0518-B848-4DEC-A33F-7BF556A9D836}"/>
              </a:ext>
            </a:extLst>
          </p:cNvPr>
          <p:cNvGrpSpPr/>
          <p:nvPr/>
        </p:nvGrpSpPr>
        <p:grpSpPr>
          <a:xfrm>
            <a:off x="3580845" y="2494731"/>
            <a:ext cx="5030662" cy="2895893"/>
            <a:chOff x="5898415" y="1976415"/>
            <a:chExt cx="5654530" cy="3255020"/>
          </a:xfrm>
        </p:grpSpPr>
        <p:sp>
          <p:nvSpPr>
            <p:cNvPr id="12" name="Freeform 45">
              <a:extLst>
                <a:ext uri="{FF2B5EF4-FFF2-40B4-BE49-F238E27FC236}">
                  <a16:creationId xmlns="" xmlns:a16="http://schemas.microsoft.com/office/drawing/2014/main" id="{F33E8000-013F-4BA7-8655-BE09056BAC3E}"/>
                </a:ext>
              </a:extLst>
            </p:cNvPr>
            <p:cNvSpPr>
              <a:spLocks/>
            </p:cNvSpPr>
            <p:nvPr/>
          </p:nvSpPr>
          <p:spPr bwMode="auto">
            <a:xfrm>
              <a:off x="5898415" y="5105745"/>
              <a:ext cx="2848207" cy="125690"/>
            </a:xfrm>
            <a:custGeom>
              <a:avLst/>
              <a:gdLst>
                <a:gd name="T0" fmla="*/ 0 w 885"/>
                <a:gd name="T1" fmla="*/ 16 h 39"/>
                <a:gd name="T2" fmla="*/ 78 w 885"/>
                <a:gd name="T3" fmla="*/ 39 h 39"/>
                <a:gd name="T4" fmla="*/ 885 w 885"/>
                <a:gd name="T5" fmla="*/ 39 h 39"/>
                <a:gd name="T6" fmla="*/ 885 w 885"/>
                <a:gd name="T7" fmla="*/ 0 h 39"/>
                <a:gd name="T8" fmla="*/ 0 w 885"/>
                <a:gd name="T9" fmla="*/ 0 h 39"/>
                <a:gd name="T10" fmla="*/ 0 w 885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5" h="39">
                  <a:moveTo>
                    <a:pt x="0" y="16"/>
                  </a:moveTo>
                  <a:cubicBezTo>
                    <a:pt x="0" y="23"/>
                    <a:pt x="30" y="39"/>
                    <a:pt x="78" y="39"/>
                  </a:cubicBezTo>
                  <a:cubicBezTo>
                    <a:pt x="126" y="39"/>
                    <a:pt x="885" y="39"/>
                    <a:pt x="885" y="39"/>
                  </a:cubicBezTo>
                  <a:cubicBezTo>
                    <a:pt x="885" y="0"/>
                    <a:pt x="885" y="0"/>
                    <a:pt x="88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3" name="Freeform 46">
              <a:extLst>
                <a:ext uri="{FF2B5EF4-FFF2-40B4-BE49-F238E27FC236}">
                  <a16:creationId xmlns="" xmlns:a16="http://schemas.microsoft.com/office/drawing/2014/main" id="{6006B8EF-6A97-4675-A11B-C3C9B5E31FAF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4736" y="5105745"/>
              <a:ext cx="2848207" cy="125690"/>
            </a:xfrm>
            <a:custGeom>
              <a:avLst/>
              <a:gdLst>
                <a:gd name="T0" fmla="*/ 884 w 884"/>
                <a:gd name="T1" fmla="*/ 16 h 39"/>
                <a:gd name="T2" fmla="*/ 806 w 884"/>
                <a:gd name="T3" fmla="*/ 39 h 39"/>
                <a:gd name="T4" fmla="*/ 0 w 884"/>
                <a:gd name="T5" fmla="*/ 39 h 39"/>
                <a:gd name="T6" fmla="*/ 0 w 884"/>
                <a:gd name="T7" fmla="*/ 0 h 39"/>
                <a:gd name="T8" fmla="*/ 884 w 884"/>
                <a:gd name="T9" fmla="*/ 0 h 39"/>
                <a:gd name="T10" fmla="*/ 884 w 884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4" h="39">
                  <a:moveTo>
                    <a:pt x="884" y="16"/>
                  </a:moveTo>
                  <a:cubicBezTo>
                    <a:pt x="884" y="23"/>
                    <a:pt x="854" y="39"/>
                    <a:pt x="806" y="39"/>
                  </a:cubicBezTo>
                  <a:cubicBezTo>
                    <a:pt x="758" y="39"/>
                    <a:pt x="0" y="39"/>
                    <a:pt x="0" y="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84" y="0"/>
                    <a:pt x="884" y="0"/>
                    <a:pt x="884" y="0"/>
                  </a:cubicBezTo>
                  <a:lnTo>
                    <a:pt x="884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4" name="Freeform 47">
              <a:extLst>
                <a:ext uri="{FF2B5EF4-FFF2-40B4-BE49-F238E27FC236}">
                  <a16:creationId xmlns="" xmlns:a16="http://schemas.microsoft.com/office/drawing/2014/main" id="{8CA8E570-455E-41F8-B59E-5EC4BC4ABB3E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5812" y="1976415"/>
              <a:ext cx="4581618" cy="3138999"/>
            </a:xfrm>
            <a:custGeom>
              <a:avLst/>
              <a:gdLst>
                <a:gd name="T0" fmla="*/ 1378 w 1423"/>
                <a:gd name="T1" fmla="*/ 0 h 974"/>
                <a:gd name="T2" fmla="*/ 45 w 1423"/>
                <a:gd name="T3" fmla="*/ 0 h 974"/>
                <a:gd name="T4" fmla="*/ 0 w 1423"/>
                <a:gd name="T5" fmla="*/ 45 h 974"/>
                <a:gd name="T6" fmla="*/ 0 w 1423"/>
                <a:gd name="T7" fmla="*/ 218 h 974"/>
                <a:gd name="T8" fmla="*/ 0 w 1423"/>
                <a:gd name="T9" fmla="*/ 929 h 974"/>
                <a:gd name="T10" fmla="*/ 45 w 1423"/>
                <a:gd name="T11" fmla="*/ 974 h 974"/>
                <a:gd name="T12" fmla="*/ 1378 w 1423"/>
                <a:gd name="T13" fmla="*/ 974 h 974"/>
                <a:gd name="T14" fmla="*/ 1423 w 1423"/>
                <a:gd name="T15" fmla="*/ 929 h 974"/>
                <a:gd name="T16" fmla="*/ 1423 w 1423"/>
                <a:gd name="T17" fmla="*/ 45 h 974"/>
                <a:gd name="T18" fmla="*/ 1378 w 1423"/>
                <a:gd name="T19" fmla="*/ 0 h 9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3" h="974">
                  <a:moveTo>
                    <a:pt x="1378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0"/>
                    <a:pt x="0" y="45"/>
                  </a:cubicBezTo>
                  <a:cubicBezTo>
                    <a:pt x="0" y="218"/>
                    <a:pt x="0" y="218"/>
                    <a:pt x="0" y="218"/>
                  </a:cubicBezTo>
                  <a:cubicBezTo>
                    <a:pt x="0" y="929"/>
                    <a:pt x="0" y="929"/>
                    <a:pt x="0" y="929"/>
                  </a:cubicBezTo>
                  <a:cubicBezTo>
                    <a:pt x="0" y="954"/>
                    <a:pt x="20" y="974"/>
                    <a:pt x="45" y="974"/>
                  </a:cubicBezTo>
                  <a:cubicBezTo>
                    <a:pt x="1378" y="974"/>
                    <a:pt x="1378" y="974"/>
                    <a:pt x="1378" y="974"/>
                  </a:cubicBezTo>
                  <a:cubicBezTo>
                    <a:pt x="1403" y="974"/>
                    <a:pt x="1423" y="954"/>
                    <a:pt x="1423" y="929"/>
                  </a:cubicBezTo>
                  <a:cubicBezTo>
                    <a:pt x="1423" y="45"/>
                    <a:pt x="1423" y="45"/>
                    <a:pt x="1423" y="45"/>
                  </a:cubicBezTo>
                  <a:cubicBezTo>
                    <a:pt x="1423" y="20"/>
                    <a:pt x="1403" y="0"/>
                    <a:pt x="1378" y="0"/>
                  </a:cubicBezTo>
                  <a:close/>
                </a:path>
              </a:pathLst>
            </a:custGeom>
            <a:solidFill>
              <a:srgbClr val="D2D3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5" name="Freeform 48">
              <a:extLst>
                <a:ext uri="{FF2B5EF4-FFF2-40B4-BE49-F238E27FC236}">
                  <a16:creationId xmlns="" xmlns:a16="http://schemas.microsoft.com/office/drawing/2014/main" id="{C05D9500-5736-46B9-B9AC-5634FCC423C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1923" y="1992528"/>
              <a:ext cx="4552622" cy="3106772"/>
            </a:xfrm>
            <a:custGeom>
              <a:avLst/>
              <a:gdLst>
                <a:gd name="T0" fmla="*/ 40 w 1414"/>
                <a:gd name="T1" fmla="*/ 964 h 964"/>
                <a:gd name="T2" fmla="*/ 0 w 1414"/>
                <a:gd name="T3" fmla="*/ 924 h 964"/>
                <a:gd name="T4" fmla="*/ 0 w 1414"/>
                <a:gd name="T5" fmla="*/ 40 h 964"/>
                <a:gd name="T6" fmla="*/ 40 w 1414"/>
                <a:gd name="T7" fmla="*/ 0 h 964"/>
                <a:gd name="T8" fmla="*/ 1373 w 1414"/>
                <a:gd name="T9" fmla="*/ 0 h 964"/>
                <a:gd name="T10" fmla="*/ 1414 w 1414"/>
                <a:gd name="T11" fmla="*/ 40 h 964"/>
                <a:gd name="T12" fmla="*/ 1414 w 1414"/>
                <a:gd name="T13" fmla="*/ 924 h 964"/>
                <a:gd name="T14" fmla="*/ 1373 w 1414"/>
                <a:gd name="T15" fmla="*/ 964 h 964"/>
                <a:gd name="T16" fmla="*/ 40 w 1414"/>
                <a:gd name="T17" fmla="*/ 964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4" h="964">
                  <a:moveTo>
                    <a:pt x="40" y="964"/>
                  </a:moveTo>
                  <a:cubicBezTo>
                    <a:pt x="18" y="964"/>
                    <a:pt x="0" y="946"/>
                    <a:pt x="0" y="924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ubicBezTo>
                    <a:pt x="1373" y="0"/>
                    <a:pt x="1373" y="0"/>
                    <a:pt x="1373" y="0"/>
                  </a:cubicBezTo>
                  <a:cubicBezTo>
                    <a:pt x="1396" y="0"/>
                    <a:pt x="1414" y="18"/>
                    <a:pt x="1414" y="40"/>
                  </a:cubicBezTo>
                  <a:cubicBezTo>
                    <a:pt x="1414" y="924"/>
                    <a:pt x="1414" y="924"/>
                    <a:pt x="1414" y="924"/>
                  </a:cubicBezTo>
                  <a:cubicBezTo>
                    <a:pt x="1414" y="946"/>
                    <a:pt x="1396" y="964"/>
                    <a:pt x="1373" y="964"/>
                  </a:cubicBezTo>
                  <a:lnTo>
                    <a:pt x="40" y="96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6" name="Rectangle 50">
              <a:extLst>
                <a:ext uri="{FF2B5EF4-FFF2-40B4-BE49-F238E27FC236}">
                  <a16:creationId xmlns="" xmlns:a16="http://schemas.microsoft.com/office/drawing/2014/main" id="{D39AE35C-A8A4-4381-9871-7E0DB533F7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98415" y="5054180"/>
              <a:ext cx="5654530" cy="10312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7" name="Freeform 51">
              <a:extLst>
                <a:ext uri="{FF2B5EF4-FFF2-40B4-BE49-F238E27FC236}">
                  <a16:creationId xmlns="" xmlns:a16="http://schemas.microsoft.com/office/drawing/2014/main" id="{239B8FF2-50A8-4380-AE6C-BC80CA8BF94E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8101" y="5054180"/>
              <a:ext cx="811932" cy="58010"/>
            </a:xfrm>
            <a:custGeom>
              <a:avLst/>
              <a:gdLst>
                <a:gd name="T0" fmla="*/ 0 w 252"/>
                <a:gd name="T1" fmla="*/ 0 h 18"/>
                <a:gd name="T2" fmla="*/ 22 w 252"/>
                <a:gd name="T3" fmla="*/ 18 h 18"/>
                <a:gd name="T4" fmla="*/ 230 w 252"/>
                <a:gd name="T5" fmla="*/ 18 h 18"/>
                <a:gd name="T6" fmla="*/ 252 w 252"/>
                <a:gd name="T7" fmla="*/ 0 h 18"/>
                <a:gd name="T8" fmla="*/ 0 w 252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" h="18">
                  <a:moveTo>
                    <a:pt x="0" y="0"/>
                  </a:moveTo>
                  <a:cubicBezTo>
                    <a:pt x="2" y="10"/>
                    <a:pt x="11" y="18"/>
                    <a:pt x="22" y="18"/>
                  </a:cubicBezTo>
                  <a:cubicBezTo>
                    <a:pt x="230" y="18"/>
                    <a:pt x="230" y="18"/>
                    <a:pt x="230" y="18"/>
                  </a:cubicBezTo>
                  <a:cubicBezTo>
                    <a:pt x="241" y="18"/>
                    <a:pt x="250" y="10"/>
                    <a:pt x="25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8" name="Rectangle 52">
              <a:extLst>
                <a:ext uri="{FF2B5EF4-FFF2-40B4-BE49-F238E27FC236}">
                  <a16:creationId xmlns="" xmlns:a16="http://schemas.microsoft.com/office/drawing/2014/main" id="{33D701C2-3E65-48CA-9593-F49FE53B93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23354" y="2189119"/>
              <a:ext cx="4249758" cy="268458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9" name="Oval 54">
              <a:extLst>
                <a:ext uri="{FF2B5EF4-FFF2-40B4-BE49-F238E27FC236}">
                  <a16:creationId xmlns="" xmlns:a16="http://schemas.microsoft.com/office/drawing/2014/main" id="{0D80E46C-2C2E-42CB-9B3B-E6B5EE9CDB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0847" y="2076321"/>
              <a:ext cx="48330" cy="48343"/>
            </a:xfrm>
            <a:prstGeom prst="ellipse">
              <a:avLst/>
            </a:prstGeom>
            <a:solidFill>
              <a:srgbClr val="2C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2" name="Oval 55">
              <a:extLst>
                <a:ext uri="{FF2B5EF4-FFF2-40B4-BE49-F238E27FC236}">
                  <a16:creationId xmlns="" xmlns:a16="http://schemas.microsoft.com/office/drawing/2014/main" id="{53BA944C-2E9C-4413-AC71-C1C6171917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0847" y="2073099"/>
              <a:ext cx="48330" cy="45119"/>
            </a:xfrm>
            <a:prstGeom prst="ellipse">
              <a:avLst/>
            </a:prstGeom>
            <a:solidFill>
              <a:srgbClr val="0A0A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3" name="Oval 56">
              <a:extLst>
                <a:ext uri="{FF2B5EF4-FFF2-40B4-BE49-F238E27FC236}">
                  <a16:creationId xmlns="" xmlns:a16="http://schemas.microsoft.com/office/drawing/2014/main" id="{7F8E8EB9-1CBC-407D-8AA2-CEF5038E8D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30511" y="2079544"/>
              <a:ext cx="28999" cy="3222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4" name="Oval 57">
              <a:extLst>
                <a:ext uri="{FF2B5EF4-FFF2-40B4-BE49-F238E27FC236}">
                  <a16:creationId xmlns="" xmlns:a16="http://schemas.microsoft.com/office/drawing/2014/main" id="{3E8AC1A5-BF3A-4407-8578-DD566B450B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36955" y="2089212"/>
              <a:ext cx="16111" cy="16115"/>
            </a:xfrm>
            <a:prstGeom prst="ellipse">
              <a:avLst/>
            </a:prstGeom>
            <a:solidFill>
              <a:srgbClr val="2C99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5" name="Freeform 58">
              <a:extLst>
                <a:ext uri="{FF2B5EF4-FFF2-40B4-BE49-F238E27FC236}">
                  <a16:creationId xmlns="" xmlns:a16="http://schemas.microsoft.com/office/drawing/2014/main" id="{0A1D53EF-AEB9-4E53-B9E6-EB6AB03A77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743399" y="2092436"/>
              <a:ext cx="3223" cy="6446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2 h 2"/>
                <a:gd name="T4" fmla="*/ 0 w 1"/>
                <a:gd name="T5" fmla="*/ 1 h 2"/>
                <a:gd name="T6" fmla="*/ 1 w 1"/>
                <a:gd name="T7" fmla="*/ 0 h 2"/>
                <a:gd name="T8" fmla="*/ 1 w 1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lnTo>
                    <a:pt x="1" y="2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</p:grpSp>
      <p:sp>
        <p:nvSpPr>
          <p:cNvPr id="29" name="Subtitle 2">
            <a:extLst>
              <a:ext uri="{FF2B5EF4-FFF2-40B4-BE49-F238E27FC236}">
                <a16:creationId xmlns="" xmlns:a16="http://schemas.microsoft.com/office/drawing/2014/main" id="{9ED7676C-D62B-4AAB-8567-AFBE987AE064}"/>
              </a:ext>
            </a:extLst>
          </p:cNvPr>
          <p:cNvSpPr txBox="1">
            <a:spLocks/>
          </p:cNvSpPr>
          <p:nvPr/>
        </p:nvSpPr>
        <p:spPr>
          <a:xfrm>
            <a:off x="8873675" y="2946805"/>
            <a:ext cx="2234527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</a:t>
            </a:r>
          </a:p>
        </p:txBody>
      </p:sp>
      <p:sp>
        <p:nvSpPr>
          <p:cNvPr id="30" name="TextBox 23">
            <a:extLst>
              <a:ext uri="{FF2B5EF4-FFF2-40B4-BE49-F238E27FC236}">
                <a16:creationId xmlns="" xmlns:a16="http://schemas.microsoft.com/office/drawing/2014/main" id="{D37462E3-3472-4219-B577-98462E11E756}"/>
              </a:ext>
            </a:extLst>
          </p:cNvPr>
          <p:cNvSpPr txBox="1"/>
          <p:nvPr/>
        </p:nvSpPr>
        <p:spPr>
          <a:xfrm>
            <a:off x="8936057" y="2636855"/>
            <a:ext cx="1000595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FEATURE 03</a:t>
            </a:r>
          </a:p>
        </p:txBody>
      </p:sp>
      <p:sp>
        <p:nvSpPr>
          <p:cNvPr id="31" name="Subtitle 2">
            <a:extLst>
              <a:ext uri="{FF2B5EF4-FFF2-40B4-BE49-F238E27FC236}">
                <a16:creationId xmlns="" xmlns:a16="http://schemas.microsoft.com/office/drawing/2014/main" id="{FD6E4FB1-2937-4ED5-B6BE-D23D2778C91B}"/>
              </a:ext>
            </a:extLst>
          </p:cNvPr>
          <p:cNvSpPr txBox="1">
            <a:spLocks/>
          </p:cNvSpPr>
          <p:nvPr/>
        </p:nvSpPr>
        <p:spPr>
          <a:xfrm>
            <a:off x="8905136" y="5061213"/>
            <a:ext cx="2234527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</a:t>
            </a:r>
          </a:p>
        </p:txBody>
      </p:sp>
      <p:sp>
        <p:nvSpPr>
          <p:cNvPr id="32" name="TextBox 26">
            <a:extLst>
              <a:ext uri="{FF2B5EF4-FFF2-40B4-BE49-F238E27FC236}">
                <a16:creationId xmlns="" xmlns:a16="http://schemas.microsoft.com/office/drawing/2014/main" id="{E36B261E-5B56-4117-B0E1-976B77B4E6B0}"/>
              </a:ext>
            </a:extLst>
          </p:cNvPr>
          <p:cNvSpPr txBox="1"/>
          <p:nvPr/>
        </p:nvSpPr>
        <p:spPr>
          <a:xfrm>
            <a:off x="8967517" y="4751263"/>
            <a:ext cx="1000595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FEATURE 04</a:t>
            </a:r>
          </a:p>
        </p:txBody>
      </p:sp>
      <p:sp>
        <p:nvSpPr>
          <p:cNvPr id="33" name="TextBox 33">
            <a:extLst>
              <a:ext uri="{FF2B5EF4-FFF2-40B4-BE49-F238E27FC236}">
                <a16:creationId xmlns="" xmlns:a16="http://schemas.microsoft.com/office/drawing/2014/main" id="{768A23D8-A87C-4C61-B97F-CE1EF7E5B97D}"/>
              </a:ext>
            </a:extLst>
          </p:cNvPr>
          <p:cNvSpPr txBox="1"/>
          <p:nvPr/>
        </p:nvSpPr>
        <p:spPr>
          <a:xfrm>
            <a:off x="8878676" y="1950384"/>
            <a:ext cx="78419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0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Lato Black" charset="0"/>
                <a:cs typeface="Lato Black" charset="0"/>
              </a:rPr>
              <a:t>03</a:t>
            </a:r>
          </a:p>
        </p:txBody>
      </p:sp>
      <p:sp>
        <p:nvSpPr>
          <p:cNvPr id="34" name="TextBox 36">
            <a:extLst>
              <a:ext uri="{FF2B5EF4-FFF2-40B4-BE49-F238E27FC236}">
                <a16:creationId xmlns="" xmlns:a16="http://schemas.microsoft.com/office/drawing/2014/main" id="{0FE90A0A-41D6-42D1-A3BA-63647493F434}"/>
              </a:ext>
            </a:extLst>
          </p:cNvPr>
          <p:cNvSpPr txBox="1"/>
          <p:nvPr/>
        </p:nvSpPr>
        <p:spPr>
          <a:xfrm>
            <a:off x="8878676" y="4031976"/>
            <a:ext cx="78419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0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Lato Black" charset="0"/>
                <a:cs typeface="Lato Black" charset="0"/>
              </a:rPr>
              <a:t>04</a:t>
            </a:r>
          </a:p>
        </p:txBody>
      </p:sp>
      <p:sp>
        <p:nvSpPr>
          <p:cNvPr id="35" name="Subtitle 2">
            <a:extLst>
              <a:ext uri="{FF2B5EF4-FFF2-40B4-BE49-F238E27FC236}">
                <a16:creationId xmlns="" xmlns:a16="http://schemas.microsoft.com/office/drawing/2014/main" id="{31A2C521-297C-4040-9550-6C3F95B6BD77}"/>
              </a:ext>
            </a:extLst>
          </p:cNvPr>
          <p:cNvSpPr txBox="1">
            <a:spLocks/>
          </p:cNvSpPr>
          <p:nvPr/>
        </p:nvSpPr>
        <p:spPr>
          <a:xfrm>
            <a:off x="570300" y="2946805"/>
            <a:ext cx="2630658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</a:t>
            </a:r>
          </a:p>
        </p:txBody>
      </p:sp>
      <p:sp>
        <p:nvSpPr>
          <p:cNvPr id="36" name="TextBox 31">
            <a:extLst>
              <a:ext uri="{FF2B5EF4-FFF2-40B4-BE49-F238E27FC236}">
                <a16:creationId xmlns="" xmlns:a16="http://schemas.microsoft.com/office/drawing/2014/main" id="{8ADCEB81-EF4D-4B9A-97C5-A3C245282AFE}"/>
              </a:ext>
            </a:extLst>
          </p:cNvPr>
          <p:cNvSpPr txBox="1"/>
          <p:nvPr/>
        </p:nvSpPr>
        <p:spPr>
          <a:xfrm>
            <a:off x="2153776" y="2636855"/>
            <a:ext cx="1000595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FEATURE 01</a:t>
            </a:r>
          </a:p>
        </p:txBody>
      </p:sp>
      <p:sp>
        <p:nvSpPr>
          <p:cNvPr id="39" name="Subtitle 2">
            <a:extLst>
              <a:ext uri="{FF2B5EF4-FFF2-40B4-BE49-F238E27FC236}">
                <a16:creationId xmlns="" xmlns:a16="http://schemas.microsoft.com/office/drawing/2014/main" id="{637C0EAF-9E9E-4736-9C1C-27794AEDA7DC}"/>
              </a:ext>
            </a:extLst>
          </p:cNvPr>
          <p:cNvSpPr txBox="1">
            <a:spLocks/>
          </p:cNvSpPr>
          <p:nvPr/>
        </p:nvSpPr>
        <p:spPr>
          <a:xfrm>
            <a:off x="601760" y="5061213"/>
            <a:ext cx="2630658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</a:t>
            </a:r>
          </a:p>
        </p:txBody>
      </p:sp>
      <p:sp>
        <p:nvSpPr>
          <p:cNvPr id="40" name="TextBox 34">
            <a:extLst>
              <a:ext uri="{FF2B5EF4-FFF2-40B4-BE49-F238E27FC236}">
                <a16:creationId xmlns="" xmlns:a16="http://schemas.microsoft.com/office/drawing/2014/main" id="{67EE0919-6B96-490E-B0AA-5E07E9344BAC}"/>
              </a:ext>
            </a:extLst>
          </p:cNvPr>
          <p:cNvSpPr txBox="1"/>
          <p:nvPr/>
        </p:nvSpPr>
        <p:spPr>
          <a:xfrm>
            <a:off x="2180637" y="4751263"/>
            <a:ext cx="1000595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FEATURE 02</a:t>
            </a:r>
          </a:p>
        </p:txBody>
      </p:sp>
      <p:sp>
        <p:nvSpPr>
          <p:cNvPr id="41" name="TextBox 37">
            <a:extLst>
              <a:ext uri="{FF2B5EF4-FFF2-40B4-BE49-F238E27FC236}">
                <a16:creationId xmlns="" xmlns:a16="http://schemas.microsoft.com/office/drawing/2014/main" id="{F67929E8-44BA-4661-9270-EEBC6F12B4BA}"/>
              </a:ext>
            </a:extLst>
          </p:cNvPr>
          <p:cNvSpPr txBox="1"/>
          <p:nvPr/>
        </p:nvSpPr>
        <p:spPr>
          <a:xfrm>
            <a:off x="2387058" y="1950384"/>
            <a:ext cx="78419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0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Lato Black" charset="0"/>
                <a:cs typeface="Lato Black" charset="0"/>
              </a:rPr>
              <a:t>01</a:t>
            </a:r>
          </a:p>
        </p:txBody>
      </p:sp>
      <p:sp>
        <p:nvSpPr>
          <p:cNvPr id="42" name="TextBox 38">
            <a:extLst>
              <a:ext uri="{FF2B5EF4-FFF2-40B4-BE49-F238E27FC236}">
                <a16:creationId xmlns="" xmlns:a16="http://schemas.microsoft.com/office/drawing/2014/main" id="{B513EA54-1E09-4B9D-80E7-936CFB8EFE34}"/>
              </a:ext>
            </a:extLst>
          </p:cNvPr>
          <p:cNvSpPr txBox="1"/>
          <p:nvPr/>
        </p:nvSpPr>
        <p:spPr>
          <a:xfrm>
            <a:off x="2387058" y="4031976"/>
            <a:ext cx="78419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0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Lato Black" charset="0"/>
                <a:cs typeface="Lato Black" charset="0"/>
              </a:rPr>
              <a:t>02</a:t>
            </a:r>
          </a:p>
        </p:txBody>
      </p:sp>
      <p:pic>
        <p:nvPicPr>
          <p:cNvPr id="43" name="图片占位符 2">
            <a:extLst>
              <a:ext uri="{FF2B5EF4-FFF2-40B4-BE49-F238E27FC236}">
                <a16:creationId xmlns="" xmlns:a16="http://schemas.microsoft.com/office/drawing/2014/main" id="{371FCC64-A5AC-48AC-99B0-E19589BFA5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6888" y="2674242"/>
            <a:ext cx="3778704" cy="2401306"/>
          </a:xfrm>
          <a:prstGeom prst="rect">
            <a:avLst/>
          </a:prstGeom>
        </p:spPr>
      </p:pic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5340314C-BFB1-44EA-8374-36C0C8395733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工作自我评价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E0DBF0DA-92FD-40E7-AF18-3177CB25EC69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997EB881-724B-41B3-9615-71D5294375FA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03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890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9" grpId="0"/>
      <p:bldP spid="40" grpId="0"/>
      <p:bldP spid="41" grpId="0"/>
      <p:bldP spid="4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55164F64-BEF1-41A1-A6DD-02DF11269F12}"/>
              </a:ext>
            </a:extLst>
          </p:cNvPr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E92A6508-C4C2-46DE-9B0C-E4518948436E}"/>
              </a:ext>
            </a:extLst>
          </p:cNvPr>
          <p:cNvGrpSpPr/>
          <p:nvPr/>
        </p:nvGrpSpPr>
        <p:grpSpPr>
          <a:xfrm>
            <a:off x="0" y="2097911"/>
            <a:ext cx="12192000" cy="2662177"/>
            <a:chOff x="0" y="0"/>
            <a:chExt cx="12192000" cy="2662177"/>
          </a:xfrm>
        </p:grpSpPr>
        <p:sp>
          <p:nvSpPr>
            <p:cNvPr id="3" name="矩形 2">
              <a:extLst>
                <a:ext uri="{FF2B5EF4-FFF2-40B4-BE49-F238E27FC236}">
                  <a16:creationId xmlns="" xmlns:a16="http://schemas.microsoft.com/office/drawing/2014/main" id="{8132A4A6-78E0-4DB7-BB5C-5BB9EA399CFB}"/>
                </a:ext>
              </a:extLst>
            </p:cNvPr>
            <p:cNvSpPr/>
            <p:nvPr/>
          </p:nvSpPr>
          <p:spPr>
            <a:xfrm>
              <a:off x="0" y="0"/>
              <a:ext cx="12192000" cy="2662177"/>
            </a:xfrm>
            <a:prstGeom prst="rect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微软雅黑"/>
                <a:cs typeface="+mn-cs"/>
              </a:endParaRPr>
            </a:p>
          </p:txBody>
        </p:sp>
        <p:cxnSp>
          <p:nvCxnSpPr>
            <p:cNvPr id="4" name="直接连接符 3">
              <a:extLst>
                <a:ext uri="{FF2B5EF4-FFF2-40B4-BE49-F238E27FC236}">
                  <a16:creationId xmlns="" xmlns:a16="http://schemas.microsoft.com/office/drawing/2014/main" id="{7F2B08F7-2990-4E6D-8F1E-1B5943E1E76F}"/>
                </a:ext>
              </a:extLst>
            </p:cNvPr>
            <p:cNvCxnSpPr/>
            <p:nvPr/>
          </p:nvCxnSpPr>
          <p:spPr>
            <a:xfrm>
              <a:off x="0" y="42826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>
              <a:extLst>
                <a:ext uri="{FF2B5EF4-FFF2-40B4-BE49-F238E27FC236}">
                  <a16:creationId xmlns="" xmlns:a16="http://schemas.microsoft.com/office/drawing/2014/main" id="{8E583180-A716-43A9-B855-9425078598B0}"/>
                </a:ext>
              </a:extLst>
            </p:cNvPr>
            <p:cNvCxnSpPr/>
            <p:nvPr/>
          </p:nvCxnSpPr>
          <p:spPr>
            <a:xfrm>
              <a:off x="0" y="93947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>
              <a:extLst>
                <a:ext uri="{FF2B5EF4-FFF2-40B4-BE49-F238E27FC236}">
                  <a16:creationId xmlns="" xmlns:a16="http://schemas.microsoft.com/office/drawing/2014/main" id="{FDC324B6-918C-4E6F-8EFB-0278E6C3FA7C}"/>
                </a:ext>
              </a:extLst>
            </p:cNvPr>
            <p:cNvCxnSpPr/>
            <p:nvPr/>
          </p:nvCxnSpPr>
          <p:spPr>
            <a:xfrm>
              <a:off x="0" y="145069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="" xmlns:a16="http://schemas.microsoft.com/office/drawing/2014/main" id="{0EFF3A5C-D2DE-49B9-9027-C8C7C633A4DB}"/>
                </a:ext>
              </a:extLst>
            </p:cNvPr>
            <p:cNvCxnSpPr/>
            <p:nvPr/>
          </p:nvCxnSpPr>
          <p:spPr>
            <a:xfrm>
              <a:off x="0" y="196190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>
              <a:extLst>
                <a:ext uri="{FF2B5EF4-FFF2-40B4-BE49-F238E27FC236}">
                  <a16:creationId xmlns="" xmlns:a16="http://schemas.microsoft.com/office/drawing/2014/main" id="{61D76C6B-C0C1-41D0-881A-C1E9D8ED664C}"/>
                </a:ext>
              </a:extLst>
            </p:cNvPr>
            <p:cNvCxnSpPr/>
            <p:nvPr/>
          </p:nvCxnSpPr>
          <p:spPr>
            <a:xfrm>
              <a:off x="59030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="" xmlns:a16="http://schemas.microsoft.com/office/drawing/2014/main" id="{9A805BFF-524B-48F9-B47E-B94AB6AFB031}"/>
                </a:ext>
              </a:extLst>
            </p:cNvPr>
            <p:cNvCxnSpPr/>
            <p:nvPr/>
          </p:nvCxnSpPr>
          <p:spPr>
            <a:xfrm>
              <a:off x="117097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="" xmlns:a16="http://schemas.microsoft.com/office/drawing/2014/main" id="{9BE2AA2F-8430-4DB9-AE3A-5FC1FC51807F}"/>
                </a:ext>
              </a:extLst>
            </p:cNvPr>
            <p:cNvCxnSpPr/>
            <p:nvPr/>
          </p:nvCxnSpPr>
          <p:spPr>
            <a:xfrm>
              <a:off x="175163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="" xmlns:a16="http://schemas.microsoft.com/office/drawing/2014/main" id="{0ADC280E-A58D-4AB2-8545-ABD30653DE3A}"/>
                </a:ext>
              </a:extLst>
            </p:cNvPr>
            <p:cNvCxnSpPr/>
            <p:nvPr/>
          </p:nvCxnSpPr>
          <p:spPr>
            <a:xfrm>
              <a:off x="233229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43E2A3D7-72C6-43BE-AF7A-CD631D4FD3FF}"/>
                </a:ext>
              </a:extLst>
            </p:cNvPr>
            <p:cNvCxnSpPr/>
            <p:nvPr/>
          </p:nvCxnSpPr>
          <p:spPr>
            <a:xfrm>
              <a:off x="291296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="" xmlns:a16="http://schemas.microsoft.com/office/drawing/2014/main" id="{416D857C-603E-46D4-9E3C-329BF93FA47F}"/>
                </a:ext>
              </a:extLst>
            </p:cNvPr>
            <p:cNvCxnSpPr/>
            <p:nvPr/>
          </p:nvCxnSpPr>
          <p:spPr>
            <a:xfrm>
              <a:off x="349362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="" xmlns:a16="http://schemas.microsoft.com/office/drawing/2014/main" id="{448B7987-5E53-472E-B89C-7D3F40D34EAD}"/>
                </a:ext>
              </a:extLst>
            </p:cNvPr>
            <p:cNvCxnSpPr/>
            <p:nvPr/>
          </p:nvCxnSpPr>
          <p:spPr>
            <a:xfrm>
              <a:off x="407428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="" xmlns:a16="http://schemas.microsoft.com/office/drawing/2014/main" id="{75407F92-E9FA-42C8-88B6-34D254B700E4}"/>
                </a:ext>
              </a:extLst>
            </p:cNvPr>
            <p:cNvCxnSpPr/>
            <p:nvPr/>
          </p:nvCxnSpPr>
          <p:spPr>
            <a:xfrm>
              <a:off x="465495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="" xmlns:a16="http://schemas.microsoft.com/office/drawing/2014/main" id="{E2C2CB76-049F-4583-9F8C-3462CD54E821}"/>
                </a:ext>
              </a:extLst>
            </p:cNvPr>
            <p:cNvCxnSpPr/>
            <p:nvPr/>
          </p:nvCxnSpPr>
          <p:spPr>
            <a:xfrm>
              <a:off x="523561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>
              <a:extLst>
                <a:ext uri="{FF2B5EF4-FFF2-40B4-BE49-F238E27FC236}">
                  <a16:creationId xmlns="" xmlns:a16="http://schemas.microsoft.com/office/drawing/2014/main" id="{054C728B-6510-4168-97C1-232AEC30CE3A}"/>
                </a:ext>
              </a:extLst>
            </p:cNvPr>
            <p:cNvCxnSpPr/>
            <p:nvPr/>
          </p:nvCxnSpPr>
          <p:spPr>
            <a:xfrm>
              <a:off x="581627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="" xmlns:a16="http://schemas.microsoft.com/office/drawing/2014/main" id="{A0A3F8EB-EF69-4A3A-BF55-E98B8459CE09}"/>
                </a:ext>
              </a:extLst>
            </p:cNvPr>
            <p:cNvCxnSpPr/>
            <p:nvPr/>
          </p:nvCxnSpPr>
          <p:spPr>
            <a:xfrm>
              <a:off x="639693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="" xmlns:a16="http://schemas.microsoft.com/office/drawing/2014/main" id="{5C88CF4F-98A9-4E94-A21A-787ECE2C3238}"/>
                </a:ext>
              </a:extLst>
            </p:cNvPr>
            <p:cNvCxnSpPr/>
            <p:nvPr/>
          </p:nvCxnSpPr>
          <p:spPr>
            <a:xfrm>
              <a:off x="697760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212753DC-2381-4531-A177-2293D0078626}"/>
                </a:ext>
              </a:extLst>
            </p:cNvPr>
            <p:cNvCxnSpPr/>
            <p:nvPr/>
          </p:nvCxnSpPr>
          <p:spPr>
            <a:xfrm>
              <a:off x="755826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="" xmlns:a16="http://schemas.microsoft.com/office/drawing/2014/main" id="{1708E870-C5C3-434A-BFD1-D7A7793BDE48}"/>
                </a:ext>
              </a:extLst>
            </p:cNvPr>
            <p:cNvCxnSpPr/>
            <p:nvPr/>
          </p:nvCxnSpPr>
          <p:spPr>
            <a:xfrm>
              <a:off x="813892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>
              <a:extLst>
                <a:ext uri="{FF2B5EF4-FFF2-40B4-BE49-F238E27FC236}">
                  <a16:creationId xmlns="" xmlns:a16="http://schemas.microsoft.com/office/drawing/2014/main" id="{CE3A6AF3-3FE4-4C58-82B0-3811BDEBBADF}"/>
                </a:ext>
              </a:extLst>
            </p:cNvPr>
            <p:cNvCxnSpPr/>
            <p:nvPr/>
          </p:nvCxnSpPr>
          <p:spPr>
            <a:xfrm>
              <a:off x="871959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>
              <a:extLst>
                <a:ext uri="{FF2B5EF4-FFF2-40B4-BE49-F238E27FC236}">
                  <a16:creationId xmlns="" xmlns:a16="http://schemas.microsoft.com/office/drawing/2014/main" id="{77244BD5-43DD-4E23-BDDE-6DB84D67B88D}"/>
                </a:ext>
              </a:extLst>
            </p:cNvPr>
            <p:cNvCxnSpPr/>
            <p:nvPr/>
          </p:nvCxnSpPr>
          <p:spPr>
            <a:xfrm>
              <a:off x="930025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>
              <a:extLst>
                <a:ext uri="{FF2B5EF4-FFF2-40B4-BE49-F238E27FC236}">
                  <a16:creationId xmlns="" xmlns:a16="http://schemas.microsoft.com/office/drawing/2014/main" id="{347F9664-D2F3-4775-989A-6E14ADD4356A}"/>
                </a:ext>
              </a:extLst>
            </p:cNvPr>
            <p:cNvCxnSpPr/>
            <p:nvPr/>
          </p:nvCxnSpPr>
          <p:spPr>
            <a:xfrm>
              <a:off x="988091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>
              <a:extLst>
                <a:ext uri="{FF2B5EF4-FFF2-40B4-BE49-F238E27FC236}">
                  <a16:creationId xmlns="" xmlns:a16="http://schemas.microsoft.com/office/drawing/2014/main" id="{3120FA74-E9E3-4AE4-B8AF-6D8C29392C1E}"/>
                </a:ext>
              </a:extLst>
            </p:cNvPr>
            <p:cNvCxnSpPr/>
            <p:nvPr/>
          </p:nvCxnSpPr>
          <p:spPr>
            <a:xfrm>
              <a:off x="1046158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="" xmlns:a16="http://schemas.microsoft.com/office/drawing/2014/main" id="{AF693444-EB4D-42CF-AD2F-A47C04F4353C}"/>
                </a:ext>
              </a:extLst>
            </p:cNvPr>
            <p:cNvCxnSpPr/>
            <p:nvPr/>
          </p:nvCxnSpPr>
          <p:spPr>
            <a:xfrm>
              <a:off x="1104224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>
              <a:extLst>
                <a:ext uri="{FF2B5EF4-FFF2-40B4-BE49-F238E27FC236}">
                  <a16:creationId xmlns="" xmlns:a16="http://schemas.microsoft.com/office/drawing/2014/main" id="{2FDFE81F-E0DB-4238-A1CB-4EACD0EDD01B}"/>
                </a:ext>
              </a:extLst>
            </p:cNvPr>
            <p:cNvCxnSpPr/>
            <p:nvPr/>
          </p:nvCxnSpPr>
          <p:spPr>
            <a:xfrm>
              <a:off x="1162290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6443A7B5-2534-4A93-8180-11DCF023065C}"/>
              </a:ext>
            </a:extLst>
          </p:cNvPr>
          <p:cNvSpPr/>
          <p:nvPr/>
        </p:nvSpPr>
        <p:spPr>
          <a:xfrm>
            <a:off x="2332301" y="1241385"/>
            <a:ext cx="7527399" cy="4375230"/>
          </a:xfrm>
          <a:prstGeom prst="rect">
            <a:avLst/>
          </a:prstGeom>
          <a:solidFill>
            <a:srgbClr val="4D3F82"/>
          </a:solidFill>
          <a:ln>
            <a:noFill/>
          </a:ln>
          <a:effectLst>
            <a:outerShdw blurRad="63500" sx="106000" sy="106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2C10FBED-D4ED-4A8F-9A64-839ABD83AE70}"/>
              </a:ext>
            </a:extLst>
          </p:cNvPr>
          <p:cNvSpPr txBox="1"/>
          <p:nvPr/>
        </p:nvSpPr>
        <p:spPr>
          <a:xfrm>
            <a:off x="4407055" y="2779163"/>
            <a:ext cx="28820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rPr>
              <a:t>PART  01</a:t>
            </a: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cs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5104F2DC-C794-4550-9679-A4FDA2310F94}"/>
              </a:ext>
            </a:extLst>
          </p:cNvPr>
          <p:cNvSpPr txBox="1"/>
          <p:nvPr/>
        </p:nvSpPr>
        <p:spPr>
          <a:xfrm>
            <a:off x="4751612" y="892224"/>
            <a:ext cx="268877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auhaus 93" panose="04030905020B02020C02" pitchFamily="82" charset="0"/>
                <a:ea typeface="微软雅黑"/>
                <a:cs typeface="+mn-cs"/>
              </a:rPr>
              <a:t>04</a:t>
            </a:r>
            <a:endParaRPr kumimoji="0" lang="zh-CN" altLang="en-US" sz="16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auhaus 93" panose="04030905020B02020C02" pitchFamily="82" charset="0"/>
              <a:ea typeface="微软雅黑"/>
              <a:cs typeface="+mn-cs"/>
            </a:endParaRPr>
          </a:p>
        </p:txBody>
      </p:sp>
      <p:sp>
        <p:nvSpPr>
          <p:cNvPr id="33" name="矩形 32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="" xmlns:a16="http://schemas.microsoft.com/office/drawing/2014/main" id="{AA606CC3-C775-41B7-950F-82E453F5FAE2}"/>
              </a:ext>
            </a:extLst>
          </p:cNvPr>
          <p:cNvSpPr/>
          <p:nvPr/>
        </p:nvSpPr>
        <p:spPr>
          <a:xfrm>
            <a:off x="3621439" y="4191184"/>
            <a:ext cx="4949123" cy="821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efficituripsum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vitae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tortor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1100" b="0" i="0" u="none" strike="noStrike" kern="1200" cap="none" spc="3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="" xmlns:a16="http://schemas.microsoft.com/office/drawing/2014/main" id="{695E17C3-B4C6-4AB9-9EB5-BD6A63284E90}"/>
              </a:ext>
            </a:extLst>
          </p:cNvPr>
          <p:cNvSpPr/>
          <p:nvPr/>
        </p:nvSpPr>
        <p:spPr>
          <a:xfrm rot="2557811">
            <a:off x="9061044" y="5322088"/>
            <a:ext cx="478420" cy="47842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1016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CC000E46-6AF4-4594-A9DF-80A429D9E045}"/>
              </a:ext>
            </a:extLst>
          </p:cNvPr>
          <p:cNvSpPr/>
          <p:nvPr/>
        </p:nvSpPr>
        <p:spPr>
          <a:xfrm rot="2557811">
            <a:off x="924600" y="231320"/>
            <a:ext cx="1073409" cy="107340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6" name="椭圆 35">
            <a:extLst>
              <a:ext uri="{FF2B5EF4-FFF2-40B4-BE49-F238E27FC236}">
                <a16:creationId xmlns="" xmlns:a16="http://schemas.microsoft.com/office/drawing/2014/main" id="{23C69A77-F915-4361-82AE-DD0CD44CE947}"/>
              </a:ext>
            </a:extLst>
          </p:cNvPr>
          <p:cNvSpPr/>
          <p:nvPr/>
        </p:nvSpPr>
        <p:spPr>
          <a:xfrm rot="8799648">
            <a:off x="1840248" y="5850403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D7EF4AA4-688F-47C9-9020-B357F4A30475}"/>
              </a:ext>
            </a:extLst>
          </p:cNvPr>
          <p:cNvSpPr/>
          <p:nvPr/>
        </p:nvSpPr>
        <p:spPr>
          <a:xfrm rot="2962617">
            <a:off x="8947701" y="1420155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2CB25251-652D-46A8-B19B-6DE6EEDF3EB6}"/>
              </a:ext>
            </a:extLst>
          </p:cNvPr>
          <p:cNvSpPr/>
          <p:nvPr/>
        </p:nvSpPr>
        <p:spPr>
          <a:xfrm rot="2962617">
            <a:off x="10610130" y="301932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9" name="椭圆 38">
            <a:extLst>
              <a:ext uri="{FF2B5EF4-FFF2-40B4-BE49-F238E27FC236}">
                <a16:creationId xmlns="" xmlns:a16="http://schemas.microsoft.com/office/drawing/2014/main" id="{4591EE37-3ADC-4ADC-A525-CC8E9AF29EAA}"/>
              </a:ext>
            </a:extLst>
          </p:cNvPr>
          <p:cNvSpPr/>
          <p:nvPr/>
        </p:nvSpPr>
        <p:spPr>
          <a:xfrm rot="2962617">
            <a:off x="1982806" y="370936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6FE2F28D-601C-4A36-8EAC-F80E8828B650}"/>
              </a:ext>
            </a:extLst>
          </p:cNvPr>
          <p:cNvSpPr txBox="1"/>
          <p:nvPr/>
        </p:nvSpPr>
        <p:spPr>
          <a:xfrm>
            <a:off x="4784775" y="3311653"/>
            <a:ext cx="26224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000" spc="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未来计划</a:t>
            </a:r>
            <a:endParaRPr kumimoji="0" lang="zh-CN" altLang="en-US" sz="4000" b="0" i="0" u="none" strike="noStrike" kern="1200" cap="none" spc="6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2030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未来工作计划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=""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=""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04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Shape 2944">
            <a:extLst>
              <a:ext uri="{FF2B5EF4-FFF2-40B4-BE49-F238E27FC236}">
                <a16:creationId xmlns="" xmlns:a16="http://schemas.microsoft.com/office/drawing/2014/main" id="{66D4636A-1363-44E8-AC18-4A5D0187AE5D}"/>
              </a:ext>
            </a:extLst>
          </p:cNvPr>
          <p:cNvSpPr/>
          <p:nvPr/>
        </p:nvSpPr>
        <p:spPr>
          <a:xfrm>
            <a:off x="2161530" y="4270607"/>
            <a:ext cx="432729" cy="4327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850" y="17620"/>
                </a:moveTo>
                <a:cubicBezTo>
                  <a:pt x="17270" y="17122"/>
                  <a:pt x="16604" y="16682"/>
                  <a:pt x="15855" y="16324"/>
                </a:cubicBezTo>
                <a:cubicBezTo>
                  <a:pt x="15868" y="16284"/>
                  <a:pt x="15882" y="16244"/>
                  <a:pt x="15896" y="16203"/>
                </a:cubicBezTo>
                <a:cubicBezTo>
                  <a:pt x="16131" y="15456"/>
                  <a:pt x="16320" y="14656"/>
                  <a:pt x="16454" y="13811"/>
                </a:cubicBezTo>
                <a:cubicBezTo>
                  <a:pt x="16471" y="13704"/>
                  <a:pt x="16484" y="13596"/>
                  <a:pt x="16499" y="13488"/>
                </a:cubicBezTo>
                <a:cubicBezTo>
                  <a:pt x="16544" y="13166"/>
                  <a:pt x="16581" y="12839"/>
                  <a:pt x="16610" y="12507"/>
                </a:cubicBezTo>
                <a:cubicBezTo>
                  <a:pt x="16621" y="12383"/>
                  <a:pt x="16632" y="12260"/>
                  <a:pt x="16641" y="12135"/>
                </a:cubicBezTo>
                <a:cubicBezTo>
                  <a:pt x="16660" y="11858"/>
                  <a:pt x="16664" y="11574"/>
                  <a:pt x="16673" y="11291"/>
                </a:cubicBezTo>
                <a:lnTo>
                  <a:pt x="20598" y="11291"/>
                </a:lnTo>
                <a:cubicBezTo>
                  <a:pt x="20476" y="13747"/>
                  <a:pt x="19450" y="15962"/>
                  <a:pt x="17850" y="17620"/>
                </a:cubicBezTo>
                <a:moveTo>
                  <a:pt x="13714" y="20178"/>
                </a:moveTo>
                <a:cubicBezTo>
                  <a:pt x="13925" y="19957"/>
                  <a:pt x="14127" y="19710"/>
                  <a:pt x="14321" y="19444"/>
                </a:cubicBezTo>
                <a:cubicBezTo>
                  <a:pt x="14339" y="19419"/>
                  <a:pt x="14357" y="19394"/>
                  <a:pt x="14375" y="19369"/>
                </a:cubicBezTo>
                <a:cubicBezTo>
                  <a:pt x="14764" y="18822"/>
                  <a:pt x="15116" y="18192"/>
                  <a:pt x="15420" y="17488"/>
                </a:cubicBezTo>
                <a:cubicBezTo>
                  <a:pt x="15436" y="17450"/>
                  <a:pt x="15451" y="17410"/>
                  <a:pt x="15467" y="17372"/>
                </a:cubicBezTo>
                <a:cubicBezTo>
                  <a:pt x="15485" y="17329"/>
                  <a:pt x="15499" y="17282"/>
                  <a:pt x="15517" y="17239"/>
                </a:cubicBezTo>
                <a:cubicBezTo>
                  <a:pt x="16123" y="17535"/>
                  <a:pt x="16665" y="17890"/>
                  <a:pt x="17142" y="18285"/>
                </a:cubicBezTo>
                <a:cubicBezTo>
                  <a:pt x="16149" y="19129"/>
                  <a:pt x="14989" y="19782"/>
                  <a:pt x="13714" y="20178"/>
                </a:cubicBezTo>
                <a:moveTo>
                  <a:pt x="11291" y="20569"/>
                </a:moveTo>
                <a:lnTo>
                  <a:pt x="11291" y="16221"/>
                </a:lnTo>
                <a:cubicBezTo>
                  <a:pt x="12498" y="16271"/>
                  <a:pt x="13638" y="16493"/>
                  <a:pt x="14652" y="16869"/>
                </a:cubicBezTo>
                <a:cubicBezTo>
                  <a:pt x="13850" y="18909"/>
                  <a:pt x="12654" y="20298"/>
                  <a:pt x="11291" y="20569"/>
                </a:cubicBezTo>
                <a:moveTo>
                  <a:pt x="11291" y="11291"/>
                </a:moveTo>
                <a:lnTo>
                  <a:pt x="15697" y="11291"/>
                </a:lnTo>
                <a:cubicBezTo>
                  <a:pt x="15655" y="12995"/>
                  <a:pt x="15392" y="14581"/>
                  <a:pt x="14971" y="15948"/>
                </a:cubicBezTo>
                <a:cubicBezTo>
                  <a:pt x="13855" y="15534"/>
                  <a:pt x="12608" y="15291"/>
                  <a:pt x="11291" y="15240"/>
                </a:cubicBezTo>
                <a:cubicBezTo>
                  <a:pt x="11291" y="15240"/>
                  <a:pt x="11291" y="11291"/>
                  <a:pt x="11291" y="11291"/>
                </a:cubicBezTo>
                <a:close/>
                <a:moveTo>
                  <a:pt x="11291" y="6360"/>
                </a:moveTo>
                <a:cubicBezTo>
                  <a:pt x="12608" y="6309"/>
                  <a:pt x="13855" y="6066"/>
                  <a:pt x="14971" y="5652"/>
                </a:cubicBezTo>
                <a:cubicBezTo>
                  <a:pt x="15392" y="7019"/>
                  <a:pt x="15655" y="8605"/>
                  <a:pt x="15697" y="10309"/>
                </a:cubicBezTo>
                <a:lnTo>
                  <a:pt x="11291" y="10309"/>
                </a:lnTo>
                <a:cubicBezTo>
                  <a:pt x="11291" y="10309"/>
                  <a:pt x="11291" y="6360"/>
                  <a:pt x="11291" y="6360"/>
                </a:cubicBezTo>
                <a:close/>
                <a:moveTo>
                  <a:pt x="11291" y="1031"/>
                </a:moveTo>
                <a:cubicBezTo>
                  <a:pt x="12654" y="1302"/>
                  <a:pt x="13850" y="2691"/>
                  <a:pt x="14652" y="4731"/>
                </a:cubicBezTo>
                <a:cubicBezTo>
                  <a:pt x="13638" y="5107"/>
                  <a:pt x="12498" y="5329"/>
                  <a:pt x="11291" y="5379"/>
                </a:cubicBezTo>
                <a:cubicBezTo>
                  <a:pt x="11291" y="5379"/>
                  <a:pt x="11291" y="1031"/>
                  <a:pt x="11291" y="1031"/>
                </a:cubicBezTo>
                <a:close/>
                <a:moveTo>
                  <a:pt x="17142" y="3315"/>
                </a:moveTo>
                <a:cubicBezTo>
                  <a:pt x="16665" y="3711"/>
                  <a:pt x="16123" y="4065"/>
                  <a:pt x="15517" y="4361"/>
                </a:cubicBezTo>
                <a:cubicBezTo>
                  <a:pt x="15499" y="4318"/>
                  <a:pt x="15485" y="4271"/>
                  <a:pt x="15467" y="4229"/>
                </a:cubicBezTo>
                <a:cubicBezTo>
                  <a:pt x="15451" y="4190"/>
                  <a:pt x="15436" y="4151"/>
                  <a:pt x="15420" y="4112"/>
                </a:cubicBezTo>
                <a:cubicBezTo>
                  <a:pt x="15116" y="3408"/>
                  <a:pt x="14764" y="2778"/>
                  <a:pt x="14375" y="2231"/>
                </a:cubicBezTo>
                <a:cubicBezTo>
                  <a:pt x="14357" y="2206"/>
                  <a:pt x="14339" y="2181"/>
                  <a:pt x="14321" y="2156"/>
                </a:cubicBezTo>
                <a:cubicBezTo>
                  <a:pt x="14127" y="1890"/>
                  <a:pt x="13925" y="1643"/>
                  <a:pt x="13714" y="1422"/>
                </a:cubicBezTo>
                <a:cubicBezTo>
                  <a:pt x="14989" y="1818"/>
                  <a:pt x="16149" y="2471"/>
                  <a:pt x="17142" y="3315"/>
                </a:cubicBezTo>
                <a:moveTo>
                  <a:pt x="20598" y="10309"/>
                </a:moveTo>
                <a:lnTo>
                  <a:pt x="16673" y="10309"/>
                </a:lnTo>
                <a:cubicBezTo>
                  <a:pt x="16664" y="10027"/>
                  <a:pt x="16660" y="9742"/>
                  <a:pt x="16641" y="9465"/>
                </a:cubicBezTo>
                <a:cubicBezTo>
                  <a:pt x="16632" y="9340"/>
                  <a:pt x="16621" y="9217"/>
                  <a:pt x="16610" y="9093"/>
                </a:cubicBezTo>
                <a:cubicBezTo>
                  <a:pt x="16581" y="8761"/>
                  <a:pt x="16544" y="8434"/>
                  <a:pt x="16499" y="8112"/>
                </a:cubicBezTo>
                <a:cubicBezTo>
                  <a:pt x="16484" y="8005"/>
                  <a:pt x="16471" y="7896"/>
                  <a:pt x="16454" y="7789"/>
                </a:cubicBezTo>
                <a:cubicBezTo>
                  <a:pt x="16320" y="6944"/>
                  <a:pt x="16131" y="6144"/>
                  <a:pt x="15896" y="5397"/>
                </a:cubicBezTo>
                <a:cubicBezTo>
                  <a:pt x="15882" y="5357"/>
                  <a:pt x="15868" y="5317"/>
                  <a:pt x="15855" y="5276"/>
                </a:cubicBezTo>
                <a:cubicBezTo>
                  <a:pt x="16604" y="4918"/>
                  <a:pt x="17270" y="4478"/>
                  <a:pt x="17850" y="3981"/>
                </a:cubicBezTo>
                <a:cubicBezTo>
                  <a:pt x="19450" y="5638"/>
                  <a:pt x="20476" y="7853"/>
                  <a:pt x="20598" y="10309"/>
                </a:cubicBezTo>
                <a:moveTo>
                  <a:pt x="10309" y="5379"/>
                </a:moveTo>
                <a:cubicBezTo>
                  <a:pt x="9101" y="5329"/>
                  <a:pt x="7961" y="5107"/>
                  <a:pt x="6947" y="4731"/>
                </a:cubicBezTo>
                <a:cubicBezTo>
                  <a:pt x="7749" y="2691"/>
                  <a:pt x="8945" y="1302"/>
                  <a:pt x="10309" y="1031"/>
                </a:cubicBezTo>
                <a:cubicBezTo>
                  <a:pt x="10309" y="1031"/>
                  <a:pt x="10309" y="5379"/>
                  <a:pt x="10309" y="5379"/>
                </a:cubicBezTo>
                <a:close/>
                <a:moveTo>
                  <a:pt x="10309" y="10309"/>
                </a:moveTo>
                <a:lnTo>
                  <a:pt x="5903" y="10309"/>
                </a:lnTo>
                <a:cubicBezTo>
                  <a:pt x="5945" y="8605"/>
                  <a:pt x="6207" y="7019"/>
                  <a:pt x="6629" y="5652"/>
                </a:cubicBezTo>
                <a:cubicBezTo>
                  <a:pt x="7745" y="6066"/>
                  <a:pt x="8991" y="6309"/>
                  <a:pt x="10309" y="6360"/>
                </a:cubicBezTo>
                <a:cubicBezTo>
                  <a:pt x="10309" y="6360"/>
                  <a:pt x="10309" y="10309"/>
                  <a:pt x="10309" y="10309"/>
                </a:cubicBezTo>
                <a:close/>
                <a:moveTo>
                  <a:pt x="10309" y="15240"/>
                </a:moveTo>
                <a:cubicBezTo>
                  <a:pt x="8991" y="15291"/>
                  <a:pt x="7745" y="15534"/>
                  <a:pt x="6629" y="15948"/>
                </a:cubicBezTo>
                <a:cubicBezTo>
                  <a:pt x="6207" y="14581"/>
                  <a:pt x="5945" y="12995"/>
                  <a:pt x="5903" y="11291"/>
                </a:cubicBezTo>
                <a:lnTo>
                  <a:pt x="10309" y="11291"/>
                </a:lnTo>
                <a:cubicBezTo>
                  <a:pt x="10309" y="11291"/>
                  <a:pt x="10309" y="15240"/>
                  <a:pt x="10309" y="15240"/>
                </a:cubicBezTo>
                <a:close/>
                <a:moveTo>
                  <a:pt x="10309" y="20569"/>
                </a:moveTo>
                <a:cubicBezTo>
                  <a:pt x="8945" y="20298"/>
                  <a:pt x="7749" y="18909"/>
                  <a:pt x="6947" y="16869"/>
                </a:cubicBezTo>
                <a:cubicBezTo>
                  <a:pt x="7961" y="16493"/>
                  <a:pt x="9101" y="16271"/>
                  <a:pt x="10309" y="16221"/>
                </a:cubicBezTo>
                <a:cubicBezTo>
                  <a:pt x="10309" y="16221"/>
                  <a:pt x="10309" y="20569"/>
                  <a:pt x="10309" y="20569"/>
                </a:cubicBezTo>
                <a:close/>
                <a:moveTo>
                  <a:pt x="4458" y="18285"/>
                </a:moveTo>
                <a:cubicBezTo>
                  <a:pt x="4934" y="17890"/>
                  <a:pt x="5476" y="17535"/>
                  <a:pt x="6083" y="17239"/>
                </a:cubicBezTo>
                <a:cubicBezTo>
                  <a:pt x="6100" y="17282"/>
                  <a:pt x="6115" y="17329"/>
                  <a:pt x="6132" y="17372"/>
                </a:cubicBezTo>
                <a:cubicBezTo>
                  <a:pt x="6149" y="17410"/>
                  <a:pt x="6163" y="17450"/>
                  <a:pt x="6180" y="17488"/>
                </a:cubicBezTo>
                <a:cubicBezTo>
                  <a:pt x="6484" y="18192"/>
                  <a:pt x="6835" y="18822"/>
                  <a:pt x="7224" y="19369"/>
                </a:cubicBezTo>
                <a:cubicBezTo>
                  <a:pt x="7242" y="19394"/>
                  <a:pt x="7261" y="19419"/>
                  <a:pt x="7279" y="19444"/>
                </a:cubicBezTo>
                <a:cubicBezTo>
                  <a:pt x="7472" y="19710"/>
                  <a:pt x="7674" y="19957"/>
                  <a:pt x="7886" y="20178"/>
                </a:cubicBezTo>
                <a:cubicBezTo>
                  <a:pt x="6610" y="19782"/>
                  <a:pt x="5451" y="19129"/>
                  <a:pt x="4458" y="18285"/>
                </a:cubicBezTo>
                <a:moveTo>
                  <a:pt x="1002" y="11291"/>
                </a:moveTo>
                <a:lnTo>
                  <a:pt x="4927" y="11291"/>
                </a:lnTo>
                <a:cubicBezTo>
                  <a:pt x="4935" y="11574"/>
                  <a:pt x="4940" y="11858"/>
                  <a:pt x="4958" y="12135"/>
                </a:cubicBezTo>
                <a:cubicBezTo>
                  <a:pt x="4967" y="12260"/>
                  <a:pt x="4979" y="12383"/>
                  <a:pt x="4989" y="12507"/>
                </a:cubicBezTo>
                <a:cubicBezTo>
                  <a:pt x="5018" y="12839"/>
                  <a:pt x="5055" y="13166"/>
                  <a:pt x="5100" y="13488"/>
                </a:cubicBezTo>
                <a:cubicBezTo>
                  <a:pt x="5116" y="13596"/>
                  <a:pt x="5129" y="13704"/>
                  <a:pt x="5146" y="13811"/>
                </a:cubicBezTo>
                <a:cubicBezTo>
                  <a:pt x="5280" y="14656"/>
                  <a:pt x="5468" y="15456"/>
                  <a:pt x="5704" y="16203"/>
                </a:cubicBezTo>
                <a:cubicBezTo>
                  <a:pt x="5718" y="16244"/>
                  <a:pt x="5731" y="16284"/>
                  <a:pt x="5744" y="16324"/>
                </a:cubicBezTo>
                <a:cubicBezTo>
                  <a:pt x="4996" y="16682"/>
                  <a:pt x="4330" y="17122"/>
                  <a:pt x="3749" y="17620"/>
                </a:cubicBezTo>
                <a:cubicBezTo>
                  <a:pt x="2150" y="15962"/>
                  <a:pt x="1123" y="13747"/>
                  <a:pt x="1002" y="11291"/>
                </a:cubicBezTo>
                <a:moveTo>
                  <a:pt x="3749" y="3981"/>
                </a:moveTo>
                <a:cubicBezTo>
                  <a:pt x="4330" y="4478"/>
                  <a:pt x="4996" y="4918"/>
                  <a:pt x="5744" y="5276"/>
                </a:cubicBezTo>
                <a:cubicBezTo>
                  <a:pt x="5731" y="5317"/>
                  <a:pt x="5718" y="5357"/>
                  <a:pt x="5704" y="5397"/>
                </a:cubicBezTo>
                <a:cubicBezTo>
                  <a:pt x="5469" y="6144"/>
                  <a:pt x="5280" y="6944"/>
                  <a:pt x="5146" y="7789"/>
                </a:cubicBezTo>
                <a:cubicBezTo>
                  <a:pt x="5129" y="7896"/>
                  <a:pt x="5116" y="8005"/>
                  <a:pt x="5100" y="8112"/>
                </a:cubicBezTo>
                <a:cubicBezTo>
                  <a:pt x="5055" y="8434"/>
                  <a:pt x="5018" y="8761"/>
                  <a:pt x="4989" y="9093"/>
                </a:cubicBezTo>
                <a:cubicBezTo>
                  <a:pt x="4979" y="9217"/>
                  <a:pt x="4967" y="9340"/>
                  <a:pt x="4958" y="9465"/>
                </a:cubicBezTo>
                <a:cubicBezTo>
                  <a:pt x="4940" y="9742"/>
                  <a:pt x="4935" y="10027"/>
                  <a:pt x="4927" y="10309"/>
                </a:cubicBezTo>
                <a:lnTo>
                  <a:pt x="1002" y="10309"/>
                </a:lnTo>
                <a:cubicBezTo>
                  <a:pt x="1123" y="7853"/>
                  <a:pt x="2150" y="5638"/>
                  <a:pt x="3749" y="3981"/>
                </a:cubicBezTo>
                <a:moveTo>
                  <a:pt x="7886" y="1422"/>
                </a:moveTo>
                <a:cubicBezTo>
                  <a:pt x="7674" y="1643"/>
                  <a:pt x="7472" y="1890"/>
                  <a:pt x="7279" y="2156"/>
                </a:cubicBezTo>
                <a:cubicBezTo>
                  <a:pt x="7261" y="2181"/>
                  <a:pt x="7242" y="2206"/>
                  <a:pt x="7224" y="2231"/>
                </a:cubicBezTo>
                <a:cubicBezTo>
                  <a:pt x="6835" y="2778"/>
                  <a:pt x="6484" y="3408"/>
                  <a:pt x="6180" y="4112"/>
                </a:cubicBezTo>
                <a:cubicBezTo>
                  <a:pt x="6163" y="4151"/>
                  <a:pt x="6149" y="4190"/>
                  <a:pt x="6132" y="4229"/>
                </a:cubicBezTo>
                <a:cubicBezTo>
                  <a:pt x="6115" y="4271"/>
                  <a:pt x="6100" y="4318"/>
                  <a:pt x="6083" y="4361"/>
                </a:cubicBezTo>
                <a:cubicBezTo>
                  <a:pt x="5476" y="4065"/>
                  <a:pt x="4934" y="3711"/>
                  <a:pt x="4458" y="3315"/>
                </a:cubicBezTo>
                <a:cubicBezTo>
                  <a:pt x="5451" y="2471"/>
                  <a:pt x="6610" y="1818"/>
                  <a:pt x="7886" y="142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BAA825D6-9095-4FFA-9ED7-F1D14DE3D14A}"/>
              </a:ext>
            </a:extLst>
          </p:cNvPr>
          <p:cNvSpPr/>
          <p:nvPr/>
        </p:nvSpPr>
        <p:spPr>
          <a:xfrm>
            <a:off x="1401399" y="1897868"/>
            <a:ext cx="1952992" cy="210035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632AF72B-3740-408B-9CE2-17CC001F3F83}"/>
              </a:ext>
            </a:extLst>
          </p:cNvPr>
          <p:cNvSpPr/>
          <p:nvPr/>
        </p:nvSpPr>
        <p:spPr>
          <a:xfrm>
            <a:off x="5119504" y="1897868"/>
            <a:ext cx="1952992" cy="2100354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>
                <a:latin typeface="Bauhaus 93" panose="04030905020B02020C02" pitchFamily="82" charset="0"/>
              </a:rPr>
              <a:t>78%</a:t>
            </a:r>
            <a:endParaRPr lang="zh-CN" altLang="en-US" sz="3600">
              <a:latin typeface="Bauhaus 93" panose="04030905020B02020C02" pitchFamily="82" charset="0"/>
            </a:endParaRPr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AE3D557B-777E-4DFB-8B2F-5A8767C36961}"/>
              </a:ext>
            </a:extLst>
          </p:cNvPr>
          <p:cNvSpPr/>
          <p:nvPr/>
        </p:nvSpPr>
        <p:spPr>
          <a:xfrm>
            <a:off x="8837609" y="1897868"/>
            <a:ext cx="1952992" cy="210035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="" xmlns:a16="http://schemas.microsoft.com/office/drawing/2014/main" id="{917870BE-B324-4262-92FD-C9C31DEAC4D4}"/>
              </a:ext>
            </a:extLst>
          </p:cNvPr>
          <p:cNvSpPr/>
          <p:nvPr/>
        </p:nvSpPr>
        <p:spPr>
          <a:xfrm>
            <a:off x="1256760" y="5220738"/>
            <a:ext cx="2242264" cy="602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consecteturadipiscing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B55C8DD9-3F58-4DB4-88D3-AA561CB52E9C}"/>
              </a:ext>
            </a:extLst>
          </p:cNvPr>
          <p:cNvSpPr txBox="1"/>
          <p:nvPr/>
        </p:nvSpPr>
        <p:spPr>
          <a:xfrm>
            <a:off x="1560942" y="4854717"/>
            <a:ext cx="1633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36" name="Shape 2944">
            <a:extLst>
              <a:ext uri="{FF2B5EF4-FFF2-40B4-BE49-F238E27FC236}">
                <a16:creationId xmlns="" xmlns:a16="http://schemas.microsoft.com/office/drawing/2014/main" id="{00A6E5DF-73EC-4920-A741-13E9471FE357}"/>
              </a:ext>
            </a:extLst>
          </p:cNvPr>
          <p:cNvSpPr/>
          <p:nvPr/>
        </p:nvSpPr>
        <p:spPr>
          <a:xfrm>
            <a:off x="9597748" y="4270607"/>
            <a:ext cx="432729" cy="4327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850" y="17620"/>
                </a:moveTo>
                <a:cubicBezTo>
                  <a:pt x="17270" y="17122"/>
                  <a:pt x="16604" y="16682"/>
                  <a:pt x="15855" y="16324"/>
                </a:cubicBezTo>
                <a:cubicBezTo>
                  <a:pt x="15868" y="16284"/>
                  <a:pt x="15882" y="16244"/>
                  <a:pt x="15896" y="16203"/>
                </a:cubicBezTo>
                <a:cubicBezTo>
                  <a:pt x="16131" y="15456"/>
                  <a:pt x="16320" y="14656"/>
                  <a:pt x="16454" y="13811"/>
                </a:cubicBezTo>
                <a:cubicBezTo>
                  <a:pt x="16471" y="13704"/>
                  <a:pt x="16484" y="13596"/>
                  <a:pt x="16499" y="13488"/>
                </a:cubicBezTo>
                <a:cubicBezTo>
                  <a:pt x="16544" y="13166"/>
                  <a:pt x="16581" y="12839"/>
                  <a:pt x="16610" y="12507"/>
                </a:cubicBezTo>
                <a:cubicBezTo>
                  <a:pt x="16621" y="12383"/>
                  <a:pt x="16632" y="12260"/>
                  <a:pt x="16641" y="12135"/>
                </a:cubicBezTo>
                <a:cubicBezTo>
                  <a:pt x="16660" y="11858"/>
                  <a:pt x="16664" y="11574"/>
                  <a:pt x="16673" y="11291"/>
                </a:cubicBezTo>
                <a:lnTo>
                  <a:pt x="20598" y="11291"/>
                </a:lnTo>
                <a:cubicBezTo>
                  <a:pt x="20476" y="13747"/>
                  <a:pt x="19450" y="15962"/>
                  <a:pt x="17850" y="17620"/>
                </a:cubicBezTo>
                <a:moveTo>
                  <a:pt x="13714" y="20178"/>
                </a:moveTo>
                <a:cubicBezTo>
                  <a:pt x="13925" y="19957"/>
                  <a:pt x="14127" y="19710"/>
                  <a:pt x="14321" y="19444"/>
                </a:cubicBezTo>
                <a:cubicBezTo>
                  <a:pt x="14339" y="19419"/>
                  <a:pt x="14357" y="19394"/>
                  <a:pt x="14375" y="19369"/>
                </a:cubicBezTo>
                <a:cubicBezTo>
                  <a:pt x="14764" y="18822"/>
                  <a:pt x="15116" y="18192"/>
                  <a:pt x="15420" y="17488"/>
                </a:cubicBezTo>
                <a:cubicBezTo>
                  <a:pt x="15436" y="17450"/>
                  <a:pt x="15451" y="17410"/>
                  <a:pt x="15467" y="17372"/>
                </a:cubicBezTo>
                <a:cubicBezTo>
                  <a:pt x="15485" y="17329"/>
                  <a:pt x="15499" y="17282"/>
                  <a:pt x="15517" y="17239"/>
                </a:cubicBezTo>
                <a:cubicBezTo>
                  <a:pt x="16123" y="17535"/>
                  <a:pt x="16665" y="17890"/>
                  <a:pt x="17142" y="18285"/>
                </a:cubicBezTo>
                <a:cubicBezTo>
                  <a:pt x="16149" y="19129"/>
                  <a:pt x="14989" y="19782"/>
                  <a:pt x="13714" y="20178"/>
                </a:cubicBezTo>
                <a:moveTo>
                  <a:pt x="11291" y="20569"/>
                </a:moveTo>
                <a:lnTo>
                  <a:pt x="11291" y="16221"/>
                </a:lnTo>
                <a:cubicBezTo>
                  <a:pt x="12498" y="16271"/>
                  <a:pt x="13638" y="16493"/>
                  <a:pt x="14652" y="16869"/>
                </a:cubicBezTo>
                <a:cubicBezTo>
                  <a:pt x="13850" y="18909"/>
                  <a:pt x="12654" y="20298"/>
                  <a:pt x="11291" y="20569"/>
                </a:cubicBezTo>
                <a:moveTo>
                  <a:pt x="11291" y="11291"/>
                </a:moveTo>
                <a:lnTo>
                  <a:pt x="15697" y="11291"/>
                </a:lnTo>
                <a:cubicBezTo>
                  <a:pt x="15655" y="12995"/>
                  <a:pt x="15392" y="14581"/>
                  <a:pt x="14971" y="15948"/>
                </a:cubicBezTo>
                <a:cubicBezTo>
                  <a:pt x="13855" y="15534"/>
                  <a:pt x="12608" y="15291"/>
                  <a:pt x="11291" y="15240"/>
                </a:cubicBezTo>
                <a:cubicBezTo>
                  <a:pt x="11291" y="15240"/>
                  <a:pt x="11291" y="11291"/>
                  <a:pt x="11291" y="11291"/>
                </a:cubicBezTo>
                <a:close/>
                <a:moveTo>
                  <a:pt x="11291" y="6360"/>
                </a:moveTo>
                <a:cubicBezTo>
                  <a:pt x="12608" y="6309"/>
                  <a:pt x="13855" y="6066"/>
                  <a:pt x="14971" y="5652"/>
                </a:cubicBezTo>
                <a:cubicBezTo>
                  <a:pt x="15392" y="7019"/>
                  <a:pt x="15655" y="8605"/>
                  <a:pt x="15697" y="10309"/>
                </a:cubicBezTo>
                <a:lnTo>
                  <a:pt x="11291" y="10309"/>
                </a:lnTo>
                <a:cubicBezTo>
                  <a:pt x="11291" y="10309"/>
                  <a:pt x="11291" y="6360"/>
                  <a:pt x="11291" y="6360"/>
                </a:cubicBezTo>
                <a:close/>
                <a:moveTo>
                  <a:pt x="11291" y="1031"/>
                </a:moveTo>
                <a:cubicBezTo>
                  <a:pt x="12654" y="1302"/>
                  <a:pt x="13850" y="2691"/>
                  <a:pt x="14652" y="4731"/>
                </a:cubicBezTo>
                <a:cubicBezTo>
                  <a:pt x="13638" y="5107"/>
                  <a:pt x="12498" y="5329"/>
                  <a:pt x="11291" y="5379"/>
                </a:cubicBezTo>
                <a:cubicBezTo>
                  <a:pt x="11291" y="5379"/>
                  <a:pt x="11291" y="1031"/>
                  <a:pt x="11291" y="1031"/>
                </a:cubicBezTo>
                <a:close/>
                <a:moveTo>
                  <a:pt x="17142" y="3315"/>
                </a:moveTo>
                <a:cubicBezTo>
                  <a:pt x="16665" y="3711"/>
                  <a:pt x="16123" y="4065"/>
                  <a:pt x="15517" y="4361"/>
                </a:cubicBezTo>
                <a:cubicBezTo>
                  <a:pt x="15499" y="4318"/>
                  <a:pt x="15485" y="4271"/>
                  <a:pt x="15467" y="4229"/>
                </a:cubicBezTo>
                <a:cubicBezTo>
                  <a:pt x="15451" y="4190"/>
                  <a:pt x="15436" y="4151"/>
                  <a:pt x="15420" y="4112"/>
                </a:cubicBezTo>
                <a:cubicBezTo>
                  <a:pt x="15116" y="3408"/>
                  <a:pt x="14764" y="2778"/>
                  <a:pt x="14375" y="2231"/>
                </a:cubicBezTo>
                <a:cubicBezTo>
                  <a:pt x="14357" y="2206"/>
                  <a:pt x="14339" y="2181"/>
                  <a:pt x="14321" y="2156"/>
                </a:cubicBezTo>
                <a:cubicBezTo>
                  <a:pt x="14127" y="1890"/>
                  <a:pt x="13925" y="1643"/>
                  <a:pt x="13714" y="1422"/>
                </a:cubicBezTo>
                <a:cubicBezTo>
                  <a:pt x="14989" y="1818"/>
                  <a:pt x="16149" y="2471"/>
                  <a:pt x="17142" y="3315"/>
                </a:cubicBezTo>
                <a:moveTo>
                  <a:pt x="20598" y="10309"/>
                </a:moveTo>
                <a:lnTo>
                  <a:pt x="16673" y="10309"/>
                </a:lnTo>
                <a:cubicBezTo>
                  <a:pt x="16664" y="10027"/>
                  <a:pt x="16660" y="9742"/>
                  <a:pt x="16641" y="9465"/>
                </a:cubicBezTo>
                <a:cubicBezTo>
                  <a:pt x="16632" y="9340"/>
                  <a:pt x="16621" y="9217"/>
                  <a:pt x="16610" y="9093"/>
                </a:cubicBezTo>
                <a:cubicBezTo>
                  <a:pt x="16581" y="8761"/>
                  <a:pt x="16544" y="8434"/>
                  <a:pt x="16499" y="8112"/>
                </a:cubicBezTo>
                <a:cubicBezTo>
                  <a:pt x="16484" y="8005"/>
                  <a:pt x="16471" y="7896"/>
                  <a:pt x="16454" y="7789"/>
                </a:cubicBezTo>
                <a:cubicBezTo>
                  <a:pt x="16320" y="6944"/>
                  <a:pt x="16131" y="6144"/>
                  <a:pt x="15896" y="5397"/>
                </a:cubicBezTo>
                <a:cubicBezTo>
                  <a:pt x="15882" y="5357"/>
                  <a:pt x="15868" y="5317"/>
                  <a:pt x="15855" y="5276"/>
                </a:cubicBezTo>
                <a:cubicBezTo>
                  <a:pt x="16604" y="4918"/>
                  <a:pt x="17270" y="4478"/>
                  <a:pt x="17850" y="3981"/>
                </a:cubicBezTo>
                <a:cubicBezTo>
                  <a:pt x="19450" y="5638"/>
                  <a:pt x="20476" y="7853"/>
                  <a:pt x="20598" y="10309"/>
                </a:cubicBezTo>
                <a:moveTo>
                  <a:pt x="10309" y="5379"/>
                </a:moveTo>
                <a:cubicBezTo>
                  <a:pt x="9101" y="5329"/>
                  <a:pt x="7961" y="5107"/>
                  <a:pt x="6947" y="4731"/>
                </a:cubicBezTo>
                <a:cubicBezTo>
                  <a:pt x="7749" y="2691"/>
                  <a:pt x="8945" y="1302"/>
                  <a:pt x="10309" y="1031"/>
                </a:cubicBezTo>
                <a:cubicBezTo>
                  <a:pt x="10309" y="1031"/>
                  <a:pt x="10309" y="5379"/>
                  <a:pt x="10309" y="5379"/>
                </a:cubicBezTo>
                <a:close/>
                <a:moveTo>
                  <a:pt x="10309" y="10309"/>
                </a:moveTo>
                <a:lnTo>
                  <a:pt x="5903" y="10309"/>
                </a:lnTo>
                <a:cubicBezTo>
                  <a:pt x="5945" y="8605"/>
                  <a:pt x="6207" y="7019"/>
                  <a:pt x="6629" y="5652"/>
                </a:cubicBezTo>
                <a:cubicBezTo>
                  <a:pt x="7745" y="6066"/>
                  <a:pt x="8991" y="6309"/>
                  <a:pt x="10309" y="6360"/>
                </a:cubicBezTo>
                <a:cubicBezTo>
                  <a:pt x="10309" y="6360"/>
                  <a:pt x="10309" y="10309"/>
                  <a:pt x="10309" y="10309"/>
                </a:cubicBezTo>
                <a:close/>
                <a:moveTo>
                  <a:pt x="10309" y="15240"/>
                </a:moveTo>
                <a:cubicBezTo>
                  <a:pt x="8991" y="15291"/>
                  <a:pt x="7745" y="15534"/>
                  <a:pt x="6629" y="15948"/>
                </a:cubicBezTo>
                <a:cubicBezTo>
                  <a:pt x="6207" y="14581"/>
                  <a:pt x="5945" y="12995"/>
                  <a:pt x="5903" y="11291"/>
                </a:cubicBezTo>
                <a:lnTo>
                  <a:pt x="10309" y="11291"/>
                </a:lnTo>
                <a:cubicBezTo>
                  <a:pt x="10309" y="11291"/>
                  <a:pt x="10309" y="15240"/>
                  <a:pt x="10309" y="15240"/>
                </a:cubicBezTo>
                <a:close/>
                <a:moveTo>
                  <a:pt x="10309" y="20569"/>
                </a:moveTo>
                <a:cubicBezTo>
                  <a:pt x="8945" y="20298"/>
                  <a:pt x="7749" y="18909"/>
                  <a:pt x="6947" y="16869"/>
                </a:cubicBezTo>
                <a:cubicBezTo>
                  <a:pt x="7961" y="16493"/>
                  <a:pt x="9101" y="16271"/>
                  <a:pt x="10309" y="16221"/>
                </a:cubicBezTo>
                <a:cubicBezTo>
                  <a:pt x="10309" y="16221"/>
                  <a:pt x="10309" y="20569"/>
                  <a:pt x="10309" y="20569"/>
                </a:cubicBezTo>
                <a:close/>
                <a:moveTo>
                  <a:pt x="4458" y="18285"/>
                </a:moveTo>
                <a:cubicBezTo>
                  <a:pt x="4934" y="17890"/>
                  <a:pt x="5476" y="17535"/>
                  <a:pt x="6083" y="17239"/>
                </a:cubicBezTo>
                <a:cubicBezTo>
                  <a:pt x="6100" y="17282"/>
                  <a:pt x="6115" y="17329"/>
                  <a:pt x="6132" y="17372"/>
                </a:cubicBezTo>
                <a:cubicBezTo>
                  <a:pt x="6149" y="17410"/>
                  <a:pt x="6163" y="17450"/>
                  <a:pt x="6180" y="17488"/>
                </a:cubicBezTo>
                <a:cubicBezTo>
                  <a:pt x="6484" y="18192"/>
                  <a:pt x="6835" y="18822"/>
                  <a:pt x="7224" y="19369"/>
                </a:cubicBezTo>
                <a:cubicBezTo>
                  <a:pt x="7242" y="19394"/>
                  <a:pt x="7261" y="19419"/>
                  <a:pt x="7279" y="19444"/>
                </a:cubicBezTo>
                <a:cubicBezTo>
                  <a:pt x="7472" y="19710"/>
                  <a:pt x="7674" y="19957"/>
                  <a:pt x="7886" y="20178"/>
                </a:cubicBezTo>
                <a:cubicBezTo>
                  <a:pt x="6610" y="19782"/>
                  <a:pt x="5451" y="19129"/>
                  <a:pt x="4458" y="18285"/>
                </a:cubicBezTo>
                <a:moveTo>
                  <a:pt x="1002" y="11291"/>
                </a:moveTo>
                <a:lnTo>
                  <a:pt x="4927" y="11291"/>
                </a:lnTo>
                <a:cubicBezTo>
                  <a:pt x="4935" y="11574"/>
                  <a:pt x="4940" y="11858"/>
                  <a:pt x="4958" y="12135"/>
                </a:cubicBezTo>
                <a:cubicBezTo>
                  <a:pt x="4967" y="12260"/>
                  <a:pt x="4979" y="12383"/>
                  <a:pt x="4989" y="12507"/>
                </a:cubicBezTo>
                <a:cubicBezTo>
                  <a:pt x="5018" y="12839"/>
                  <a:pt x="5055" y="13166"/>
                  <a:pt x="5100" y="13488"/>
                </a:cubicBezTo>
                <a:cubicBezTo>
                  <a:pt x="5116" y="13596"/>
                  <a:pt x="5129" y="13704"/>
                  <a:pt x="5146" y="13811"/>
                </a:cubicBezTo>
                <a:cubicBezTo>
                  <a:pt x="5280" y="14656"/>
                  <a:pt x="5468" y="15456"/>
                  <a:pt x="5704" y="16203"/>
                </a:cubicBezTo>
                <a:cubicBezTo>
                  <a:pt x="5718" y="16244"/>
                  <a:pt x="5731" y="16284"/>
                  <a:pt x="5744" y="16324"/>
                </a:cubicBezTo>
                <a:cubicBezTo>
                  <a:pt x="4996" y="16682"/>
                  <a:pt x="4330" y="17122"/>
                  <a:pt x="3749" y="17620"/>
                </a:cubicBezTo>
                <a:cubicBezTo>
                  <a:pt x="2150" y="15962"/>
                  <a:pt x="1123" y="13747"/>
                  <a:pt x="1002" y="11291"/>
                </a:cubicBezTo>
                <a:moveTo>
                  <a:pt x="3749" y="3981"/>
                </a:moveTo>
                <a:cubicBezTo>
                  <a:pt x="4330" y="4478"/>
                  <a:pt x="4996" y="4918"/>
                  <a:pt x="5744" y="5276"/>
                </a:cubicBezTo>
                <a:cubicBezTo>
                  <a:pt x="5731" y="5317"/>
                  <a:pt x="5718" y="5357"/>
                  <a:pt x="5704" y="5397"/>
                </a:cubicBezTo>
                <a:cubicBezTo>
                  <a:pt x="5469" y="6144"/>
                  <a:pt x="5280" y="6944"/>
                  <a:pt x="5146" y="7789"/>
                </a:cubicBezTo>
                <a:cubicBezTo>
                  <a:pt x="5129" y="7896"/>
                  <a:pt x="5116" y="8005"/>
                  <a:pt x="5100" y="8112"/>
                </a:cubicBezTo>
                <a:cubicBezTo>
                  <a:pt x="5055" y="8434"/>
                  <a:pt x="5018" y="8761"/>
                  <a:pt x="4989" y="9093"/>
                </a:cubicBezTo>
                <a:cubicBezTo>
                  <a:pt x="4979" y="9217"/>
                  <a:pt x="4967" y="9340"/>
                  <a:pt x="4958" y="9465"/>
                </a:cubicBezTo>
                <a:cubicBezTo>
                  <a:pt x="4940" y="9742"/>
                  <a:pt x="4935" y="10027"/>
                  <a:pt x="4927" y="10309"/>
                </a:cubicBezTo>
                <a:lnTo>
                  <a:pt x="1002" y="10309"/>
                </a:lnTo>
                <a:cubicBezTo>
                  <a:pt x="1123" y="7853"/>
                  <a:pt x="2150" y="5638"/>
                  <a:pt x="3749" y="3981"/>
                </a:cubicBezTo>
                <a:moveTo>
                  <a:pt x="7886" y="1422"/>
                </a:moveTo>
                <a:cubicBezTo>
                  <a:pt x="7674" y="1643"/>
                  <a:pt x="7472" y="1890"/>
                  <a:pt x="7279" y="2156"/>
                </a:cubicBezTo>
                <a:cubicBezTo>
                  <a:pt x="7261" y="2181"/>
                  <a:pt x="7242" y="2206"/>
                  <a:pt x="7224" y="2231"/>
                </a:cubicBezTo>
                <a:cubicBezTo>
                  <a:pt x="6835" y="2778"/>
                  <a:pt x="6484" y="3408"/>
                  <a:pt x="6180" y="4112"/>
                </a:cubicBezTo>
                <a:cubicBezTo>
                  <a:pt x="6163" y="4151"/>
                  <a:pt x="6149" y="4190"/>
                  <a:pt x="6132" y="4229"/>
                </a:cubicBezTo>
                <a:cubicBezTo>
                  <a:pt x="6115" y="4271"/>
                  <a:pt x="6100" y="4318"/>
                  <a:pt x="6083" y="4361"/>
                </a:cubicBezTo>
                <a:cubicBezTo>
                  <a:pt x="5476" y="4065"/>
                  <a:pt x="4934" y="3711"/>
                  <a:pt x="4458" y="3315"/>
                </a:cubicBezTo>
                <a:cubicBezTo>
                  <a:pt x="5451" y="2471"/>
                  <a:pt x="6610" y="1818"/>
                  <a:pt x="7886" y="142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39" name="矩形 38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="" xmlns:a16="http://schemas.microsoft.com/office/drawing/2014/main" id="{CB922308-C08F-4F03-956E-616184D830B7}"/>
              </a:ext>
            </a:extLst>
          </p:cNvPr>
          <p:cNvSpPr/>
          <p:nvPr/>
        </p:nvSpPr>
        <p:spPr>
          <a:xfrm>
            <a:off x="8692978" y="5220738"/>
            <a:ext cx="2242264" cy="602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consecteturadipiscing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616EEC1D-4219-49A7-8C78-9158FA3AE163}"/>
              </a:ext>
            </a:extLst>
          </p:cNvPr>
          <p:cNvSpPr txBox="1"/>
          <p:nvPr/>
        </p:nvSpPr>
        <p:spPr>
          <a:xfrm>
            <a:off x="8997160" y="4854717"/>
            <a:ext cx="1633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41" name="Rectangle 31">
            <a:extLst>
              <a:ext uri="{FF2B5EF4-FFF2-40B4-BE49-F238E27FC236}">
                <a16:creationId xmlns="" xmlns:a16="http://schemas.microsoft.com/office/drawing/2014/main" id="{A9C6BDBA-ADC3-4CDC-A2D1-4875A32ABC7B}"/>
              </a:ext>
            </a:extLst>
          </p:cNvPr>
          <p:cNvSpPr>
            <a:spLocks/>
          </p:cNvSpPr>
          <p:nvPr/>
        </p:nvSpPr>
        <p:spPr bwMode="auto">
          <a:xfrm>
            <a:off x="4878819" y="4276850"/>
            <a:ext cx="2505494" cy="475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anchor="ctr" anchorCtr="0">
            <a:spAutoFit/>
          </a:bodyPr>
          <a:lstStyle/>
          <a:p>
            <a:pPr marL="0" marR="0" lvl="0" indent="0" algn="ctr" defTabSz="2286000" rtl="0" eaLnBrk="1" fontAlgn="auto" latinLnBrk="0" hangingPunct="1">
              <a:lnSpc>
                <a:spcPts val="4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25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Lato Bold" charset="0"/>
                <a:cs typeface="Lato Bold" charset="0"/>
                <a:sym typeface="Bebas Neue" charset="0"/>
              </a:rPr>
              <a:t>WHAT WE </a:t>
            </a:r>
            <a:r>
              <a:rPr kumimoji="0" lang="en-US" altLang="zh-CN" sz="2200" b="1" i="0" u="none" strike="noStrike" kern="1200" cap="none" spc="25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Lato Bold" charset="0"/>
                <a:cs typeface="Lato Bold" charset="0"/>
                <a:sym typeface="Bebas Neue" charset="0"/>
              </a:rPr>
              <a:t>DONE</a:t>
            </a:r>
            <a:endParaRPr kumimoji="0" lang="en-US" sz="2200" b="1" i="0" u="none" strike="noStrike" kern="1200" cap="none" spc="25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Lato Bold" charset="0"/>
              <a:cs typeface="Lato Bold" charset="0"/>
              <a:sym typeface="Bebas Neue" charset="0"/>
            </a:endParaRPr>
          </a:p>
        </p:txBody>
      </p:sp>
      <p:sp>
        <p:nvSpPr>
          <p:cNvPr id="42" name="Subtitle 2">
            <a:extLst>
              <a:ext uri="{FF2B5EF4-FFF2-40B4-BE49-F238E27FC236}">
                <a16:creationId xmlns="" xmlns:a16="http://schemas.microsoft.com/office/drawing/2014/main" id="{EB3DFECA-AC6B-4AE8-9D98-108AFE697FEB}"/>
              </a:ext>
            </a:extLst>
          </p:cNvPr>
          <p:cNvSpPr txBox="1">
            <a:spLocks/>
          </p:cNvSpPr>
          <p:nvPr/>
        </p:nvSpPr>
        <p:spPr>
          <a:xfrm>
            <a:off x="4562957" y="4716446"/>
            <a:ext cx="3137218" cy="1159647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543818" rtl="0" eaLnBrk="1" fontAlgn="auto" latinLnBrk="0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companies often specify a typeface, or even a set of fonts,  part of their brand guides However</a:t>
            </a:r>
          </a:p>
        </p:txBody>
      </p:sp>
    </p:spTree>
    <p:extLst>
      <p:ext uri="{BB962C8B-B14F-4D97-AF65-F5344CB8AC3E}">
        <p14:creationId xmlns:p14="http://schemas.microsoft.com/office/powerpoint/2010/main" val="71559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9" grpId="0"/>
      <p:bldP spid="41" grpId="0"/>
      <p:bldP spid="4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占位符 4">
            <a:extLst>
              <a:ext uri="{FF2B5EF4-FFF2-40B4-BE49-F238E27FC236}">
                <a16:creationId xmlns="" xmlns:a16="http://schemas.microsoft.com/office/drawing/2014/main" id="{7017E4BA-C477-4FD4-9A0C-852E82026928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9" name="Rectangle 1"/>
          <p:cNvSpPr/>
          <p:nvPr/>
        </p:nvSpPr>
        <p:spPr>
          <a:xfrm>
            <a:off x="1301969" y="1892412"/>
            <a:ext cx="4794032" cy="35306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 Light"/>
              <a:ea typeface="微软雅黑"/>
              <a:cs typeface="+mn-cs"/>
            </a:endParaRPr>
          </a:p>
        </p:txBody>
      </p:sp>
      <p:sp>
        <p:nvSpPr>
          <p:cNvPr id="32" name="Rectangle 31"/>
          <p:cNvSpPr>
            <a:spLocks/>
          </p:cNvSpPr>
          <p:nvPr/>
        </p:nvSpPr>
        <p:spPr bwMode="auto">
          <a:xfrm>
            <a:off x="2436822" y="2373583"/>
            <a:ext cx="2505494" cy="475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anchor="ctr" anchorCtr="0">
            <a:spAutoFit/>
          </a:bodyPr>
          <a:lstStyle/>
          <a:p>
            <a:pPr marL="0" marR="0" lvl="0" indent="0" algn="ctr" defTabSz="2286000" rtl="0" eaLnBrk="1" fontAlgn="auto" latinLnBrk="0" hangingPunct="1">
              <a:lnSpc>
                <a:spcPts val="4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25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Lato Bold" charset="0"/>
                <a:cs typeface="Lato Bold" charset="0"/>
                <a:sym typeface="Bebas Neue" charset="0"/>
              </a:rPr>
              <a:t>WHAT WE </a:t>
            </a:r>
            <a:r>
              <a:rPr kumimoji="0" lang="en-US" altLang="zh-CN" sz="2200" b="1" i="0" u="none" strike="noStrike" kern="1200" cap="none" spc="25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Lato Bold" charset="0"/>
                <a:cs typeface="Lato Bold" charset="0"/>
                <a:sym typeface="Bebas Neue" charset="0"/>
              </a:rPr>
              <a:t>DONE</a:t>
            </a:r>
            <a:endParaRPr kumimoji="0" lang="en-US" sz="2200" b="1" i="0" u="none" strike="noStrike" kern="1200" cap="none" spc="25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Lato Bold" charset="0"/>
              <a:cs typeface="Lato Bold" charset="0"/>
              <a:sym typeface="Bebas Neue" charset="0"/>
            </a:endParaRPr>
          </a:p>
        </p:txBody>
      </p:sp>
      <p:sp>
        <p:nvSpPr>
          <p:cNvPr id="54" name="Subtitle 2"/>
          <p:cNvSpPr txBox="1">
            <a:spLocks/>
          </p:cNvSpPr>
          <p:nvPr/>
        </p:nvSpPr>
        <p:spPr>
          <a:xfrm>
            <a:off x="1805098" y="3050939"/>
            <a:ext cx="3787775" cy="113573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 also we are companies often specify a typeface, or even a set of fonts,  part of their brand guides However</a:t>
            </a:r>
          </a:p>
        </p:txBody>
      </p:sp>
      <p:sp>
        <p:nvSpPr>
          <p:cNvPr id="58" name="Rectangle 57"/>
          <p:cNvSpPr/>
          <p:nvPr/>
        </p:nvSpPr>
        <p:spPr>
          <a:xfrm>
            <a:off x="2809042" y="4455580"/>
            <a:ext cx="1754487" cy="346468"/>
          </a:xfrm>
          <a:prstGeom prst="rect">
            <a:avLst/>
          </a:prstGeom>
          <a:noFill/>
          <a:ln w="57150">
            <a:solidFill>
              <a:srgbClr val="CE45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 Light"/>
              <a:ea typeface="微软雅黑"/>
              <a:cs typeface="+mn-cs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323105" y="4517354"/>
            <a:ext cx="723276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 SemiBold" charset="0"/>
                <a:ea typeface="Poppins SemiBold" charset="0"/>
                <a:cs typeface="Poppins SemiBold" charset="0"/>
              </a:rPr>
              <a:t>MORE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 SemiBold" charset="0"/>
              <a:ea typeface="Poppins SemiBold" charset="0"/>
              <a:cs typeface="Poppins SemiBold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50988" y="2102852"/>
            <a:ext cx="9080500" cy="3149600"/>
          </a:xfrm>
          <a:prstGeom prst="rect">
            <a:avLst/>
          </a:prstGeom>
          <a:noFill/>
          <a:ln w="3556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 Light"/>
              <a:ea typeface="微软雅黑"/>
              <a:cs typeface="+mn-cs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=""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=""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3AAE28FA-0946-47E6-82C6-CD5DE4D8776F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未来工作计划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F2AEA42C-92EB-464F-B55F-34C89BFB6A44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0637EE90-FE0B-48BA-8469-86A805B8C170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04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6068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54" grpId="0"/>
      <p:bldP spid="5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>
            <a:extLst>
              <a:ext uri="{FF2B5EF4-FFF2-40B4-BE49-F238E27FC236}">
                <a16:creationId xmlns=""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=""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=""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1EAAEA33-5FE7-4384-984D-EDCF2835E544}"/>
              </a:ext>
            </a:extLst>
          </p:cNvPr>
          <p:cNvGrpSpPr/>
          <p:nvPr/>
        </p:nvGrpSpPr>
        <p:grpSpPr>
          <a:xfrm>
            <a:off x="6273341" y="1951812"/>
            <a:ext cx="4322096" cy="3617890"/>
            <a:chOff x="6225442" y="2015032"/>
            <a:chExt cx="4759579" cy="3984093"/>
          </a:xfrm>
        </p:grpSpPr>
        <p:sp>
          <p:nvSpPr>
            <p:cNvPr id="11" name="Rectangle 57">
              <a:extLst>
                <a:ext uri="{FF2B5EF4-FFF2-40B4-BE49-F238E27FC236}">
                  <a16:creationId xmlns="" xmlns:a16="http://schemas.microsoft.com/office/drawing/2014/main" id="{77BFE4CE-CD01-4E9D-A1CE-816740B1EF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236075" y="3482325"/>
              <a:ext cx="893221" cy="152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l" defTabSz="2286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2C394C"/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Black" charset="0"/>
                  <a:cs typeface="Lato Black" charset="0"/>
                  <a:sym typeface="Bebas Neue" charset="0"/>
                </a:rPr>
                <a:t>MANAGEMENT</a:t>
              </a:r>
            </a:p>
          </p:txBody>
        </p:sp>
        <p:sp>
          <p:nvSpPr>
            <p:cNvPr id="12" name="Rectangle 58">
              <a:extLst>
                <a:ext uri="{FF2B5EF4-FFF2-40B4-BE49-F238E27FC236}">
                  <a16:creationId xmlns="" xmlns:a16="http://schemas.microsoft.com/office/drawing/2014/main" id="{B38A2A27-1A83-434C-B897-AA07550382C5}"/>
                </a:ext>
              </a:extLst>
            </p:cNvPr>
            <p:cNvSpPr>
              <a:spLocks/>
            </p:cNvSpPr>
            <p:nvPr/>
          </p:nvSpPr>
          <p:spPr bwMode="auto">
            <a:xfrm>
              <a:off x="6225442" y="3795873"/>
              <a:ext cx="2208339" cy="1694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l" defTabSz="2286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>
                  <a:ln>
                    <a:noFill/>
                  </a:ln>
                  <a:solidFill>
                    <a:srgbClr val="7F7F7F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Heavy" charset="0"/>
                  <a:cs typeface="Lato Heavy" charset="0"/>
                  <a:sym typeface="Bebas Neue" charset="0"/>
                </a:rPr>
                <a:t>PROFESSIONAL GRAPHIC DESIGN</a:t>
              </a:r>
              <a:endPara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7F7F7F">
                    <a:lumMod val="60000"/>
                    <a:lumOff val="40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Lato Heavy" charset="0"/>
                <a:cs typeface="Lato Heavy" charset="0"/>
                <a:sym typeface="Bebas Neue" charset="0"/>
              </a:endParaRPr>
            </a:p>
          </p:txBody>
        </p:sp>
        <p:sp>
          <p:nvSpPr>
            <p:cNvPr id="13" name="Rectangle 4">
              <a:extLst>
                <a:ext uri="{FF2B5EF4-FFF2-40B4-BE49-F238E27FC236}">
                  <a16:creationId xmlns="" xmlns:a16="http://schemas.microsoft.com/office/drawing/2014/main" id="{A9B7D990-C2EF-4CAB-8B93-34FBD5E938E7}"/>
                </a:ext>
              </a:extLst>
            </p:cNvPr>
            <p:cNvSpPr/>
            <p:nvPr/>
          </p:nvSpPr>
          <p:spPr>
            <a:xfrm>
              <a:off x="6236075" y="4190784"/>
              <a:ext cx="4748946" cy="3296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</a:endParaRPr>
            </a:p>
          </p:txBody>
        </p:sp>
        <p:sp>
          <p:nvSpPr>
            <p:cNvPr id="14" name="Rectangle 60">
              <a:extLst>
                <a:ext uri="{FF2B5EF4-FFF2-40B4-BE49-F238E27FC236}">
                  <a16:creationId xmlns="" xmlns:a16="http://schemas.microsoft.com/office/drawing/2014/main" id="{D3FEF2E7-3779-4783-95A8-CCECCDF0A00D}"/>
                </a:ext>
              </a:extLst>
            </p:cNvPr>
            <p:cNvSpPr>
              <a:spLocks/>
            </p:cNvSpPr>
            <p:nvPr/>
          </p:nvSpPr>
          <p:spPr bwMode="auto">
            <a:xfrm>
              <a:off x="6236075" y="4956202"/>
              <a:ext cx="789072" cy="152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l" defTabSz="2286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2C394C"/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Black" charset="0"/>
                  <a:cs typeface="Lato Black" charset="0"/>
                  <a:sym typeface="Bebas Neue" charset="0"/>
                </a:rPr>
                <a:t>CONSULTING</a:t>
              </a:r>
            </a:p>
          </p:txBody>
        </p:sp>
        <p:sp>
          <p:nvSpPr>
            <p:cNvPr id="15" name="Rectangle 61">
              <a:extLst>
                <a:ext uri="{FF2B5EF4-FFF2-40B4-BE49-F238E27FC236}">
                  <a16:creationId xmlns="" xmlns:a16="http://schemas.microsoft.com/office/drawing/2014/main" id="{E587AFB8-E397-4972-A4BB-4565229294D1}"/>
                </a:ext>
              </a:extLst>
            </p:cNvPr>
            <p:cNvSpPr>
              <a:spLocks/>
            </p:cNvSpPr>
            <p:nvPr/>
          </p:nvSpPr>
          <p:spPr bwMode="auto">
            <a:xfrm>
              <a:off x="6225442" y="5269752"/>
              <a:ext cx="2208339" cy="1694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l" defTabSz="2286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>
                  <a:ln>
                    <a:noFill/>
                  </a:ln>
                  <a:solidFill>
                    <a:srgbClr val="7F7F7F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Heavy" charset="0"/>
                  <a:cs typeface="Lato Heavy" charset="0"/>
                  <a:sym typeface="Bebas Neue" charset="0"/>
                </a:rPr>
                <a:t>PROFESSIONAL GRAPHIC DESIGN</a:t>
              </a:r>
              <a:endPara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7F7F7F">
                    <a:lumMod val="60000"/>
                    <a:lumOff val="40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Lato Heavy" charset="0"/>
                <a:cs typeface="Lato Heavy" charset="0"/>
                <a:sym typeface="Bebas Neue" charset="0"/>
              </a:endParaRPr>
            </a:p>
          </p:txBody>
        </p:sp>
        <p:sp>
          <p:nvSpPr>
            <p:cNvPr id="16" name="Rectangle 62">
              <a:extLst>
                <a:ext uri="{FF2B5EF4-FFF2-40B4-BE49-F238E27FC236}">
                  <a16:creationId xmlns="" xmlns:a16="http://schemas.microsoft.com/office/drawing/2014/main" id="{DC8C763B-AA5B-4F37-B289-65C7145EC6E2}"/>
                </a:ext>
              </a:extLst>
            </p:cNvPr>
            <p:cNvSpPr/>
            <p:nvPr/>
          </p:nvSpPr>
          <p:spPr>
            <a:xfrm>
              <a:off x="6236075" y="5664662"/>
              <a:ext cx="4748946" cy="3296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</a:endParaRPr>
            </a:p>
          </p:txBody>
        </p:sp>
        <p:sp>
          <p:nvSpPr>
            <p:cNvPr id="17" name="Rectangle 64">
              <a:extLst>
                <a:ext uri="{FF2B5EF4-FFF2-40B4-BE49-F238E27FC236}">
                  <a16:creationId xmlns="" xmlns:a16="http://schemas.microsoft.com/office/drawing/2014/main" id="{20ABDA70-C6FD-40FD-B274-0E53E9A4A0C2}"/>
                </a:ext>
              </a:extLst>
            </p:cNvPr>
            <p:cNvSpPr>
              <a:spLocks/>
            </p:cNvSpPr>
            <p:nvPr/>
          </p:nvSpPr>
          <p:spPr bwMode="auto">
            <a:xfrm>
              <a:off x="6236075" y="2015032"/>
              <a:ext cx="1170367" cy="152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l" defTabSz="2286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2C394C"/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Black" charset="0"/>
                  <a:cs typeface="Lato Black" charset="0"/>
                  <a:sym typeface="Bebas Neue" charset="0"/>
                </a:rPr>
                <a:t>BUSINESS STRATEGY</a:t>
              </a:r>
            </a:p>
          </p:txBody>
        </p:sp>
        <p:sp>
          <p:nvSpPr>
            <p:cNvPr id="18" name="Rectangle 65">
              <a:extLst>
                <a:ext uri="{FF2B5EF4-FFF2-40B4-BE49-F238E27FC236}">
                  <a16:creationId xmlns="" xmlns:a16="http://schemas.microsoft.com/office/drawing/2014/main" id="{31DE915E-BDC0-44F7-9AAB-267A825E9976}"/>
                </a:ext>
              </a:extLst>
            </p:cNvPr>
            <p:cNvSpPr>
              <a:spLocks/>
            </p:cNvSpPr>
            <p:nvPr/>
          </p:nvSpPr>
          <p:spPr bwMode="auto">
            <a:xfrm>
              <a:off x="6225442" y="2328580"/>
              <a:ext cx="2519026" cy="1694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l" defTabSz="2286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7F7F7F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Heavy" charset="0"/>
                  <a:cs typeface="Lato Heavy" charset="0"/>
                  <a:sym typeface="Bebas Neue" charset="0"/>
                </a:rPr>
                <a:t>PROFESSIONAL MARKETING ANALYSIS</a:t>
              </a:r>
            </a:p>
          </p:txBody>
        </p:sp>
        <p:sp>
          <p:nvSpPr>
            <p:cNvPr id="19" name="Rectangle 66">
              <a:extLst>
                <a:ext uri="{FF2B5EF4-FFF2-40B4-BE49-F238E27FC236}">
                  <a16:creationId xmlns="" xmlns:a16="http://schemas.microsoft.com/office/drawing/2014/main" id="{19CA8B6D-D6E0-4456-A082-9A326AA1B3F2}"/>
                </a:ext>
              </a:extLst>
            </p:cNvPr>
            <p:cNvSpPr/>
            <p:nvPr/>
          </p:nvSpPr>
          <p:spPr>
            <a:xfrm>
              <a:off x="6236075" y="2723491"/>
              <a:ext cx="4748946" cy="3296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</a:endParaRPr>
            </a:p>
          </p:txBody>
        </p:sp>
        <p:grpSp>
          <p:nvGrpSpPr>
            <p:cNvPr id="22" name="Group 7">
              <a:extLst>
                <a:ext uri="{FF2B5EF4-FFF2-40B4-BE49-F238E27FC236}">
                  <a16:creationId xmlns="" xmlns:a16="http://schemas.microsoft.com/office/drawing/2014/main" id="{6CD6ECBD-66AB-4AF5-BCA8-FBD01BACA0B1}"/>
                </a:ext>
              </a:extLst>
            </p:cNvPr>
            <p:cNvGrpSpPr/>
            <p:nvPr/>
          </p:nvGrpSpPr>
          <p:grpSpPr>
            <a:xfrm>
              <a:off x="6236075" y="2728344"/>
              <a:ext cx="2081499" cy="329610"/>
              <a:chOff x="12468975" y="5389780"/>
              <a:chExt cx="4162998" cy="659219"/>
            </a:xfrm>
          </p:grpSpPr>
          <p:sp>
            <p:nvSpPr>
              <p:cNvPr id="23" name="Rectangle 67">
                <a:extLst>
                  <a:ext uri="{FF2B5EF4-FFF2-40B4-BE49-F238E27FC236}">
                    <a16:creationId xmlns="" xmlns:a16="http://schemas.microsoft.com/office/drawing/2014/main" id="{8AFB92F3-1B20-448C-BE7E-917EA8B5C755}"/>
                  </a:ext>
                </a:extLst>
              </p:cNvPr>
              <p:cNvSpPr/>
              <p:nvPr/>
            </p:nvSpPr>
            <p:spPr>
              <a:xfrm>
                <a:off x="12468975" y="5389780"/>
                <a:ext cx="4162998" cy="659219"/>
              </a:xfrm>
              <a:prstGeom prst="rect">
                <a:avLst/>
              </a:prstGeom>
              <a:solidFill>
                <a:srgbClr val="4D3F8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Heavy" charset="0"/>
                  <a:cs typeface="Lato Heavy" charset="0"/>
                </a:endParaRPr>
              </a:p>
            </p:txBody>
          </p:sp>
          <p:sp>
            <p:nvSpPr>
              <p:cNvPr id="24" name="Rectangle 29">
                <a:extLst>
                  <a:ext uri="{FF2B5EF4-FFF2-40B4-BE49-F238E27FC236}">
                    <a16:creationId xmlns="" xmlns:a16="http://schemas.microsoft.com/office/drawing/2014/main" id="{74B5EF57-2786-4124-8562-4C5E8A94C3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566274" y="5466506"/>
                <a:ext cx="893222" cy="4745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marL="0" marR="0" lvl="0" indent="0" algn="r" defTabSz="22860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Lato Heavy" charset="0"/>
                    <a:cs typeface="Lato Heavy" charset="0"/>
                    <a:sym typeface="Bebas Neue" charset="0"/>
                  </a:rPr>
                  <a:t>42 %</a:t>
                </a:r>
              </a:p>
            </p:txBody>
          </p:sp>
        </p:grpSp>
        <p:grpSp>
          <p:nvGrpSpPr>
            <p:cNvPr id="25" name="Group 9">
              <a:extLst>
                <a:ext uri="{FF2B5EF4-FFF2-40B4-BE49-F238E27FC236}">
                  <a16:creationId xmlns="" xmlns:a16="http://schemas.microsoft.com/office/drawing/2014/main" id="{E2D8E244-6781-4C3C-9207-5EC6EC2DA6B2}"/>
                </a:ext>
              </a:extLst>
            </p:cNvPr>
            <p:cNvGrpSpPr/>
            <p:nvPr/>
          </p:nvGrpSpPr>
          <p:grpSpPr>
            <a:xfrm>
              <a:off x="6236076" y="5669515"/>
              <a:ext cx="2994573" cy="329610"/>
              <a:chOff x="12468976" y="11272122"/>
              <a:chExt cx="5989146" cy="659219"/>
            </a:xfrm>
          </p:grpSpPr>
          <p:sp>
            <p:nvSpPr>
              <p:cNvPr id="29" name="Rectangle 63">
                <a:extLst>
                  <a:ext uri="{FF2B5EF4-FFF2-40B4-BE49-F238E27FC236}">
                    <a16:creationId xmlns="" xmlns:a16="http://schemas.microsoft.com/office/drawing/2014/main" id="{086A30F9-45B1-483D-813C-8E0AA399B90C}"/>
                  </a:ext>
                </a:extLst>
              </p:cNvPr>
              <p:cNvSpPr/>
              <p:nvPr/>
            </p:nvSpPr>
            <p:spPr>
              <a:xfrm>
                <a:off x="12468976" y="11272122"/>
                <a:ext cx="5989146" cy="659219"/>
              </a:xfrm>
              <a:prstGeom prst="rect">
                <a:avLst/>
              </a:prstGeom>
              <a:solidFill>
                <a:srgbClr val="4D3F8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Heavy" charset="0"/>
                  <a:cs typeface="Lato Heavy" charset="0"/>
                </a:endParaRPr>
              </a:p>
            </p:txBody>
          </p:sp>
          <p:sp>
            <p:nvSpPr>
              <p:cNvPr id="30" name="Rectangle 32">
                <a:extLst>
                  <a:ext uri="{FF2B5EF4-FFF2-40B4-BE49-F238E27FC236}">
                    <a16:creationId xmlns="" xmlns:a16="http://schemas.microsoft.com/office/drawing/2014/main" id="{63E6365C-82B2-4C68-90B1-DB14EE9D95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430488" y="11364479"/>
                <a:ext cx="893222" cy="4745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marL="0" marR="0" lvl="0" indent="0" algn="r" defTabSz="22860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Lato Heavy" charset="0"/>
                    <a:cs typeface="Lato Heavy" charset="0"/>
                    <a:sym typeface="Bebas Neue" charset="0"/>
                  </a:rPr>
                  <a:t>62 %</a:t>
                </a:r>
              </a:p>
            </p:txBody>
          </p:sp>
        </p:grpSp>
        <p:grpSp>
          <p:nvGrpSpPr>
            <p:cNvPr id="31" name="Group 6">
              <a:extLst>
                <a:ext uri="{FF2B5EF4-FFF2-40B4-BE49-F238E27FC236}">
                  <a16:creationId xmlns="" xmlns:a16="http://schemas.microsoft.com/office/drawing/2014/main" id="{5A896071-6869-458F-94D3-769E8C8B0A51}"/>
                </a:ext>
              </a:extLst>
            </p:cNvPr>
            <p:cNvGrpSpPr/>
            <p:nvPr/>
          </p:nvGrpSpPr>
          <p:grpSpPr>
            <a:xfrm>
              <a:off x="6236074" y="4195637"/>
              <a:ext cx="4291746" cy="329610"/>
              <a:chOff x="12468973" y="8324366"/>
              <a:chExt cx="8583491" cy="659219"/>
            </a:xfrm>
          </p:grpSpPr>
          <p:sp>
            <p:nvSpPr>
              <p:cNvPr id="32" name="Rectangle 59">
                <a:extLst>
                  <a:ext uri="{FF2B5EF4-FFF2-40B4-BE49-F238E27FC236}">
                    <a16:creationId xmlns="" xmlns:a16="http://schemas.microsoft.com/office/drawing/2014/main" id="{475B99E9-6AEE-41FB-B555-BAD372DDE98A}"/>
                  </a:ext>
                </a:extLst>
              </p:cNvPr>
              <p:cNvSpPr/>
              <p:nvPr/>
            </p:nvSpPr>
            <p:spPr>
              <a:xfrm>
                <a:off x="12468973" y="8324366"/>
                <a:ext cx="8583491" cy="659219"/>
              </a:xfrm>
              <a:prstGeom prst="rect">
                <a:avLst/>
              </a:prstGeom>
              <a:solidFill>
                <a:srgbClr val="CE456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Heavy" charset="0"/>
                  <a:cs typeface="Lato Heavy" charset="0"/>
                </a:endParaRPr>
              </a:p>
            </p:txBody>
          </p:sp>
          <p:sp>
            <p:nvSpPr>
              <p:cNvPr id="33" name="Rectangle 33">
                <a:extLst>
                  <a:ext uri="{FF2B5EF4-FFF2-40B4-BE49-F238E27FC236}">
                    <a16:creationId xmlns="" xmlns:a16="http://schemas.microsoft.com/office/drawing/2014/main" id="{469EE7F6-093E-488A-AA66-C28F0594B1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010388" y="8428284"/>
                <a:ext cx="893222" cy="4745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marL="0" marR="0" lvl="0" indent="0" algn="r" defTabSz="22860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Lato Heavy" charset="0"/>
                    <a:cs typeface="Lato Heavy" charset="0"/>
                    <a:sym typeface="Bebas Neue" charset="0"/>
                  </a:rPr>
                  <a:t>95 %</a:t>
                </a:r>
              </a:p>
            </p:txBody>
          </p:sp>
        </p:grpSp>
      </p:grp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203715D8-1F80-44E9-B7B0-3B13CCB1EE37}"/>
              </a:ext>
            </a:extLst>
          </p:cNvPr>
          <p:cNvSpPr/>
          <p:nvPr/>
        </p:nvSpPr>
        <p:spPr>
          <a:xfrm>
            <a:off x="1010776" y="1803400"/>
            <a:ext cx="4462924" cy="427483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89784CDD-BB91-4648-B723-86DB31BF89A7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未来工作计划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DB1D3F10-212E-4DCC-9F64-1AE780E7867A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8DFD83CE-E0D6-4601-89F6-1222B30238A5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04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8048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val 1">
            <a:extLst>
              <a:ext uri="{FF2B5EF4-FFF2-40B4-BE49-F238E27FC236}">
                <a16:creationId xmlns="" xmlns:a16="http://schemas.microsoft.com/office/drawing/2014/main" id="{56288EF1-188A-465F-A6EA-AF7F3BB29E70}"/>
              </a:ext>
            </a:extLst>
          </p:cNvPr>
          <p:cNvSpPr/>
          <p:nvPr/>
        </p:nvSpPr>
        <p:spPr>
          <a:xfrm>
            <a:off x="4235935" y="2420581"/>
            <a:ext cx="1084731" cy="1084731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3" name="Oval 27">
            <a:extLst>
              <a:ext uri="{FF2B5EF4-FFF2-40B4-BE49-F238E27FC236}">
                <a16:creationId xmlns="" xmlns:a16="http://schemas.microsoft.com/office/drawing/2014/main" id="{45A5AB93-4D1B-4792-ADDC-4724580F8730}"/>
              </a:ext>
            </a:extLst>
          </p:cNvPr>
          <p:cNvSpPr/>
          <p:nvPr/>
        </p:nvSpPr>
        <p:spPr>
          <a:xfrm>
            <a:off x="9661708" y="2420581"/>
            <a:ext cx="1084731" cy="1084731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4" name="Oval 28">
            <a:extLst>
              <a:ext uri="{FF2B5EF4-FFF2-40B4-BE49-F238E27FC236}">
                <a16:creationId xmlns="" xmlns:a16="http://schemas.microsoft.com/office/drawing/2014/main" id="{7A426753-95BF-4E97-BF26-C93B83292748}"/>
              </a:ext>
            </a:extLst>
          </p:cNvPr>
          <p:cNvSpPr/>
          <p:nvPr/>
        </p:nvSpPr>
        <p:spPr>
          <a:xfrm>
            <a:off x="1477240" y="2420581"/>
            <a:ext cx="1084731" cy="1084731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2" name="Oval 26">
            <a:extLst>
              <a:ext uri="{FF2B5EF4-FFF2-40B4-BE49-F238E27FC236}">
                <a16:creationId xmlns="" xmlns:a16="http://schemas.microsoft.com/office/drawing/2014/main" id="{E41F29B8-2B36-49E3-A230-1FB4A4B11924}"/>
              </a:ext>
            </a:extLst>
          </p:cNvPr>
          <p:cNvSpPr/>
          <p:nvPr/>
        </p:nvSpPr>
        <p:spPr>
          <a:xfrm>
            <a:off x="6898788" y="2420581"/>
            <a:ext cx="1084731" cy="1084731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=""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=""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Subtitle 2">
            <a:extLst>
              <a:ext uri="{FF2B5EF4-FFF2-40B4-BE49-F238E27FC236}">
                <a16:creationId xmlns="" xmlns:a16="http://schemas.microsoft.com/office/drawing/2014/main" id="{4D4819EA-7AD3-450C-A0B3-34B7EFA23697}"/>
              </a:ext>
            </a:extLst>
          </p:cNvPr>
          <p:cNvSpPr txBox="1">
            <a:spLocks/>
          </p:cNvSpPr>
          <p:nvPr/>
        </p:nvSpPr>
        <p:spPr>
          <a:xfrm>
            <a:off x="3854539" y="4079115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12" name="TextBox 75">
            <a:extLst>
              <a:ext uri="{FF2B5EF4-FFF2-40B4-BE49-F238E27FC236}">
                <a16:creationId xmlns="" xmlns:a16="http://schemas.microsoft.com/office/drawing/2014/main" id="{45CDA810-93ED-41C2-A514-7A44DF74978A}"/>
              </a:ext>
            </a:extLst>
          </p:cNvPr>
          <p:cNvSpPr txBox="1"/>
          <p:nvPr/>
        </p:nvSpPr>
        <p:spPr>
          <a:xfrm>
            <a:off x="4326617" y="3731700"/>
            <a:ext cx="92525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SUPPORT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="" xmlns:a16="http://schemas.microsoft.com/office/drawing/2014/main" id="{F9BF12D4-1925-47B7-BBFD-9DA2A48342E0}"/>
              </a:ext>
            </a:extLst>
          </p:cNvPr>
          <p:cNvSpPr txBox="1">
            <a:spLocks/>
          </p:cNvSpPr>
          <p:nvPr/>
        </p:nvSpPr>
        <p:spPr>
          <a:xfrm>
            <a:off x="6492747" y="4062680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14" name="TextBox 77">
            <a:extLst>
              <a:ext uri="{FF2B5EF4-FFF2-40B4-BE49-F238E27FC236}">
                <a16:creationId xmlns="" xmlns:a16="http://schemas.microsoft.com/office/drawing/2014/main" id="{AC84F1F7-F2CC-4689-A57E-E266DE37C05A}"/>
              </a:ext>
            </a:extLst>
          </p:cNvPr>
          <p:cNvSpPr txBox="1"/>
          <p:nvPr/>
        </p:nvSpPr>
        <p:spPr>
          <a:xfrm>
            <a:off x="6952802" y="3715265"/>
            <a:ext cx="109036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CHAT 24/7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="" xmlns:a16="http://schemas.microsoft.com/office/drawing/2014/main" id="{A7E2E8E5-E411-444D-A241-A278001DF3A2}"/>
              </a:ext>
            </a:extLst>
          </p:cNvPr>
          <p:cNvSpPr txBox="1">
            <a:spLocks/>
          </p:cNvSpPr>
          <p:nvPr/>
        </p:nvSpPr>
        <p:spPr>
          <a:xfrm>
            <a:off x="1071199" y="4062680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16" name="TextBox 79">
            <a:extLst>
              <a:ext uri="{FF2B5EF4-FFF2-40B4-BE49-F238E27FC236}">
                <a16:creationId xmlns="" xmlns:a16="http://schemas.microsoft.com/office/drawing/2014/main" id="{0EA42674-F00D-476E-BB61-1D9BA398895B}"/>
              </a:ext>
            </a:extLst>
          </p:cNvPr>
          <p:cNvSpPr txBox="1"/>
          <p:nvPr/>
        </p:nvSpPr>
        <p:spPr>
          <a:xfrm>
            <a:off x="1660016" y="3715265"/>
            <a:ext cx="723275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HOME</a:t>
            </a:r>
          </a:p>
        </p:txBody>
      </p:sp>
      <p:sp>
        <p:nvSpPr>
          <p:cNvPr id="17" name="Shape 2525">
            <a:extLst>
              <a:ext uri="{FF2B5EF4-FFF2-40B4-BE49-F238E27FC236}">
                <a16:creationId xmlns="" xmlns:a16="http://schemas.microsoft.com/office/drawing/2014/main" id="{722E8A1F-64EC-408A-8750-7C014B64763B}"/>
              </a:ext>
            </a:extLst>
          </p:cNvPr>
          <p:cNvSpPr/>
          <p:nvPr/>
        </p:nvSpPr>
        <p:spPr>
          <a:xfrm>
            <a:off x="1771915" y="2699624"/>
            <a:ext cx="495655" cy="4956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291" y="17673"/>
                </a:moveTo>
                <a:cubicBezTo>
                  <a:pt x="11562" y="17673"/>
                  <a:pt x="11782" y="17453"/>
                  <a:pt x="11782" y="17182"/>
                </a:cubicBezTo>
                <a:cubicBezTo>
                  <a:pt x="11782" y="16911"/>
                  <a:pt x="11562" y="16691"/>
                  <a:pt x="11291" y="16691"/>
                </a:cubicBezTo>
                <a:cubicBezTo>
                  <a:pt x="11020" y="16691"/>
                  <a:pt x="10800" y="16911"/>
                  <a:pt x="10800" y="17182"/>
                </a:cubicBezTo>
                <a:cubicBezTo>
                  <a:pt x="10800" y="17453"/>
                  <a:pt x="11020" y="17673"/>
                  <a:pt x="11291" y="17673"/>
                </a:cubicBezTo>
                <a:moveTo>
                  <a:pt x="17673" y="18655"/>
                </a:moveTo>
                <a:lnTo>
                  <a:pt x="13745" y="18655"/>
                </a:lnTo>
                <a:lnTo>
                  <a:pt x="13745" y="12273"/>
                </a:lnTo>
                <a:cubicBezTo>
                  <a:pt x="13745" y="12002"/>
                  <a:pt x="13525" y="11782"/>
                  <a:pt x="13255" y="11782"/>
                </a:cubicBezTo>
                <a:lnTo>
                  <a:pt x="8345" y="11782"/>
                </a:lnTo>
                <a:cubicBezTo>
                  <a:pt x="8075" y="11782"/>
                  <a:pt x="7855" y="12002"/>
                  <a:pt x="7855" y="12273"/>
                </a:cubicBezTo>
                <a:lnTo>
                  <a:pt x="7855" y="18655"/>
                </a:lnTo>
                <a:lnTo>
                  <a:pt x="3927" y="18655"/>
                </a:lnTo>
                <a:lnTo>
                  <a:pt x="3927" y="8058"/>
                </a:lnTo>
                <a:lnTo>
                  <a:pt x="10800" y="1185"/>
                </a:lnTo>
                <a:lnTo>
                  <a:pt x="17673" y="8058"/>
                </a:lnTo>
                <a:cubicBezTo>
                  <a:pt x="17673" y="8058"/>
                  <a:pt x="17673" y="18655"/>
                  <a:pt x="17673" y="18655"/>
                </a:cubicBezTo>
                <a:close/>
                <a:moveTo>
                  <a:pt x="17673" y="20618"/>
                </a:moveTo>
                <a:lnTo>
                  <a:pt x="13745" y="20618"/>
                </a:lnTo>
                <a:lnTo>
                  <a:pt x="13745" y="19636"/>
                </a:lnTo>
                <a:lnTo>
                  <a:pt x="17673" y="19636"/>
                </a:lnTo>
                <a:cubicBezTo>
                  <a:pt x="17673" y="19636"/>
                  <a:pt x="17673" y="20618"/>
                  <a:pt x="17673" y="20618"/>
                </a:cubicBezTo>
                <a:close/>
                <a:moveTo>
                  <a:pt x="12764" y="20618"/>
                </a:moveTo>
                <a:lnTo>
                  <a:pt x="8836" y="20618"/>
                </a:lnTo>
                <a:lnTo>
                  <a:pt x="8836" y="12764"/>
                </a:lnTo>
                <a:lnTo>
                  <a:pt x="12764" y="12764"/>
                </a:lnTo>
                <a:cubicBezTo>
                  <a:pt x="12764" y="12764"/>
                  <a:pt x="12764" y="20618"/>
                  <a:pt x="12764" y="20618"/>
                </a:cubicBezTo>
                <a:close/>
                <a:moveTo>
                  <a:pt x="7855" y="20618"/>
                </a:moveTo>
                <a:lnTo>
                  <a:pt x="3927" y="20618"/>
                </a:lnTo>
                <a:lnTo>
                  <a:pt x="3927" y="19636"/>
                </a:lnTo>
                <a:lnTo>
                  <a:pt x="7855" y="19636"/>
                </a:lnTo>
                <a:cubicBezTo>
                  <a:pt x="7855" y="19636"/>
                  <a:pt x="7855" y="20618"/>
                  <a:pt x="7855" y="20618"/>
                </a:cubicBezTo>
                <a:close/>
                <a:moveTo>
                  <a:pt x="14727" y="1964"/>
                </a:moveTo>
                <a:lnTo>
                  <a:pt x="16691" y="1964"/>
                </a:lnTo>
                <a:lnTo>
                  <a:pt x="16691" y="5688"/>
                </a:lnTo>
                <a:lnTo>
                  <a:pt x="14727" y="3724"/>
                </a:lnTo>
                <a:cubicBezTo>
                  <a:pt x="14727" y="3724"/>
                  <a:pt x="14727" y="1964"/>
                  <a:pt x="14727" y="1964"/>
                </a:cubicBezTo>
                <a:close/>
                <a:moveTo>
                  <a:pt x="21456" y="10453"/>
                </a:moveTo>
                <a:lnTo>
                  <a:pt x="17673" y="6670"/>
                </a:lnTo>
                <a:lnTo>
                  <a:pt x="17673" y="1473"/>
                </a:lnTo>
                <a:cubicBezTo>
                  <a:pt x="17673" y="1202"/>
                  <a:pt x="17453" y="982"/>
                  <a:pt x="17182" y="982"/>
                </a:cubicBezTo>
                <a:lnTo>
                  <a:pt x="14236" y="982"/>
                </a:lnTo>
                <a:cubicBezTo>
                  <a:pt x="13966" y="982"/>
                  <a:pt x="13745" y="1202"/>
                  <a:pt x="13745" y="1473"/>
                </a:cubicBezTo>
                <a:lnTo>
                  <a:pt x="13745" y="2742"/>
                </a:lnTo>
                <a:lnTo>
                  <a:pt x="11147" y="144"/>
                </a:lnTo>
                <a:cubicBezTo>
                  <a:pt x="11058" y="55"/>
                  <a:pt x="10935" y="0"/>
                  <a:pt x="10800" y="0"/>
                </a:cubicBezTo>
                <a:cubicBezTo>
                  <a:pt x="10665" y="0"/>
                  <a:pt x="10542" y="55"/>
                  <a:pt x="10453" y="144"/>
                </a:cubicBezTo>
                <a:lnTo>
                  <a:pt x="144" y="10453"/>
                </a:lnTo>
                <a:cubicBezTo>
                  <a:pt x="55" y="10542"/>
                  <a:pt x="0" y="10665"/>
                  <a:pt x="0" y="10800"/>
                </a:cubicBezTo>
                <a:cubicBezTo>
                  <a:pt x="0" y="11072"/>
                  <a:pt x="220" y="11291"/>
                  <a:pt x="491" y="11291"/>
                </a:cubicBezTo>
                <a:cubicBezTo>
                  <a:pt x="626" y="11291"/>
                  <a:pt x="749" y="11236"/>
                  <a:pt x="838" y="11147"/>
                </a:cubicBezTo>
                <a:lnTo>
                  <a:pt x="2945" y="9040"/>
                </a:lnTo>
                <a:lnTo>
                  <a:pt x="2945" y="21109"/>
                </a:lnTo>
                <a:cubicBezTo>
                  <a:pt x="2945" y="21381"/>
                  <a:pt x="3166" y="21600"/>
                  <a:pt x="3436" y="21600"/>
                </a:cubicBezTo>
                <a:lnTo>
                  <a:pt x="18164" y="21600"/>
                </a:lnTo>
                <a:cubicBezTo>
                  <a:pt x="18434" y="21600"/>
                  <a:pt x="18655" y="21381"/>
                  <a:pt x="18655" y="21109"/>
                </a:cubicBezTo>
                <a:lnTo>
                  <a:pt x="18655" y="9040"/>
                </a:lnTo>
                <a:lnTo>
                  <a:pt x="20762" y="11147"/>
                </a:lnTo>
                <a:cubicBezTo>
                  <a:pt x="20851" y="11236"/>
                  <a:pt x="20974" y="11291"/>
                  <a:pt x="21109" y="11291"/>
                </a:cubicBezTo>
                <a:cubicBezTo>
                  <a:pt x="21380" y="11291"/>
                  <a:pt x="21600" y="11072"/>
                  <a:pt x="21600" y="10800"/>
                </a:cubicBezTo>
                <a:cubicBezTo>
                  <a:pt x="21600" y="10665"/>
                  <a:pt x="21545" y="10542"/>
                  <a:pt x="21456" y="10453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8" name="Shape 2547">
            <a:extLst>
              <a:ext uri="{FF2B5EF4-FFF2-40B4-BE49-F238E27FC236}">
                <a16:creationId xmlns="" xmlns:a16="http://schemas.microsoft.com/office/drawing/2014/main" id="{329A05C3-C2F5-448C-B634-0417847B1142}"/>
              </a:ext>
            </a:extLst>
          </p:cNvPr>
          <p:cNvSpPr/>
          <p:nvPr/>
        </p:nvSpPr>
        <p:spPr>
          <a:xfrm>
            <a:off x="4531566" y="2715119"/>
            <a:ext cx="495655" cy="4956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9" name="Shape 2554">
            <a:extLst>
              <a:ext uri="{FF2B5EF4-FFF2-40B4-BE49-F238E27FC236}">
                <a16:creationId xmlns="" xmlns:a16="http://schemas.microsoft.com/office/drawing/2014/main" id="{66F2C0D2-5CB8-49FD-BB74-962F6065C940}"/>
              </a:ext>
            </a:extLst>
          </p:cNvPr>
          <p:cNvSpPr/>
          <p:nvPr/>
        </p:nvSpPr>
        <p:spPr>
          <a:xfrm>
            <a:off x="7193326" y="2724853"/>
            <a:ext cx="495655" cy="4505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2" name="Shape 2587">
            <a:extLst>
              <a:ext uri="{FF2B5EF4-FFF2-40B4-BE49-F238E27FC236}">
                <a16:creationId xmlns="" xmlns:a16="http://schemas.microsoft.com/office/drawing/2014/main" id="{2F3AC522-0A1A-49CE-B088-C660CF807DED}"/>
              </a:ext>
            </a:extLst>
          </p:cNvPr>
          <p:cNvSpPr/>
          <p:nvPr/>
        </p:nvSpPr>
        <p:spPr>
          <a:xfrm>
            <a:off x="9957661" y="2757904"/>
            <a:ext cx="495655" cy="4956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9846"/>
                </a:moveTo>
                <a:lnTo>
                  <a:pt x="9413" y="12882"/>
                </a:lnTo>
                <a:lnTo>
                  <a:pt x="19655" y="2640"/>
                </a:lnTo>
                <a:cubicBezTo>
                  <a:pt x="19655" y="2640"/>
                  <a:pt x="12281" y="19846"/>
                  <a:pt x="12281" y="19846"/>
                </a:cubicBezTo>
                <a:close/>
                <a:moveTo>
                  <a:pt x="1755" y="9320"/>
                </a:moveTo>
                <a:lnTo>
                  <a:pt x="18960" y="1945"/>
                </a:lnTo>
                <a:lnTo>
                  <a:pt x="8719" y="12187"/>
                </a:lnTo>
                <a:cubicBezTo>
                  <a:pt x="8719" y="12187"/>
                  <a:pt x="1755" y="9320"/>
                  <a:pt x="1755" y="9320"/>
                </a:cubicBezTo>
                <a:close/>
                <a:moveTo>
                  <a:pt x="21600" y="491"/>
                </a:moveTo>
                <a:cubicBezTo>
                  <a:pt x="21600" y="220"/>
                  <a:pt x="21380" y="0"/>
                  <a:pt x="21109" y="0"/>
                </a:cubicBezTo>
                <a:cubicBezTo>
                  <a:pt x="21034" y="0"/>
                  <a:pt x="20964" y="20"/>
                  <a:pt x="20900" y="52"/>
                </a:cubicBezTo>
                <a:lnTo>
                  <a:pt x="20898" y="48"/>
                </a:lnTo>
                <a:lnTo>
                  <a:pt x="302" y="8875"/>
                </a:lnTo>
                <a:cubicBezTo>
                  <a:pt x="301" y="8875"/>
                  <a:pt x="299" y="8876"/>
                  <a:pt x="297" y="8877"/>
                </a:cubicBezTo>
                <a:lnTo>
                  <a:pt x="280" y="8885"/>
                </a:lnTo>
                <a:lnTo>
                  <a:pt x="281" y="8887"/>
                </a:lnTo>
                <a:cubicBezTo>
                  <a:pt x="116" y="8967"/>
                  <a:pt x="0" y="9132"/>
                  <a:pt x="0" y="9327"/>
                </a:cubicBezTo>
                <a:cubicBezTo>
                  <a:pt x="0" y="9550"/>
                  <a:pt x="151" y="9731"/>
                  <a:pt x="355" y="9791"/>
                </a:cubicBezTo>
                <a:lnTo>
                  <a:pt x="353" y="9799"/>
                </a:lnTo>
                <a:lnTo>
                  <a:pt x="8462" y="13138"/>
                </a:lnTo>
                <a:lnTo>
                  <a:pt x="11801" y="21248"/>
                </a:lnTo>
                <a:lnTo>
                  <a:pt x="11809" y="21245"/>
                </a:lnTo>
                <a:cubicBezTo>
                  <a:pt x="11869" y="21449"/>
                  <a:pt x="12050" y="21600"/>
                  <a:pt x="12273" y="21600"/>
                </a:cubicBezTo>
                <a:cubicBezTo>
                  <a:pt x="12468" y="21600"/>
                  <a:pt x="12634" y="21484"/>
                  <a:pt x="12713" y="21319"/>
                </a:cubicBezTo>
                <a:lnTo>
                  <a:pt x="12716" y="21320"/>
                </a:lnTo>
                <a:lnTo>
                  <a:pt x="12723" y="21303"/>
                </a:lnTo>
                <a:cubicBezTo>
                  <a:pt x="12724" y="21301"/>
                  <a:pt x="12725" y="21300"/>
                  <a:pt x="12725" y="21298"/>
                </a:cubicBezTo>
                <a:lnTo>
                  <a:pt x="21553" y="702"/>
                </a:lnTo>
                <a:lnTo>
                  <a:pt x="21547" y="699"/>
                </a:lnTo>
                <a:cubicBezTo>
                  <a:pt x="21578" y="636"/>
                  <a:pt x="21600" y="567"/>
                  <a:pt x="21600" y="491"/>
                </a:cubicBezTo>
                <a:moveTo>
                  <a:pt x="7855" y="16200"/>
                </a:moveTo>
                <a:cubicBezTo>
                  <a:pt x="7719" y="16200"/>
                  <a:pt x="7596" y="16255"/>
                  <a:pt x="7507" y="16344"/>
                </a:cubicBezTo>
                <a:lnTo>
                  <a:pt x="6035" y="17817"/>
                </a:lnTo>
                <a:cubicBezTo>
                  <a:pt x="5946" y="17905"/>
                  <a:pt x="5891" y="18029"/>
                  <a:pt x="5891" y="18164"/>
                </a:cubicBezTo>
                <a:cubicBezTo>
                  <a:pt x="5891" y="18435"/>
                  <a:pt x="6111" y="18655"/>
                  <a:pt x="6382" y="18655"/>
                </a:cubicBezTo>
                <a:cubicBezTo>
                  <a:pt x="6517" y="18655"/>
                  <a:pt x="6640" y="18600"/>
                  <a:pt x="6729" y="18511"/>
                </a:cubicBezTo>
                <a:lnTo>
                  <a:pt x="8202" y="17038"/>
                </a:lnTo>
                <a:cubicBezTo>
                  <a:pt x="8291" y="16950"/>
                  <a:pt x="8345" y="16827"/>
                  <a:pt x="8345" y="16691"/>
                </a:cubicBezTo>
                <a:cubicBezTo>
                  <a:pt x="8345" y="16420"/>
                  <a:pt x="8126" y="16200"/>
                  <a:pt x="7855" y="16200"/>
                </a:cubicBezTo>
                <a:moveTo>
                  <a:pt x="7855" y="14237"/>
                </a:moveTo>
                <a:cubicBezTo>
                  <a:pt x="7855" y="13966"/>
                  <a:pt x="7635" y="13745"/>
                  <a:pt x="7364" y="13745"/>
                </a:cubicBezTo>
                <a:cubicBezTo>
                  <a:pt x="7228" y="13745"/>
                  <a:pt x="7105" y="13801"/>
                  <a:pt x="7017" y="13889"/>
                </a:cubicBezTo>
                <a:lnTo>
                  <a:pt x="2107" y="18798"/>
                </a:lnTo>
                <a:cubicBezTo>
                  <a:pt x="2019" y="18888"/>
                  <a:pt x="1964" y="19011"/>
                  <a:pt x="1964" y="19145"/>
                </a:cubicBezTo>
                <a:cubicBezTo>
                  <a:pt x="1964" y="19417"/>
                  <a:pt x="2184" y="19636"/>
                  <a:pt x="2455" y="19636"/>
                </a:cubicBezTo>
                <a:cubicBezTo>
                  <a:pt x="2590" y="19636"/>
                  <a:pt x="2713" y="19582"/>
                  <a:pt x="2802" y="19493"/>
                </a:cubicBezTo>
                <a:lnTo>
                  <a:pt x="7711" y="14583"/>
                </a:lnTo>
                <a:cubicBezTo>
                  <a:pt x="7800" y="14495"/>
                  <a:pt x="7855" y="14372"/>
                  <a:pt x="7855" y="14237"/>
                </a:cubicBezTo>
                <a:moveTo>
                  <a:pt x="4765" y="14583"/>
                </a:moveTo>
                <a:lnTo>
                  <a:pt x="5256" y="14093"/>
                </a:lnTo>
                <a:cubicBezTo>
                  <a:pt x="5345" y="14004"/>
                  <a:pt x="5400" y="13881"/>
                  <a:pt x="5400" y="13745"/>
                </a:cubicBezTo>
                <a:cubicBezTo>
                  <a:pt x="5400" y="13475"/>
                  <a:pt x="5180" y="13255"/>
                  <a:pt x="4909" y="13255"/>
                </a:cubicBezTo>
                <a:cubicBezTo>
                  <a:pt x="4774" y="13255"/>
                  <a:pt x="4651" y="13310"/>
                  <a:pt x="4562" y="13398"/>
                </a:cubicBezTo>
                <a:lnTo>
                  <a:pt x="4071" y="13889"/>
                </a:lnTo>
                <a:cubicBezTo>
                  <a:pt x="3982" y="13979"/>
                  <a:pt x="3927" y="14101"/>
                  <a:pt x="3927" y="14237"/>
                </a:cubicBezTo>
                <a:cubicBezTo>
                  <a:pt x="3927" y="14507"/>
                  <a:pt x="4147" y="14727"/>
                  <a:pt x="4418" y="14727"/>
                </a:cubicBezTo>
                <a:cubicBezTo>
                  <a:pt x="4554" y="14727"/>
                  <a:pt x="4676" y="14673"/>
                  <a:pt x="4765" y="14583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3" name="Subtitle 2">
            <a:extLst>
              <a:ext uri="{FF2B5EF4-FFF2-40B4-BE49-F238E27FC236}">
                <a16:creationId xmlns="" xmlns:a16="http://schemas.microsoft.com/office/drawing/2014/main" id="{885C8236-88E8-43A2-95F6-86B4E8198B91}"/>
              </a:ext>
            </a:extLst>
          </p:cNvPr>
          <p:cNvSpPr txBox="1">
            <a:spLocks/>
          </p:cNvSpPr>
          <p:nvPr/>
        </p:nvSpPr>
        <p:spPr>
          <a:xfrm>
            <a:off x="9258574" y="4062680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24" name="TextBox 85">
            <a:extLst>
              <a:ext uri="{FF2B5EF4-FFF2-40B4-BE49-F238E27FC236}">
                <a16:creationId xmlns="" xmlns:a16="http://schemas.microsoft.com/office/drawing/2014/main" id="{2665275B-6097-4AB0-9D7D-0B7702C03D3E}"/>
              </a:ext>
            </a:extLst>
          </p:cNvPr>
          <p:cNvSpPr txBox="1"/>
          <p:nvPr/>
        </p:nvSpPr>
        <p:spPr>
          <a:xfrm>
            <a:off x="9685767" y="3715265"/>
            <a:ext cx="941284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MAILING</a:t>
            </a:r>
          </a:p>
        </p:txBody>
      </p:sp>
      <p:cxnSp>
        <p:nvCxnSpPr>
          <p:cNvPr id="25" name="Straight Connector 86">
            <a:extLst>
              <a:ext uri="{FF2B5EF4-FFF2-40B4-BE49-F238E27FC236}">
                <a16:creationId xmlns="" xmlns:a16="http://schemas.microsoft.com/office/drawing/2014/main" id="{AC275622-310A-45CA-8FE3-43E266BB160B}"/>
              </a:ext>
            </a:extLst>
          </p:cNvPr>
          <p:cNvCxnSpPr/>
          <p:nvPr/>
        </p:nvCxnSpPr>
        <p:spPr>
          <a:xfrm flipH="1">
            <a:off x="6135854" y="2715119"/>
            <a:ext cx="0" cy="209553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87">
            <a:extLst>
              <a:ext uri="{FF2B5EF4-FFF2-40B4-BE49-F238E27FC236}">
                <a16:creationId xmlns="" xmlns:a16="http://schemas.microsoft.com/office/drawing/2014/main" id="{E72505C4-76BD-4C50-9C4D-05039647DAD7}"/>
              </a:ext>
            </a:extLst>
          </p:cNvPr>
          <p:cNvCxnSpPr/>
          <p:nvPr/>
        </p:nvCxnSpPr>
        <p:spPr>
          <a:xfrm flipH="1">
            <a:off x="8847337" y="2715119"/>
            <a:ext cx="0" cy="209553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88">
            <a:extLst>
              <a:ext uri="{FF2B5EF4-FFF2-40B4-BE49-F238E27FC236}">
                <a16:creationId xmlns="" xmlns:a16="http://schemas.microsoft.com/office/drawing/2014/main" id="{C9A0C862-CD65-4228-8B63-465D77B1C936}"/>
              </a:ext>
            </a:extLst>
          </p:cNvPr>
          <p:cNvCxnSpPr/>
          <p:nvPr/>
        </p:nvCxnSpPr>
        <p:spPr>
          <a:xfrm flipH="1">
            <a:off x="3422559" y="2715119"/>
            <a:ext cx="0" cy="209553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287F3368-AB70-45B5-AA67-824F928B65EA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 dirty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未来工作计划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E8071E9D-DAB9-4D17-B978-7FD2712FB530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C9079214-A90C-4A94-908F-63088F7ACC33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04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081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3" grpId="0" animBg="1"/>
      <p:bldP spid="34" grpId="0" animBg="1"/>
      <p:bldP spid="32" grpId="0" animBg="1"/>
      <p:bldP spid="11" grpId="0"/>
      <p:bldP spid="12" grpId="0"/>
      <p:bldP spid="13" grpId="0"/>
      <p:bldP spid="14" grpId="0"/>
      <p:bldP spid="15" grpId="0"/>
      <p:bldP spid="16" grpId="0"/>
      <p:bldP spid="17" grpId="0" animBg="1"/>
      <p:bldP spid="18" grpId="0" animBg="1"/>
      <p:bldP spid="19" grpId="0" animBg="1"/>
      <p:bldP spid="22" grpId="0" animBg="1"/>
      <p:bldP spid="23" grpId="0"/>
      <p:bldP spid="2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D5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FBD22FF2-0825-4E92-BADF-83668D4DED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9296"/>
            <a:ext cx="12192000" cy="6887296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303EB5CD-367D-4867-BE89-958B5E0C9872}"/>
              </a:ext>
            </a:extLst>
          </p:cNvPr>
          <p:cNvSpPr txBox="1"/>
          <p:nvPr/>
        </p:nvSpPr>
        <p:spPr>
          <a:xfrm>
            <a:off x="2442100" y="1709276"/>
            <a:ext cx="57098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8000" spc="600">
                <a:solidFill>
                  <a:srgbClr val="E9E4E2"/>
                </a:solidFill>
                <a:latin typeface="Bauhaus 93" panose="04030905020B02020C02" pitchFamily="82" charset="0"/>
                <a:ea typeface="微软雅黑"/>
              </a:rPr>
              <a:t>THANKS</a:t>
            </a:r>
            <a:endParaRPr kumimoji="0" lang="zh-CN" altLang="en-US" sz="8000" b="0" i="0" u="none" strike="noStrike" kern="1200" cap="none" spc="600" normalizeH="0" baseline="0" noProof="0">
              <a:ln>
                <a:noFill/>
              </a:ln>
              <a:solidFill>
                <a:srgbClr val="E9E4E2"/>
              </a:solidFill>
              <a:effectLst/>
              <a:uLnTx/>
              <a:uFillTx/>
              <a:latin typeface="Bauhaus 93" panose="04030905020B02020C02" pitchFamily="82" charset="0"/>
              <a:ea typeface="微软雅黑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B2969499-1034-491C-A0E0-18427802BA14}"/>
              </a:ext>
            </a:extLst>
          </p:cNvPr>
          <p:cNvSpPr txBox="1"/>
          <p:nvPr/>
        </p:nvSpPr>
        <p:spPr>
          <a:xfrm>
            <a:off x="2129162" y="3682952"/>
            <a:ext cx="57098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0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 谢 观 看 与 指 导</a:t>
            </a:r>
            <a:endParaRPr kumimoji="0" lang="zh-CN" altLang="en-US" sz="4000" b="0" i="0" u="none" kern="1200" cap="none" spc="3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="" xmlns:a16="http://schemas.microsoft.com/office/drawing/2014/main" id="{86B1D3E1-765F-47CC-81E8-E1DC3C14139F}"/>
              </a:ext>
            </a:extLst>
          </p:cNvPr>
          <p:cNvSpPr txBox="1">
            <a:spLocks/>
          </p:cNvSpPr>
          <p:nvPr/>
        </p:nvSpPr>
        <p:spPr>
          <a:xfrm>
            <a:off x="2146918" y="4303778"/>
            <a:ext cx="4668083" cy="84494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050" b="0" i="0" u="none" strike="noStrike" kern="1200" cap="none" spc="6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0" name="矩形 9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="" xmlns:a16="http://schemas.microsoft.com/office/drawing/2014/main" id="{FD043902-1BAB-4C47-96DC-282D8DF0F84B}"/>
              </a:ext>
            </a:extLst>
          </p:cNvPr>
          <p:cNvSpPr/>
          <p:nvPr/>
        </p:nvSpPr>
        <p:spPr>
          <a:xfrm rot="5400000">
            <a:off x="-167686" y="4088333"/>
            <a:ext cx="277747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1" i="0" u="none" strike="noStrike" kern="1200" cap="none" spc="300" normalizeH="0" baseline="0" noProof="0" dirty="0">
                <a:ln>
                  <a:noFill/>
                </a:ln>
                <a:solidFill>
                  <a:srgbClr val="E9E4E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The Best Simple General Business Template</a:t>
            </a:r>
            <a:endParaRPr kumimoji="0" lang="zh-CN" altLang="en-US" sz="1100" b="1" i="0" u="none" strike="noStrike" kern="1200" cap="none" spc="300" normalizeH="0" baseline="0" noProof="0" dirty="0">
              <a:ln>
                <a:noFill/>
              </a:ln>
              <a:solidFill>
                <a:srgbClr val="E9E4E2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051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时尚红紫简约通用PPT模板2"/>
</p:tagLst>
</file>

<file path=ppt/theme/theme1.xml><?xml version="1.0" encoding="utf-8"?>
<a:theme xmlns:a="http://schemas.openxmlformats.org/drawingml/2006/main" name="第一PPT，www.1ppt.com">
  <a:themeElements>
    <a:clrScheme name="自定义 1050">
      <a:dk1>
        <a:srgbClr val="7F7F7F"/>
      </a:dk1>
      <a:lt1>
        <a:srgbClr val="FFFFFF"/>
      </a:lt1>
      <a:dk2>
        <a:srgbClr val="2C394C"/>
      </a:dk2>
      <a:lt2>
        <a:srgbClr val="FFFFFF"/>
      </a:lt2>
      <a:accent1>
        <a:srgbClr val="000000"/>
      </a:accent1>
      <a:accent2>
        <a:srgbClr val="78C4CB"/>
      </a:accent2>
      <a:accent3>
        <a:srgbClr val="686F75"/>
      </a:accent3>
      <a:accent4>
        <a:srgbClr val="686F75"/>
      </a:accent4>
      <a:accent5>
        <a:srgbClr val="686F75"/>
      </a:accent5>
      <a:accent6>
        <a:srgbClr val="78C4CB"/>
      </a:accent6>
      <a:hlink>
        <a:srgbClr val="F33B48"/>
      </a:hlink>
      <a:folHlink>
        <a:srgbClr val="FFC000"/>
      </a:folHlink>
    </a:clrScheme>
    <a:fontScheme name="自定义 99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1132</Words>
  <Application>Microsoft Office PowerPoint</Application>
  <PresentationFormat>宽屏</PresentationFormat>
  <Paragraphs>224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4" baseType="lpstr">
      <vt:lpstr>Bebas Neue</vt:lpstr>
      <vt:lpstr>Gill Sans</vt:lpstr>
      <vt:lpstr>Lato Black</vt:lpstr>
      <vt:lpstr>Lato Bold</vt:lpstr>
      <vt:lpstr>Lato Heavy</vt:lpstr>
      <vt:lpstr>Lato Light</vt:lpstr>
      <vt:lpstr>Poppins</vt:lpstr>
      <vt:lpstr>Poppins Light</vt:lpstr>
      <vt:lpstr>Poppins Medium</vt:lpstr>
      <vt:lpstr>Poppins SemiBold</vt:lpstr>
      <vt:lpstr>等线</vt:lpstr>
      <vt:lpstr>宋体</vt:lpstr>
      <vt:lpstr>微软雅黑</vt:lpstr>
      <vt:lpstr>Arial</vt:lpstr>
      <vt:lpstr>Bauhaus 93</vt:lpstr>
      <vt:lpstr>Calibri</vt:lpstr>
      <vt:lpstr>Calibri Light</vt:lpstr>
      <vt:lpstr>Century Gothic</vt:lpstr>
      <vt:lpstr>Roboto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时尚红紫简约通用PPT模板2</dc:title>
  <dc:creator>第一PPT</dc:creator>
  <cp:keywords>www.1ppt.com</cp:keywords>
  <dc:description>www.1ppt.com</dc:description>
  <cp:lastModifiedBy>faith123</cp:lastModifiedBy>
  <cp:revision>126</cp:revision>
  <dcterms:created xsi:type="dcterms:W3CDTF">2019-03-09T08:04:47Z</dcterms:created>
  <dcterms:modified xsi:type="dcterms:W3CDTF">2019-12-09T03:05:06Z</dcterms:modified>
</cp:coreProperties>
</file>