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6" r:id="rId1"/>
  </p:sldMasterIdLst>
  <p:notesMasterIdLst>
    <p:notesMasterId r:id="rId20"/>
  </p:notesMasterIdLst>
  <p:sldIdLst>
    <p:sldId id="262" r:id="rId2"/>
    <p:sldId id="282" r:id="rId3"/>
    <p:sldId id="265" r:id="rId4"/>
    <p:sldId id="263" r:id="rId5"/>
    <p:sldId id="274" r:id="rId6"/>
    <p:sldId id="264" r:id="rId7"/>
    <p:sldId id="269" r:id="rId8"/>
    <p:sldId id="280" r:id="rId9"/>
    <p:sldId id="279" r:id="rId10"/>
    <p:sldId id="271" r:id="rId11"/>
    <p:sldId id="272" r:id="rId12"/>
    <p:sldId id="273" r:id="rId13"/>
    <p:sldId id="276" r:id="rId14"/>
    <p:sldId id="281" r:id="rId15"/>
    <p:sldId id="270" r:id="rId16"/>
    <p:sldId id="287" r:id="rId17"/>
    <p:sldId id="285" r:id="rId18"/>
    <p:sldId id="288" r:id="rId19"/>
  </p:sldIdLst>
  <p:sldSz cx="12192000" cy="6858000"/>
  <p:notesSz cx="6858000" cy="9144000"/>
  <p:custDataLst>
    <p:tags r:id="rId21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6F6F6"/>
    <a:srgbClr val="0975CE"/>
    <a:srgbClr val="006ECC"/>
    <a:srgbClr val="F1F5FB"/>
    <a:srgbClr val="F2F2F2"/>
    <a:srgbClr val="03A6FF"/>
    <a:srgbClr val="DDEEFC"/>
    <a:srgbClr val="B8DBF6"/>
    <a:srgbClr val="0073D2"/>
    <a:srgbClr val="3D7C9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014" autoAdjust="0"/>
    <p:restoredTop sz="96379" autoAdjust="0"/>
  </p:normalViewPr>
  <p:slideViewPr>
    <p:cSldViewPr snapToGrid="0" showGuides="1">
      <p:cViewPr varScale="1">
        <p:scale>
          <a:sx n="88" d="100"/>
          <a:sy n="88" d="100"/>
        </p:scale>
        <p:origin x="654" y="78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39" d="100"/>
        <a:sy n="139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tags" Target="tags/tag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6982B93-D878-4220-82A0-3D8A37C64810}" type="datetimeFigureOut">
              <a:rPr lang="zh-CN" altLang="en-US" smtClean="0"/>
              <a:t>2019/12/3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294396F-7CC6-42E5-83BE-72592AAF95CF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9624528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294396F-7CC6-42E5-83BE-72592AAF95CF}" type="slidenum">
              <a:rPr lang="zh-CN" altLang="en-US" smtClean="0"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7363506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294396F-7CC6-42E5-83BE-72592AAF95CF}" type="slidenum">
              <a:rPr lang="zh-CN" altLang="en-US" smtClean="0"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2966943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294396F-7CC6-42E5-83BE-72592AAF95CF}" type="slidenum">
              <a:rPr lang="zh-CN" altLang="en-US" smtClean="0"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55275567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294396F-7CC6-42E5-83BE-72592AAF95CF}" type="slidenum">
              <a:rPr lang="zh-CN" altLang="en-US" smtClean="0"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10124062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294396F-7CC6-42E5-83BE-72592AAF95CF}" type="slidenum">
              <a:rPr lang="zh-CN" altLang="en-US" smtClean="0"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79612112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294396F-7CC6-42E5-83BE-72592AAF95CF}" type="slidenum">
              <a:rPr lang="zh-CN" altLang="en-US" smtClean="0"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27177216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294396F-7CC6-42E5-83BE-72592AAF95CF}" type="slidenum">
              <a:rPr lang="zh-CN" altLang="en-US" smtClean="0"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4071725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294396F-7CC6-42E5-83BE-72592AAF95CF}" type="slidenum">
              <a:rPr lang="zh-CN" altLang="en-US" smtClean="0"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72789824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294396F-7CC6-42E5-83BE-72592AAF95CF}" type="slidenum">
              <a:rPr lang="zh-CN" altLang="en-US" smtClean="0"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38243515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294396F-7CC6-42E5-83BE-72592AAF95CF}" type="slidenum">
              <a:rPr lang="zh-CN" altLang="en-US" smtClean="0"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01886787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294396F-7CC6-42E5-83BE-72592AAF95CF}" type="slidenum">
              <a:rPr lang="zh-CN" altLang="en-US" smtClean="0"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48912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294396F-7CC6-42E5-83BE-72592AAF95CF}" type="slidenum">
              <a:rPr lang="zh-CN" altLang="en-US" smtClean="0"/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42891290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294396F-7CC6-42E5-83BE-72592AAF95CF}" type="slidenum">
              <a:rPr lang="zh-CN" altLang="en-US" smtClean="0"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69453930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294396F-7CC6-42E5-83BE-72592AAF95CF}" type="slidenum">
              <a:rPr lang="zh-CN" altLang="en-US" smtClean="0"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59454594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294396F-7CC6-42E5-83BE-72592AAF95CF}" type="slidenum">
              <a:rPr lang="zh-CN" altLang="en-US" smtClean="0"/>
              <a:t>15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83394545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294396F-7CC6-42E5-83BE-72592AAF95CF}" type="slidenum">
              <a:rPr lang="zh-CN" altLang="en-US" smtClean="0"/>
              <a:t>16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34355816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294396F-7CC6-42E5-83BE-72592AAF95CF}" type="slidenum">
              <a:rPr lang="zh-CN" altLang="en-US" smtClean="0"/>
              <a:t>17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3215166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294396F-7CC6-42E5-83BE-72592AAF95CF}" type="slidenum">
              <a:rPr lang="zh-CN" altLang="en-US" smtClean="0"/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2006936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/>
              <a:t>单击此处编辑母版副标题样式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C3DB7C-2D6B-4C00-98DC-0DA6EC76AE3B}" type="datetimeFigureOut">
              <a:rPr lang="zh-CN" altLang="en-US" smtClean="0"/>
              <a:t>2019/12/3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6651A3-21E8-4EF8-877E-30E54495478B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3525447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58841927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29768024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C3DB7C-2D6B-4C00-98DC-0DA6EC76AE3B}" type="datetimeFigureOut">
              <a:rPr lang="zh-CN" altLang="en-US" smtClean="0"/>
              <a:t>2019/12/3</a:t>
            </a:fld>
            <a:endParaRPr lang="zh-CN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6651A3-21E8-4EF8-877E-30E54495478B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8045212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C3DB7C-2D6B-4C00-98DC-0DA6EC76AE3B}" type="datetimeFigureOut">
              <a:rPr lang="zh-CN" altLang="en-US" smtClean="0"/>
              <a:t>2019/12/3</a:t>
            </a:fld>
            <a:endParaRPr lang="zh-CN" alt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6651A3-21E8-4EF8-877E-30E54495478B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9017949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C3DB7C-2D6B-4C00-98DC-0DA6EC76AE3B}" type="datetimeFigureOut">
              <a:rPr lang="zh-CN" altLang="en-US" smtClean="0"/>
              <a:t>2019/12/3</a:t>
            </a:fld>
            <a:endParaRPr lang="zh-CN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6651A3-21E8-4EF8-877E-30E54495478B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0894979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C3DB7C-2D6B-4C00-98DC-0DA6EC76AE3B}" type="datetimeFigureOut">
              <a:rPr lang="zh-CN" altLang="en-US" smtClean="0"/>
              <a:t>2019/12/3</a:t>
            </a:fld>
            <a:endParaRPr lang="zh-CN" alt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6651A3-21E8-4EF8-877E-30E54495478B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2428221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C3DB7C-2D6B-4C00-98DC-0DA6EC76AE3B}" type="datetimeFigureOut">
              <a:rPr lang="zh-CN" altLang="en-US" smtClean="0"/>
              <a:t>2019/12/3</a:t>
            </a:fld>
            <a:endParaRPr lang="zh-CN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6651A3-21E8-4EF8-877E-30E54495478B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0021091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zh-CN" altLang="en-US"/>
              <a:t>单击图标添加图片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C3DB7C-2D6B-4C00-98DC-0DA6EC76AE3B}" type="datetimeFigureOut">
              <a:rPr lang="zh-CN" altLang="en-US" smtClean="0"/>
              <a:t>2019/12/3</a:t>
            </a:fld>
            <a:endParaRPr lang="zh-CN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6651A3-21E8-4EF8-877E-30E54495478B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7786235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C3DB7C-2D6B-4C00-98DC-0DA6EC76AE3B}" type="datetimeFigureOut">
              <a:rPr lang="zh-CN" altLang="en-US" smtClean="0"/>
              <a:t>2019/12/3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6651A3-21E8-4EF8-877E-30E54495478B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7721410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&#10;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C3DB7C-2D6B-4C00-98DC-0DA6EC76AE3B}" type="datetimeFigureOut">
              <a:rPr lang="zh-CN" altLang="en-US" smtClean="0"/>
              <a:t>2019/12/3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6651A3-21E8-4EF8-877E-30E54495478B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8527622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2F2F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2C3DB7C-2D6B-4C00-98DC-0DA6EC76AE3B}" type="datetimeFigureOut">
              <a:rPr lang="zh-CN" altLang="en-US" smtClean="0"/>
              <a:t>2019/12/3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06651A3-21E8-4EF8-877E-30E54495478B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440776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3" Type="http://schemas.openxmlformats.org/officeDocument/2006/relationships/image" Target="../media/image4.png"/><Relationship Id="rId7" Type="http://schemas.openxmlformats.org/officeDocument/2006/relationships/image" Target="../media/image8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.png"/><Relationship Id="rId11" Type="http://schemas.openxmlformats.org/officeDocument/2006/relationships/image" Target="../media/image12.png"/><Relationship Id="rId5" Type="http://schemas.openxmlformats.org/officeDocument/2006/relationships/image" Target="../media/image6.png"/><Relationship Id="rId10" Type="http://schemas.openxmlformats.org/officeDocument/2006/relationships/image" Target="../media/image11.png"/><Relationship Id="rId4" Type="http://schemas.openxmlformats.org/officeDocument/2006/relationships/image" Target="../media/image5.png"/><Relationship Id="rId9" Type="http://schemas.openxmlformats.org/officeDocument/2006/relationships/image" Target="../media/image10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4.png"/><Relationship Id="rId4" Type="http://schemas.openxmlformats.org/officeDocument/2006/relationships/image" Target="../media/image13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21.png"/><Relationship Id="rId3" Type="http://schemas.openxmlformats.org/officeDocument/2006/relationships/image" Target="../media/image16.jpeg"/><Relationship Id="rId7" Type="http://schemas.openxmlformats.org/officeDocument/2006/relationships/image" Target="../media/image20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9.png"/><Relationship Id="rId5" Type="http://schemas.openxmlformats.org/officeDocument/2006/relationships/image" Target="../media/image18.png"/><Relationship Id="rId4" Type="http://schemas.openxmlformats.org/officeDocument/2006/relationships/image" Target="../media/image17.png"/><Relationship Id="rId9" Type="http://schemas.openxmlformats.org/officeDocument/2006/relationships/image" Target="../media/image22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5.png"/><Relationship Id="rId4" Type="http://schemas.openxmlformats.org/officeDocument/2006/relationships/image" Target="../media/image24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7" Type="http://schemas.openxmlformats.org/officeDocument/2006/relationships/image" Target="../media/image29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8.png"/><Relationship Id="rId5" Type="http://schemas.openxmlformats.org/officeDocument/2006/relationships/image" Target="../media/image27.png"/><Relationship Id="rId4" Type="http://schemas.openxmlformats.org/officeDocument/2006/relationships/image" Target="../media/image26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0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7" Type="http://schemas.openxmlformats.org/officeDocument/2006/relationships/image" Target="../media/image34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3.png"/><Relationship Id="rId5" Type="http://schemas.openxmlformats.org/officeDocument/2006/relationships/image" Target="../media/image32.png"/><Relationship Id="rId4" Type="http://schemas.openxmlformats.org/officeDocument/2006/relationships/image" Target="../media/image31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5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6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e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Relationship Id="rId4" Type="http://schemas.openxmlformats.org/officeDocument/2006/relationships/hyperlink" Target="http://www.lanjihua.cn/" TargetMode="Externa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7" Type="http://schemas.openxmlformats.org/officeDocument/2006/relationships/image" Target="../media/image41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0.png"/><Relationship Id="rId5" Type="http://schemas.openxmlformats.org/officeDocument/2006/relationships/image" Target="../media/image39.png"/><Relationship Id="rId4" Type="http://schemas.openxmlformats.org/officeDocument/2006/relationships/image" Target="../media/image38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2.png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image" Target="../media/image48.png"/><Relationship Id="rId3" Type="http://schemas.openxmlformats.org/officeDocument/2006/relationships/image" Target="../media/image43.png"/><Relationship Id="rId7" Type="http://schemas.openxmlformats.org/officeDocument/2006/relationships/image" Target="../media/image47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6.png"/><Relationship Id="rId5" Type="http://schemas.openxmlformats.org/officeDocument/2006/relationships/image" Target="../media/image45.png"/><Relationship Id="rId10" Type="http://schemas.openxmlformats.org/officeDocument/2006/relationships/image" Target="../media/image50.png"/><Relationship Id="rId4" Type="http://schemas.openxmlformats.org/officeDocument/2006/relationships/image" Target="../media/image44.png"/><Relationship Id="rId9" Type="http://schemas.openxmlformats.org/officeDocument/2006/relationships/image" Target="../media/image49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jpe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等腰三角形 58"/>
          <p:cNvSpPr/>
          <p:nvPr/>
        </p:nvSpPr>
        <p:spPr>
          <a:xfrm>
            <a:off x="3852971" y="5941340"/>
            <a:ext cx="1162051" cy="1307229"/>
          </a:xfrm>
          <a:custGeom>
            <a:avLst/>
            <a:gdLst>
              <a:gd name="connsiteX0" fmla="*/ 0 w 628650"/>
              <a:gd name="connsiteY0" fmla="*/ 215029 h 215029"/>
              <a:gd name="connsiteX1" fmla="*/ 314325 w 628650"/>
              <a:gd name="connsiteY1" fmla="*/ 0 h 215029"/>
              <a:gd name="connsiteX2" fmla="*/ 628650 w 628650"/>
              <a:gd name="connsiteY2" fmla="*/ 215029 h 215029"/>
              <a:gd name="connsiteX3" fmla="*/ 0 w 628650"/>
              <a:gd name="connsiteY3" fmla="*/ 215029 h 215029"/>
              <a:gd name="connsiteX0" fmla="*/ 14287 w 642937"/>
              <a:gd name="connsiteY0" fmla="*/ 186454 h 186454"/>
              <a:gd name="connsiteX1" fmla="*/ 0 w 642937"/>
              <a:gd name="connsiteY1" fmla="*/ 0 h 186454"/>
              <a:gd name="connsiteX2" fmla="*/ 642937 w 642937"/>
              <a:gd name="connsiteY2" fmla="*/ 186454 h 186454"/>
              <a:gd name="connsiteX3" fmla="*/ 14287 w 642937"/>
              <a:gd name="connsiteY3" fmla="*/ 186454 h 186454"/>
              <a:gd name="connsiteX0" fmla="*/ 14287 w 995362"/>
              <a:gd name="connsiteY0" fmla="*/ 186454 h 641273"/>
              <a:gd name="connsiteX1" fmla="*/ 0 w 995362"/>
              <a:gd name="connsiteY1" fmla="*/ 0 h 641273"/>
              <a:gd name="connsiteX2" fmla="*/ 995362 w 995362"/>
              <a:gd name="connsiteY2" fmla="*/ 641273 h 641273"/>
              <a:gd name="connsiteX3" fmla="*/ 14287 w 995362"/>
              <a:gd name="connsiteY3" fmla="*/ 186454 h 641273"/>
              <a:gd name="connsiteX0" fmla="*/ 0 w 1245394"/>
              <a:gd name="connsiteY0" fmla="*/ 203123 h 641273"/>
              <a:gd name="connsiteX1" fmla="*/ 250032 w 1245394"/>
              <a:gd name="connsiteY1" fmla="*/ 0 h 641273"/>
              <a:gd name="connsiteX2" fmla="*/ 1245394 w 1245394"/>
              <a:gd name="connsiteY2" fmla="*/ 641273 h 641273"/>
              <a:gd name="connsiteX3" fmla="*/ 0 w 1245394"/>
              <a:gd name="connsiteY3" fmla="*/ 203123 h 641273"/>
              <a:gd name="connsiteX0" fmla="*/ 0 w 1774032"/>
              <a:gd name="connsiteY0" fmla="*/ 112635 h 641273"/>
              <a:gd name="connsiteX1" fmla="*/ 778670 w 1774032"/>
              <a:gd name="connsiteY1" fmla="*/ 0 h 641273"/>
              <a:gd name="connsiteX2" fmla="*/ 1774032 w 1774032"/>
              <a:gd name="connsiteY2" fmla="*/ 641273 h 641273"/>
              <a:gd name="connsiteX3" fmla="*/ 0 w 1774032"/>
              <a:gd name="connsiteY3" fmla="*/ 112635 h 641273"/>
              <a:gd name="connsiteX0" fmla="*/ 0 w 1774032"/>
              <a:gd name="connsiteY0" fmla="*/ 181691 h 710329"/>
              <a:gd name="connsiteX1" fmla="*/ 1147764 w 1774032"/>
              <a:gd name="connsiteY1" fmla="*/ 0 h 710329"/>
              <a:gd name="connsiteX2" fmla="*/ 1774032 w 1774032"/>
              <a:gd name="connsiteY2" fmla="*/ 710329 h 710329"/>
              <a:gd name="connsiteX3" fmla="*/ 0 w 1774032"/>
              <a:gd name="connsiteY3" fmla="*/ 181691 h 710329"/>
              <a:gd name="connsiteX0" fmla="*/ 0 w 1147764"/>
              <a:gd name="connsiteY0" fmla="*/ 181691 h 348379"/>
              <a:gd name="connsiteX1" fmla="*/ 1147764 w 1147764"/>
              <a:gd name="connsiteY1" fmla="*/ 0 h 348379"/>
              <a:gd name="connsiteX2" fmla="*/ 547688 w 1147764"/>
              <a:gd name="connsiteY2" fmla="*/ 348379 h 348379"/>
              <a:gd name="connsiteX3" fmla="*/ 0 w 1147764"/>
              <a:gd name="connsiteY3" fmla="*/ 181691 h 348379"/>
              <a:gd name="connsiteX0" fmla="*/ 452437 w 1600201"/>
              <a:gd name="connsiteY0" fmla="*/ 181691 h 732554"/>
              <a:gd name="connsiteX1" fmla="*/ 1600201 w 1600201"/>
              <a:gd name="connsiteY1" fmla="*/ 0 h 732554"/>
              <a:gd name="connsiteX2" fmla="*/ 0 w 1600201"/>
              <a:gd name="connsiteY2" fmla="*/ 732554 h 732554"/>
              <a:gd name="connsiteX3" fmla="*/ 452437 w 1600201"/>
              <a:gd name="connsiteY3" fmla="*/ 181691 h 732554"/>
              <a:gd name="connsiteX0" fmla="*/ 547687 w 1600201"/>
              <a:gd name="connsiteY0" fmla="*/ 0 h 957263"/>
              <a:gd name="connsiteX1" fmla="*/ 1600201 w 1600201"/>
              <a:gd name="connsiteY1" fmla="*/ 224709 h 957263"/>
              <a:gd name="connsiteX2" fmla="*/ 0 w 1600201"/>
              <a:gd name="connsiteY2" fmla="*/ 957263 h 957263"/>
              <a:gd name="connsiteX3" fmla="*/ 547687 w 1600201"/>
              <a:gd name="connsiteY3" fmla="*/ 0 h 957263"/>
              <a:gd name="connsiteX0" fmla="*/ 547687 w 1162051"/>
              <a:gd name="connsiteY0" fmla="*/ 349966 h 1307229"/>
              <a:gd name="connsiteX1" fmla="*/ 1162051 w 1162051"/>
              <a:gd name="connsiteY1" fmla="*/ 0 h 1307229"/>
              <a:gd name="connsiteX2" fmla="*/ 0 w 1162051"/>
              <a:gd name="connsiteY2" fmla="*/ 1307229 h 1307229"/>
              <a:gd name="connsiteX3" fmla="*/ 547687 w 1162051"/>
              <a:gd name="connsiteY3" fmla="*/ 349966 h 13072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162051" h="1307229">
                <a:moveTo>
                  <a:pt x="547687" y="349966"/>
                </a:moveTo>
                <a:lnTo>
                  <a:pt x="1162051" y="0"/>
                </a:lnTo>
                <a:lnTo>
                  <a:pt x="0" y="1307229"/>
                </a:lnTo>
                <a:lnTo>
                  <a:pt x="547687" y="349966"/>
                </a:lnTo>
                <a:close/>
              </a:path>
            </a:pathLst>
          </a:custGeom>
          <a:solidFill>
            <a:srgbClr val="F2F2F2"/>
          </a:solidFill>
          <a:ln w="6350">
            <a:solidFill>
              <a:srgbClr val="E3E5E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3" name="等腰三角形 1"/>
          <p:cNvSpPr/>
          <p:nvPr/>
        </p:nvSpPr>
        <p:spPr>
          <a:xfrm>
            <a:off x="5022140" y="5375663"/>
            <a:ext cx="1474792" cy="557087"/>
          </a:xfrm>
          <a:custGeom>
            <a:avLst/>
            <a:gdLst>
              <a:gd name="connsiteX0" fmla="*/ 0 w 1141417"/>
              <a:gd name="connsiteY0" fmla="*/ 877762 h 877762"/>
              <a:gd name="connsiteX1" fmla="*/ 570709 w 1141417"/>
              <a:gd name="connsiteY1" fmla="*/ 0 h 877762"/>
              <a:gd name="connsiteX2" fmla="*/ 1141417 w 1141417"/>
              <a:gd name="connsiteY2" fmla="*/ 877762 h 877762"/>
              <a:gd name="connsiteX3" fmla="*/ 0 w 1141417"/>
              <a:gd name="connsiteY3" fmla="*/ 877762 h 877762"/>
              <a:gd name="connsiteX0" fmla="*/ 0 w 1833567"/>
              <a:gd name="connsiteY0" fmla="*/ 877762 h 877762"/>
              <a:gd name="connsiteX1" fmla="*/ 570709 w 1833567"/>
              <a:gd name="connsiteY1" fmla="*/ 0 h 877762"/>
              <a:gd name="connsiteX2" fmla="*/ 1833567 w 1833567"/>
              <a:gd name="connsiteY2" fmla="*/ 433262 h 877762"/>
              <a:gd name="connsiteX3" fmla="*/ 0 w 1833567"/>
              <a:gd name="connsiteY3" fmla="*/ 877762 h 877762"/>
              <a:gd name="connsiteX0" fmla="*/ 0 w 1268417"/>
              <a:gd name="connsiteY0" fmla="*/ 426912 h 433262"/>
              <a:gd name="connsiteX1" fmla="*/ 5559 w 1268417"/>
              <a:gd name="connsiteY1" fmla="*/ 0 h 433262"/>
              <a:gd name="connsiteX2" fmla="*/ 1268417 w 1268417"/>
              <a:gd name="connsiteY2" fmla="*/ 433262 h 433262"/>
              <a:gd name="connsiteX3" fmla="*/ 0 w 1268417"/>
              <a:gd name="connsiteY3" fmla="*/ 426912 h 433262"/>
              <a:gd name="connsiteX0" fmla="*/ 0 w 1474792"/>
              <a:gd name="connsiteY0" fmla="*/ 557087 h 557087"/>
              <a:gd name="connsiteX1" fmla="*/ 211934 w 1474792"/>
              <a:gd name="connsiteY1" fmla="*/ 0 h 557087"/>
              <a:gd name="connsiteX2" fmla="*/ 1474792 w 1474792"/>
              <a:gd name="connsiteY2" fmla="*/ 433262 h 557087"/>
              <a:gd name="connsiteX3" fmla="*/ 0 w 1474792"/>
              <a:gd name="connsiteY3" fmla="*/ 557087 h 55708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474792" h="557087">
                <a:moveTo>
                  <a:pt x="0" y="557087"/>
                </a:moveTo>
                <a:lnTo>
                  <a:pt x="211934" y="0"/>
                </a:lnTo>
                <a:lnTo>
                  <a:pt x="1474792" y="433262"/>
                </a:lnTo>
                <a:lnTo>
                  <a:pt x="0" y="557087"/>
                </a:lnTo>
                <a:close/>
              </a:path>
            </a:pathLst>
          </a:custGeom>
          <a:solidFill>
            <a:srgbClr val="EDEEEF"/>
          </a:solidFill>
          <a:ln>
            <a:solidFill>
              <a:srgbClr val="E4E6E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4" name="等腰三角形 58"/>
          <p:cNvSpPr/>
          <p:nvPr/>
        </p:nvSpPr>
        <p:spPr>
          <a:xfrm>
            <a:off x="5241892" y="5165173"/>
            <a:ext cx="1245394" cy="641273"/>
          </a:xfrm>
          <a:custGeom>
            <a:avLst/>
            <a:gdLst>
              <a:gd name="connsiteX0" fmla="*/ 0 w 628650"/>
              <a:gd name="connsiteY0" fmla="*/ 215029 h 215029"/>
              <a:gd name="connsiteX1" fmla="*/ 314325 w 628650"/>
              <a:gd name="connsiteY1" fmla="*/ 0 h 215029"/>
              <a:gd name="connsiteX2" fmla="*/ 628650 w 628650"/>
              <a:gd name="connsiteY2" fmla="*/ 215029 h 215029"/>
              <a:gd name="connsiteX3" fmla="*/ 0 w 628650"/>
              <a:gd name="connsiteY3" fmla="*/ 215029 h 215029"/>
              <a:gd name="connsiteX0" fmla="*/ 14287 w 642937"/>
              <a:gd name="connsiteY0" fmla="*/ 186454 h 186454"/>
              <a:gd name="connsiteX1" fmla="*/ 0 w 642937"/>
              <a:gd name="connsiteY1" fmla="*/ 0 h 186454"/>
              <a:gd name="connsiteX2" fmla="*/ 642937 w 642937"/>
              <a:gd name="connsiteY2" fmla="*/ 186454 h 186454"/>
              <a:gd name="connsiteX3" fmla="*/ 14287 w 642937"/>
              <a:gd name="connsiteY3" fmla="*/ 186454 h 186454"/>
              <a:gd name="connsiteX0" fmla="*/ 14287 w 995362"/>
              <a:gd name="connsiteY0" fmla="*/ 186454 h 641273"/>
              <a:gd name="connsiteX1" fmla="*/ 0 w 995362"/>
              <a:gd name="connsiteY1" fmla="*/ 0 h 641273"/>
              <a:gd name="connsiteX2" fmla="*/ 995362 w 995362"/>
              <a:gd name="connsiteY2" fmla="*/ 641273 h 641273"/>
              <a:gd name="connsiteX3" fmla="*/ 14287 w 995362"/>
              <a:gd name="connsiteY3" fmla="*/ 186454 h 641273"/>
              <a:gd name="connsiteX0" fmla="*/ 0 w 1245394"/>
              <a:gd name="connsiteY0" fmla="*/ 203123 h 641273"/>
              <a:gd name="connsiteX1" fmla="*/ 250032 w 1245394"/>
              <a:gd name="connsiteY1" fmla="*/ 0 h 641273"/>
              <a:gd name="connsiteX2" fmla="*/ 1245394 w 1245394"/>
              <a:gd name="connsiteY2" fmla="*/ 641273 h 641273"/>
              <a:gd name="connsiteX3" fmla="*/ 0 w 1245394"/>
              <a:gd name="connsiteY3" fmla="*/ 203123 h 64127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245394" h="641273">
                <a:moveTo>
                  <a:pt x="0" y="203123"/>
                </a:moveTo>
                <a:lnTo>
                  <a:pt x="250032" y="0"/>
                </a:lnTo>
                <a:lnTo>
                  <a:pt x="1245394" y="641273"/>
                </a:lnTo>
                <a:lnTo>
                  <a:pt x="0" y="203123"/>
                </a:lnTo>
                <a:close/>
              </a:path>
            </a:pathLst>
          </a:custGeom>
          <a:solidFill>
            <a:srgbClr val="F2F2F2"/>
          </a:solidFill>
          <a:ln w="6350">
            <a:solidFill>
              <a:srgbClr val="E3E5E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5" name="等腰三角形 34"/>
          <p:cNvSpPr/>
          <p:nvPr/>
        </p:nvSpPr>
        <p:spPr>
          <a:xfrm rot="7233140">
            <a:off x="3761347" y="5141123"/>
            <a:ext cx="1793112" cy="804826"/>
          </a:xfrm>
          <a:custGeom>
            <a:avLst/>
            <a:gdLst>
              <a:gd name="connsiteX0" fmla="*/ 0 w 1634073"/>
              <a:gd name="connsiteY0" fmla="*/ 702844 h 702844"/>
              <a:gd name="connsiteX1" fmla="*/ 412538 w 1634073"/>
              <a:gd name="connsiteY1" fmla="*/ 0 h 702844"/>
              <a:gd name="connsiteX2" fmla="*/ 1634073 w 1634073"/>
              <a:gd name="connsiteY2" fmla="*/ 702844 h 702844"/>
              <a:gd name="connsiteX3" fmla="*/ 0 w 1634073"/>
              <a:gd name="connsiteY3" fmla="*/ 702844 h 702844"/>
              <a:gd name="connsiteX0" fmla="*/ 0 w 1767688"/>
              <a:gd name="connsiteY0" fmla="*/ 807522 h 807522"/>
              <a:gd name="connsiteX1" fmla="*/ 546153 w 1767688"/>
              <a:gd name="connsiteY1" fmla="*/ 0 h 807522"/>
              <a:gd name="connsiteX2" fmla="*/ 1767688 w 1767688"/>
              <a:gd name="connsiteY2" fmla="*/ 702844 h 807522"/>
              <a:gd name="connsiteX3" fmla="*/ 0 w 1767688"/>
              <a:gd name="connsiteY3" fmla="*/ 807522 h 807522"/>
              <a:gd name="connsiteX0" fmla="*/ 0 w 1793112"/>
              <a:gd name="connsiteY0" fmla="*/ 807522 h 807522"/>
              <a:gd name="connsiteX1" fmla="*/ 546153 w 1793112"/>
              <a:gd name="connsiteY1" fmla="*/ 0 h 807522"/>
              <a:gd name="connsiteX2" fmla="*/ 1793112 w 1793112"/>
              <a:gd name="connsiteY2" fmla="*/ 802128 h 807522"/>
              <a:gd name="connsiteX3" fmla="*/ 0 w 1793112"/>
              <a:gd name="connsiteY3" fmla="*/ 807522 h 807522"/>
              <a:gd name="connsiteX0" fmla="*/ 0 w 1793112"/>
              <a:gd name="connsiteY0" fmla="*/ 804826 h 804826"/>
              <a:gd name="connsiteX1" fmla="*/ 466633 w 1793112"/>
              <a:gd name="connsiteY1" fmla="*/ 0 h 804826"/>
              <a:gd name="connsiteX2" fmla="*/ 1793112 w 1793112"/>
              <a:gd name="connsiteY2" fmla="*/ 799432 h 804826"/>
              <a:gd name="connsiteX3" fmla="*/ 0 w 1793112"/>
              <a:gd name="connsiteY3" fmla="*/ 804826 h 80482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793112" h="804826">
                <a:moveTo>
                  <a:pt x="0" y="804826"/>
                </a:moveTo>
                <a:lnTo>
                  <a:pt x="466633" y="0"/>
                </a:lnTo>
                <a:lnTo>
                  <a:pt x="1793112" y="799432"/>
                </a:lnTo>
                <a:lnTo>
                  <a:pt x="0" y="804826"/>
                </a:lnTo>
                <a:close/>
              </a:path>
            </a:pathLst>
          </a:custGeom>
          <a:solidFill>
            <a:srgbClr val="EEEF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6" name="椭圆 15"/>
          <p:cNvSpPr/>
          <p:nvPr/>
        </p:nvSpPr>
        <p:spPr>
          <a:xfrm>
            <a:off x="3333824" y="4595619"/>
            <a:ext cx="45719" cy="45719"/>
          </a:xfrm>
          <a:prstGeom prst="ellipse">
            <a:avLst/>
          </a:prstGeom>
          <a:solidFill>
            <a:srgbClr val="C7CBD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cxnSp>
        <p:nvCxnSpPr>
          <p:cNvPr id="17" name="直接连接符 16"/>
          <p:cNvCxnSpPr>
            <a:stCxn id="16" idx="7"/>
          </p:cNvCxnSpPr>
          <p:nvPr/>
        </p:nvCxnSpPr>
        <p:spPr>
          <a:xfrm flipV="1">
            <a:off x="3372848" y="4290821"/>
            <a:ext cx="1232563" cy="311493"/>
          </a:xfrm>
          <a:prstGeom prst="line">
            <a:avLst/>
          </a:prstGeom>
          <a:ln w="6350">
            <a:solidFill>
              <a:srgbClr val="C7CBD8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" name="椭圆 17"/>
          <p:cNvSpPr/>
          <p:nvPr/>
        </p:nvSpPr>
        <p:spPr>
          <a:xfrm>
            <a:off x="4584932" y="4272723"/>
            <a:ext cx="45719" cy="45719"/>
          </a:xfrm>
          <a:prstGeom prst="ellipse">
            <a:avLst/>
          </a:prstGeom>
          <a:solidFill>
            <a:srgbClr val="C7CBD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cxnSp>
        <p:nvCxnSpPr>
          <p:cNvPr id="19" name="直接连接符 18"/>
          <p:cNvCxnSpPr/>
          <p:nvPr/>
        </p:nvCxnSpPr>
        <p:spPr>
          <a:xfrm flipV="1">
            <a:off x="3867149" y="4584996"/>
            <a:ext cx="889220" cy="1524954"/>
          </a:xfrm>
          <a:prstGeom prst="line">
            <a:avLst/>
          </a:prstGeom>
          <a:ln w="6350">
            <a:solidFill>
              <a:srgbClr val="C7CBD8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直接连接符 19"/>
          <p:cNvCxnSpPr>
            <a:stCxn id="30" idx="1"/>
          </p:cNvCxnSpPr>
          <p:nvPr/>
        </p:nvCxnSpPr>
        <p:spPr>
          <a:xfrm flipH="1" flipV="1">
            <a:off x="3515359" y="4917416"/>
            <a:ext cx="330288" cy="1187970"/>
          </a:xfrm>
          <a:prstGeom prst="line">
            <a:avLst/>
          </a:prstGeom>
          <a:ln w="6350">
            <a:solidFill>
              <a:srgbClr val="C7CBD8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直接连接符 20"/>
          <p:cNvCxnSpPr/>
          <p:nvPr/>
        </p:nvCxnSpPr>
        <p:spPr>
          <a:xfrm flipH="1" flipV="1">
            <a:off x="3538220" y="4894557"/>
            <a:ext cx="1692139" cy="475776"/>
          </a:xfrm>
          <a:prstGeom prst="line">
            <a:avLst/>
          </a:prstGeom>
          <a:ln w="6350">
            <a:solidFill>
              <a:srgbClr val="C7CBD8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直接连接符 21"/>
          <p:cNvCxnSpPr>
            <a:stCxn id="26" idx="1"/>
            <a:endCxn id="18" idx="5"/>
          </p:cNvCxnSpPr>
          <p:nvPr/>
        </p:nvCxnSpPr>
        <p:spPr>
          <a:xfrm flipH="1" flipV="1">
            <a:off x="4623956" y="4311747"/>
            <a:ext cx="588881" cy="1042423"/>
          </a:xfrm>
          <a:prstGeom prst="line">
            <a:avLst/>
          </a:prstGeom>
          <a:ln w="6350">
            <a:solidFill>
              <a:srgbClr val="C7CBD8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直接连接符 22"/>
          <p:cNvCxnSpPr>
            <a:stCxn id="30" idx="7"/>
            <a:endCxn id="26" idx="3"/>
          </p:cNvCxnSpPr>
          <p:nvPr/>
        </p:nvCxnSpPr>
        <p:spPr>
          <a:xfrm flipV="1">
            <a:off x="3877976" y="5386499"/>
            <a:ext cx="1334861" cy="718887"/>
          </a:xfrm>
          <a:prstGeom prst="line">
            <a:avLst/>
          </a:prstGeom>
          <a:ln w="6350">
            <a:solidFill>
              <a:srgbClr val="C7CBD8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" name="椭圆 23"/>
          <p:cNvSpPr/>
          <p:nvPr/>
        </p:nvSpPr>
        <p:spPr>
          <a:xfrm>
            <a:off x="4999835" y="5918019"/>
            <a:ext cx="36000" cy="36000"/>
          </a:xfrm>
          <a:prstGeom prst="ellipse">
            <a:avLst/>
          </a:prstGeom>
          <a:solidFill>
            <a:srgbClr val="C7CBD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5" name="椭圆 24"/>
          <p:cNvSpPr/>
          <p:nvPr/>
        </p:nvSpPr>
        <p:spPr>
          <a:xfrm>
            <a:off x="5476857" y="5153904"/>
            <a:ext cx="28800" cy="28800"/>
          </a:xfrm>
          <a:prstGeom prst="ellipse">
            <a:avLst/>
          </a:prstGeom>
          <a:solidFill>
            <a:srgbClr val="C7CBD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6" name="椭圆 25"/>
          <p:cNvSpPr/>
          <p:nvPr/>
        </p:nvSpPr>
        <p:spPr>
          <a:xfrm>
            <a:off x="5206142" y="5347475"/>
            <a:ext cx="45719" cy="45719"/>
          </a:xfrm>
          <a:prstGeom prst="ellipse">
            <a:avLst/>
          </a:prstGeom>
          <a:solidFill>
            <a:srgbClr val="C7CBD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7" name="等腰三角形 1"/>
          <p:cNvSpPr/>
          <p:nvPr/>
        </p:nvSpPr>
        <p:spPr>
          <a:xfrm>
            <a:off x="3846920" y="6116559"/>
            <a:ext cx="560392" cy="1135731"/>
          </a:xfrm>
          <a:custGeom>
            <a:avLst/>
            <a:gdLst>
              <a:gd name="connsiteX0" fmla="*/ 0 w 1141417"/>
              <a:gd name="connsiteY0" fmla="*/ 877762 h 877762"/>
              <a:gd name="connsiteX1" fmla="*/ 570709 w 1141417"/>
              <a:gd name="connsiteY1" fmla="*/ 0 h 877762"/>
              <a:gd name="connsiteX2" fmla="*/ 1141417 w 1141417"/>
              <a:gd name="connsiteY2" fmla="*/ 877762 h 877762"/>
              <a:gd name="connsiteX3" fmla="*/ 0 w 1141417"/>
              <a:gd name="connsiteY3" fmla="*/ 877762 h 877762"/>
              <a:gd name="connsiteX0" fmla="*/ 0 w 1833567"/>
              <a:gd name="connsiteY0" fmla="*/ 877762 h 877762"/>
              <a:gd name="connsiteX1" fmla="*/ 570709 w 1833567"/>
              <a:gd name="connsiteY1" fmla="*/ 0 h 877762"/>
              <a:gd name="connsiteX2" fmla="*/ 1833567 w 1833567"/>
              <a:gd name="connsiteY2" fmla="*/ 433262 h 877762"/>
              <a:gd name="connsiteX3" fmla="*/ 0 w 1833567"/>
              <a:gd name="connsiteY3" fmla="*/ 877762 h 877762"/>
              <a:gd name="connsiteX0" fmla="*/ 0 w 1268417"/>
              <a:gd name="connsiteY0" fmla="*/ 426912 h 433262"/>
              <a:gd name="connsiteX1" fmla="*/ 5559 w 1268417"/>
              <a:gd name="connsiteY1" fmla="*/ 0 h 433262"/>
              <a:gd name="connsiteX2" fmla="*/ 1268417 w 1268417"/>
              <a:gd name="connsiteY2" fmla="*/ 433262 h 433262"/>
              <a:gd name="connsiteX3" fmla="*/ 0 w 1268417"/>
              <a:gd name="connsiteY3" fmla="*/ 426912 h 433262"/>
              <a:gd name="connsiteX0" fmla="*/ 0 w 1474792"/>
              <a:gd name="connsiteY0" fmla="*/ 557087 h 557087"/>
              <a:gd name="connsiteX1" fmla="*/ 211934 w 1474792"/>
              <a:gd name="connsiteY1" fmla="*/ 0 h 557087"/>
              <a:gd name="connsiteX2" fmla="*/ 1474792 w 1474792"/>
              <a:gd name="connsiteY2" fmla="*/ 433262 h 557087"/>
              <a:gd name="connsiteX3" fmla="*/ 0 w 1474792"/>
              <a:gd name="connsiteY3" fmla="*/ 557087 h 557087"/>
              <a:gd name="connsiteX0" fmla="*/ 0 w 579442"/>
              <a:gd name="connsiteY0" fmla="*/ 557087 h 557087"/>
              <a:gd name="connsiteX1" fmla="*/ 211934 w 579442"/>
              <a:gd name="connsiteY1" fmla="*/ 0 h 557087"/>
              <a:gd name="connsiteX2" fmla="*/ 579442 w 579442"/>
              <a:gd name="connsiteY2" fmla="*/ 273719 h 557087"/>
              <a:gd name="connsiteX3" fmla="*/ 0 w 579442"/>
              <a:gd name="connsiteY3" fmla="*/ 557087 h 557087"/>
              <a:gd name="connsiteX0" fmla="*/ 0 w 758036"/>
              <a:gd name="connsiteY0" fmla="*/ 557087 h 557087"/>
              <a:gd name="connsiteX1" fmla="*/ 211934 w 758036"/>
              <a:gd name="connsiteY1" fmla="*/ 0 h 557087"/>
              <a:gd name="connsiteX2" fmla="*/ 758036 w 758036"/>
              <a:gd name="connsiteY2" fmla="*/ 164181 h 557087"/>
              <a:gd name="connsiteX3" fmla="*/ 0 w 758036"/>
              <a:gd name="connsiteY3" fmla="*/ 557087 h 557087"/>
              <a:gd name="connsiteX0" fmla="*/ 0 w 569917"/>
              <a:gd name="connsiteY0" fmla="*/ 1145256 h 1145256"/>
              <a:gd name="connsiteX1" fmla="*/ 23815 w 569917"/>
              <a:gd name="connsiteY1" fmla="*/ 0 h 1145256"/>
              <a:gd name="connsiteX2" fmla="*/ 569917 w 569917"/>
              <a:gd name="connsiteY2" fmla="*/ 164181 h 1145256"/>
              <a:gd name="connsiteX3" fmla="*/ 0 w 569917"/>
              <a:gd name="connsiteY3" fmla="*/ 1145256 h 1145256"/>
              <a:gd name="connsiteX0" fmla="*/ 0 w 560392"/>
              <a:gd name="connsiteY0" fmla="*/ 1135731 h 1135731"/>
              <a:gd name="connsiteX1" fmla="*/ 14290 w 560392"/>
              <a:gd name="connsiteY1" fmla="*/ 0 h 1135731"/>
              <a:gd name="connsiteX2" fmla="*/ 560392 w 560392"/>
              <a:gd name="connsiteY2" fmla="*/ 164181 h 1135731"/>
              <a:gd name="connsiteX3" fmla="*/ 0 w 560392"/>
              <a:gd name="connsiteY3" fmla="*/ 1135731 h 113573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560392" h="1135731">
                <a:moveTo>
                  <a:pt x="0" y="1135731"/>
                </a:moveTo>
                <a:lnTo>
                  <a:pt x="14290" y="0"/>
                </a:lnTo>
                <a:lnTo>
                  <a:pt x="560392" y="164181"/>
                </a:lnTo>
                <a:lnTo>
                  <a:pt x="0" y="1135731"/>
                </a:lnTo>
                <a:close/>
              </a:path>
            </a:pathLst>
          </a:custGeom>
          <a:solidFill>
            <a:srgbClr val="EDEEEF"/>
          </a:solidFill>
          <a:ln>
            <a:solidFill>
              <a:srgbClr val="E4E6E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8" name="椭圆 27"/>
          <p:cNvSpPr/>
          <p:nvPr/>
        </p:nvSpPr>
        <p:spPr>
          <a:xfrm>
            <a:off x="3832756" y="7236039"/>
            <a:ext cx="45719" cy="45719"/>
          </a:xfrm>
          <a:prstGeom prst="ellipse">
            <a:avLst/>
          </a:prstGeom>
          <a:solidFill>
            <a:srgbClr val="C7CBD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9" name="等腰三角形 58"/>
          <p:cNvSpPr/>
          <p:nvPr/>
        </p:nvSpPr>
        <p:spPr>
          <a:xfrm>
            <a:off x="3866500" y="5939814"/>
            <a:ext cx="1147764" cy="348379"/>
          </a:xfrm>
          <a:custGeom>
            <a:avLst/>
            <a:gdLst>
              <a:gd name="connsiteX0" fmla="*/ 0 w 628650"/>
              <a:gd name="connsiteY0" fmla="*/ 215029 h 215029"/>
              <a:gd name="connsiteX1" fmla="*/ 314325 w 628650"/>
              <a:gd name="connsiteY1" fmla="*/ 0 h 215029"/>
              <a:gd name="connsiteX2" fmla="*/ 628650 w 628650"/>
              <a:gd name="connsiteY2" fmla="*/ 215029 h 215029"/>
              <a:gd name="connsiteX3" fmla="*/ 0 w 628650"/>
              <a:gd name="connsiteY3" fmla="*/ 215029 h 215029"/>
              <a:gd name="connsiteX0" fmla="*/ 14287 w 642937"/>
              <a:gd name="connsiteY0" fmla="*/ 186454 h 186454"/>
              <a:gd name="connsiteX1" fmla="*/ 0 w 642937"/>
              <a:gd name="connsiteY1" fmla="*/ 0 h 186454"/>
              <a:gd name="connsiteX2" fmla="*/ 642937 w 642937"/>
              <a:gd name="connsiteY2" fmla="*/ 186454 h 186454"/>
              <a:gd name="connsiteX3" fmla="*/ 14287 w 642937"/>
              <a:gd name="connsiteY3" fmla="*/ 186454 h 186454"/>
              <a:gd name="connsiteX0" fmla="*/ 14287 w 995362"/>
              <a:gd name="connsiteY0" fmla="*/ 186454 h 641273"/>
              <a:gd name="connsiteX1" fmla="*/ 0 w 995362"/>
              <a:gd name="connsiteY1" fmla="*/ 0 h 641273"/>
              <a:gd name="connsiteX2" fmla="*/ 995362 w 995362"/>
              <a:gd name="connsiteY2" fmla="*/ 641273 h 641273"/>
              <a:gd name="connsiteX3" fmla="*/ 14287 w 995362"/>
              <a:gd name="connsiteY3" fmla="*/ 186454 h 641273"/>
              <a:gd name="connsiteX0" fmla="*/ 0 w 1245394"/>
              <a:gd name="connsiteY0" fmla="*/ 203123 h 641273"/>
              <a:gd name="connsiteX1" fmla="*/ 250032 w 1245394"/>
              <a:gd name="connsiteY1" fmla="*/ 0 h 641273"/>
              <a:gd name="connsiteX2" fmla="*/ 1245394 w 1245394"/>
              <a:gd name="connsiteY2" fmla="*/ 641273 h 641273"/>
              <a:gd name="connsiteX3" fmla="*/ 0 w 1245394"/>
              <a:gd name="connsiteY3" fmla="*/ 203123 h 641273"/>
              <a:gd name="connsiteX0" fmla="*/ 0 w 1774032"/>
              <a:gd name="connsiteY0" fmla="*/ 112635 h 641273"/>
              <a:gd name="connsiteX1" fmla="*/ 778670 w 1774032"/>
              <a:gd name="connsiteY1" fmla="*/ 0 h 641273"/>
              <a:gd name="connsiteX2" fmla="*/ 1774032 w 1774032"/>
              <a:gd name="connsiteY2" fmla="*/ 641273 h 641273"/>
              <a:gd name="connsiteX3" fmla="*/ 0 w 1774032"/>
              <a:gd name="connsiteY3" fmla="*/ 112635 h 641273"/>
              <a:gd name="connsiteX0" fmla="*/ 0 w 1774032"/>
              <a:gd name="connsiteY0" fmla="*/ 181691 h 710329"/>
              <a:gd name="connsiteX1" fmla="*/ 1147764 w 1774032"/>
              <a:gd name="connsiteY1" fmla="*/ 0 h 710329"/>
              <a:gd name="connsiteX2" fmla="*/ 1774032 w 1774032"/>
              <a:gd name="connsiteY2" fmla="*/ 710329 h 710329"/>
              <a:gd name="connsiteX3" fmla="*/ 0 w 1774032"/>
              <a:gd name="connsiteY3" fmla="*/ 181691 h 710329"/>
              <a:gd name="connsiteX0" fmla="*/ 0 w 1147764"/>
              <a:gd name="connsiteY0" fmla="*/ 181691 h 348379"/>
              <a:gd name="connsiteX1" fmla="*/ 1147764 w 1147764"/>
              <a:gd name="connsiteY1" fmla="*/ 0 h 348379"/>
              <a:gd name="connsiteX2" fmla="*/ 547688 w 1147764"/>
              <a:gd name="connsiteY2" fmla="*/ 348379 h 348379"/>
              <a:gd name="connsiteX3" fmla="*/ 0 w 1147764"/>
              <a:gd name="connsiteY3" fmla="*/ 181691 h 34837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147764" h="348379">
                <a:moveTo>
                  <a:pt x="0" y="181691"/>
                </a:moveTo>
                <a:lnTo>
                  <a:pt x="1147764" y="0"/>
                </a:lnTo>
                <a:lnTo>
                  <a:pt x="547688" y="348379"/>
                </a:lnTo>
                <a:lnTo>
                  <a:pt x="0" y="181691"/>
                </a:lnTo>
                <a:close/>
              </a:path>
            </a:pathLst>
          </a:custGeom>
          <a:solidFill>
            <a:srgbClr val="F2F2F2"/>
          </a:solidFill>
          <a:ln w="6350">
            <a:solidFill>
              <a:srgbClr val="E3E5E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0" name="椭圆 29"/>
          <p:cNvSpPr/>
          <p:nvPr/>
        </p:nvSpPr>
        <p:spPr>
          <a:xfrm>
            <a:off x="3838952" y="6098691"/>
            <a:ext cx="45719" cy="45719"/>
          </a:xfrm>
          <a:prstGeom prst="ellipse">
            <a:avLst/>
          </a:prstGeom>
          <a:solidFill>
            <a:srgbClr val="C7CBD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1" name="椭圆 30"/>
          <p:cNvSpPr/>
          <p:nvPr/>
        </p:nvSpPr>
        <p:spPr>
          <a:xfrm>
            <a:off x="4384289" y="6274857"/>
            <a:ext cx="36000" cy="36000"/>
          </a:xfrm>
          <a:prstGeom prst="ellipse">
            <a:avLst/>
          </a:prstGeom>
          <a:solidFill>
            <a:srgbClr val="C7CBD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2" name="椭圆 31"/>
          <p:cNvSpPr/>
          <p:nvPr/>
        </p:nvSpPr>
        <p:spPr>
          <a:xfrm>
            <a:off x="6491063" y="5794987"/>
            <a:ext cx="28800" cy="28800"/>
          </a:xfrm>
          <a:prstGeom prst="ellipse">
            <a:avLst/>
          </a:prstGeom>
          <a:solidFill>
            <a:srgbClr val="C7CBD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11" name="图片 10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-879540"/>
            <a:ext cx="12192000" cy="3530600"/>
          </a:xfrm>
          <a:prstGeom prst="rect">
            <a:avLst/>
          </a:prstGeom>
        </p:spPr>
      </p:pic>
      <p:grpSp>
        <p:nvGrpSpPr>
          <p:cNvPr id="33" name="组合 32"/>
          <p:cNvGrpSpPr/>
          <p:nvPr/>
        </p:nvGrpSpPr>
        <p:grpSpPr>
          <a:xfrm>
            <a:off x="-12700" y="1539875"/>
            <a:ext cx="12204700" cy="4019550"/>
            <a:chOff x="-12700" y="1539875"/>
            <a:chExt cx="12204700" cy="4019550"/>
          </a:xfrm>
        </p:grpSpPr>
        <p:pic>
          <p:nvPicPr>
            <p:cNvPr id="2" name="图片 1"/>
            <p:cNvPicPr>
              <a:picLocks noChangeAspect="1"/>
            </p:cNvPicPr>
            <p:nvPr/>
          </p:nvPicPr>
          <p:blipFill rotWithShape="1"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 l="3291" r="17638"/>
            <a:stretch/>
          </p:blipFill>
          <p:spPr>
            <a:xfrm>
              <a:off x="-12700" y="1539875"/>
              <a:ext cx="12204700" cy="4019550"/>
            </a:xfrm>
            <a:prstGeom prst="rect">
              <a:avLst/>
            </a:prstGeom>
          </p:spPr>
        </p:pic>
        <p:sp>
          <p:nvSpPr>
            <p:cNvPr id="4" name="矩形 3"/>
            <p:cNvSpPr/>
            <p:nvPr/>
          </p:nvSpPr>
          <p:spPr>
            <a:xfrm>
              <a:off x="2578100" y="2501900"/>
              <a:ext cx="5105400" cy="2362200"/>
            </a:xfrm>
            <a:prstGeom prst="rect">
              <a:avLst/>
            </a:prstGeom>
            <a:solidFill>
              <a:srgbClr val="206AD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pic>
        <p:nvPicPr>
          <p:cNvPr id="6" name="图片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0610850" y="4864100"/>
            <a:ext cx="519178" cy="152421"/>
          </a:xfrm>
          <a:prstGeom prst="rect">
            <a:avLst/>
          </a:prstGeom>
        </p:spPr>
      </p:pic>
      <p:sp>
        <p:nvSpPr>
          <p:cNvPr id="10" name="文本框 9"/>
          <p:cNvSpPr txBox="1"/>
          <p:nvPr/>
        </p:nvSpPr>
        <p:spPr>
          <a:xfrm>
            <a:off x="10528768" y="4805294"/>
            <a:ext cx="697627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0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免费模版</a:t>
            </a:r>
            <a:endParaRPr lang="zh-CN" altLang="en-US" sz="1000" dirty="0">
              <a:solidFill>
                <a:schemeClr val="tx1">
                  <a:lumMod val="85000"/>
                  <a:lumOff val="1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" name="文本框 4"/>
          <p:cNvSpPr txBox="1"/>
          <p:nvPr/>
        </p:nvSpPr>
        <p:spPr>
          <a:xfrm>
            <a:off x="866492" y="2627241"/>
            <a:ext cx="4663456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3600" dirty="0">
                <a:solidFill>
                  <a:schemeClr val="bg1"/>
                </a:solidFill>
                <a:latin typeface="思源黑体 CN Heavy" panose="020B0A00000000000000" pitchFamily="34" charset="-122"/>
                <a:ea typeface="思源黑体 CN Heavy" panose="020B0A00000000000000" pitchFamily="34" charset="-122"/>
              </a:rPr>
              <a:t>设备方案格式</a:t>
            </a:r>
            <a:r>
              <a:rPr lang="en-US" altLang="zh-CN" sz="3600" dirty="0" err="1">
                <a:solidFill>
                  <a:schemeClr val="bg1"/>
                </a:solidFill>
                <a:latin typeface="思源黑体 CN Heavy" panose="020B0A00000000000000" pitchFamily="34" charset="-122"/>
                <a:ea typeface="思源黑体 CN Heavy" panose="020B0A00000000000000" pitchFamily="34" charset="-122"/>
              </a:rPr>
              <a:t>ppt</a:t>
            </a:r>
            <a:r>
              <a:rPr lang="zh-CN" altLang="en-US" sz="3600" dirty="0">
                <a:solidFill>
                  <a:schemeClr val="bg1"/>
                </a:solidFill>
                <a:latin typeface="思源黑体 CN Heavy" panose="020B0A00000000000000" pitchFamily="34" charset="-122"/>
                <a:ea typeface="思源黑体 CN Heavy" panose="020B0A00000000000000" pitchFamily="34" charset="-122"/>
              </a:rPr>
              <a:t>模板</a:t>
            </a:r>
            <a:endParaRPr lang="zh-CN" altLang="en-US" sz="3600" dirty="0">
              <a:solidFill>
                <a:schemeClr val="bg1"/>
              </a:solidFill>
              <a:latin typeface="思源黑体 CN Heavy" panose="020B0A00000000000000" pitchFamily="34" charset="-122"/>
              <a:ea typeface="思源黑体 CN Heavy" panose="020B0A00000000000000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8450208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4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4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4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400" tmFilter="0,0; .5, 1; 1, 1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800"/>
                            </p:stCondLst>
                            <p:childTnLst>
                              <p:par>
                                <p:cTn id="13" presetID="26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" dur="500" tmFilter="0, 0; .2, .5; .8, .5; 1, 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5" dur="250" autoRev="1" fill="hold"/>
                                        <p:tgtEl>
                                          <p:spTgt spid="1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5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7" name="图片 12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4330700"/>
          </a:xfrm>
          <a:prstGeom prst="rect">
            <a:avLst/>
          </a:prstGeom>
        </p:spPr>
      </p:pic>
      <p:sp>
        <p:nvSpPr>
          <p:cNvPr id="23" name="文本框 22"/>
          <p:cNvSpPr txBox="1"/>
          <p:nvPr/>
        </p:nvSpPr>
        <p:spPr>
          <a:xfrm>
            <a:off x="603250" y="461804"/>
            <a:ext cx="90281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8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目录</a:t>
            </a:r>
            <a:endParaRPr lang="zh-CN" altLang="en-US" sz="2800" dirty="0">
              <a:solidFill>
                <a:schemeClr val="tx1">
                  <a:lumMod val="85000"/>
                  <a:lumOff val="15000"/>
                </a:schemeClr>
              </a:solidFill>
              <a:latin typeface="思源黑体 CN Light" panose="020B0300000000000000" pitchFamily="34" charset="-122"/>
              <a:ea typeface="思源黑体 CN Light" panose="020B0300000000000000" pitchFamily="34" charset="-122"/>
            </a:endParaRPr>
          </a:p>
        </p:txBody>
      </p:sp>
      <p:sp>
        <p:nvSpPr>
          <p:cNvPr id="24" name="文本框 23"/>
          <p:cNvSpPr txBox="1"/>
          <p:nvPr/>
        </p:nvSpPr>
        <p:spPr>
          <a:xfrm>
            <a:off x="603250" y="1037411"/>
            <a:ext cx="1228478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000" dirty="0">
                <a:solidFill>
                  <a:schemeClr val="tx1">
                    <a:lumMod val="85000"/>
                    <a:lumOff val="1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Contents</a:t>
            </a:r>
            <a:endParaRPr lang="zh-CN" altLang="en-US" sz="2000" dirty="0">
              <a:solidFill>
                <a:schemeClr val="tx1">
                  <a:lumMod val="85000"/>
                  <a:lumOff val="15000"/>
                </a:schemeClr>
              </a:solidFill>
              <a:latin typeface="思源黑体 CN Light" panose="020B0300000000000000" pitchFamily="34" charset="-122"/>
              <a:ea typeface="思源黑体 CN Light" panose="020B0300000000000000" pitchFamily="34" charset="-122"/>
            </a:endParaRPr>
          </a:p>
        </p:txBody>
      </p:sp>
      <p:cxnSp>
        <p:nvCxnSpPr>
          <p:cNvPr id="25" name="直接连接符 24"/>
          <p:cNvCxnSpPr/>
          <p:nvPr/>
        </p:nvCxnSpPr>
        <p:spPr>
          <a:xfrm>
            <a:off x="710406" y="1006455"/>
            <a:ext cx="1292565" cy="0"/>
          </a:xfrm>
          <a:prstGeom prst="line">
            <a:avLst/>
          </a:prstGeom>
          <a:ln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28" name="组合 127"/>
          <p:cNvGrpSpPr/>
          <p:nvPr/>
        </p:nvGrpSpPr>
        <p:grpSpPr>
          <a:xfrm>
            <a:off x="913606" y="2466975"/>
            <a:ext cx="2413794" cy="1343025"/>
            <a:chOff x="913606" y="2466975"/>
            <a:chExt cx="2413794" cy="1343025"/>
          </a:xfrm>
        </p:grpSpPr>
        <p:sp>
          <p:nvSpPr>
            <p:cNvPr id="87" name="矩形 86"/>
            <p:cNvSpPr/>
            <p:nvPr/>
          </p:nvSpPr>
          <p:spPr>
            <a:xfrm>
              <a:off x="913606" y="2466975"/>
              <a:ext cx="2413794" cy="1343025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>
              <a:outerShdw blurRad="12700" dist="12700" dir="2700000" algn="tl" rotWithShape="0">
                <a:schemeClr val="bg1">
                  <a:lumMod val="85000"/>
                  <a:alpha val="40000"/>
                </a:scheme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/>
            </a:p>
          </p:txBody>
        </p:sp>
        <p:pic>
          <p:nvPicPr>
            <p:cNvPr id="101" name="图片 100"/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1066455" y="2604710"/>
              <a:ext cx="762000" cy="762000"/>
            </a:xfrm>
            <a:prstGeom prst="rect">
              <a:avLst/>
            </a:prstGeom>
          </p:spPr>
        </p:pic>
        <p:sp>
          <p:nvSpPr>
            <p:cNvPr id="103" name="矩形 102"/>
            <p:cNvSpPr/>
            <p:nvPr/>
          </p:nvSpPr>
          <p:spPr>
            <a:xfrm>
              <a:off x="1053061" y="3425256"/>
              <a:ext cx="826887" cy="32316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ts val="1800"/>
                </a:lnSpc>
              </a:pPr>
              <a:r>
                <a:rPr lang="zh-CN" altLang="en-US" sz="160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标题一</a:t>
              </a:r>
              <a:endParaRPr lang="zh-CN" altLang="en-US" sz="1600" dirty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endParaRPr>
            </a:p>
          </p:txBody>
        </p:sp>
        <p:cxnSp>
          <p:nvCxnSpPr>
            <p:cNvPr id="104" name="直接连接符 103"/>
            <p:cNvCxnSpPr/>
            <p:nvPr/>
          </p:nvCxnSpPr>
          <p:spPr>
            <a:xfrm>
              <a:off x="2033165" y="2645618"/>
              <a:ext cx="0" cy="1061934"/>
            </a:xfrm>
            <a:prstGeom prst="line">
              <a:avLst/>
            </a:prstGeom>
            <a:ln>
              <a:solidFill>
                <a:schemeClr val="bg1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05" name="文本框 104"/>
            <p:cNvSpPr txBox="1"/>
            <p:nvPr/>
          </p:nvSpPr>
          <p:spPr>
            <a:xfrm>
              <a:off x="2084478" y="2572139"/>
              <a:ext cx="800219" cy="120032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zh-CN" altLang="en-US" sz="1200" dirty="0" smtClean="0">
                  <a:solidFill>
                    <a:schemeClr val="bg1">
                      <a:lumMod val="50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一子标题</a:t>
              </a:r>
              <a:endParaRPr lang="en-US" altLang="zh-CN" sz="1200" dirty="0" smtClean="0">
                <a:solidFill>
                  <a:schemeClr val="bg1">
                    <a:lumMod val="50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endParaRPr>
            </a:p>
            <a:p>
              <a:pPr>
                <a:lnSpc>
                  <a:spcPct val="150000"/>
                </a:lnSpc>
              </a:pPr>
              <a:r>
                <a:rPr lang="zh-CN" altLang="en-US" sz="1200" dirty="0" smtClean="0">
                  <a:solidFill>
                    <a:schemeClr val="bg1">
                      <a:lumMod val="50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二子</a:t>
              </a:r>
              <a:r>
                <a:rPr lang="zh-CN" altLang="en-US" sz="1200" dirty="0">
                  <a:solidFill>
                    <a:schemeClr val="bg1">
                      <a:lumMod val="50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标题</a:t>
              </a:r>
            </a:p>
            <a:p>
              <a:pPr>
                <a:lnSpc>
                  <a:spcPct val="150000"/>
                </a:lnSpc>
              </a:pPr>
              <a:r>
                <a:rPr lang="zh-CN" altLang="en-US" sz="1200" dirty="0" smtClean="0">
                  <a:solidFill>
                    <a:schemeClr val="bg1">
                      <a:lumMod val="50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三子</a:t>
              </a:r>
              <a:r>
                <a:rPr lang="zh-CN" altLang="en-US" sz="1200" dirty="0">
                  <a:solidFill>
                    <a:schemeClr val="bg1">
                      <a:lumMod val="50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标题</a:t>
              </a:r>
            </a:p>
            <a:p>
              <a:pPr>
                <a:lnSpc>
                  <a:spcPct val="150000"/>
                </a:lnSpc>
              </a:pPr>
              <a:r>
                <a:rPr lang="zh-CN" altLang="en-US" sz="1200" dirty="0" smtClean="0">
                  <a:solidFill>
                    <a:schemeClr val="bg1">
                      <a:lumMod val="50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四子标题</a:t>
              </a:r>
              <a:endParaRPr lang="zh-CN" altLang="en-US" sz="1200" dirty="0">
                <a:solidFill>
                  <a:schemeClr val="bg1">
                    <a:lumMod val="50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endParaRPr>
            </a:p>
          </p:txBody>
        </p:sp>
      </p:grpSp>
      <p:grpSp>
        <p:nvGrpSpPr>
          <p:cNvPr id="135" name="组合 134"/>
          <p:cNvGrpSpPr/>
          <p:nvPr/>
        </p:nvGrpSpPr>
        <p:grpSpPr>
          <a:xfrm>
            <a:off x="3529806" y="2466974"/>
            <a:ext cx="2413794" cy="1343025"/>
            <a:chOff x="3529806" y="2466974"/>
            <a:chExt cx="2413794" cy="1343025"/>
          </a:xfrm>
        </p:grpSpPr>
        <p:sp>
          <p:nvSpPr>
            <p:cNvPr id="88" name="矩形 87"/>
            <p:cNvSpPr/>
            <p:nvPr/>
          </p:nvSpPr>
          <p:spPr>
            <a:xfrm>
              <a:off x="3529806" y="2466974"/>
              <a:ext cx="2413794" cy="1343025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>
              <a:outerShdw blurRad="12700" dist="12700" dir="2700000" algn="tl" rotWithShape="0">
                <a:schemeClr val="bg1">
                  <a:lumMod val="85000"/>
                  <a:alpha val="40000"/>
                </a:scheme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pic>
          <p:nvPicPr>
            <p:cNvPr id="102" name="图片 101"/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3703371" y="2604710"/>
              <a:ext cx="762000" cy="762000"/>
            </a:xfrm>
            <a:prstGeom prst="rect">
              <a:avLst/>
            </a:prstGeom>
          </p:spPr>
        </p:pic>
        <p:sp>
          <p:nvSpPr>
            <p:cNvPr id="106" name="矩形 105"/>
            <p:cNvSpPr/>
            <p:nvPr/>
          </p:nvSpPr>
          <p:spPr>
            <a:xfrm>
              <a:off x="3670864" y="3425256"/>
              <a:ext cx="826887" cy="32316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ts val="1800"/>
                </a:lnSpc>
              </a:pPr>
              <a:r>
                <a:rPr lang="zh-CN" altLang="en-US" sz="160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标题二</a:t>
              </a:r>
              <a:endParaRPr lang="zh-CN" altLang="en-US" sz="1600" dirty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endParaRPr>
            </a:p>
          </p:txBody>
        </p:sp>
        <p:cxnSp>
          <p:nvCxnSpPr>
            <p:cNvPr id="107" name="直接连接符 106"/>
            <p:cNvCxnSpPr/>
            <p:nvPr/>
          </p:nvCxnSpPr>
          <p:spPr>
            <a:xfrm>
              <a:off x="4652799" y="2651774"/>
              <a:ext cx="0" cy="1061934"/>
            </a:xfrm>
            <a:prstGeom prst="line">
              <a:avLst/>
            </a:prstGeom>
            <a:ln>
              <a:solidFill>
                <a:schemeClr val="bg1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08" name="文本框 107"/>
            <p:cNvSpPr txBox="1"/>
            <p:nvPr/>
          </p:nvSpPr>
          <p:spPr>
            <a:xfrm>
              <a:off x="4656678" y="2572139"/>
              <a:ext cx="800219" cy="120032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zh-CN" altLang="en-US" sz="1200" dirty="0" smtClean="0">
                  <a:solidFill>
                    <a:schemeClr val="bg1">
                      <a:lumMod val="50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一子标题</a:t>
              </a:r>
              <a:endParaRPr lang="en-US" altLang="zh-CN" sz="1200" dirty="0" smtClean="0">
                <a:solidFill>
                  <a:schemeClr val="bg1">
                    <a:lumMod val="50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endParaRPr>
            </a:p>
            <a:p>
              <a:pPr>
                <a:lnSpc>
                  <a:spcPct val="150000"/>
                </a:lnSpc>
              </a:pPr>
              <a:r>
                <a:rPr lang="zh-CN" altLang="en-US" sz="1200" dirty="0" smtClean="0">
                  <a:solidFill>
                    <a:schemeClr val="bg1">
                      <a:lumMod val="50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二子</a:t>
              </a:r>
              <a:r>
                <a:rPr lang="zh-CN" altLang="en-US" sz="1200" dirty="0">
                  <a:solidFill>
                    <a:schemeClr val="bg1">
                      <a:lumMod val="50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标题</a:t>
              </a:r>
            </a:p>
            <a:p>
              <a:pPr>
                <a:lnSpc>
                  <a:spcPct val="150000"/>
                </a:lnSpc>
              </a:pPr>
              <a:r>
                <a:rPr lang="zh-CN" altLang="en-US" sz="1200" dirty="0" smtClean="0">
                  <a:solidFill>
                    <a:schemeClr val="bg1">
                      <a:lumMod val="50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三子</a:t>
              </a:r>
              <a:r>
                <a:rPr lang="zh-CN" altLang="en-US" sz="1200" dirty="0">
                  <a:solidFill>
                    <a:schemeClr val="bg1">
                      <a:lumMod val="50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标题</a:t>
              </a:r>
            </a:p>
            <a:p>
              <a:pPr>
                <a:lnSpc>
                  <a:spcPct val="150000"/>
                </a:lnSpc>
              </a:pPr>
              <a:r>
                <a:rPr lang="zh-CN" altLang="en-US" sz="1200" dirty="0" smtClean="0">
                  <a:solidFill>
                    <a:schemeClr val="bg1">
                      <a:lumMod val="50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四子标题</a:t>
              </a:r>
              <a:endParaRPr lang="zh-CN" altLang="en-US" sz="1200" dirty="0">
                <a:solidFill>
                  <a:schemeClr val="bg1">
                    <a:lumMod val="50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endParaRPr>
            </a:p>
          </p:txBody>
        </p:sp>
      </p:grpSp>
      <p:grpSp>
        <p:nvGrpSpPr>
          <p:cNvPr id="134" name="组合 133"/>
          <p:cNvGrpSpPr/>
          <p:nvPr/>
        </p:nvGrpSpPr>
        <p:grpSpPr>
          <a:xfrm>
            <a:off x="6146006" y="2466973"/>
            <a:ext cx="2413794" cy="1343025"/>
            <a:chOff x="6146006" y="2466973"/>
            <a:chExt cx="2413794" cy="1343025"/>
          </a:xfrm>
        </p:grpSpPr>
        <p:sp>
          <p:nvSpPr>
            <p:cNvPr id="89" name="矩形 88"/>
            <p:cNvSpPr/>
            <p:nvPr/>
          </p:nvSpPr>
          <p:spPr>
            <a:xfrm>
              <a:off x="6146006" y="2466973"/>
              <a:ext cx="2413794" cy="1343025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>
              <a:outerShdw blurRad="12700" dist="12700" dir="2700000" algn="tl" rotWithShape="0">
                <a:schemeClr val="bg1">
                  <a:lumMod val="85000"/>
                  <a:alpha val="40000"/>
                </a:scheme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pic>
          <p:nvPicPr>
            <p:cNvPr id="100" name="图片 99"/>
            <p:cNvPicPr>
              <a:picLocks noChangeAspect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6318117" y="2604710"/>
              <a:ext cx="762000" cy="762000"/>
            </a:xfrm>
            <a:prstGeom prst="rect">
              <a:avLst/>
            </a:prstGeom>
          </p:spPr>
        </p:pic>
        <p:sp>
          <p:nvSpPr>
            <p:cNvPr id="109" name="矩形 108"/>
            <p:cNvSpPr/>
            <p:nvPr/>
          </p:nvSpPr>
          <p:spPr>
            <a:xfrm>
              <a:off x="6198819" y="3425256"/>
              <a:ext cx="1013839" cy="32316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ts val="1800"/>
                </a:lnSpc>
              </a:pPr>
              <a:r>
                <a:rPr lang="zh-CN" altLang="en-US" sz="160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域名服务</a:t>
              </a:r>
              <a:endParaRPr lang="zh-CN" altLang="en-US" sz="1600" dirty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endParaRPr>
            </a:p>
          </p:txBody>
        </p:sp>
        <p:cxnSp>
          <p:nvCxnSpPr>
            <p:cNvPr id="110" name="直接连接符 109"/>
            <p:cNvCxnSpPr/>
            <p:nvPr/>
          </p:nvCxnSpPr>
          <p:spPr>
            <a:xfrm>
              <a:off x="7265603" y="2651774"/>
              <a:ext cx="0" cy="1061934"/>
            </a:xfrm>
            <a:prstGeom prst="line">
              <a:avLst/>
            </a:prstGeom>
            <a:ln>
              <a:solidFill>
                <a:schemeClr val="bg1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11" name="文本框 110"/>
            <p:cNvSpPr txBox="1"/>
            <p:nvPr/>
          </p:nvSpPr>
          <p:spPr>
            <a:xfrm>
              <a:off x="7272497" y="2572139"/>
              <a:ext cx="800219" cy="92333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zh-CN" altLang="en-US" sz="1200" dirty="0" smtClean="0">
                  <a:solidFill>
                    <a:schemeClr val="bg1">
                      <a:lumMod val="50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域名注册</a:t>
              </a:r>
              <a:endParaRPr lang="zh-CN" altLang="en-US" sz="1200" dirty="0">
                <a:solidFill>
                  <a:schemeClr val="bg1">
                    <a:lumMod val="50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endParaRPr>
            </a:p>
            <a:p>
              <a:pPr>
                <a:lnSpc>
                  <a:spcPct val="150000"/>
                </a:lnSpc>
              </a:pPr>
              <a:r>
                <a:rPr lang="zh-CN" altLang="en-US" sz="1200" dirty="0" smtClean="0">
                  <a:solidFill>
                    <a:schemeClr val="bg1">
                      <a:lumMod val="50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云解析</a:t>
              </a:r>
              <a:endParaRPr lang="zh-CN" altLang="en-US" sz="1200" dirty="0">
                <a:solidFill>
                  <a:schemeClr val="bg1">
                    <a:lumMod val="50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endParaRPr>
            </a:p>
            <a:p>
              <a:pPr>
                <a:lnSpc>
                  <a:spcPct val="150000"/>
                </a:lnSpc>
              </a:pPr>
              <a:r>
                <a:rPr lang="zh-CN" altLang="en-US" sz="1200" dirty="0" smtClean="0">
                  <a:solidFill>
                    <a:schemeClr val="bg1">
                      <a:lumMod val="50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域名备案</a:t>
              </a:r>
              <a:endParaRPr lang="zh-CN" altLang="en-US" sz="1200" dirty="0">
                <a:solidFill>
                  <a:schemeClr val="bg1">
                    <a:lumMod val="50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endParaRPr>
            </a:p>
          </p:txBody>
        </p:sp>
      </p:grpSp>
      <p:grpSp>
        <p:nvGrpSpPr>
          <p:cNvPr id="133" name="组合 132"/>
          <p:cNvGrpSpPr/>
          <p:nvPr/>
        </p:nvGrpSpPr>
        <p:grpSpPr>
          <a:xfrm>
            <a:off x="8762206" y="2466973"/>
            <a:ext cx="2413794" cy="1343025"/>
            <a:chOff x="8762206" y="2466973"/>
            <a:chExt cx="2413794" cy="1343025"/>
          </a:xfrm>
        </p:grpSpPr>
        <p:sp>
          <p:nvSpPr>
            <p:cNvPr id="90" name="矩形 89"/>
            <p:cNvSpPr/>
            <p:nvPr/>
          </p:nvSpPr>
          <p:spPr>
            <a:xfrm>
              <a:off x="8762206" y="2466973"/>
              <a:ext cx="2413794" cy="1343025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>
              <a:outerShdw blurRad="12700" dist="12700" dir="2700000" algn="tl" rotWithShape="0">
                <a:schemeClr val="bg1">
                  <a:lumMod val="85000"/>
                  <a:alpha val="40000"/>
                </a:scheme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pic>
          <p:nvPicPr>
            <p:cNvPr id="99" name="图片 98"/>
            <p:cNvPicPr>
              <a:picLocks noChangeAspect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8877300" y="2604710"/>
              <a:ext cx="762000" cy="762000"/>
            </a:xfrm>
            <a:prstGeom prst="rect">
              <a:avLst/>
            </a:prstGeom>
          </p:spPr>
        </p:pic>
        <p:sp>
          <p:nvSpPr>
            <p:cNvPr id="112" name="矩形 111"/>
            <p:cNvSpPr/>
            <p:nvPr/>
          </p:nvSpPr>
          <p:spPr>
            <a:xfrm>
              <a:off x="8938911" y="3425255"/>
              <a:ext cx="640750" cy="32316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>
                <a:lnSpc>
                  <a:spcPts val="1800"/>
                </a:lnSpc>
              </a:pPr>
              <a:r>
                <a:rPr lang="zh-CN" altLang="en-US" sz="160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安全</a:t>
              </a:r>
              <a:endParaRPr lang="zh-CN" altLang="en-US" sz="1600" dirty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endParaRPr>
            </a:p>
          </p:txBody>
        </p:sp>
        <p:cxnSp>
          <p:nvCxnSpPr>
            <p:cNvPr id="113" name="直接连接符 112"/>
            <p:cNvCxnSpPr/>
            <p:nvPr/>
          </p:nvCxnSpPr>
          <p:spPr>
            <a:xfrm>
              <a:off x="9878790" y="2634770"/>
              <a:ext cx="0" cy="1061934"/>
            </a:xfrm>
            <a:prstGeom prst="line">
              <a:avLst/>
            </a:prstGeom>
            <a:ln>
              <a:solidFill>
                <a:schemeClr val="bg1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14" name="文本框 113"/>
            <p:cNvSpPr txBox="1"/>
            <p:nvPr/>
          </p:nvSpPr>
          <p:spPr>
            <a:xfrm>
              <a:off x="9885684" y="2572139"/>
              <a:ext cx="1261884" cy="120032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zh-CN" altLang="en-US" sz="1200" dirty="0" smtClean="0">
                  <a:solidFill>
                    <a:schemeClr val="bg1">
                      <a:lumMod val="50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云安全</a:t>
              </a:r>
              <a:endParaRPr lang="en-US" altLang="zh-CN" sz="1200" dirty="0" smtClean="0">
                <a:solidFill>
                  <a:schemeClr val="bg1">
                    <a:lumMod val="50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endParaRPr>
            </a:p>
            <a:p>
              <a:pPr>
                <a:lnSpc>
                  <a:spcPct val="150000"/>
                </a:lnSpc>
              </a:pPr>
              <a:r>
                <a:rPr lang="zh-CN" altLang="en-US" sz="1200" dirty="0" smtClean="0">
                  <a:solidFill>
                    <a:schemeClr val="bg1">
                      <a:lumMod val="50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大禹分布式防御</a:t>
              </a:r>
              <a:endParaRPr lang="en-US" altLang="zh-CN" sz="1200" dirty="0" smtClean="0">
                <a:solidFill>
                  <a:schemeClr val="bg1">
                    <a:lumMod val="50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endParaRPr>
            </a:p>
            <a:p>
              <a:pPr>
                <a:lnSpc>
                  <a:spcPct val="150000"/>
                </a:lnSpc>
              </a:pPr>
              <a:r>
                <a:rPr lang="zh-CN" altLang="en-US" sz="1200" dirty="0" smtClean="0">
                  <a:solidFill>
                    <a:schemeClr val="bg1">
                      <a:lumMod val="50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天御业务防护</a:t>
              </a:r>
              <a:endParaRPr lang="en-US" altLang="zh-CN" sz="1200" dirty="0" smtClean="0">
                <a:solidFill>
                  <a:schemeClr val="bg1">
                    <a:lumMod val="50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endParaRPr>
            </a:p>
            <a:p>
              <a:pPr>
                <a:lnSpc>
                  <a:spcPct val="150000"/>
                </a:lnSpc>
              </a:pPr>
              <a:r>
                <a:rPr lang="zh-CN" altLang="en-US" sz="1200" dirty="0" smtClean="0">
                  <a:solidFill>
                    <a:schemeClr val="bg1">
                      <a:lumMod val="50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应用乐固</a:t>
              </a:r>
              <a:endParaRPr lang="zh-CN" altLang="en-US" sz="1200" dirty="0">
                <a:solidFill>
                  <a:schemeClr val="bg1">
                    <a:lumMod val="50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endParaRPr>
            </a:p>
          </p:txBody>
        </p:sp>
      </p:grpSp>
      <p:grpSp>
        <p:nvGrpSpPr>
          <p:cNvPr id="129" name="组合 128"/>
          <p:cNvGrpSpPr/>
          <p:nvPr/>
        </p:nvGrpSpPr>
        <p:grpSpPr>
          <a:xfrm>
            <a:off x="913606" y="3977461"/>
            <a:ext cx="2413794" cy="1343025"/>
            <a:chOff x="913606" y="3977461"/>
            <a:chExt cx="2413794" cy="1343025"/>
          </a:xfrm>
        </p:grpSpPr>
        <p:sp>
          <p:nvSpPr>
            <p:cNvPr id="91" name="矩形 90"/>
            <p:cNvSpPr/>
            <p:nvPr/>
          </p:nvSpPr>
          <p:spPr>
            <a:xfrm>
              <a:off x="913606" y="3977461"/>
              <a:ext cx="2413794" cy="1343025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>
              <a:outerShdw blurRad="12700" dist="12700" dir="2700000" algn="tl" rotWithShape="0">
                <a:schemeClr val="bg1">
                  <a:lumMod val="85000"/>
                  <a:alpha val="40000"/>
                </a:scheme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pic>
          <p:nvPicPr>
            <p:cNvPr id="98" name="图片 97"/>
            <p:cNvPicPr>
              <a:picLocks noChangeAspect="1"/>
            </p:cNvPicPr>
            <p:nvPr/>
          </p:nvPicPr>
          <p:blipFill>
            <a:blip r:embed="rId8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1017815" y="4179887"/>
              <a:ext cx="762000" cy="762000"/>
            </a:xfrm>
            <a:prstGeom prst="rect">
              <a:avLst/>
            </a:prstGeom>
          </p:spPr>
        </p:pic>
        <p:sp>
          <p:nvSpPr>
            <p:cNvPr id="115" name="矩形 114"/>
            <p:cNvSpPr/>
            <p:nvPr/>
          </p:nvSpPr>
          <p:spPr>
            <a:xfrm>
              <a:off x="1043017" y="4901995"/>
              <a:ext cx="826887" cy="32316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>
                <a:lnSpc>
                  <a:spcPts val="1800"/>
                </a:lnSpc>
              </a:pPr>
              <a:r>
                <a:rPr lang="zh-CN" altLang="en-US" sz="160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数据库</a:t>
              </a:r>
              <a:endParaRPr lang="zh-CN" altLang="en-US" sz="1600" dirty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endParaRPr>
            </a:p>
          </p:txBody>
        </p:sp>
        <p:cxnSp>
          <p:nvCxnSpPr>
            <p:cNvPr id="116" name="直接连接符 115"/>
            <p:cNvCxnSpPr/>
            <p:nvPr/>
          </p:nvCxnSpPr>
          <p:spPr>
            <a:xfrm>
              <a:off x="2023121" y="4122357"/>
              <a:ext cx="0" cy="1061934"/>
            </a:xfrm>
            <a:prstGeom prst="line">
              <a:avLst/>
            </a:prstGeom>
            <a:ln>
              <a:solidFill>
                <a:schemeClr val="bg1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17" name="文本框 116"/>
            <p:cNvSpPr txBox="1"/>
            <p:nvPr/>
          </p:nvSpPr>
          <p:spPr>
            <a:xfrm>
              <a:off x="2074434" y="4048878"/>
              <a:ext cx="984500" cy="120032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zh-CN" altLang="en-US" sz="1200" dirty="0" smtClean="0">
                  <a:solidFill>
                    <a:schemeClr val="bg1">
                      <a:lumMod val="50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云数据库</a:t>
              </a:r>
              <a:endParaRPr lang="en-US" altLang="zh-CN" sz="1200" dirty="0" smtClean="0">
                <a:solidFill>
                  <a:schemeClr val="bg1">
                    <a:lumMod val="50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endParaRPr>
            </a:p>
            <a:p>
              <a:pPr>
                <a:lnSpc>
                  <a:spcPct val="150000"/>
                </a:lnSpc>
              </a:pPr>
              <a:r>
                <a:rPr lang="zh-CN" altLang="en-US" sz="1200" dirty="0" smtClean="0">
                  <a:solidFill>
                    <a:schemeClr val="bg1">
                      <a:lumMod val="50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云存储</a:t>
              </a:r>
              <a:r>
                <a:rPr lang="en-US" altLang="zh-CN" sz="1200" dirty="0" err="1" smtClean="0">
                  <a:solidFill>
                    <a:schemeClr val="bg1">
                      <a:lumMod val="50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redis</a:t>
              </a:r>
              <a:endParaRPr lang="en-US" altLang="zh-CN" sz="1200" dirty="0" smtClean="0">
                <a:solidFill>
                  <a:schemeClr val="bg1">
                    <a:lumMod val="50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endParaRPr>
            </a:p>
            <a:p>
              <a:pPr>
                <a:lnSpc>
                  <a:spcPct val="150000"/>
                </a:lnSpc>
              </a:pPr>
              <a:r>
                <a:rPr lang="en-US" altLang="zh-CN" sz="1200" dirty="0" smtClean="0">
                  <a:solidFill>
                    <a:schemeClr val="bg1">
                      <a:lumMod val="50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MongoDB</a:t>
              </a:r>
            </a:p>
            <a:p>
              <a:pPr>
                <a:lnSpc>
                  <a:spcPct val="150000"/>
                </a:lnSpc>
              </a:pPr>
              <a:r>
                <a:rPr lang="zh-CN" altLang="en-US" sz="1200" dirty="0" smtClean="0">
                  <a:solidFill>
                    <a:schemeClr val="bg1">
                      <a:lumMod val="50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云缓存</a:t>
              </a:r>
              <a:endParaRPr lang="zh-CN" altLang="en-US" sz="1200" dirty="0">
                <a:solidFill>
                  <a:schemeClr val="bg1">
                    <a:lumMod val="50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endParaRPr>
            </a:p>
          </p:txBody>
        </p:sp>
      </p:grpSp>
      <p:grpSp>
        <p:nvGrpSpPr>
          <p:cNvPr id="137" name="组合 136"/>
          <p:cNvGrpSpPr/>
          <p:nvPr/>
        </p:nvGrpSpPr>
        <p:grpSpPr>
          <a:xfrm>
            <a:off x="3352557" y="3977460"/>
            <a:ext cx="2591043" cy="1343025"/>
            <a:chOff x="3352557" y="3977460"/>
            <a:chExt cx="2591043" cy="1343025"/>
          </a:xfrm>
        </p:grpSpPr>
        <p:grpSp>
          <p:nvGrpSpPr>
            <p:cNvPr id="130" name="组合 129"/>
            <p:cNvGrpSpPr/>
            <p:nvPr/>
          </p:nvGrpSpPr>
          <p:grpSpPr>
            <a:xfrm>
              <a:off x="3529806" y="3977460"/>
              <a:ext cx="2413794" cy="1343025"/>
              <a:chOff x="3529806" y="3977460"/>
              <a:chExt cx="2413794" cy="1343025"/>
            </a:xfrm>
          </p:grpSpPr>
          <p:sp>
            <p:nvSpPr>
              <p:cNvPr id="92" name="矩形 91"/>
              <p:cNvSpPr/>
              <p:nvPr/>
            </p:nvSpPr>
            <p:spPr>
              <a:xfrm>
                <a:off x="3529806" y="3977460"/>
                <a:ext cx="2413794" cy="1343025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  <a:effectLst>
                <a:outerShdw blurRad="12700" dist="12700" dir="2700000" algn="tl" rotWithShape="0">
                  <a:schemeClr val="bg1">
                    <a:lumMod val="85000"/>
                    <a:alpha val="40000"/>
                  </a:scheme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pic>
            <p:nvPicPr>
              <p:cNvPr id="97" name="图片 96"/>
              <p:cNvPicPr>
                <a:picLocks noChangeAspect="1"/>
              </p:cNvPicPr>
              <p:nvPr/>
            </p:nvPicPr>
            <p:blipFill>
              <a:blip r:embed="rId9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tretch>
                <a:fillRect/>
              </a:stretch>
            </p:blipFill>
            <p:spPr>
              <a:xfrm>
                <a:off x="3707493" y="4152492"/>
                <a:ext cx="762000" cy="762000"/>
              </a:xfrm>
              <a:prstGeom prst="rect">
                <a:avLst/>
              </a:prstGeom>
            </p:spPr>
          </p:pic>
          <p:cxnSp>
            <p:nvCxnSpPr>
              <p:cNvPr id="119" name="直接连接符 118"/>
              <p:cNvCxnSpPr/>
              <p:nvPr/>
            </p:nvCxnSpPr>
            <p:spPr>
              <a:xfrm>
                <a:off x="4656247" y="4131880"/>
                <a:ext cx="0" cy="1061934"/>
              </a:xfrm>
              <a:prstGeom prst="line">
                <a:avLst/>
              </a:prstGeom>
              <a:ln>
                <a:solidFill>
                  <a:schemeClr val="bg1">
                    <a:lumMod val="7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120" name="文本框 119"/>
              <p:cNvSpPr txBox="1"/>
              <p:nvPr/>
            </p:nvSpPr>
            <p:spPr>
              <a:xfrm>
                <a:off x="4707560" y="4058401"/>
                <a:ext cx="1107996" cy="617605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>
                  <a:lnSpc>
                    <a:spcPct val="150000"/>
                  </a:lnSpc>
                </a:pPr>
                <a:r>
                  <a:rPr lang="zh-CN" altLang="en-US" sz="1200" dirty="0" smtClean="0">
                    <a:solidFill>
                      <a:schemeClr val="bg1">
                        <a:lumMod val="50000"/>
                      </a:schemeClr>
                    </a:solidFill>
                    <a:latin typeface="思源黑体 CN Light" panose="020B0300000000000000" pitchFamily="34" charset="-122"/>
                    <a:ea typeface="思源黑体 CN Light" panose="020B0300000000000000" pitchFamily="34" charset="-122"/>
                  </a:rPr>
                  <a:t>对象存储服务</a:t>
                </a:r>
                <a:endParaRPr lang="en-US" altLang="zh-CN" sz="1200" dirty="0" smtClean="0">
                  <a:solidFill>
                    <a:schemeClr val="bg1">
                      <a:lumMod val="50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endParaRPr>
              </a:p>
              <a:p>
                <a:pPr>
                  <a:lnSpc>
                    <a:spcPct val="150000"/>
                  </a:lnSpc>
                </a:pPr>
                <a:r>
                  <a:rPr lang="en-US" altLang="zh-CN" sz="1200" dirty="0" smtClean="0">
                    <a:solidFill>
                      <a:schemeClr val="bg1">
                        <a:lumMod val="50000"/>
                      </a:schemeClr>
                    </a:solidFill>
                    <a:latin typeface="思源黑体 CN Light" panose="020B0300000000000000" pitchFamily="34" charset="-122"/>
                    <a:ea typeface="思源黑体 CN Light" panose="020B0300000000000000" pitchFamily="34" charset="-122"/>
                  </a:rPr>
                  <a:t>CDN</a:t>
                </a:r>
                <a:endParaRPr lang="zh-CN" altLang="en-US" sz="1200" dirty="0">
                  <a:solidFill>
                    <a:schemeClr val="bg1">
                      <a:lumMod val="50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endParaRPr>
              </a:p>
            </p:txBody>
          </p:sp>
        </p:grpSp>
        <p:sp>
          <p:nvSpPr>
            <p:cNvPr id="118" name="矩形 117"/>
            <p:cNvSpPr/>
            <p:nvPr/>
          </p:nvSpPr>
          <p:spPr>
            <a:xfrm>
              <a:off x="3352557" y="4911518"/>
              <a:ext cx="1474060" cy="32316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>
                <a:lnSpc>
                  <a:spcPts val="1800"/>
                </a:lnSpc>
              </a:pPr>
              <a:r>
                <a:rPr lang="zh-CN" altLang="en-US" sz="160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存储与</a:t>
              </a:r>
              <a:r>
                <a:rPr lang="en-US" altLang="zh-CN" sz="160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CDN</a:t>
              </a:r>
              <a:endParaRPr lang="zh-CN" altLang="en-US" sz="1600" dirty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endParaRPr>
            </a:p>
          </p:txBody>
        </p:sp>
      </p:grpSp>
      <p:grpSp>
        <p:nvGrpSpPr>
          <p:cNvPr id="136" name="组合 135"/>
          <p:cNvGrpSpPr/>
          <p:nvPr/>
        </p:nvGrpSpPr>
        <p:grpSpPr>
          <a:xfrm>
            <a:off x="5953058" y="3977459"/>
            <a:ext cx="2606742" cy="1343025"/>
            <a:chOff x="5953058" y="3977459"/>
            <a:chExt cx="2606742" cy="1343025"/>
          </a:xfrm>
        </p:grpSpPr>
        <p:grpSp>
          <p:nvGrpSpPr>
            <p:cNvPr id="131" name="组合 130"/>
            <p:cNvGrpSpPr/>
            <p:nvPr/>
          </p:nvGrpSpPr>
          <p:grpSpPr>
            <a:xfrm>
              <a:off x="6146006" y="3977459"/>
              <a:ext cx="2413794" cy="1343025"/>
              <a:chOff x="6146006" y="3977459"/>
              <a:chExt cx="2413794" cy="1343025"/>
            </a:xfrm>
          </p:grpSpPr>
          <p:sp>
            <p:nvSpPr>
              <p:cNvPr id="93" name="矩形 92"/>
              <p:cNvSpPr/>
              <p:nvPr/>
            </p:nvSpPr>
            <p:spPr>
              <a:xfrm>
                <a:off x="6146006" y="3977459"/>
                <a:ext cx="2413794" cy="1343025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  <a:effectLst>
                <a:outerShdw blurRad="12700" dist="12700" dir="2700000" algn="tl" rotWithShape="0">
                  <a:schemeClr val="bg1">
                    <a:lumMod val="85000"/>
                    <a:alpha val="40000"/>
                  </a:scheme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pic>
            <p:nvPicPr>
              <p:cNvPr id="96" name="图片 95"/>
              <p:cNvPicPr>
                <a:picLocks noChangeAspect="1"/>
              </p:cNvPicPr>
              <p:nvPr/>
            </p:nvPicPr>
            <p:blipFill>
              <a:blip r:embed="rId10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tretch>
                <a:fillRect/>
              </a:stretch>
            </p:blipFill>
            <p:spPr>
              <a:xfrm>
                <a:off x="6325567" y="4152492"/>
                <a:ext cx="762000" cy="762000"/>
              </a:xfrm>
              <a:prstGeom prst="rect">
                <a:avLst/>
              </a:prstGeom>
            </p:spPr>
          </p:pic>
          <p:cxnSp>
            <p:nvCxnSpPr>
              <p:cNvPr id="122" name="直接连接符 121"/>
              <p:cNvCxnSpPr/>
              <p:nvPr/>
            </p:nvCxnSpPr>
            <p:spPr>
              <a:xfrm>
                <a:off x="7256748" y="4113459"/>
                <a:ext cx="0" cy="1061934"/>
              </a:xfrm>
              <a:prstGeom prst="line">
                <a:avLst/>
              </a:prstGeom>
              <a:ln>
                <a:solidFill>
                  <a:schemeClr val="bg1">
                    <a:lumMod val="7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123" name="文本框 122"/>
              <p:cNvSpPr txBox="1"/>
              <p:nvPr/>
            </p:nvSpPr>
            <p:spPr>
              <a:xfrm>
                <a:off x="7308061" y="4039980"/>
                <a:ext cx="800219" cy="1200329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>
                  <a:lnSpc>
                    <a:spcPct val="150000"/>
                  </a:lnSpc>
                </a:pPr>
                <a:r>
                  <a:rPr lang="zh-CN" altLang="en-US" sz="1200" dirty="0" smtClean="0">
                    <a:solidFill>
                      <a:schemeClr val="bg1">
                        <a:lumMod val="50000"/>
                      </a:schemeClr>
                    </a:solidFill>
                    <a:latin typeface="思源黑体 CN Light" panose="020B0300000000000000" pitchFamily="34" charset="-122"/>
                    <a:ea typeface="思源黑体 CN Light" panose="020B0300000000000000" pitchFamily="34" charset="-122"/>
                  </a:rPr>
                  <a:t>云服务器</a:t>
                </a:r>
                <a:endParaRPr lang="en-US" altLang="zh-CN" sz="1200" dirty="0" smtClean="0">
                  <a:solidFill>
                    <a:schemeClr val="bg1">
                      <a:lumMod val="50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endParaRPr>
              </a:p>
              <a:p>
                <a:pPr>
                  <a:lnSpc>
                    <a:spcPct val="150000"/>
                  </a:lnSpc>
                </a:pPr>
                <a:r>
                  <a:rPr lang="zh-CN" altLang="en-US" sz="1200" dirty="0" smtClean="0">
                    <a:solidFill>
                      <a:schemeClr val="bg1">
                        <a:lumMod val="50000"/>
                      </a:schemeClr>
                    </a:solidFill>
                    <a:latin typeface="思源黑体 CN Light" panose="020B0300000000000000" pitchFamily="34" charset="-122"/>
                    <a:ea typeface="思源黑体 CN Light" panose="020B0300000000000000" pitchFamily="34" charset="-122"/>
                  </a:rPr>
                  <a:t>负载均衡</a:t>
                </a:r>
                <a:endParaRPr lang="en-US" altLang="zh-CN" sz="1200" dirty="0" smtClean="0">
                  <a:solidFill>
                    <a:schemeClr val="bg1">
                      <a:lumMod val="50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endParaRPr>
              </a:p>
              <a:p>
                <a:pPr>
                  <a:lnSpc>
                    <a:spcPct val="150000"/>
                  </a:lnSpc>
                </a:pPr>
                <a:r>
                  <a:rPr lang="zh-CN" altLang="en-US" sz="1200" dirty="0" smtClean="0">
                    <a:solidFill>
                      <a:schemeClr val="bg1">
                        <a:lumMod val="50000"/>
                      </a:schemeClr>
                    </a:solidFill>
                    <a:latin typeface="思源黑体 CN Light" panose="020B0300000000000000" pitchFamily="34" charset="-122"/>
                    <a:ea typeface="思源黑体 CN Light" panose="020B0300000000000000" pitchFamily="34" charset="-122"/>
                  </a:rPr>
                  <a:t>私有网络</a:t>
                </a:r>
                <a:endParaRPr lang="en-US" altLang="zh-CN" sz="1200" dirty="0" smtClean="0">
                  <a:solidFill>
                    <a:schemeClr val="bg1">
                      <a:lumMod val="50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endParaRPr>
              </a:p>
              <a:p>
                <a:pPr>
                  <a:lnSpc>
                    <a:spcPct val="150000"/>
                  </a:lnSpc>
                </a:pPr>
                <a:r>
                  <a:rPr lang="zh-CN" altLang="en-US" sz="1200" dirty="0" smtClean="0">
                    <a:solidFill>
                      <a:schemeClr val="bg1">
                        <a:lumMod val="50000"/>
                      </a:schemeClr>
                    </a:solidFill>
                    <a:latin typeface="思源黑体 CN Light" panose="020B0300000000000000" pitchFamily="34" charset="-122"/>
                    <a:ea typeface="思源黑体 CN Light" panose="020B0300000000000000" pitchFamily="34" charset="-122"/>
                  </a:rPr>
                  <a:t>专线接入</a:t>
                </a:r>
                <a:endParaRPr lang="zh-CN" altLang="en-US" sz="1200" dirty="0">
                  <a:solidFill>
                    <a:schemeClr val="bg1">
                      <a:lumMod val="50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endParaRPr>
              </a:p>
            </p:txBody>
          </p:sp>
        </p:grpSp>
        <p:sp>
          <p:nvSpPr>
            <p:cNvPr id="121" name="矩形 120"/>
            <p:cNvSpPr/>
            <p:nvPr/>
          </p:nvSpPr>
          <p:spPr>
            <a:xfrm>
              <a:off x="5953058" y="4893097"/>
              <a:ext cx="1474060" cy="32316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>
                <a:lnSpc>
                  <a:spcPts val="1800"/>
                </a:lnSpc>
              </a:pPr>
              <a:r>
                <a:rPr lang="zh-CN" altLang="en-US" sz="160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计算与网络</a:t>
              </a:r>
              <a:endParaRPr lang="zh-CN" altLang="en-US" sz="1600" dirty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endParaRPr>
            </a:p>
          </p:txBody>
        </p:sp>
      </p:grpSp>
      <p:grpSp>
        <p:nvGrpSpPr>
          <p:cNvPr id="132" name="组合 131"/>
          <p:cNvGrpSpPr/>
          <p:nvPr/>
        </p:nvGrpSpPr>
        <p:grpSpPr>
          <a:xfrm>
            <a:off x="8573119" y="3977459"/>
            <a:ext cx="2602881" cy="1343025"/>
            <a:chOff x="8573119" y="3977459"/>
            <a:chExt cx="2602881" cy="1343025"/>
          </a:xfrm>
        </p:grpSpPr>
        <p:sp>
          <p:nvSpPr>
            <p:cNvPr id="94" name="矩形 93"/>
            <p:cNvSpPr/>
            <p:nvPr/>
          </p:nvSpPr>
          <p:spPr>
            <a:xfrm>
              <a:off x="8762206" y="3977459"/>
              <a:ext cx="2413794" cy="1343025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>
              <a:outerShdw blurRad="12700" dist="12700" dir="2700000" algn="tl" rotWithShape="0">
                <a:schemeClr val="bg1">
                  <a:lumMod val="85000"/>
                  <a:alpha val="40000"/>
                </a:scheme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pic>
          <p:nvPicPr>
            <p:cNvPr id="95" name="图片 94"/>
            <p:cNvPicPr>
              <a:picLocks noChangeAspect="1"/>
            </p:cNvPicPr>
            <p:nvPr/>
          </p:nvPicPr>
          <p:blipFill>
            <a:blip r:embed="rId11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8877300" y="4127500"/>
              <a:ext cx="762000" cy="762000"/>
            </a:xfrm>
            <a:prstGeom prst="rect">
              <a:avLst/>
            </a:prstGeom>
          </p:spPr>
        </p:pic>
        <p:sp>
          <p:nvSpPr>
            <p:cNvPr id="124" name="矩形 123"/>
            <p:cNvSpPr/>
            <p:nvPr/>
          </p:nvSpPr>
          <p:spPr>
            <a:xfrm>
              <a:off x="8573119" y="4899773"/>
              <a:ext cx="1474060" cy="32316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>
                <a:lnSpc>
                  <a:spcPts val="1800"/>
                </a:lnSpc>
              </a:pPr>
              <a:r>
                <a:rPr lang="zh-CN" altLang="en-US" sz="160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监控</a:t>
              </a:r>
              <a:endParaRPr lang="zh-CN" altLang="en-US" sz="1600" dirty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endParaRPr>
            </a:p>
          </p:txBody>
        </p:sp>
        <p:cxnSp>
          <p:nvCxnSpPr>
            <p:cNvPr id="125" name="直接连接符 124"/>
            <p:cNvCxnSpPr/>
            <p:nvPr/>
          </p:nvCxnSpPr>
          <p:spPr>
            <a:xfrm>
              <a:off x="9876809" y="4120135"/>
              <a:ext cx="0" cy="1061934"/>
            </a:xfrm>
            <a:prstGeom prst="line">
              <a:avLst/>
            </a:prstGeom>
            <a:ln>
              <a:solidFill>
                <a:schemeClr val="bg1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26" name="文本框 125"/>
            <p:cNvSpPr txBox="1"/>
            <p:nvPr/>
          </p:nvSpPr>
          <p:spPr>
            <a:xfrm>
              <a:off x="9928122" y="4046656"/>
              <a:ext cx="800219" cy="92333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zh-CN" altLang="en-US" sz="1200" dirty="0" smtClean="0">
                  <a:solidFill>
                    <a:schemeClr val="bg1">
                      <a:lumMod val="50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云监控</a:t>
              </a:r>
              <a:endParaRPr lang="en-US" altLang="zh-CN" sz="1200" dirty="0" smtClean="0">
                <a:solidFill>
                  <a:schemeClr val="bg1">
                    <a:lumMod val="50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endParaRPr>
            </a:p>
            <a:p>
              <a:pPr>
                <a:lnSpc>
                  <a:spcPct val="150000"/>
                </a:lnSpc>
              </a:pPr>
              <a:r>
                <a:rPr lang="zh-CN" altLang="en-US" sz="1200" dirty="0" smtClean="0">
                  <a:solidFill>
                    <a:schemeClr val="bg1">
                      <a:lumMod val="50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云拔测</a:t>
              </a:r>
              <a:endParaRPr lang="en-US" altLang="zh-CN" sz="1200" dirty="0" smtClean="0">
                <a:solidFill>
                  <a:schemeClr val="bg1">
                    <a:lumMod val="50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endParaRPr>
            </a:p>
            <a:p>
              <a:pPr>
                <a:lnSpc>
                  <a:spcPct val="150000"/>
                </a:lnSpc>
              </a:pPr>
              <a:r>
                <a:rPr lang="zh-CN" altLang="en-US" sz="1200" dirty="0" smtClean="0">
                  <a:solidFill>
                    <a:schemeClr val="bg1">
                      <a:lumMod val="50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蓝鲸平台</a:t>
              </a:r>
              <a:endParaRPr lang="zh-CN" altLang="en-US" sz="1200" dirty="0">
                <a:solidFill>
                  <a:schemeClr val="bg1">
                    <a:lumMod val="50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464788487"/>
      </p:ext>
    </p:extLst>
  </p:cSld>
  <p:clrMapOvr>
    <a:masterClrMapping/>
  </p:clrMapOvr>
  <p:transition spd="slow">
    <p:pu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decel="100000" fill="hold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decel="100000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4" decel="100000" fill="hold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800"/>
                            </p:stCondLst>
                            <p:childTnLst>
                              <p:par>
                                <p:cTn id="22" presetID="2" presetClass="entr" presetSubtype="1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" presetClass="entr" presetSubtype="1" decel="100000" fill="hold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1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2" presetClass="entr" presetSubtype="1" decel="100000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1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2" presetClass="entr" presetSubtype="1" decel="100000" fill="hold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1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4330700"/>
          </a:xfrm>
          <a:prstGeom prst="rect">
            <a:avLst/>
          </a:prstGeom>
        </p:spPr>
      </p:pic>
      <p:sp>
        <p:nvSpPr>
          <p:cNvPr id="3" name="文本框 2"/>
          <p:cNvSpPr txBox="1"/>
          <p:nvPr/>
        </p:nvSpPr>
        <p:spPr>
          <a:xfrm>
            <a:off x="603250" y="461804"/>
            <a:ext cx="162095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8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公司介绍</a:t>
            </a:r>
            <a:endParaRPr lang="zh-CN" altLang="en-US" sz="2800" dirty="0">
              <a:solidFill>
                <a:schemeClr val="tx1">
                  <a:lumMod val="85000"/>
                  <a:lumOff val="15000"/>
                </a:schemeClr>
              </a:solidFill>
              <a:latin typeface="思源黑体 CN Light" panose="020B0300000000000000" pitchFamily="34" charset="-122"/>
              <a:ea typeface="思源黑体 CN Light" panose="020B0300000000000000" pitchFamily="34" charset="-122"/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603250" y="1037411"/>
            <a:ext cx="2104294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000" dirty="0">
                <a:solidFill>
                  <a:schemeClr val="tx1">
                    <a:lumMod val="85000"/>
                    <a:lumOff val="1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Company Profile</a:t>
            </a:r>
            <a:endParaRPr lang="zh-CN" altLang="en-US" sz="2000" dirty="0">
              <a:solidFill>
                <a:schemeClr val="tx1">
                  <a:lumMod val="85000"/>
                  <a:lumOff val="15000"/>
                </a:schemeClr>
              </a:solidFill>
              <a:latin typeface="思源黑体 CN Light" panose="020B0300000000000000" pitchFamily="34" charset="-122"/>
              <a:ea typeface="思源黑体 CN Light" panose="020B0300000000000000" pitchFamily="34" charset="-122"/>
            </a:endParaRPr>
          </a:p>
        </p:txBody>
      </p:sp>
      <p:cxnSp>
        <p:nvCxnSpPr>
          <p:cNvPr id="5" name="直接连接符 4"/>
          <p:cNvCxnSpPr/>
          <p:nvPr/>
        </p:nvCxnSpPr>
        <p:spPr>
          <a:xfrm>
            <a:off x="710406" y="1006455"/>
            <a:ext cx="1893094" cy="0"/>
          </a:xfrm>
          <a:prstGeom prst="line">
            <a:avLst/>
          </a:prstGeom>
          <a:ln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59" name="图片 58"/>
          <p:cNvPicPr>
            <a:picLocks noChangeAspect="1"/>
          </p:cNvPicPr>
          <p:nvPr/>
        </p:nvPicPr>
        <p:blipFill rotWithShape="1"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878013" y="4149940"/>
            <a:ext cx="8362950" cy="1750542"/>
          </a:xfrm>
          <a:prstGeom prst="rect">
            <a:avLst/>
          </a:prstGeom>
        </p:spPr>
      </p:pic>
      <p:pic>
        <p:nvPicPr>
          <p:cNvPr id="60" name="图片 59"/>
          <p:cNvPicPr>
            <a:picLocks noChangeAspect="1"/>
          </p:cNvPicPr>
          <p:nvPr/>
        </p:nvPicPr>
        <p:blipFill rotWithShape="1"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7374150" y="4451545"/>
            <a:ext cx="742950" cy="733425"/>
          </a:xfrm>
          <a:prstGeom prst="rect">
            <a:avLst/>
          </a:prstGeom>
        </p:spPr>
      </p:pic>
      <p:sp>
        <p:nvSpPr>
          <p:cNvPr id="61" name="矩形 60"/>
          <p:cNvSpPr/>
          <p:nvPr/>
        </p:nvSpPr>
        <p:spPr>
          <a:xfrm>
            <a:off x="1877695" y="2286466"/>
            <a:ext cx="8363162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  <a:spcAft>
                <a:spcPts val="1200"/>
              </a:spcAft>
            </a:pPr>
            <a:r>
              <a:rPr lang="zh-CN" altLang="en-US" sz="1600" dirty="0">
                <a:solidFill>
                  <a:srgbClr val="006ECC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蓝计划</a:t>
            </a:r>
            <a:r>
              <a:rPr lang="en-US" altLang="zh-CN" sz="1600" dirty="0">
                <a:solidFill>
                  <a:srgbClr val="006ECC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sz="1600" dirty="0">
                <a:solidFill>
                  <a:schemeClr val="bg1">
                    <a:lumMod val="50000"/>
                  </a:schemeClr>
                </a:solidFill>
                <a:latin typeface="方正兰亭细黑_GBK_M" panose="02010600010101010101" pitchFamily="2" charset="2"/>
                <a:ea typeface="方正兰亭细黑_GBK_M" panose="02010600010101010101" pitchFamily="2" charset="2"/>
                <a:cs typeface="方正兰亭细黑_GBK_M" panose="02010600010101010101" pitchFamily="2" charset="2"/>
              </a:rPr>
              <a:t>致力于为互联网行业提供演示服务，擅长融资、创业、招商、企业宣传类型</a:t>
            </a:r>
            <a:r>
              <a:rPr lang="en-US" altLang="zh-CN" sz="1600" dirty="0">
                <a:solidFill>
                  <a:schemeClr val="bg1">
                    <a:lumMod val="50000"/>
                  </a:schemeClr>
                </a:solidFill>
                <a:latin typeface="方正兰亭细黑_GBK_M" panose="02010600010101010101" pitchFamily="2" charset="2"/>
                <a:ea typeface="方正兰亭细黑_GBK_M" panose="02010600010101010101" pitchFamily="2" charset="2"/>
                <a:cs typeface="方正兰亭细黑_GBK_M" panose="02010600010101010101" pitchFamily="2" charset="2"/>
              </a:rPr>
              <a:t>PPT</a:t>
            </a:r>
            <a:r>
              <a:rPr lang="zh-CN" altLang="en-US" sz="1600" dirty="0">
                <a:solidFill>
                  <a:schemeClr val="bg1">
                    <a:lumMod val="50000"/>
                  </a:schemeClr>
                </a:solidFill>
                <a:latin typeface="方正兰亭细黑_GBK_M" panose="02010600010101010101" pitchFamily="2" charset="2"/>
                <a:ea typeface="方正兰亭细黑_GBK_M" panose="02010600010101010101" pitchFamily="2" charset="2"/>
                <a:cs typeface="方正兰亭细黑_GBK_M" panose="02010600010101010101" pitchFamily="2" charset="2"/>
              </a:rPr>
              <a:t>，有专业的互联网产品经理梳理演示思路，策划每一个细节。专业的设计师为你提供多种风格，追求极致演示，轻易不说完美。</a:t>
            </a:r>
            <a:endParaRPr lang="en-US" altLang="zh-CN" sz="1600" dirty="0">
              <a:solidFill>
                <a:schemeClr val="bg1">
                  <a:lumMod val="50000"/>
                </a:schemeClr>
              </a:solidFill>
              <a:latin typeface="方正兰亭细黑_GBK_M" panose="02010600010101010101" pitchFamily="2" charset="2"/>
              <a:ea typeface="方正兰亭细黑_GBK_M" panose="02010600010101010101" pitchFamily="2" charset="2"/>
              <a:cs typeface="方正兰亭细黑_GBK_M" panose="02010600010101010101" pitchFamily="2" charset="2"/>
            </a:endParaRPr>
          </a:p>
        </p:txBody>
      </p:sp>
    </p:spTree>
    <p:extLst>
      <p:ext uri="{BB962C8B-B14F-4D97-AF65-F5344CB8AC3E}">
        <p14:creationId xmlns:p14="http://schemas.microsoft.com/office/powerpoint/2010/main" val="8495440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300">
        <p14:pan dir="u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2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5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3060"/>
                            </p:stCondLst>
                            <p:childTnLst>
                              <p:par>
                                <p:cTn id="14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文本框 2"/>
          <p:cNvSpPr txBox="1"/>
          <p:nvPr/>
        </p:nvSpPr>
        <p:spPr>
          <a:xfrm>
            <a:off x="603250" y="500348"/>
            <a:ext cx="341632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8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我们的业务覆盖全球</a:t>
            </a:r>
            <a:endParaRPr lang="zh-CN" altLang="en-US" sz="2800" dirty="0">
              <a:solidFill>
                <a:schemeClr val="tx1">
                  <a:lumMod val="85000"/>
                  <a:lumOff val="15000"/>
                </a:schemeClr>
              </a:solidFill>
              <a:latin typeface="思源黑体 CN Light" panose="020B0300000000000000" pitchFamily="34" charset="-122"/>
              <a:ea typeface="思源黑体 CN Light" panose="020B0300000000000000" pitchFamily="34" charset="-122"/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603250" y="1075955"/>
            <a:ext cx="1677062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000" dirty="0">
                <a:solidFill>
                  <a:schemeClr val="tx1">
                    <a:lumMod val="85000"/>
                    <a:lumOff val="1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Our business</a:t>
            </a:r>
            <a:endParaRPr lang="zh-CN" altLang="en-US" sz="2000" dirty="0">
              <a:solidFill>
                <a:schemeClr val="tx1">
                  <a:lumMod val="85000"/>
                  <a:lumOff val="15000"/>
                </a:schemeClr>
              </a:solidFill>
              <a:latin typeface="思源黑体 CN Light" panose="020B0300000000000000" pitchFamily="34" charset="-122"/>
              <a:ea typeface="思源黑体 CN Light" panose="020B0300000000000000" pitchFamily="34" charset="-122"/>
            </a:endParaRPr>
          </a:p>
        </p:txBody>
      </p:sp>
      <p:cxnSp>
        <p:nvCxnSpPr>
          <p:cNvPr id="6" name="直接连接符 5"/>
          <p:cNvCxnSpPr/>
          <p:nvPr/>
        </p:nvCxnSpPr>
        <p:spPr>
          <a:xfrm>
            <a:off x="710406" y="1044999"/>
            <a:ext cx="3105150" cy="0"/>
          </a:xfrm>
          <a:prstGeom prst="line">
            <a:avLst/>
          </a:prstGeom>
          <a:ln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20" name="组合 19"/>
          <p:cNvGrpSpPr/>
          <p:nvPr/>
        </p:nvGrpSpPr>
        <p:grpSpPr>
          <a:xfrm>
            <a:off x="811663" y="1939668"/>
            <a:ext cx="1537600" cy="1138774"/>
            <a:chOff x="666750" y="2813476"/>
            <a:chExt cx="1537600" cy="1138774"/>
          </a:xfrm>
        </p:grpSpPr>
        <p:sp>
          <p:nvSpPr>
            <p:cNvPr id="7" name="文本框 6"/>
            <p:cNvSpPr txBox="1"/>
            <p:nvPr/>
          </p:nvSpPr>
          <p:spPr>
            <a:xfrm>
              <a:off x="666750" y="2813476"/>
              <a:ext cx="1537600" cy="83099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4800" dirty="0" smtClean="0">
                  <a:solidFill>
                    <a:schemeClr val="bg1">
                      <a:lumMod val="50000"/>
                    </a:schemeClr>
                  </a:solidFill>
                  <a:latin typeface="等线 Light" panose="02010600030101010101" pitchFamily="2" charset="-122"/>
                  <a:ea typeface="等线 Light" panose="02010600030101010101" pitchFamily="2" charset="-122"/>
                </a:rPr>
                <a:t>400+</a:t>
              </a:r>
              <a:endParaRPr lang="zh-CN" altLang="en-US" sz="4800" dirty="0">
                <a:solidFill>
                  <a:schemeClr val="bg1">
                    <a:lumMod val="50000"/>
                  </a:schemeClr>
                </a:solidFill>
                <a:latin typeface="等线 Light" panose="02010600030101010101" pitchFamily="2" charset="-122"/>
                <a:ea typeface="等线 Light" panose="02010600030101010101" pitchFamily="2" charset="-122"/>
              </a:endParaRPr>
            </a:p>
          </p:txBody>
        </p:sp>
        <p:sp>
          <p:nvSpPr>
            <p:cNvPr id="8" name="文本框 7"/>
            <p:cNvSpPr txBox="1"/>
            <p:nvPr/>
          </p:nvSpPr>
          <p:spPr>
            <a:xfrm>
              <a:off x="864954" y="3644473"/>
              <a:ext cx="1082348" cy="30777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1400" dirty="0" smtClean="0">
                  <a:solidFill>
                    <a:schemeClr val="bg1">
                      <a:lumMod val="50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请输入文字</a:t>
              </a:r>
              <a:endParaRPr lang="zh-CN" altLang="en-US" sz="1400" dirty="0">
                <a:solidFill>
                  <a:schemeClr val="bg1">
                    <a:lumMod val="50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endParaRPr>
            </a:p>
          </p:txBody>
        </p:sp>
        <p:cxnSp>
          <p:nvCxnSpPr>
            <p:cNvPr id="10" name="直接连接符 9"/>
            <p:cNvCxnSpPr/>
            <p:nvPr/>
          </p:nvCxnSpPr>
          <p:spPr>
            <a:xfrm>
              <a:off x="773906" y="3570654"/>
              <a:ext cx="1264444" cy="0"/>
            </a:xfrm>
            <a:prstGeom prst="line">
              <a:avLst/>
            </a:prstGeom>
            <a:ln>
              <a:solidFill>
                <a:schemeClr val="bg1">
                  <a:lumMod val="6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5" name="组合 4"/>
          <p:cNvGrpSpPr/>
          <p:nvPr/>
        </p:nvGrpSpPr>
        <p:grpSpPr>
          <a:xfrm>
            <a:off x="5010150" y="0"/>
            <a:ext cx="6858000" cy="6858000"/>
            <a:chOff x="5010150" y="0"/>
            <a:chExt cx="6858000" cy="6858000"/>
          </a:xfrm>
        </p:grpSpPr>
        <p:pic>
          <p:nvPicPr>
            <p:cNvPr id="2" name="图片 1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5010150" y="0"/>
              <a:ext cx="6858000" cy="6858000"/>
            </a:xfrm>
            <a:prstGeom prst="rect">
              <a:avLst/>
            </a:prstGeom>
          </p:spPr>
        </p:pic>
        <p:sp>
          <p:nvSpPr>
            <p:cNvPr id="12" name="圆角矩形 11"/>
            <p:cNvSpPr/>
            <p:nvPr/>
          </p:nvSpPr>
          <p:spPr>
            <a:xfrm>
              <a:off x="9910763" y="1777743"/>
              <a:ext cx="1577117" cy="715224"/>
            </a:xfrm>
            <a:prstGeom prst="roundRect">
              <a:avLst>
                <a:gd name="adj" fmla="val 1685"/>
              </a:avLst>
            </a:prstGeom>
            <a:solidFill>
              <a:srgbClr val="F2F2F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3" name="文本框 12"/>
            <p:cNvSpPr txBox="1"/>
            <p:nvPr/>
          </p:nvSpPr>
          <p:spPr>
            <a:xfrm>
              <a:off x="10075652" y="1880532"/>
              <a:ext cx="1437837" cy="55399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1000" dirty="0">
                  <a:solidFill>
                    <a:schemeClr val="bg1">
                      <a:lumMod val="50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这里是一段文字</a:t>
              </a:r>
              <a:r>
                <a:rPr lang="zh-CN" altLang="en-US" sz="1000" dirty="0" smtClean="0">
                  <a:solidFill>
                    <a:schemeClr val="bg1">
                      <a:lumMod val="50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描述</a:t>
              </a:r>
              <a:r>
                <a:rPr lang="zh-CN" altLang="en-US" sz="1000" dirty="0">
                  <a:solidFill>
                    <a:schemeClr val="bg1">
                      <a:lumMod val="50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这里是一段文字</a:t>
              </a:r>
              <a:r>
                <a:rPr lang="zh-CN" altLang="en-US" sz="1000" dirty="0" smtClean="0">
                  <a:solidFill>
                    <a:schemeClr val="bg1">
                      <a:lumMod val="50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描述</a:t>
              </a:r>
              <a:endParaRPr lang="en-US" altLang="zh-CN" sz="1000" dirty="0" smtClean="0">
                <a:solidFill>
                  <a:schemeClr val="bg1">
                    <a:lumMod val="50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endParaRPr>
            </a:p>
            <a:p>
              <a:r>
                <a:rPr lang="zh-CN" altLang="en-US" sz="1000" dirty="0">
                  <a:solidFill>
                    <a:schemeClr val="bg1">
                      <a:lumMod val="50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这里是一段文字</a:t>
              </a:r>
              <a:r>
                <a:rPr lang="zh-CN" altLang="en-US" sz="1000" dirty="0" smtClean="0">
                  <a:solidFill>
                    <a:schemeClr val="bg1">
                      <a:lumMod val="50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描述</a:t>
              </a:r>
              <a:endParaRPr lang="zh-CN" altLang="en-US" sz="1000" dirty="0">
                <a:solidFill>
                  <a:schemeClr val="bg1">
                    <a:lumMod val="50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endParaRPr>
            </a:p>
          </p:txBody>
        </p:sp>
      </p:grpSp>
      <p:grpSp>
        <p:nvGrpSpPr>
          <p:cNvPr id="21" name="组合 20"/>
          <p:cNvGrpSpPr/>
          <p:nvPr/>
        </p:nvGrpSpPr>
        <p:grpSpPr>
          <a:xfrm>
            <a:off x="806450" y="3246001"/>
            <a:ext cx="1534394" cy="1138774"/>
            <a:chOff x="668353" y="4125514"/>
            <a:chExt cx="1534394" cy="1138774"/>
          </a:xfrm>
        </p:grpSpPr>
        <p:sp>
          <p:nvSpPr>
            <p:cNvPr id="14" name="文本框 13"/>
            <p:cNvSpPr txBox="1"/>
            <p:nvPr/>
          </p:nvSpPr>
          <p:spPr>
            <a:xfrm>
              <a:off x="668353" y="4125514"/>
              <a:ext cx="1534394" cy="83099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4800" dirty="0" smtClean="0">
                  <a:solidFill>
                    <a:schemeClr val="bg1">
                      <a:lumMod val="50000"/>
                    </a:schemeClr>
                  </a:solidFill>
                  <a:latin typeface="等线 Light" panose="02010600030101010101" pitchFamily="2" charset="-122"/>
                  <a:ea typeface="等线 Light" panose="02010600030101010101" pitchFamily="2" charset="-122"/>
                </a:rPr>
                <a:t>20T+</a:t>
              </a:r>
              <a:endParaRPr lang="zh-CN" altLang="en-US" sz="4800" dirty="0">
                <a:solidFill>
                  <a:schemeClr val="bg1">
                    <a:lumMod val="50000"/>
                  </a:schemeClr>
                </a:solidFill>
                <a:latin typeface="等线 Light" panose="02010600030101010101" pitchFamily="2" charset="-122"/>
                <a:ea typeface="等线 Light" panose="02010600030101010101" pitchFamily="2" charset="-122"/>
              </a:endParaRPr>
            </a:p>
          </p:txBody>
        </p:sp>
        <p:sp>
          <p:nvSpPr>
            <p:cNvPr id="15" name="文本框 14"/>
            <p:cNvSpPr txBox="1"/>
            <p:nvPr/>
          </p:nvSpPr>
          <p:spPr>
            <a:xfrm>
              <a:off x="864954" y="4956511"/>
              <a:ext cx="1082348" cy="30777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1400" dirty="0" smtClean="0">
                  <a:solidFill>
                    <a:schemeClr val="bg1">
                      <a:lumMod val="50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请输入文字</a:t>
              </a:r>
              <a:endParaRPr lang="zh-CN" altLang="en-US" sz="1400" dirty="0">
                <a:solidFill>
                  <a:schemeClr val="bg1">
                    <a:lumMod val="50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endParaRPr>
            </a:p>
          </p:txBody>
        </p:sp>
        <p:cxnSp>
          <p:nvCxnSpPr>
            <p:cNvPr id="16" name="直接连接符 15"/>
            <p:cNvCxnSpPr/>
            <p:nvPr/>
          </p:nvCxnSpPr>
          <p:spPr>
            <a:xfrm>
              <a:off x="773906" y="4882692"/>
              <a:ext cx="1264444" cy="0"/>
            </a:xfrm>
            <a:prstGeom prst="line">
              <a:avLst/>
            </a:prstGeom>
            <a:ln>
              <a:solidFill>
                <a:schemeClr val="bg1">
                  <a:lumMod val="6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2" name="组合 21"/>
          <p:cNvGrpSpPr/>
          <p:nvPr/>
        </p:nvGrpSpPr>
        <p:grpSpPr>
          <a:xfrm>
            <a:off x="806450" y="4552335"/>
            <a:ext cx="1264444" cy="1138774"/>
            <a:chOff x="773906" y="5338106"/>
            <a:chExt cx="1264444" cy="1138774"/>
          </a:xfrm>
        </p:grpSpPr>
        <p:sp>
          <p:nvSpPr>
            <p:cNvPr id="17" name="文本框 16"/>
            <p:cNvSpPr txBox="1"/>
            <p:nvPr/>
          </p:nvSpPr>
          <p:spPr>
            <a:xfrm>
              <a:off x="842512" y="5338106"/>
              <a:ext cx="1127232" cy="83099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4800" dirty="0" smtClean="0">
                  <a:solidFill>
                    <a:schemeClr val="bg1">
                      <a:lumMod val="50000"/>
                    </a:schemeClr>
                  </a:solidFill>
                  <a:latin typeface="等线 Light" panose="02010600030101010101" pitchFamily="2" charset="-122"/>
                  <a:ea typeface="等线 Light" panose="02010600030101010101" pitchFamily="2" charset="-122"/>
                </a:rPr>
                <a:t>30%</a:t>
              </a:r>
              <a:endParaRPr lang="zh-CN" altLang="en-US" sz="4800" dirty="0">
                <a:solidFill>
                  <a:schemeClr val="bg1">
                    <a:lumMod val="50000"/>
                  </a:schemeClr>
                </a:solidFill>
                <a:latin typeface="等线 Light" panose="02010600030101010101" pitchFamily="2" charset="-122"/>
                <a:ea typeface="等线 Light" panose="02010600030101010101" pitchFamily="2" charset="-122"/>
              </a:endParaRPr>
            </a:p>
          </p:txBody>
        </p:sp>
        <p:sp>
          <p:nvSpPr>
            <p:cNvPr id="18" name="文本框 17"/>
            <p:cNvSpPr txBox="1"/>
            <p:nvPr/>
          </p:nvSpPr>
          <p:spPr>
            <a:xfrm>
              <a:off x="864954" y="6169103"/>
              <a:ext cx="1082348" cy="30777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1400" dirty="0" smtClean="0">
                  <a:solidFill>
                    <a:schemeClr val="bg1">
                      <a:lumMod val="50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请输入文字</a:t>
              </a:r>
              <a:endParaRPr lang="zh-CN" altLang="en-US" sz="1400" dirty="0">
                <a:solidFill>
                  <a:schemeClr val="bg1">
                    <a:lumMod val="50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endParaRPr>
            </a:p>
          </p:txBody>
        </p:sp>
        <p:cxnSp>
          <p:nvCxnSpPr>
            <p:cNvPr id="19" name="直接连接符 18"/>
            <p:cNvCxnSpPr/>
            <p:nvPr/>
          </p:nvCxnSpPr>
          <p:spPr>
            <a:xfrm>
              <a:off x="773906" y="6095284"/>
              <a:ext cx="1264444" cy="0"/>
            </a:xfrm>
            <a:prstGeom prst="line">
              <a:avLst/>
            </a:prstGeom>
            <a:ln>
              <a:solidFill>
                <a:schemeClr val="bg1">
                  <a:lumMod val="6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329637872"/>
      </p:ext>
    </p:extLst>
  </p:cSld>
  <p:clrMapOvr>
    <a:masterClrMapping/>
  </p:clrMapOvr>
  <p:transition spd="slow">
    <p:push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000"/>
                            </p:stCondLst>
                            <p:childTnLst>
                              <p:par>
                                <p:cTn id="19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500"/>
                            </p:stCondLst>
                            <p:childTnLst>
                              <p:par>
                                <p:cTn id="26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-29029" y="0"/>
            <a:ext cx="12230554" cy="6858000"/>
          </a:xfrm>
          <a:prstGeom prst="rect">
            <a:avLst/>
          </a:prstGeom>
        </p:spPr>
      </p:pic>
      <p:sp>
        <p:nvSpPr>
          <p:cNvPr id="7" name="文本框 6"/>
          <p:cNvSpPr txBox="1"/>
          <p:nvPr/>
        </p:nvSpPr>
        <p:spPr>
          <a:xfrm>
            <a:off x="603250" y="461804"/>
            <a:ext cx="341632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800" dirty="0">
                <a:solidFill>
                  <a:schemeClr val="bg1"/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在云端继续你的业务</a:t>
            </a:r>
          </a:p>
        </p:txBody>
      </p:sp>
      <p:sp>
        <p:nvSpPr>
          <p:cNvPr id="8" name="文本框 7"/>
          <p:cNvSpPr txBox="1"/>
          <p:nvPr/>
        </p:nvSpPr>
        <p:spPr>
          <a:xfrm>
            <a:off x="603250" y="1037411"/>
            <a:ext cx="861806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dirty="0">
                <a:solidFill>
                  <a:schemeClr val="bg1"/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不管你处于什么行业，腾讯云已定制多套解决方案，助你轻松跨入“互联网</a:t>
            </a:r>
            <a:r>
              <a:rPr lang="en-US" altLang="zh-CN" dirty="0">
                <a:solidFill>
                  <a:schemeClr val="bg1"/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+”</a:t>
            </a:r>
            <a:r>
              <a:rPr lang="zh-CN" altLang="en-US" dirty="0">
                <a:solidFill>
                  <a:schemeClr val="bg1"/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时代</a:t>
            </a:r>
          </a:p>
        </p:txBody>
      </p:sp>
      <p:cxnSp>
        <p:nvCxnSpPr>
          <p:cNvPr id="9" name="直接连接符 8"/>
          <p:cNvCxnSpPr/>
          <p:nvPr/>
        </p:nvCxnSpPr>
        <p:spPr>
          <a:xfrm>
            <a:off x="710406" y="1006455"/>
            <a:ext cx="5576094" cy="0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3" name="组合 2"/>
          <p:cNvGrpSpPr/>
          <p:nvPr/>
        </p:nvGrpSpPr>
        <p:grpSpPr>
          <a:xfrm>
            <a:off x="1962236" y="2152571"/>
            <a:ext cx="1507990" cy="1507990"/>
            <a:chOff x="1962236" y="2152571"/>
            <a:chExt cx="1507990" cy="1507990"/>
          </a:xfrm>
        </p:grpSpPr>
        <p:sp>
          <p:nvSpPr>
            <p:cNvPr id="16" name="圆角矩形 15"/>
            <p:cNvSpPr/>
            <p:nvPr/>
          </p:nvSpPr>
          <p:spPr>
            <a:xfrm>
              <a:off x="1962236" y="2152571"/>
              <a:ext cx="1507990" cy="1507990"/>
            </a:xfrm>
            <a:prstGeom prst="roundRect">
              <a:avLst>
                <a:gd name="adj" fmla="val 637"/>
              </a:avLst>
            </a:prstGeom>
            <a:solidFill>
              <a:schemeClr val="bg1">
                <a:alpha val="30000"/>
              </a:schemeClr>
            </a:solidFill>
            <a:ln w="3175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pic>
          <p:nvPicPr>
            <p:cNvPr id="15" name="图片 14"/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2144731" y="2334129"/>
              <a:ext cx="1143000" cy="1143000"/>
            </a:xfrm>
            <a:prstGeom prst="rect">
              <a:avLst/>
            </a:prstGeom>
          </p:spPr>
        </p:pic>
      </p:grpSp>
      <p:grpSp>
        <p:nvGrpSpPr>
          <p:cNvPr id="5" name="组合 4"/>
          <p:cNvGrpSpPr/>
          <p:nvPr/>
        </p:nvGrpSpPr>
        <p:grpSpPr>
          <a:xfrm>
            <a:off x="5342950" y="2152571"/>
            <a:ext cx="1507990" cy="1507990"/>
            <a:chOff x="5342950" y="2152571"/>
            <a:chExt cx="1507990" cy="1507990"/>
          </a:xfrm>
        </p:grpSpPr>
        <p:sp>
          <p:nvSpPr>
            <p:cNvPr id="18" name="圆角矩形 17"/>
            <p:cNvSpPr/>
            <p:nvPr/>
          </p:nvSpPr>
          <p:spPr>
            <a:xfrm>
              <a:off x="5342950" y="2152571"/>
              <a:ext cx="1507990" cy="1507990"/>
            </a:xfrm>
            <a:prstGeom prst="roundRect">
              <a:avLst>
                <a:gd name="adj" fmla="val 637"/>
              </a:avLst>
            </a:prstGeom>
            <a:solidFill>
              <a:schemeClr val="bg1">
                <a:alpha val="30000"/>
              </a:schemeClr>
            </a:solidFill>
            <a:ln w="3175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pic>
          <p:nvPicPr>
            <p:cNvPr id="12" name="图片 11"/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5529588" y="2344075"/>
              <a:ext cx="1143000" cy="1143000"/>
            </a:xfrm>
            <a:prstGeom prst="rect">
              <a:avLst/>
            </a:prstGeom>
          </p:spPr>
        </p:pic>
      </p:grpSp>
      <p:grpSp>
        <p:nvGrpSpPr>
          <p:cNvPr id="4" name="组合 3"/>
          <p:cNvGrpSpPr/>
          <p:nvPr/>
        </p:nvGrpSpPr>
        <p:grpSpPr>
          <a:xfrm>
            <a:off x="3652593" y="2152571"/>
            <a:ext cx="1507990" cy="1507990"/>
            <a:chOff x="3652593" y="2152571"/>
            <a:chExt cx="1507990" cy="1507990"/>
          </a:xfrm>
        </p:grpSpPr>
        <p:sp>
          <p:nvSpPr>
            <p:cNvPr id="17" name="圆角矩形 16"/>
            <p:cNvSpPr/>
            <p:nvPr/>
          </p:nvSpPr>
          <p:spPr>
            <a:xfrm>
              <a:off x="3652593" y="2152571"/>
              <a:ext cx="1507990" cy="1507990"/>
            </a:xfrm>
            <a:prstGeom prst="roundRect">
              <a:avLst>
                <a:gd name="adj" fmla="val 637"/>
              </a:avLst>
            </a:prstGeom>
            <a:solidFill>
              <a:schemeClr val="bg1">
                <a:alpha val="30000"/>
              </a:schemeClr>
            </a:solidFill>
            <a:ln w="3175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pic>
          <p:nvPicPr>
            <p:cNvPr id="14" name="图片 13"/>
            <p:cNvPicPr>
              <a:picLocks noChangeAspect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3735629" y="2235376"/>
              <a:ext cx="1340506" cy="1340506"/>
            </a:xfrm>
            <a:prstGeom prst="rect">
              <a:avLst/>
            </a:prstGeom>
          </p:spPr>
        </p:pic>
      </p:grpSp>
      <p:grpSp>
        <p:nvGrpSpPr>
          <p:cNvPr id="10" name="组合 9"/>
          <p:cNvGrpSpPr/>
          <p:nvPr/>
        </p:nvGrpSpPr>
        <p:grpSpPr>
          <a:xfrm>
            <a:off x="8723663" y="2152571"/>
            <a:ext cx="1507990" cy="1507990"/>
            <a:chOff x="8723663" y="2152571"/>
            <a:chExt cx="1507990" cy="1507990"/>
          </a:xfrm>
        </p:grpSpPr>
        <p:sp>
          <p:nvSpPr>
            <p:cNvPr id="20" name="圆角矩形 19"/>
            <p:cNvSpPr/>
            <p:nvPr/>
          </p:nvSpPr>
          <p:spPr>
            <a:xfrm>
              <a:off x="8723663" y="2152571"/>
              <a:ext cx="1507990" cy="1507990"/>
            </a:xfrm>
            <a:prstGeom prst="roundRect">
              <a:avLst>
                <a:gd name="adj" fmla="val 637"/>
              </a:avLst>
            </a:prstGeom>
            <a:solidFill>
              <a:schemeClr val="bg1">
                <a:alpha val="30000"/>
              </a:schemeClr>
            </a:solidFill>
            <a:ln w="3175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pic>
          <p:nvPicPr>
            <p:cNvPr id="13" name="图片 12"/>
            <p:cNvPicPr>
              <a:picLocks noChangeAspect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8902992" y="2344075"/>
              <a:ext cx="1143000" cy="1143000"/>
            </a:xfrm>
            <a:prstGeom prst="rect">
              <a:avLst/>
            </a:prstGeom>
          </p:spPr>
        </p:pic>
      </p:grpSp>
      <p:grpSp>
        <p:nvGrpSpPr>
          <p:cNvPr id="6" name="组合 5"/>
          <p:cNvGrpSpPr/>
          <p:nvPr/>
        </p:nvGrpSpPr>
        <p:grpSpPr>
          <a:xfrm>
            <a:off x="7033307" y="2152571"/>
            <a:ext cx="1507990" cy="1507990"/>
            <a:chOff x="7033307" y="2152571"/>
            <a:chExt cx="1507990" cy="1507990"/>
          </a:xfrm>
        </p:grpSpPr>
        <p:sp>
          <p:nvSpPr>
            <p:cNvPr id="19" name="圆角矩形 18"/>
            <p:cNvSpPr/>
            <p:nvPr/>
          </p:nvSpPr>
          <p:spPr>
            <a:xfrm>
              <a:off x="7033307" y="2152571"/>
              <a:ext cx="1507990" cy="1507990"/>
            </a:xfrm>
            <a:prstGeom prst="roundRect">
              <a:avLst>
                <a:gd name="adj" fmla="val 637"/>
              </a:avLst>
            </a:prstGeom>
            <a:solidFill>
              <a:schemeClr val="bg1">
                <a:alpha val="30000"/>
              </a:schemeClr>
            </a:solidFill>
            <a:ln w="3175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pic>
          <p:nvPicPr>
            <p:cNvPr id="11" name="图片 10"/>
            <p:cNvPicPr>
              <a:picLocks noChangeAspect="1"/>
            </p:cNvPicPr>
            <p:nvPr/>
          </p:nvPicPr>
          <p:blipFill>
            <a:blip r:embed="rId8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7085048" y="2213321"/>
              <a:ext cx="1404508" cy="1404508"/>
            </a:xfrm>
            <a:prstGeom prst="rect">
              <a:avLst/>
            </a:prstGeom>
          </p:spPr>
        </p:pic>
      </p:grpSp>
      <p:pic>
        <p:nvPicPr>
          <p:cNvPr id="1026" name="Picture 2" descr="http://imgcache.qq.com/open_proj/proj_qcloud_v2/gateway/portal/css/img/home/solution/game/tit.png"/>
          <p:cNvPicPr>
            <a:picLocks noChangeAspect="1" noChangeArrowheads="1"/>
          </p:cNvPicPr>
          <p:nvPr/>
        </p:nvPicPr>
        <p:blipFill rotWithShape="1">
          <a:blip r:embed="rId9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3676913" y="4182415"/>
            <a:ext cx="412798" cy="51324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2" name="矩形 21"/>
          <p:cNvSpPr/>
          <p:nvPr/>
        </p:nvSpPr>
        <p:spPr>
          <a:xfrm>
            <a:off x="1962235" y="4799791"/>
            <a:ext cx="8269417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1600" dirty="0">
                <a:solidFill>
                  <a:schemeClr val="bg1"/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腾讯云信心共享海量游戏运营经验，致力于打造高质量、全方位生态的游戏云服务平台。高可用，高性能的基础设施、丰富的游戏特色产品、大平台优质渠道资源、以及丰厚的专项扶持金，助力您的游戏业务腾飞。</a:t>
            </a:r>
          </a:p>
        </p:txBody>
      </p:sp>
      <p:sp>
        <p:nvSpPr>
          <p:cNvPr id="24" name="矩形 23"/>
          <p:cNvSpPr/>
          <p:nvPr/>
        </p:nvSpPr>
        <p:spPr>
          <a:xfrm>
            <a:off x="1958545" y="4331701"/>
            <a:ext cx="1762021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2000" b="1" dirty="0" smtClean="0">
                <a:solidFill>
                  <a:schemeClr val="bg1"/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游戏解决方案</a:t>
            </a:r>
            <a:endParaRPr lang="zh-CN" altLang="en-US" sz="2000" b="1" dirty="0">
              <a:solidFill>
                <a:schemeClr val="bg1"/>
              </a:solidFill>
              <a:latin typeface="思源黑体 CN Light" panose="020B0300000000000000" pitchFamily="34" charset="-122"/>
              <a:ea typeface="思源黑体 CN Light" panose="020B0300000000000000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35387051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2000" fill="hold"/>
                                        <p:tgtEl>
                                          <p:spTgt spid="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7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3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3" presetClass="entr" presetSubtype="528" fill="hold" nodeType="withEffect">
                                  <p:stCondLst>
                                    <p:cond delay="35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3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3" presetClass="entr" presetSubtype="528" fill="hold" nodeType="withEffect">
                                  <p:stCondLst>
                                    <p:cond delay="7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3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3" presetClass="entr" presetSubtype="528" fill="hold" nodeType="withEffect">
                                  <p:stCondLst>
                                    <p:cond delay="105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3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3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3" presetClass="entr" presetSubtype="528" fill="hold" nodeType="withEffect">
                                  <p:stCondLst>
                                    <p:cond delay="140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3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3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10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0" presetClass="entr" presetSubtype="0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0" presetClass="entr" presetSubtype="0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/>
      <p:bldP spid="24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6F6F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06106" y="1061356"/>
            <a:ext cx="7715250" cy="5715000"/>
          </a:xfrm>
          <a:prstGeom prst="rect">
            <a:avLst/>
          </a:prstGeom>
        </p:spPr>
      </p:pic>
      <p:sp>
        <p:nvSpPr>
          <p:cNvPr id="5" name="矩形 4"/>
          <p:cNvSpPr/>
          <p:nvPr/>
        </p:nvSpPr>
        <p:spPr>
          <a:xfrm>
            <a:off x="2247964" y="1862470"/>
            <a:ext cx="2664365" cy="1552728"/>
          </a:xfrm>
          <a:custGeom>
            <a:avLst/>
            <a:gdLst>
              <a:gd name="connsiteX0" fmla="*/ 0 w 1702340"/>
              <a:gd name="connsiteY0" fmla="*/ 0 h 1322962"/>
              <a:gd name="connsiteX1" fmla="*/ 1702340 w 1702340"/>
              <a:gd name="connsiteY1" fmla="*/ 0 h 1322962"/>
              <a:gd name="connsiteX2" fmla="*/ 1702340 w 1702340"/>
              <a:gd name="connsiteY2" fmla="*/ 1322962 h 1322962"/>
              <a:gd name="connsiteX3" fmla="*/ 0 w 1702340"/>
              <a:gd name="connsiteY3" fmla="*/ 1322962 h 1322962"/>
              <a:gd name="connsiteX4" fmla="*/ 0 w 1702340"/>
              <a:gd name="connsiteY4" fmla="*/ 0 h 1322962"/>
              <a:gd name="connsiteX0" fmla="*/ 1050587 w 1702340"/>
              <a:gd name="connsiteY0" fmla="*/ 58366 h 1322962"/>
              <a:gd name="connsiteX1" fmla="*/ 1702340 w 1702340"/>
              <a:gd name="connsiteY1" fmla="*/ 0 h 1322962"/>
              <a:gd name="connsiteX2" fmla="*/ 1702340 w 1702340"/>
              <a:gd name="connsiteY2" fmla="*/ 1322962 h 1322962"/>
              <a:gd name="connsiteX3" fmla="*/ 0 w 1702340"/>
              <a:gd name="connsiteY3" fmla="*/ 1322962 h 1322962"/>
              <a:gd name="connsiteX4" fmla="*/ 1050587 w 1702340"/>
              <a:gd name="connsiteY4" fmla="*/ 58366 h 1322962"/>
              <a:gd name="connsiteX0" fmla="*/ 1050587 w 1702340"/>
              <a:gd name="connsiteY0" fmla="*/ 10741 h 1322962"/>
              <a:gd name="connsiteX1" fmla="*/ 1702340 w 1702340"/>
              <a:gd name="connsiteY1" fmla="*/ 0 h 1322962"/>
              <a:gd name="connsiteX2" fmla="*/ 1702340 w 1702340"/>
              <a:gd name="connsiteY2" fmla="*/ 1322962 h 1322962"/>
              <a:gd name="connsiteX3" fmla="*/ 0 w 1702340"/>
              <a:gd name="connsiteY3" fmla="*/ 1322962 h 1322962"/>
              <a:gd name="connsiteX4" fmla="*/ 1050587 w 1702340"/>
              <a:gd name="connsiteY4" fmla="*/ 10741 h 1322962"/>
              <a:gd name="connsiteX0" fmla="*/ 1567318 w 2219071"/>
              <a:gd name="connsiteY0" fmla="*/ 10741 h 1322962"/>
              <a:gd name="connsiteX1" fmla="*/ 2219071 w 2219071"/>
              <a:gd name="connsiteY1" fmla="*/ 0 h 1322962"/>
              <a:gd name="connsiteX2" fmla="*/ 2219071 w 2219071"/>
              <a:gd name="connsiteY2" fmla="*/ 1322962 h 1322962"/>
              <a:gd name="connsiteX3" fmla="*/ 0 w 2219071"/>
              <a:gd name="connsiteY3" fmla="*/ 946724 h 1322962"/>
              <a:gd name="connsiteX4" fmla="*/ 1567318 w 2219071"/>
              <a:gd name="connsiteY4" fmla="*/ 10741 h 1322962"/>
              <a:gd name="connsiteX0" fmla="*/ 1567318 w 2219071"/>
              <a:gd name="connsiteY0" fmla="*/ 10741 h 1563469"/>
              <a:gd name="connsiteX1" fmla="*/ 2219071 w 2219071"/>
              <a:gd name="connsiteY1" fmla="*/ 0 h 1563469"/>
              <a:gd name="connsiteX2" fmla="*/ 1040352 w 2219071"/>
              <a:gd name="connsiteY2" fmla="*/ 1563469 h 1563469"/>
              <a:gd name="connsiteX3" fmla="*/ 0 w 2219071"/>
              <a:gd name="connsiteY3" fmla="*/ 946724 h 1563469"/>
              <a:gd name="connsiteX4" fmla="*/ 1567318 w 2219071"/>
              <a:gd name="connsiteY4" fmla="*/ 10741 h 1563469"/>
              <a:gd name="connsiteX0" fmla="*/ 1583987 w 2235740"/>
              <a:gd name="connsiteY0" fmla="*/ 10741 h 1563469"/>
              <a:gd name="connsiteX1" fmla="*/ 2235740 w 2235740"/>
              <a:gd name="connsiteY1" fmla="*/ 0 h 1563469"/>
              <a:gd name="connsiteX2" fmla="*/ 1057021 w 2235740"/>
              <a:gd name="connsiteY2" fmla="*/ 1563469 h 1563469"/>
              <a:gd name="connsiteX3" fmla="*/ 0 w 2235740"/>
              <a:gd name="connsiteY3" fmla="*/ 930055 h 1563469"/>
              <a:gd name="connsiteX4" fmla="*/ 1583987 w 2235740"/>
              <a:gd name="connsiteY4" fmla="*/ 10741 h 1563469"/>
              <a:gd name="connsiteX0" fmla="*/ 1583987 w 2664365"/>
              <a:gd name="connsiteY0" fmla="*/ 0 h 1552728"/>
              <a:gd name="connsiteX1" fmla="*/ 2664365 w 2664365"/>
              <a:gd name="connsiteY1" fmla="*/ 598859 h 1552728"/>
              <a:gd name="connsiteX2" fmla="*/ 1057021 w 2664365"/>
              <a:gd name="connsiteY2" fmla="*/ 1552728 h 1552728"/>
              <a:gd name="connsiteX3" fmla="*/ 0 w 2664365"/>
              <a:gd name="connsiteY3" fmla="*/ 919314 h 1552728"/>
              <a:gd name="connsiteX4" fmla="*/ 1583987 w 2664365"/>
              <a:gd name="connsiteY4" fmla="*/ 0 h 155272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664365" h="1552728">
                <a:moveTo>
                  <a:pt x="1583987" y="0"/>
                </a:moveTo>
                <a:lnTo>
                  <a:pt x="2664365" y="598859"/>
                </a:lnTo>
                <a:lnTo>
                  <a:pt x="1057021" y="1552728"/>
                </a:lnTo>
                <a:lnTo>
                  <a:pt x="0" y="919314"/>
                </a:lnTo>
                <a:lnTo>
                  <a:pt x="1583987" y="0"/>
                </a:lnTo>
                <a:close/>
              </a:path>
            </a:pathLst>
          </a:custGeom>
          <a:solidFill>
            <a:srgbClr val="FEBC10">
              <a:alpha val="20000"/>
            </a:srgbClr>
          </a:solidFill>
          <a:ln>
            <a:solidFill>
              <a:srgbClr val="FEBC1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文本框 5"/>
          <p:cNvSpPr txBox="1"/>
          <p:nvPr/>
        </p:nvSpPr>
        <p:spPr>
          <a:xfrm>
            <a:off x="666750" y="480986"/>
            <a:ext cx="198002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8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服务器架构</a:t>
            </a:r>
            <a:endParaRPr lang="zh-CN" altLang="en-US" sz="2800" dirty="0">
              <a:solidFill>
                <a:schemeClr val="tx1">
                  <a:lumMod val="85000"/>
                  <a:lumOff val="15000"/>
                </a:schemeClr>
              </a:solidFill>
              <a:latin typeface="思源黑体 CN Light" panose="020B0300000000000000" pitchFamily="34" charset="-122"/>
              <a:ea typeface="思源黑体 CN Light" panose="020B0300000000000000" pitchFamily="34" charset="-122"/>
            </a:endParaRPr>
          </a:p>
        </p:txBody>
      </p:sp>
      <p:sp>
        <p:nvSpPr>
          <p:cNvPr id="7" name="文本框 6"/>
          <p:cNvSpPr txBox="1"/>
          <p:nvPr/>
        </p:nvSpPr>
        <p:spPr>
          <a:xfrm>
            <a:off x="666750" y="1056593"/>
            <a:ext cx="2104294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000" dirty="0">
                <a:solidFill>
                  <a:schemeClr val="tx1">
                    <a:lumMod val="85000"/>
                    <a:lumOff val="1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Company Profile</a:t>
            </a:r>
            <a:endParaRPr lang="zh-CN" altLang="en-US" sz="2000" dirty="0">
              <a:solidFill>
                <a:schemeClr val="tx1">
                  <a:lumMod val="85000"/>
                  <a:lumOff val="15000"/>
                </a:schemeClr>
              </a:solidFill>
              <a:latin typeface="思源黑体 CN Light" panose="020B0300000000000000" pitchFamily="34" charset="-122"/>
              <a:ea typeface="思源黑体 CN Light" panose="020B0300000000000000" pitchFamily="34" charset="-122"/>
            </a:endParaRPr>
          </a:p>
        </p:txBody>
      </p:sp>
      <p:cxnSp>
        <p:nvCxnSpPr>
          <p:cNvPr id="8" name="直接连接符 7"/>
          <p:cNvCxnSpPr/>
          <p:nvPr/>
        </p:nvCxnSpPr>
        <p:spPr>
          <a:xfrm>
            <a:off x="773906" y="1025637"/>
            <a:ext cx="1893094" cy="0"/>
          </a:xfrm>
          <a:prstGeom prst="line">
            <a:avLst/>
          </a:prstGeom>
          <a:ln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矩形 10"/>
          <p:cNvSpPr/>
          <p:nvPr/>
        </p:nvSpPr>
        <p:spPr>
          <a:xfrm>
            <a:off x="8013700" y="0"/>
            <a:ext cx="4178300" cy="6858000"/>
          </a:xfrm>
          <a:prstGeom prst="rect">
            <a:avLst/>
          </a:prstGeom>
          <a:solidFill>
            <a:srgbClr val="DDEEFC">
              <a:alpha val="5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10" name="图片 9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221356" y="2716406"/>
            <a:ext cx="5094594" cy="4494794"/>
          </a:xfrm>
          <a:prstGeom prst="rect">
            <a:avLst/>
          </a:prstGeom>
        </p:spPr>
      </p:pic>
      <p:sp>
        <p:nvSpPr>
          <p:cNvPr id="14" name="文本框 13"/>
          <p:cNvSpPr txBox="1"/>
          <p:nvPr/>
        </p:nvSpPr>
        <p:spPr>
          <a:xfrm>
            <a:off x="8147857" y="876690"/>
            <a:ext cx="220284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zh-CN"/>
            </a:defPPr>
            <a:lvl1pPr>
              <a:defRPr sz="1400">
                <a:solidFill>
                  <a:schemeClr val="bg1">
                    <a:lumMod val="50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defRPr>
            </a:lvl1pPr>
          </a:lstStyle>
          <a:p>
            <a:r>
              <a:rPr lang="en-US" altLang="zh-CN" sz="180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MOBA</a:t>
            </a:r>
            <a:r>
              <a:rPr lang="zh-CN" altLang="en-US" sz="180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游戏解决方案</a:t>
            </a:r>
          </a:p>
        </p:txBody>
      </p:sp>
      <p:cxnSp>
        <p:nvCxnSpPr>
          <p:cNvPr id="16" name="直接连接符 15"/>
          <p:cNvCxnSpPr/>
          <p:nvPr/>
        </p:nvCxnSpPr>
        <p:spPr>
          <a:xfrm>
            <a:off x="8258662" y="1347753"/>
            <a:ext cx="3163396" cy="0"/>
          </a:xfrm>
          <a:prstGeom prst="line">
            <a:avLst/>
          </a:prstGeom>
          <a:ln>
            <a:solidFill>
              <a:schemeClr val="bg1">
                <a:lumMod val="75000"/>
              </a:schemeClr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文本框 16"/>
          <p:cNvSpPr txBox="1"/>
          <p:nvPr/>
        </p:nvSpPr>
        <p:spPr>
          <a:xfrm>
            <a:off x="8147856" y="1611882"/>
            <a:ext cx="902811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zh-CN"/>
            </a:defPPr>
            <a:lvl1pPr>
              <a:defRPr sz="1400">
                <a:solidFill>
                  <a:schemeClr val="bg1">
                    <a:lumMod val="50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defRPr>
            </a:lvl1pPr>
          </a:lstStyle>
          <a:p>
            <a:r>
              <a:rPr lang="zh-CN" altLang="en-US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核心需求</a:t>
            </a:r>
            <a:endParaRPr lang="zh-CN" altLang="en-US" dirty="0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sp>
        <p:nvSpPr>
          <p:cNvPr id="18" name="矩形 17"/>
          <p:cNvSpPr/>
          <p:nvPr/>
        </p:nvSpPr>
        <p:spPr>
          <a:xfrm>
            <a:off x="8129885" y="2042769"/>
            <a:ext cx="3408066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-285750">
              <a:buFont typeface="Arial" panose="020B0604020202020204" pitchFamily="34" charset="0"/>
              <a:buChar char="•"/>
            </a:pPr>
            <a:r>
              <a:rPr lang="en-US" altLang="zh-CN" sz="1200" dirty="0">
                <a:solidFill>
                  <a:schemeClr val="tx1">
                    <a:lumMod val="50000"/>
                    <a:lumOff val="50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MOBA</a:t>
            </a:r>
            <a:r>
              <a:rPr lang="zh-CN" altLang="en-US" sz="1200" dirty="0">
                <a:solidFill>
                  <a:schemeClr val="tx1">
                    <a:lumMod val="50000"/>
                    <a:lumOff val="50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实时竞技，客户端与服务器端频繁产生交互，对网络环境要求非常高。</a:t>
            </a:r>
          </a:p>
          <a:p>
            <a:pPr indent="-285750">
              <a:buFont typeface="Arial" panose="020B0604020202020204" pitchFamily="34" charset="0"/>
              <a:buChar char="•"/>
            </a:pPr>
            <a:r>
              <a:rPr lang="zh-CN" altLang="en-US" sz="1200" dirty="0">
                <a:solidFill>
                  <a:schemeClr val="tx1">
                    <a:lumMod val="50000"/>
                    <a:lumOff val="50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地图走位，技能、装备、人物属性频繁发生变化，需要服务端进行大量计算。</a:t>
            </a:r>
          </a:p>
          <a:p>
            <a:pPr indent="-285750">
              <a:buFont typeface="Arial" panose="020B0604020202020204" pitchFamily="34" charset="0"/>
              <a:buChar char="•"/>
            </a:pPr>
            <a:r>
              <a:rPr lang="en-US" altLang="zh-CN" sz="1200" dirty="0">
                <a:solidFill>
                  <a:schemeClr val="tx1">
                    <a:lumMod val="50000"/>
                    <a:lumOff val="50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MOBA</a:t>
            </a:r>
            <a:r>
              <a:rPr lang="zh-CN" altLang="en-US" sz="1200" dirty="0">
                <a:solidFill>
                  <a:schemeClr val="tx1">
                    <a:lumMod val="50000"/>
                    <a:lumOff val="50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游戏通常是单点服务，单机可靠性和单机故障快速恢复的能力至关重要。</a:t>
            </a:r>
          </a:p>
          <a:p>
            <a:pPr indent="-285750">
              <a:buFont typeface="Arial" panose="020B0604020202020204" pitchFamily="34" charset="0"/>
              <a:buChar char="•"/>
            </a:pPr>
            <a:r>
              <a:rPr lang="zh-CN" altLang="en-US" sz="1200" dirty="0">
                <a:solidFill>
                  <a:schemeClr val="tx1">
                    <a:lumMod val="50000"/>
                    <a:lumOff val="50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批量部署提升运维效率。</a:t>
            </a:r>
          </a:p>
        </p:txBody>
      </p:sp>
      <p:sp>
        <p:nvSpPr>
          <p:cNvPr id="19" name="矩形 18"/>
          <p:cNvSpPr/>
          <p:nvPr/>
        </p:nvSpPr>
        <p:spPr>
          <a:xfrm>
            <a:off x="8147856" y="4224511"/>
            <a:ext cx="3387112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-285750">
              <a:buFont typeface="Arial" panose="020B0604020202020204" pitchFamily="34" charset="0"/>
              <a:buChar char="•"/>
            </a:pPr>
            <a:r>
              <a:rPr lang="zh-CN" altLang="en-US" sz="1200" dirty="0">
                <a:solidFill>
                  <a:schemeClr val="tx1">
                    <a:lumMod val="50000"/>
                    <a:lumOff val="50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业界领先</a:t>
            </a:r>
            <a:r>
              <a:rPr lang="en-US" altLang="zh-CN" sz="1200" dirty="0">
                <a:solidFill>
                  <a:schemeClr val="tx1">
                    <a:lumMod val="50000"/>
                    <a:lumOff val="50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BGP</a:t>
            </a:r>
            <a:r>
              <a:rPr lang="zh-CN" altLang="en-US" sz="1200" dirty="0">
                <a:solidFill>
                  <a:schemeClr val="tx1">
                    <a:lumMod val="50000"/>
                    <a:lumOff val="50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网络：腾讯云多线</a:t>
            </a:r>
            <a:r>
              <a:rPr lang="en-US" altLang="zh-CN" sz="1200" dirty="0">
                <a:solidFill>
                  <a:schemeClr val="tx1">
                    <a:lumMod val="50000"/>
                    <a:lumOff val="50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BGP</a:t>
            </a:r>
            <a:r>
              <a:rPr lang="zh-CN" altLang="en-US" sz="1200" dirty="0">
                <a:solidFill>
                  <a:schemeClr val="tx1">
                    <a:lumMod val="50000"/>
                    <a:lumOff val="50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网络接入</a:t>
            </a:r>
            <a:r>
              <a:rPr lang="en-US" altLang="zh-CN" sz="1200" dirty="0">
                <a:solidFill>
                  <a:schemeClr val="tx1">
                    <a:lumMod val="50000"/>
                    <a:lumOff val="50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20</a:t>
            </a:r>
            <a:r>
              <a:rPr lang="zh-CN" altLang="en-US" sz="1200" dirty="0">
                <a:solidFill>
                  <a:schemeClr val="tx1">
                    <a:lumMod val="50000"/>
                    <a:lumOff val="50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家运营商，解决网络质量问题。</a:t>
            </a:r>
          </a:p>
          <a:p>
            <a:pPr indent="-285750">
              <a:buFont typeface="Arial" panose="020B0604020202020204" pitchFamily="34" charset="0"/>
              <a:buChar char="•"/>
            </a:pPr>
            <a:r>
              <a:rPr lang="zh-CN" altLang="en-US" sz="1200" dirty="0">
                <a:solidFill>
                  <a:schemeClr val="tx1">
                    <a:lumMod val="50000"/>
                    <a:lumOff val="50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高性能云服务器：腾讯云服务器计算资源独享，确保游戏服务稳定地运营。</a:t>
            </a:r>
          </a:p>
          <a:p>
            <a:pPr indent="-285750">
              <a:buFont typeface="Arial" panose="020B0604020202020204" pitchFamily="34" charset="0"/>
              <a:buChar char="•"/>
            </a:pPr>
            <a:r>
              <a:rPr lang="zh-CN" altLang="en-US" sz="1200" dirty="0">
                <a:solidFill>
                  <a:schemeClr val="tx1">
                    <a:lumMod val="50000"/>
                    <a:lumOff val="50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单机故障快速迁移能力：腾讯云乾坤系统在物理机器出现故障时快速迁移。</a:t>
            </a:r>
          </a:p>
          <a:p>
            <a:pPr indent="-285750">
              <a:buFont typeface="Arial" panose="020B0604020202020204" pitchFamily="34" charset="0"/>
              <a:buChar char="•"/>
            </a:pPr>
            <a:r>
              <a:rPr lang="zh-CN" altLang="en-US" sz="1200" dirty="0">
                <a:solidFill>
                  <a:schemeClr val="tx1">
                    <a:lumMod val="50000"/>
                    <a:lumOff val="50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高效运维：自定义镜像及蓝鲸自动化运维系统，提高运维效率。</a:t>
            </a:r>
          </a:p>
        </p:txBody>
      </p:sp>
      <p:sp>
        <p:nvSpPr>
          <p:cNvPr id="20" name="矩形 19"/>
          <p:cNvSpPr/>
          <p:nvPr/>
        </p:nvSpPr>
        <p:spPr>
          <a:xfrm>
            <a:off x="8154068" y="3706876"/>
            <a:ext cx="1261884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1400" dirty="0">
                <a:solidFill>
                  <a:schemeClr val="tx1">
                    <a:lumMod val="85000"/>
                    <a:lumOff val="1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对应解决方案</a:t>
            </a:r>
          </a:p>
        </p:txBody>
      </p:sp>
      <p:sp>
        <p:nvSpPr>
          <p:cNvPr id="21" name="矩形 4"/>
          <p:cNvSpPr/>
          <p:nvPr/>
        </p:nvSpPr>
        <p:spPr>
          <a:xfrm>
            <a:off x="3628367" y="2684692"/>
            <a:ext cx="2664365" cy="1552728"/>
          </a:xfrm>
          <a:custGeom>
            <a:avLst/>
            <a:gdLst>
              <a:gd name="connsiteX0" fmla="*/ 0 w 1702340"/>
              <a:gd name="connsiteY0" fmla="*/ 0 h 1322962"/>
              <a:gd name="connsiteX1" fmla="*/ 1702340 w 1702340"/>
              <a:gd name="connsiteY1" fmla="*/ 0 h 1322962"/>
              <a:gd name="connsiteX2" fmla="*/ 1702340 w 1702340"/>
              <a:gd name="connsiteY2" fmla="*/ 1322962 h 1322962"/>
              <a:gd name="connsiteX3" fmla="*/ 0 w 1702340"/>
              <a:gd name="connsiteY3" fmla="*/ 1322962 h 1322962"/>
              <a:gd name="connsiteX4" fmla="*/ 0 w 1702340"/>
              <a:gd name="connsiteY4" fmla="*/ 0 h 1322962"/>
              <a:gd name="connsiteX0" fmla="*/ 1050587 w 1702340"/>
              <a:gd name="connsiteY0" fmla="*/ 58366 h 1322962"/>
              <a:gd name="connsiteX1" fmla="*/ 1702340 w 1702340"/>
              <a:gd name="connsiteY1" fmla="*/ 0 h 1322962"/>
              <a:gd name="connsiteX2" fmla="*/ 1702340 w 1702340"/>
              <a:gd name="connsiteY2" fmla="*/ 1322962 h 1322962"/>
              <a:gd name="connsiteX3" fmla="*/ 0 w 1702340"/>
              <a:gd name="connsiteY3" fmla="*/ 1322962 h 1322962"/>
              <a:gd name="connsiteX4" fmla="*/ 1050587 w 1702340"/>
              <a:gd name="connsiteY4" fmla="*/ 58366 h 1322962"/>
              <a:gd name="connsiteX0" fmla="*/ 1050587 w 1702340"/>
              <a:gd name="connsiteY0" fmla="*/ 10741 h 1322962"/>
              <a:gd name="connsiteX1" fmla="*/ 1702340 w 1702340"/>
              <a:gd name="connsiteY1" fmla="*/ 0 h 1322962"/>
              <a:gd name="connsiteX2" fmla="*/ 1702340 w 1702340"/>
              <a:gd name="connsiteY2" fmla="*/ 1322962 h 1322962"/>
              <a:gd name="connsiteX3" fmla="*/ 0 w 1702340"/>
              <a:gd name="connsiteY3" fmla="*/ 1322962 h 1322962"/>
              <a:gd name="connsiteX4" fmla="*/ 1050587 w 1702340"/>
              <a:gd name="connsiteY4" fmla="*/ 10741 h 1322962"/>
              <a:gd name="connsiteX0" fmla="*/ 1567318 w 2219071"/>
              <a:gd name="connsiteY0" fmla="*/ 10741 h 1322962"/>
              <a:gd name="connsiteX1" fmla="*/ 2219071 w 2219071"/>
              <a:gd name="connsiteY1" fmla="*/ 0 h 1322962"/>
              <a:gd name="connsiteX2" fmla="*/ 2219071 w 2219071"/>
              <a:gd name="connsiteY2" fmla="*/ 1322962 h 1322962"/>
              <a:gd name="connsiteX3" fmla="*/ 0 w 2219071"/>
              <a:gd name="connsiteY3" fmla="*/ 946724 h 1322962"/>
              <a:gd name="connsiteX4" fmla="*/ 1567318 w 2219071"/>
              <a:gd name="connsiteY4" fmla="*/ 10741 h 1322962"/>
              <a:gd name="connsiteX0" fmla="*/ 1567318 w 2219071"/>
              <a:gd name="connsiteY0" fmla="*/ 10741 h 1563469"/>
              <a:gd name="connsiteX1" fmla="*/ 2219071 w 2219071"/>
              <a:gd name="connsiteY1" fmla="*/ 0 h 1563469"/>
              <a:gd name="connsiteX2" fmla="*/ 1040352 w 2219071"/>
              <a:gd name="connsiteY2" fmla="*/ 1563469 h 1563469"/>
              <a:gd name="connsiteX3" fmla="*/ 0 w 2219071"/>
              <a:gd name="connsiteY3" fmla="*/ 946724 h 1563469"/>
              <a:gd name="connsiteX4" fmla="*/ 1567318 w 2219071"/>
              <a:gd name="connsiteY4" fmla="*/ 10741 h 1563469"/>
              <a:gd name="connsiteX0" fmla="*/ 1583987 w 2235740"/>
              <a:gd name="connsiteY0" fmla="*/ 10741 h 1563469"/>
              <a:gd name="connsiteX1" fmla="*/ 2235740 w 2235740"/>
              <a:gd name="connsiteY1" fmla="*/ 0 h 1563469"/>
              <a:gd name="connsiteX2" fmla="*/ 1057021 w 2235740"/>
              <a:gd name="connsiteY2" fmla="*/ 1563469 h 1563469"/>
              <a:gd name="connsiteX3" fmla="*/ 0 w 2235740"/>
              <a:gd name="connsiteY3" fmla="*/ 930055 h 1563469"/>
              <a:gd name="connsiteX4" fmla="*/ 1583987 w 2235740"/>
              <a:gd name="connsiteY4" fmla="*/ 10741 h 1563469"/>
              <a:gd name="connsiteX0" fmla="*/ 1583987 w 2664365"/>
              <a:gd name="connsiteY0" fmla="*/ 0 h 1552728"/>
              <a:gd name="connsiteX1" fmla="*/ 2664365 w 2664365"/>
              <a:gd name="connsiteY1" fmla="*/ 598859 h 1552728"/>
              <a:gd name="connsiteX2" fmla="*/ 1057021 w 2664365"/>
              <a:gd name="connsiteY2" fmla="*/ 1552728 h 1552728"/>
              <a:gd name="connsiteX3" fmla="*/ 0 w 2664365"/>
              <a:gd name="connsiteY3" fmla="*/ 919314 h 1552728"/>
              <a:gd name="connsiteX4" fmla="*/ 1583987 w 2664365"/>
              <a:gd name="connsiteY4" fmla="*/ 0 h 155272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664365" h="1552728">
                <a:moveTo>
                  <a:pt x="1583987" y="0"/>
                </a:moveTo>
                <a:lnTo>
                  <a:pt x="2664365" y="598859"/>
                </a:lnTo>
                <a:lnTo>
                  <a:pt x="1057021" y="1552728"/>
                </a:lnTo>
                <a:lnTo>
                  <a:pt x="0" y="919314"/>
                </a:lnTo>
                <a:lnTo>
                  <a:pt x="1583987" y="0"/>
                </a:lnTo>
                <a:close/>
              </a:path>
            </a:pathLst>
          </a:custGeom>
          <a:solidFill>
            <a:srgbClr val="FEBC10">
              <a:alpha val="20000"/>
            </a:srgbClr>
          </a:solidFill>
          <a:ln>
            <a:solidFill>
              <a:srgbClr val="FEBC1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2" name="矩形 4"/>
          <p:cNvSpPr/>
          <p:nvPr/>
        </p:nvSpPr>
        <p:spPr>
          <a:xfrm>
            <a:off x="5027837" y="3501878"/>
            <a:ext cx="2664365" cy="1552728"/>
          </a:xfrm>
          <a:custGeom>
            <a:avLst/>
            <a:gdLst>
              <a:gd name="connsiteX0" fmla="*/ 0 w 1702340"/>
              <a:gd name="connsiteY0" fmla="*/ 0 h 1322962"/>
              <a:gd name="connsiteX1" fmla="*/ 1702340 w 1702340"/>
              <a:gd name="connsiteY1" fmla="*/ 0 h 1322962"/>
              <a:gd name="connsiteX2" fmla="*/ 1702340 w 1702340"/>
              <a:gd name="connsiteY2" fmla="*/ 1322962 h 1322962"/>
              <a:gd name="connsiteX3" fmla="*/ 0 w 1702340"/>
              <a:gd name="connsiteY3" fmla="*/ 1322962 h 1322962"/>
              <a:gd name="connsiteX4" fmla="*/ 0 w 1702340"/>
              <a:gd name="connsiteY4" fmla="*/ 0 h 1322962"/>
              <a:gd name="connsiteX0" fmla="*/ 1050587 w 1702340"/>
              <a:gd name="connsiteY0" fmla="*/ 58366 h 1322962"/>
              <a:gd name="connsiteX1" fmla="*/ 1702340 w 1702340"/>
              <a:gd name="connsiteY1" fmla="*/ 0 h 1322962"/>
              <a:gd name="connsiteX2" fmla="*/ 1702340 w 1702340"/>
              <a:gd name="connsiteY2" fmla="*/ 1322962 h 1322962"/>
              <a:gd name="connsiteX3" fmla="*/ 0 w 1702340"/>
              <a:gd name="connsiteY3" fmla="*/ 1322962 h 1322962"/>
              <a:gd name="connsiteX4" fmla="*/ 1050587 w 1702340"/>
              <a:gd name="connsiteY4" fmla="*/ 58366 h 1322962"/>
              <a:gd name="connsiteX0" fmla="*/ 1050587 w 1702340"/>
              <a:gd name="connsiteY0" fmla="*/ 10741 h 1322962"/>
              <a:gd name="connsiteX1" fmla="*/ 1702340 w 1702340"/>
              <a:gd name="connsiteY1" fmla="*/ 0 h 1322962"/>
              <a:gd name="connsiteX2" fmla="*/ 1702340 w 1702340"/>
              <a:gd name="connsiteY2" fmla="*/ 1322962 h 1322962"/>
              <a:gd name="connsiteX3" fmla="*/ 0 w 1702340"/>
              <a:gd name="connsiteY3" fmla="*/ 1322962 h 1322962"/>
              <a:gd name="connsiteX4" fmla="*/ 1050587 w 1702340"/>
              <a:gd name="connsiteY4" fmla="*/ 10741 h 1322962"/>
              <a:gd name="connsiteX0" fmla="*/ 1567318 w 2219071"/>
              <a:gd name="connsiteY0" fmla="*/ 10741 h 1322962"/>
              <a:gd name="connsiteX1" fmla="*/ 2219071 w 2219071"/>
              <a:gd name="connsiteY1" fmla="*/ 0 h 1322962"/>
              <a:gd name="connsiteX2" fmla="*/ 2219071 w 2219071"/>
              <a:gd name="connsiteY2" fmla="*/ 1322962 h 1322962"/>
              <a:gd name="connsiteX3" fmla="*/ 0 w 2219071"/>
              <a:gd name="connsiteY3" fmla="*/ 946724 h 1322962"/>
              <a:gd name="connsiteX4" fmla="*/ 1567318 w 2219071"/>
              <a:gd name="connsiteY4" fmla="*/ 10741 h 1322962"/>
              <a:gd name="connsiteX0" fmla="*/ 1567318 w 2219071"/>
              <a:gd name="connsiteY0" fmla="*/ 10741 h 1563469"/>
              <a:gd name="connsiteX1" fmla="*/ 2219071 w 2219071"/>
              <a:gd name="connsiteY1" fmla="*/ 0 h 1563469"/>
              <a:gd name="connsiteX2" fmla="*/ 1040352 w 2219071"/>
              <a:gd name="connsiteY2" fmla="*/ 1563469 h 1563469"/>
              <a:gd name="connsiteX3" fmla="*/ 0 w 2219071"/>
              <a:gd name="connsiteY3" fmla="*/ 946724 h 1563469"/>
              <a:gd name="connsiteX4" fmla="*/ 1567318 w 2219071"/>
              <a:gd name="connsiteY4" fmla="*/ 10741 h 1563469"/>
              <a:gd name="connsiteX0" fmla="*/ 1583987 w 2235740"/>
              <a:gd name="connsiteY0" fmla="*/ 10741 h 1563469"/>
              <a:gd name="connsiteX1" fmla="*/ 2235740 w 2235740"/>
              <a:gd name="connsiteY1" fmla="*/ 0 h 1563469"/>
              <a:gd name="connsiteX2" fmla="*/ 1057021 w 2235740"/>
              <a:gd name="connsiteY2" fmla="*/ 1563469 h 1563469"/>
              <a:gd name="connsiteX3" fmla="*/ 0 w 2235740"/>
              <a:gd name="connsiteY3" fmla="*/ 930055 h 1563469"/>
              <a:gd name="connsiteX4" fmla="*/ 1583987 w 2235740"/>
              <a:gd name="connsiteY4" fmla="*/ 10741 h 1563469"/>
              <a:gd name="connsiteX0" fmla="*/ 1583987 w 2664365"/>
              <a:gd name="connsiteY0" fmla="*/ 0 h 1552728"/>
              <a:gd name="connsiteX1" fmla="*/ 2664365 w 2664365"/>
              <a:gd name="connsiteY1" fmla="*/ 598859 h 1552728"/>
              <a:gd name="connsiteX2" fmla="*/ 1057021 w 2664365"/>
              <a:gd name="connsiteY2" fmla="*/ 1552728 h 1552728"/>
              <a:gd name="connsiteX3" fmla="*/ 0 w 2664365"/>
              <a:gd name="connsiteY3" fmla="*/ 919314 h 1552728"/>
              <a:gd name="connsiteX4" fmla="*/ 1583987 w 2664365"/>
              <a:gd name="connsiteY4" fmla="*/ 0 h 155272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664365" h="1552728">
                <a:moveTo>
                  <a:pt x="1583987" y="0"/>
                </a:moveTo>
                <a:lnTo>
                  <a:pt x="2664365" y="598859"/>
                </a:lnTo>
                <a:lnTo>
                  <a:pt x="1057021" y="1552728"/>
                </a:lnTo>
                <a:lnTo>
                  <a:pt x="0" y="919314"/>
                </a:lnTo>
                <a:lnTo>
                  <a:pt x="1583987" y="0"/>
                </a:lnTo>
                <a:close/>
              </a:path>
            </a:pathLst>
          </a:custGeom>
          <a:solidFill>
            <a:srgbClr val="FEBC10">
              <a:alpha val="20000"/>
            </a:srgbClr>
          </a:solidFill>
          <a:ln>
            <a:solidFill>
              <a:srgbClr val="FEBC1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3" name="图片 2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85320" y="1047069"/>
            <a:ext cx="7715250" cy="5715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23750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1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1000"/>
                            </p:stCondLst>
                            <p:childTnLst>
                              <p:par>
                                <p:cTn id="35" presetID="10" presetClass="entr" presetSubtype="0" repeatCount="3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" presetClass="exit" presetSubtype="0" fill="hold" grpId="1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10" presetClass="entr" presetSubtype="0" repeatCount="3000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1" presetClass="exit" presetSubtype="0" fill="hold" grpId="1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10" presetClass="entr" presetSubtype="0" repeatCount="3000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1" presetClass="exit" presetSubtype="0" fill="hold" grpId="1" nodeType="with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11" grpId="0" animBg="1"/>
      <p:bldP spid="14" grpId="0"/>
      <p:bldP spid="17" grpId="0"/>
      <p:bldP spid="18" grpId="0"/>
      <p:bldP spid="19" grpId="0"/>
      <p:bldP spid="20" grpId="0"/>
      <p:bldP spid="21" grpId="0" animBg="1"/>
      <p:bldP spid="21" grpId="1" animBg="1"/>
      <p:bldP spid="22" grpId="0" animBg="1"/>
      <p:bldP spid="22" grpId="1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图片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1905" y="0"/>
            <a:ext cx="12192000" cy="4330700"/>
          </a:xfrm>
          <a:prstGeom prst="rect">
            <a:avLst/>
          </a:prstGeom>
        </p:spPr>
      </p:pic>
      <p:sp>
        <p:nvSpPr>
          <p:cNvPr id="2" name="文本框 1"/>
          <p:cNvSpPr txBox="1"/>
          <p:nvPr/>
        </p:nvSpPr>
        <p:spPr>
          <a:xfrm>
            <a:off x="603250" y="461804"/>
            <a:ext cx="592982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800" dirty="0">
                <a:solidFill>
                  <a:schemeClr val="tx1">
                    <a:lumMod val="85000"/>
                    <a:lumOff val="1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游戏专属云产品，加速游戏上云进程</a:t>
            </a:r>
          </a:p>
        </p:txBody>
      </p:sp>
      <p:sp>
        <p:nvSpPr>
          <p:cNvPr id="3" name="文本框 2"/>
          <p:cNvSpPr txBox="1"/>
          <p:nvPr/>
        </p:nvSpPr>
        <p:spPr>
          <a:xfrm>
            <a:off x="603250" y="1037411"/>
            <a:ext cx="526297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dirty="0">
                <a:solidFill>
                  <a:schemeClr val="tx1">
                    <a:lumMod val="85000"/>
                    <a:lumOff val="1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为游戏行业用户量身定制，满足各类业务场景需求</a:t>
            </a:r>
          </a:p>
        </p:txBody>
      </p:sp>
      <p:cxnSp>
        <p:nvCxnSpPr>
          <p:cNvPr id="4" name="直接连接符 3"/>
          <p:cNvCxnSpPr/>
          <p:nvPr/>
        </p:nvCxnSpPr>
        <p:spPr>
          <a:xfrm>
            <a:off x="710406" y="1006455"/>
            <a:ext cx="5576094" cy="0"/>
          </a:xfrm>
          <a:prstGeom prst="line">
            <a:avLst/>
          </a:prstGeom>
          <a:ln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5" name="组合 4"/>
          <p:cNvGrpSpPr/>
          <p:nvPr/>
        </p:nvGrpSpPr>
        <p:grpSpPr>
          <a:xfrm>
            <a:off x="1043180" y="2282084"/>
            <a:ext cx="2324100" cy="3188928"/>
            <a:chOff x="1043180" y="2282084"/>
            <a:chExt cx="2324100" cy="3188928"/>
          </a:xfrm>
        </p:grpSpPr>
        <p:sp>
          <p:nvSpPr>
            <p:cNvPr id="7" name="圆角矩形 6"/>
            <p:cNvSpPr/>
            <p:nvPr/>
          </p:nvSpPr>
          <p:spPr>
            <a:xfrm>
              <a:off x="1043180" y="2450419"/>
              <a:ext cx="2324100" cy="3020593"/>
            </a:xfrm>
            <a:prstGeom prst="roundRect">
              <a:avLst>
                <a:gd name="adj" fmla="val 825"/>
              </a:avLst>
            </a:prstGeom>
            <a:solidFill>
              <a:schemeClr val="bg1"/>
            </a:solidFill>
            <a:ln w="6350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pic>
          <p:nvPicPr>
            <p:cNvPr id="8" name="图片 7"/>
            <p:cNvPicPr>
              <a:picLocks noChangeAspect="1"/>
            </p:cNvPicPr>
            <p:nvPr/>
          </p:nvPicPr>
          <p:blipFill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2480046" y="2282084"/>
              <a:ext cx="780098" cy="780098"/>
            </a:xfrm>
            <a:prstGeom prst="rect">
              <a:avLst/>
            </a:prstGeom>
          </p:spPr>
        </p:pic>
        <p:sp>
          <p:nvSpPr>
            <p:cNvPr id="13" name="矩形 12"/>
            <p:cNvSpPr/>
            <p:nvPr/>
          </p:nvSpPr>
          <p:spPr>
            <a:xfrm>
              <a:off x="1118677" y="3611726"/>
              <a:ext cx="2186941" cy="1477328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ts val="1800"/>
                </a:lnSpc>
              </a:pPr>
              <a:r>
                <a:rPr lang="zh-CN" altLang="en-US" sz="12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请输入你的描述文字在</a:t>
              </a:r>
              <a:r>
                <a:rPr lang="zh-CN" altLang="en-US" sz="12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这里</a:t>
              </a:r>
              <a:endParaRPr lang="en-US" altLang="zh-CN" sz="12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endParaRPr>
            </a:p>
            <a:p>
              <a:pPr>
                <a:lnSpc>
                  <a:spcPts val="1800"/>
                </a:lnSpc>
              </a:pPr>
              <a:r>
                <a:rPr lang="zh-CN" altLang="en-US" sz="12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请输入你的描述文字在这里</a:t>
              </a:r>
            </a:p>
            <a:p>
              <a:pPr>
                <a:lnSpc>
                  <a:spcPts val="1800"/>
                </a:lnSpc>
              </a:pPr>
              <a:r>
                <a:rPr lang="zh-CN" altLang="en-US" sz="12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请输入你的描述文字在这里</a:t>
              </a:r>
            </a:p>
            <a:p>
              <a:pPr>
                <a:lnSpc>
                  <a:spcPts val="1800"/>
                </a:lnSpc>
              </a:pPr>
              <a:r>
                <a:rPr lang="zh-CN" altLang="en-US" sz="12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请输入你的描述文字在这里</a:t>
              </a:r>
            </a:p>
            <a:p>
              <a:pPr>
                <a:lnSpc>
                  <a:spcPts val="1800"/>
                </a:lnSpc>
              </a:pPr>
              <a:r>
                <a:rPr lang="zh-CN" altLang="en-US" sz="12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请输入你的描述文字在这里</a:t>
              </a:r>
            </a:p>
            <a:p>
              <a:pPr>
                <a:lnSpc>
                  <a:spcPts val="1800"/>
                </a:lnSpc>
              </a:pPr>
              <a:r>
                <a:rPr lang="zh-CN" altLang="en-US" sz="12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请输入你的描述文字在</a:t>
              </a:r>
              <a:r>
                <a:rPr lang="zh-CN" altLang="en-US" sz="12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这里</a:t>
              </a:r>
              <a:endParaRPr lang="zh-CN" altLang="en-US" sz="1200" dirty="0">
                <a:solidFill>
                  <a:schemeClr val="tx1">
                    <a:lumMod val="50000"/>
                    <a:lumOff val="50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endParaRPr>
            </a:p>
          </p:txBody>
        </p:sp>
        <p:sp>
          <p:nvSpPr>
            <p:cNvPr id="26" name="矩形 25"/>
            <p:cNvSpPr/>
            <p:nvPr/>
          </p:nvSpPr>
          <p:spPr>
            <a:xfrm>
              <a:off x="1118677" y="2923076"/>
              <a:ext cx="1133644" cy="3693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zh-CN" altLang="en-US" b="1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云服务器</a:t>
              </a:r>
              <a:endParaRPr lang="en-US" altLang="zh-CN" b="1" dirty="0">
                <a:solidFill>
                  <a:schemeClr val="tx1">
                    <a:lumMod val="85000"/>
                    <a:lumOff val="1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endParaRPr>
            </a:p>
          </p:txBody>
        </p:sp>
        <p:sp>
          <p:nvSpPr>
            <p:cNvPr id="28" name="矩形 27"/>
            <p:cNvSpPr/>
            <p:nvPr/>
          </p:nvSpPr>
          <p:spPr>
            <a:xfrm>
              <a:off x="1118677" y="3242394"/>
              <a:ext cx="1800493" cy="307777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zh-CN" altLang="en-US" sz="14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为游戏用户量身定制</a:t>
              </a:r>
              <a:endParaRPr lang="en-US" altLang="zh-CN" sz="1400" dirty="0">
                <a:solidFill>
                  <a:schemeClr val="tx1">
                    <a:lumMod val="50000"/>
                    <a:lumOff val="50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endParaRPr>
            </a:p>
          </p:txBody>
        </p:sp>
      </p:grpSp>
      <p:grpSp>
        <p:nvGrpSpPr>
          <p:cNvPr id="10" name="组合 9"/>
          <p:cNvGrpSpPr/>
          <p:nvPr/>
        </p:nvGrpSpPr>
        <p:grpSpPr>
          <a:xfrm>
            <a:off x="3642096" y="2321638"/>
            <a:ext cx="2324100" cy="3149374"/>
            <a:chOff x="3642096" y="2321638"/>
            <a:chExt cx="2324100" cy="3149374"/>
          </a:xfrm>
        </p:grpSpPr>
        <p:sp>
          <p:nvSpPr>
            <p:cNvPr id="14" name="圆角矩形 13"/>
            <p:cNvSpPr/>
            <p:nvPr/>
          </p:nvSpPr>
          <p:spPr>
            <a:xfrm>
              <a:off x="3642096" y="2450419"/>
              <a:ext cx="2324100" cy="3020593"/>
            </a:xfrm>
            <a:prstGeom prst="roundRect">
              <a:avLst>
                <a:gd name="adj" fmla="val 825"/>
              </a:avLst>
            </a:prstGeom>
            <a:solidFill>
              <a:schemeClr val="bg1"/>
            </a:solidFill>
            <a:ln w="6350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6" name="矩形 15"/>
            <p:cNvSpPr/>
            <p:nvPr/>
          </p:nvSpPr>
          <p:spPr>
            <a:xfrm>
              <a:off x="3721807" y="3611726"/>
              <a:ext cx="2186941" cy="1229311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ts val="1800"/>
                </a:lnSpc>
              </a:pPr>
              <a:r>
                <a:rPr lang="zh-CN" altLang="en-US" sz="12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请输入你的描述文字在这里</a:t>
              </a:r>
              <a:endParaRPr lang="en-US" altLang="zh-CN" sz="1200" dirty="0">
                <a:solidFill>
                  <a:schemeClr val="tx1">
                    <a:lumMod val="50000"/>
                    <a:lumOff val="50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endParaRPr>
            </a:p>
            <a:p>
              <a:pPr>
                <a:lnSpc>
                  <a:spcPts val="1800"/>
                </a:lnSpc>
              </a:pPr>
              <a:r>
                <a:rPr lang="zh-CN" altLang="en-US" sz="12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请输入你的描述文字在这里</a:t>
              </a:r>
            </a:p>
            <a:p>
              <a:pPr>
                <a:lnSpc>
                  <a:spcPts val="1800"/>
                </a:lnSpc>
              </a:pPr>
              <a:r>
                <a:rPr lang="zh-CN" altLang="en-US" sz="12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请输入你的描述文字在这里</a:t>
              </a:r>
            </a:p>
            <a:p>
              <a:pPr>
                <a:lnSpc>
                  <a:spcPts val="1800"/>
                </a:lnSpc>
              </a:pPr>
              <a:r>
                <a:rPr lang="zh-CN" altLang="en-US" sz="12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请输入你的描述文字在这里</a:t>
              </a:r>
            </a:p>
            <a:p>
              <a:pPr>
                <a:lnSpc>
                  <a:spcPts val="1800"/>
                </a:lnSpc>
              </a:pPr>
              <a:r>
                <a:rPr lang="zh-CN" altLang="en-US" sz="12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请输入你的描述文字在</a:t>
              </a:r>
              <a:r>
                <a:rPr lang="zh-CN" altLang="en-US" sz="12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这里</a:t>
              </a:r>
              <a:endParaRPr lang="zh-CN" altLang="en-US" sz="1200" dirty="0">
                <a:solidFill>
                  <a:schemeClr val="tx1">
                    <a:lumMod val="50000"/>
                    <a:lumOff val="50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endParaRPr>
            </a:p>
          </p:txBody>
        </p:sp>
        <p:pic>
          <p:nvPicPr>
            <p:cNvPr id="9" name="图片 8"/>
            <p:cNvPicPr>
              <a:picLocks noChangeAspect="1"/>
            </p:cNvPicPr>
            <p:nvPr/>
          </p:nvPicPr>
          <p:blipFill>
            <a:blip r:embed="rId5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5073659" y="2321638"/>
              <a:ext cx="780098" cy="780098"/>
            </a:xfrm>
            <a:prstGeom prst="rect">
              <a:avLst/>
            </a:prstGeom>
          </p:spPr>
        </p:pic>
        <p:sp>
          <p:nvSpPr>
            <p:cNvPr id="27" name="矩形 26"/>
            <p:cNvSpPr/>
            <p:nvPr/>
          </p:nvSpPr>
          <p:spPr>
            <a:xfrm>
              <a:off x="3715380" y="2917070"/>
              <a:ext cx="1133644" cy="3693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zh-CN" altLang="en-US" b="1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云数据库</a:t>
              </a:r>
              <a:endParaRPr lang="zh-CN" altLang="en-US" dirty="0"/>
            </a:p>
          </p:txBody>
        </p:sp>
        <p:sp>
          <p:nvSpPr>
            <p:cNvPr id="29" name="矩形 28"/>
            <p:cNvSpPr/>
            <p:nvPr/>
          </p:nvSpPr>
          <p:spPr>
            <a:xfrm>
              <a:off x="3721807" y="3174944"/>
              <a:ext cx="1811522" cy="415498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zh-CN" altLang="en-US" sz="14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性能卓越、安全可靠</a:t>
              </a:r>
            </a:p>
          </p:txBody>
        </p:sp>
      </p:grpSp>
      <p:grpSp>
        <p:nvGrpSpPr>
          <p:cNvPr id="15" name="组合 14"/>
          <p:cNvGrpSpPr/>
          <p:nvPr/>
        </p:nvGrpSpPr>
        <p:grpSpPr>
          <a:xfrm>
            <a:off x="6241012" y="2282084"/>
            <a:ext cx="2324100" cy="3188928"/>
            <a:chOff x="6241012" y="2282084"/>
            <a:chExt cx="2324100" cy="3188928"/>
          </a:xfrm>
        </p:grpSpPr>
        <p:sp>
          <p:nvSpPr>
            <p:cNvPr id="17" name="圆角矩形 16"/>
            <p:cNvSpPr/>
            <p:nvPr/>
          </p:nvSpPr>
          <p:spPr>
            <a:xfrm>
              <a:off x="6241012" y="2450419"/>
              <a:ext cx="2324100" cy="3020593"/>
            </a:xfrm>
            <a:prstGeom prst="roundRect">
              <a:avLst>
                <a:gd name="adj" fmla="val 825"/>
              </a:avLst>
            </a:prstGeom>
            <a:solidFill>
              <a:schemeClr val="bg1"/>
            </a:solidFill>
            <a:ln w="6350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pic>
          <p:nvPicPr>
            <p:cNvPr id="12" name="图片 11"/>
            <p:cNvPicPr>
              <a:picLocks noChangeAspect="1"/>
            </p:cNvPicPr>
            <p:nvPr/>
          </p:nvPicPr>
          <p:blipFill>
            <a:blip r:embed="rId6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7704071" y="2282084"/>
              <a:ext cx="780098" cy="780098"/>
            </a:xfrm>
            <a:prstGeom prst="rect">
              <a:avLst/>
            </a:prstGeom>
          </p:spPr>
        </p:pic>
        <p:sp>
          <p:nvSpPr>
            <p:cNvPr id="30" name="矩形 29"/>
            <p:cNvSpPr/>
            <p:nvPr/>
          </p:nvSpPr>
          <p:spPr>
            <a:xfrm>
              <a:off x="6313033" y="3613305"/>
              <a:ext cx="2186941" cy="1460143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ts val="1800"/>
                </a:lnSpc>
              </a:pPr>
              <a:r>
                <a:rPr lang="zh-CN" altLang="en-US" sz="12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请输入你的描述文字在这里</a:t>
              </a:r>
              <a:endParaRPr lang="en-US" altLang="zh-CN" sz="1200" dirty="0">
                <a:solidFill>
                  <a:schemeClr val="tx1">
                    <a:lumMod val="50000"/>
                    <a:lumOff val="50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endParaRPr>
            </a:p>
            <a:p>
              <a:pPr>
                <a:lnSpc>
                  <a:spcPts val="1800"/>
                </a:lnSpc>
              </a:pPr>
              <a:r>
                <a:rPr lang="zh-CN" altLang="en-US" sz="12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请输入你的描述文字在这里</a:t>
              </a:r>
            </a:p>
            <a:p>
              <a:pPr>
                <a:lnSpc>
                  <a:spcPts val="1800"/>
                </a:lnSpc>
              </a:pPr>
              <a:r>
                <a:rPr lang="zh-CN" altLang="en-US" sz="12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请输入你的描述文字在这里</a:t>
              </a:r>
            </a:p>
            <a:p>
              <a:pPr>
                <a:lnSpc>
                  <a:spcPts val="1800"/>
                </a:lnSpc>
              </a:pPr>
              <a:r>
                <a:rPr lang="zh-CN" altLang="en-US" sz="12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请输入你的描述文字在这里</a:t>
              </a:r>
            </a:p>
            <a:p>
              <a:pPr>
                <a:lnSpc>
                  <a:spcPts val="1800"/>
                </a:lnSpc>
              </a:pPr>
              <a:r>
                <a:rPr lang="zh-CN" altLang="en-US" sz="12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请输入你的描述文字在这里</a:t>
              </a:r>
            </a:p>
            <a:p>
              <a:pPr>
                <a:lnSpc>
                  <a:spcPts val="1800"/>
                </a:lnSpc>
              </a:pPr>
              <a:r>
                <a:rPr lang="zh-CN" altLang="en-US" sz="12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请输入你的描述文字在这里</a:t>
              </a:r>
            </a:p>
          </p:txBody>
        </p:sp>
        <p:sp>
          <p:nvSpPr>
            <p:cNvPr id="31" name="矩形 30"/>
            <p:cNvSpPr/>
            <p:nvPr/>
          </p:nvSpPr>
          <p:spPr>
            <a:xfrm>
              <a:off x="6306606" y="2918649"/>
              <a:ext cx="1491755" cy="3693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zh-CN" altLang="en-US" b="1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云存储</a:t>
              </a:r>
              <a:r>
                <a:rPr lang="en-US" altLang="zh-CN" b="1" dirty="0" err="1">
                  <a:solidFill>
                    <a:schemeClr val="tx1">
                      <a:lumMod val="85000"/>
                      <a:lumOff val="1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Redis</a:t>
              </a:r>
              <a:endParaRPr lang="en-US" altLang="zh-CN" b="1" dirty="0">
                <a:solidFill>
                  <a:schemeClr val="tx1">
                    <a:lumMod val="85000"/>
                    <a:lumOff val="1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endParaRPr>
            </a:p>
          </p:txBody>
        </p:sp>
        <p:sp>
          <p:nvSpPr>
            <p:cNvPr id="32" name="矩形 31"/>
            <p:cNvSpPr/>
            <p:nvPr/>
          </p:nvSpPr>
          <p:spPr>
            <a:xfrm>
              <a:off x="6313033" y="3176523"/>
              <a:ext cx="1811522" cy="381964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zh-CN" altLang="en-US" sz="14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更适合游戏使用场景</a:t>
              </a:r>
            </a:p>
          </p:txBody>
        </p:sp>
      </p:grpSp>
      <p:grpSp>
        <p:nvGrpSpPr>
          <p:cNvPr id="18" name="组合 17"/>
          <p:cNvGrpSpPr/>
          <p:nvPr/>
        </p:nvGrpSpPr>
        <p:grpSpPr>
          <a:xfrm>
            <a:off x="8839928" y="2282084"/>
            <a:ext cx="2324100" cy="3188928"/>
            <a:chOff x="8839928" y="2282084"/>
            <a:chExt cx="2324100" cy="3188928"/>
          </a:xfrm>
        </p:grpSpPr>
        <p:sp>
          <p:nvSpPr>
            <p:cNvPr id="23" name="圆角矩形 22"/>
            <p:cNvSpPr/>
            <p:nvPr/>
          </p:nvSpPr>
          <p:spPr>
            <a:xfrm>
              <a:off x="8839928" y="2450419"/>
              <a:ext cx="2324100" cy="3020593"/>
            </a:xfrm>
            <a:prstGeom prst="roundRect">
              <a:avLst>
                <a:gd name="adj" fmla="val 825"/>
              </a:avLst>
            </a:prstGeom>
            <a:solidFill>
              <a:schemeClr val="bg1"/>
            </a:solidFill>
            <a:ln w="6350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pic>
          <p:nvPicPr>
            <p:cNvPr id="11" name="图片 10"/>
            <p:cNvPicPr>
              <a:picLocks noChangeAspect="1"/>
            </p:cNvPicPr>
            <p:nvPr/>
          </p:nvPicPr>
          <p:blipFill>
            <a:blip r:embed="rId7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10341327" y="2282084"/>
              <a:ext cx="780098" cy="780098"/>
            </a:xfrm>
            <a:prstGeom prst="rect">
              <a:avLst/>
            </a:prstGeom>
          </p:spPr>
        </p:pic>
        <p:sp>
          <p:nvSpPr>
            <p:cNvPr id="33" name="矩形 32"/>
            <p:cNvSpPr/>
            <p:nvPr/>
          </p:nvSpPr>
          <p:spPr>
            <a:xfrm>
              <a:off x="8906011" y="3611726"/>
              <a:ext cx="2186941" cy="1229311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ts val="1800"/>
                </a:lnSpc>
              </a:pPr>
              <a:r>
                <a:rPr lang="zh-CN" altLang="en-US" sz="12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请输入你的描述文字在这里</a:t>
              </a:r>
              <a:endParaRPr lang="en-US" altLang="zh-CN" sz="1200" dirty="0">
                <a:solidFill>
                  <a:schemeClr val="tx1">
                    <a:lumMod val="50000"/>
                    <a:lumOff val="50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endParaRPr>
            </a:p>
            <a:p>
              <a:pPr>
                <a:lnSpc>
                  <a:spcPts val="1800"/>
                </a:lnSpc>
              </a:pPr>
              <a:r>
                <a:rPr lang="zh-CN" altLang="en-US" sz="12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请输入你的描述文字在这里</a:t>
              </a:r>
            </a:p>
            <a:p>
              <a:pPr>
                <a:lnSpc>
                  <a:spcPts val="1800"/>
                </a:lnSpc>
              </a:pPr>
              <a:r>
                <a:rPr lang="zh-CN" altLang="en-US" sz="12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请输入你的描述文字在这里</a:t>
              </a:r>
            </a:p>
            <a:p>
              <a:pPr>
                <a:lnSpc>
                  <a:spcPts val="1800"/>
                </a:lnSpc>
              </a:pPr>
              <a:r>
                <a:rPr lang="zh-CN" altLang="en-US" sz="12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请输入你的描述文字在这里</a:t>
              </a:r>
            </a:p>
            <a:p>
              <a:pPr>
                <a:lnSpc>
                  <a:spcPts val="1800"/>
                </a:lnSpc>
              </a:pPr>
              <a:r>
                <a:rPr lang="zh-CN" altLang="en-US" sz="12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请输入你的描述文字在</a:t>
              </a:r>
              <a:r>
                <a:rPr lang="zh-CN" altLang="en-US" sz="12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这里</a:t>
              </a:r>
              <a:endParaRPr lang="zh-CN" altLang="en-US" sz="1200" dirty="0">
                <a:solidFill>
                  <a:schemeClr val="tx1">
                    <a:lumMod val="50000"/>
                    <a:lumOff val="50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endParaRPr>
            </a:p>
          </p:txBody>
        </p:sp>
        <p:sp>
          <p:nvSpPr>
            <p:cNvPr id="34" name="矩形 33"/>
            <p:cNvSpPr/>
            <p:nvPr/>
          </p:nvSpPr>
          <p:spPr>
            <a:xfrm>
              <a:off x="8899584" y="2917070"/>
              <a:ext cx="1236236" cy="3693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altLang="zh-CN" b="1" dirty="0" err="1">
                  <a:solidFill>
                    <a:schemeClr val="tx1">
                      <a:lumMod val="85000"/>
                      <a:lumOff val="1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DDos</a:t>
              </a:r>
              <a:r>
                <a:rPr lang="zh-CN" altLang="en-US" b="1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高</a:t>
              </a:r>
              <a:r>
                <a:rPr lang="zh-CN" altLang="en-US" b="1" dirty="0" smtClean="0">
                  <a:solidFill>
                    <a:schemeClr val="tx1">
                      <a:lumMod val="85000"/>
                      <a:lumOff val="1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防</a:t>
              </a:r>
              <a:endParaRPr lang="zh-CN" altLang="en-US" b="1" dirty="0">
                <a:solidFill>
                  <a:schemeClr val="tx1">
                    <a:lumMod val="85000"/>
                    <a:lumOff val="1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endParaRPr>
            </a:p>
          </p:txBody>
        </p:sp>
        <p:sp>
          <p:nvSpPr>
            <p:cNvPr id="35" name="矩形 34"/>
            <p:cNvSpPr/>
            <p:nvPr/>
          </p:nvSpPr>
          <p:spPr>
            <a:xfrm>
              <a:off x="8906011" y="3174944"/>
              <a:ext cx="1811522" cy="381964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zh-CN" altLang="en-US" sz="14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推广期的定海神针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749751623"/>
      </p:ext>
    </p:extLst>
  </p:cSld>
  <p:clrMapOvr>
    <a:masterClrMapping/>
  </p:clrMapOvr>
  <p:transition spd="slow">
    <p:pu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decel="100000" fill="hold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decel="100000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4" decel="100000" fill="hold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" name="图片 2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flipV="1">
            <a:off x="0" y="2527300"/>
            <a:ext cx="12192000" cy="4330700"/>
          </a:xfrm>
          <a:prstGeom prst="rect">
            <a:avLst/>
          </a:prstGeom>
        </p:spPr>
      </p:pic>
      <p:sp>
        <p:nvSpPr>
          <p:cNvPr id="3" name="文本框 2"/>
          <p:cNvSpPr txBox="1"/>
          <p:nvPr/>
        </p:nvSpPr>
        <p:spPr>
          <a:xfrm>
            <a:off x="603250" y="461804"/>
            <a:ext cx="162095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8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认证流程</a:t>
            </a:r>
            <a:endParaRPr lang="zh-CN" altLang="en-US" sz="2800" dirty="0">
              <a:solidFill>
                <a:schemeClr val="tx1">
                  <a:lumMod val="85000"/>
                  <a:lumOff val="15000"/>
                </a:schemeClr>
              </a:solidFill>
              <a:latin typeface="思源黑体 CN Light" panose="020B0300000000000000" pitchFamily="34" charset="-122"/>
              <a:ea typeface="思源黑体 CN Light" panose="020B0300000000000000" pitchFamily="34" charset="-122"/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603250" y="1037411"/>
            <a:ext cx="226215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前海梦工场走进腾讯</a:t>
            </a:r>
            <a:endParaRPr lang="zh-CN" altLang="en-US" dirty="0">
              <a:solidFill>
                <a:schemeClr val="tx1">
                  <a:lumMod val="85000"/>
                  <a:lumOff val="15000"/>
                </a:schemeClr>
              </a:solidFill>
              <a:latin typeface="思源黑体 CN Light" panose="020B0300000000000000" pitchFamily="34" charset="-122"/>
              <a:ea typeface="思源黑体 CN Light" panose="020B0300000000000000" pitchFamily="34" charset="-122"/>
            </a:endParaRPr>
          </a:p>
        </p:txBody>
      </p:sp>
      <p:cxnSp>
        <p:nvCxnSpPr>
          <p:cNvPr id="5" name="直接连接符 4"/>
          <p:cNvCxnSpPr/>
          <p:nvPr/>
        </p:nvCxnSpPr>
        <p:spPr>
          <a:xfrm>
            <a:off x="710406" y="1006455"/>
            <a:ext cx="1954973" cy="0"/>
          </a:xfrm>
          <a:prstGeom prst="line">
            <a:avLst/>
          </a:prstGeom>
          <a:ln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下箭头 9"/>
          <p:cNvSpPr/>
          <p:nvPr/>
        </p:nvSpPr>
        <p:spPr>
          <a:xfrm rot="16200000">
            <a:off x="3186633" y="2211248"/>
            <a:ext cx="87985" cy="599117"/>
          </a:xfrm>
          <a:prstGeom prst="downArrow">
            <a:avLst>
              <a:gd name="adj1" fmla="val 30093"/>
              <a:gd name="adj2" fmla="val 212632"/>
            </a:avLst>
          </a:prstGeom>
          <a:solidFill>
            <a:srgbClr val="006EC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23" name="组合 22"/>
          <p:cNvGrpSpPr/>
          <p:nvPr/>
        </p:nvGrpSpPr>
        <p:grpSpPr>
          <a:xfrm>
            <a:off x="809893" y="2077926"/>
            <a:ext cx="1855486" cy="865761"/>
            <a:chOff x="1327487" y="2996119"/>
            <a:chExt cx="1855486" cy="865761"/>
          </a:xfrm>
        </p:grpSpPr>
        <p:sp>
          <p:nvSpPr>
            <p:cNvPr id="6" name="矩形 5"/>
            <p:cNvSpPr/>
            <p:nvPr/>
          </p:nvSpPr>
          <p:spPr>
            <a:xfrm>
              <a:off x="1532076" y="2996119"/>
              <a:ext cx="1650897" cy="865761"/>
            </a:xfrm>
            <a:prstGeom prst="rect">
              <a:avLst/>
            </a:prstGeom>
            <a:noFill/>
            <a:ln w="25400">
              <a:solidFill>
                <a:srgbClr val="006ECC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7" name="文本框 6"/>
            <p:cNvSpPr txBox="1"/>
            <p:nvPr/>
          </p:nvSpPr>
          <p:spPr>
            <a:xfrm>
              <a:off x="1327487" y="3244333"/>
              <a:ext cx="418704" cy="369332"/>
            </a:xfrm>
            <a:prstGeom prst="rect">
              <a:avLst/>
            </a:prstGeom>
            <a:solidFill>
              <a:srgbClr val="F2F2F2"/>
            </a:solidFill>
          </p:spPr>
          <p:txBody>
            <a:bodyPr wrap="none" rtlCol="0">
              <a:spAutoFit/>
            </a:bodyPr>
            <a:lstStyle/>
            <a:p>
              <a:r>
                <a:rPr lang="en-US" altLang="zh-CN" dirty="0" smtClean="0">
                  <a:solidFill>
                    <a:srgbClr val="006ECC"/>
                  </a:solidFill>
                </a:rPr>
                <a:t>01</a:t>
              </a:r>
              <a:endParaRPr lang="zh-CN" altLang="en-US" dirty="0">
                <a:solidFill>
                  <a:srgbClr val="006ECC"/>
                </a:solidFill>
              </a:endParaRPr>
            </a:p>
          </p:txBody>
        </p:sp>
        <p:sp>
          <p:nvSpPr>
            <p:cNvPr id="11" name="矩形 10"/>
            <p:cNvSpPr/>
            <p:nvPr/>
          </p:nvSpPr>
          <p:spPr>
            <a:xfrm>
              <a:off x="1754230" y="3246991"/>
              <a:ext cx="1133644" cy="3693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zh-CN" altLang="en-US" b="1" dirty="0" smtClean="0">
                  <a:solidFill>
                    <a:srgbClr val="0073D2"/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你的内容</a:t>
              </a:r>
              <a:endParaRPr lang="zh-CN" altLang="en-US" b="1" dirty="0">
                <a:solidFill>
                  <a:srgbClr val="0073D2"/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endParaRPr>
            </a:p>
          </p:txBody>
        </p:sp>
      </p:grpSp>
      <p:sp>
        <p:nvSpPr>
          <p:cNvPr id="14" name="下箭头 13"/>
          <p:cNvSpPr/>
          <p:nvPr/>
        </p:nvSpPr>
        <p:spPr>
          <a:xfrm rot="16200000">
            <a:off x="5995141" y="2211248"/>
            <a:ext cx="87985" cy="599117"/>
          </a:xfrm>
          <a:prstGeom prst="downArrow">
            <a:avLst>
              <a:gd name="adj1" fmla="val 30093"/>
              <a:gd name="adj2" fmla="val 212632"/>
            </a:avLst>
          </a:prstGeom>
          <a:solidFill>
            <a:srgbClr val="006EC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24" name="组合 23"/>
          <p:cNvGrpSpPr/>
          <p:nvPr/>
        </p:nvGrpSpPr>
        <p:grpSpPr>
          <a:xfrm>
            <a:off x="3610512" y="2077926"/>
            <a:ext cx="1855486" cy="865761"/>
            <a:chOff x="4097179" y="2999916"/>
            <a:chExt cx="1855486" cy="865761"/>
          </a:xfrm>
        </p:grpSpPr>
        <p:sp>
          <p:nvSpPr>
            <p:cNvPr id="12" name="矩形 11"/>
            <p:cNvSpPr/>
            <p:nvPr/>
          </p:nvSpPr>
          <p:spPr>
            <a:xfrm>
              <a:off x="4301768" y="2999916"/>
              <a:ext cx="1650897" cy="865761"/>
            </a:xfrm>
            <a:prstGeom prst="rect">
              <a:avLst/>
            </a:prstGeom>
            <a:noFill/>
            <a:ln w="25400">
              <a:solidFill>
                <a:srgbClr val="006ECC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3" name="文本框 12"/>
            <p:cNvSpPr txBox="1"/>
            <p:nvPr/>
          </p:nvSpPr>
          <p:spPr>
            <a:xfrm>
              <a:off x="4097179" y="3248130"/>
              <a:ext cx="418704" cy="369332"/>
            </a:xfrm>
            <a:prstGeom prst="rect">
              <a:avLst/>
            </a:prstGeom>
            <a:solidFill>
              <a:srgbClr val="F2F2F2"/>
            </a:solidFill>
          </p:spPr>
          <p:txBody>
            <a:bodyPr wrap="none" rtlCol="0">
              <a:spAutoFit/>
            </a:bodyPr>
            <a:lstStyle/>
            <a:p>
              <a:r>
                <a:rPr lang="en-US" altLang="zh-CN" dirty="0" smtClean="0">
                  <a:solidFill>
                    <a:srgbClr val="006ECC"/>
                  </a:solidFill>
                </a:rPr>
                <a:t>02</a:t>
              </a:r>
              <a:endParaRPr lang="zh-CN" altLang="en-US" dirty="0">
                <a:solidFill>
                  <a:srgbClr val="006ECC"/>
                </a:solidFill>
              </a:endParaRPr>
            </a:p>
          </p:txBody>
        </p:sp>
        <p:sp>
          <p:nvSpPr>
            <p:cNvPr id="15" name="矩形 14"/>
            <p:cNvSpPr/>
            <p:nvPr/>
          </p:nvSpPr>
          <p:spPr>
            <a:xfrm>
              <a:off x="4586391" y="3248130"/>
              <a:ext cx="1133644" cy="3693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zh-CN" altLang="en-US" b="1" dirty="0" smtClean="0">
                  <a:solidFill>
                    <a:srgbClr val="0073D2"/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你的内容</a:t>
              </a:r>
              <a:endParaRPr lang="zh-CN" altLang="en-US" b="1" dirty="0">
                <a:solidFill>
                  <a:srgbClr val="0073D2"/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endParaRPr>
            </a:p>
          </p:txBody>
        </p:sp>
      </p:grpSp>
      <p:sp>
        <p:nvSpPr>
          <p:cNvPr id="18" name="下箭头 17"/>
          <p:cNvSpPr/>
          <p:nvPr/>
        </p:nvSpPr>
        <p:spPr>
          <a:xfrm rot="16200000">
            <a:off x="8755008" y="2211248"/>
            <a:ext cx="87985" cy="599117"/>
          </a:xfrm>
          <a:prstGeom prst="downArrow">
            <a:avLst>
              <a:gd name="adj1" fmla="val 30093"/>
              <a:gd name="adj2" fmla="val 212632"/>
            </a:avLst>
          </a:prstGeom>
          <a:solidFill>
            <a:srgbClr val="006EC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25" name="组合 24"/>
          <p:cNvGrpSpPr/>
          <p:nvPr/>
        </p:nvGrpSpPr>
        <p:grpSpPr>
          <a:xfrm>
            <a:off x="6411131" y="2077926"/>
            <a:ext cx="1855486" cy="865761"/>
            <a:chOff x="6866871" y="2996119"/>
            <a:chExt cx="1855486" cy="865761"/>
          </a:xfrm>
        </p:grpSpPr>
        <p:sp>
          <p:nvSpPr>
            <p:cNvPr id="16" name="矩形 15"/>
            <p:cNvSpPr/>
            <p:nvPr/>
          </p:nvSpPr>
          <p:spPr>
            <a:xfrm>
              <a:off x="7071460" y="2996119"/>
              <a:ext cx="1650897" cy="865761"/>
            </a:xfrm>
            <a:prstGeom prst="rect">
              <a:avLst/>
            </a:prstGeom>
            <a:noFill/>
            <a:ln w="25400">
              <a:solidFill>
                <a:srgbClr val="006ECC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7" name="文本框 16"/>
            <p:cNvSpPr txBox="1"/>
            <p:nvPr/>
          </p:nvSpPr>
          <p:spPr>
            <a:xfrm>
              <a:off x="6866871" y="3244333"/>
              <a:ext cx="418704" cy="369332"/>
            </a:xfrm>
            <a:prstGeom prst="rect">
              <a:avLst/>
            </a:prstGeom>
            <a:solidFill>
              <a:srgbClr val="F2F2F2"/>
            </a:solidFill>
          </p:spPr>
          <p:txBody>
            <a:bodyPr wrap="none" rtlCol="0">
              <a:spAutoFit/>
            </a:bodyPr>
            <a:lstStyle/>
            <a:p>
              <a:r>
                <a:rPr lang="en-US" altLang="zh-CN" dirty="0" smtClean="0">
                  <a:solidFill>
                    <a:srgbClr val="006ECC"/>
                  </a:solidFill>
                </a:rPr>
                <a:t>03</a:t>
              </a:r>
              <a:endParaRPr lang="zh-CN" altLang="en-US" dirty="0">
                <a:solidFill>
                  <a:srgbClr val="006ECC"/>
                </a:solidFill>
              </a:endParaRPr>
            </a:p>
          </p:txBody>
        </p:sp>
        <p:sp>
          <p:nvSpPr>
            <p:cNvPr id="19" name="矩形 18"/>
            <p:cNvSpPr/>
            <p:nvPr/>
          </p:nvSpPr>
          <p:spPr>
            <a:xfrm>
              <a:off x="7297840" y="3241158"/>
              <a:ext cx="1133644" cy="3693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zh-CN" altLang="en-US" b="1" dirty="0" smtClean="0">
                  <a:solidFill>
                    <a:srgbClr val="0073D2"/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你的内容</a:t>
              </a:r>
              <a:endParaRPr lang="zh-CN" altLang="en-US" b="1" dirty="0">
                <a:solidFill>
                  <a:srgbClr val="0073D2"/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endParaRPr>
            </a:p>
          </p:txBody>
        </p:sp>
      </p:grpSp>
      <p:grpSp>
        <p:nvGrpSpPr>
          <p:cNvPr id="26" name="组合 25"/>
          <p:cNvGrpSpPr/>
          <p:nvPr/>
        </p:nvGrpSpPr>
        <p:grpSpPr>
          <a:xfrm>
            <a:off x="9211750" y="2077926"/>
            <a:ext cx="1855486" cy="865761"/>
            <a:chOff x="9729344" y="2996119"/>
            <a:chExt cx="1855486" cy="865761"/>
          </a:xfrm>
        </p:grpSpPr>
        <p:sp>
          <p:nvSpPr>
            <p:cNvPr id="20" name="矩形 19"/>
            <p:cNvSpPr/>
            <p:nvPr/>
          </p:nvSpPr>
          <p:spPr>
            <a:xfrm>
              <a:off x="9933933" y="2996119"/>
              <a:ext cx="1650897" cy="865761"/>
            </a:xfrm>
            <a:prstGeom prst="rect">
              <a:avLst/>
            </a:prstGeom>
            <a:noFill/>
            <a:ln w="25400">
              <a:solidFill>
                <a:srgbClr val="006ECC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1" name="文本框 20"/>
            <p:cNvSpPr txBox="1"/>
            <p:nvPr/>
          </p:nvSpPr>
          <p:spPr>
            <a:xfrm>
              <a:off x="9729344" y="3244333"/>
              <a:ext cx="418704" cy="369332"/>
            </a:xfrm>
            <a:prstGeom prst="rect">
              <a:avLst/>
            </a:prstGeom>
            <a:solidFill>
              <a:srgbClr val="F2F2F2"/>
            </a:solidFill>
          </p:spPr>
          <p:txBody>
            <a:bodyPr wrap="none" rtlCol="0">
              <a:spAutoFit/>
            </a:bodyPr>
            <a:lstStyle/>
            <a:p>
              <a:r>
                <a:rPr lang="en-US" altLang="zh-CN" dirty="0" smtClean="0">
                  <a:solidFill>
                    <a:srgbClr val="006ECC"/>
                  </a:solidFill>
                </a:rPr>
                <a:t>04</a:t>
              </a:r>
              <a:endParaRPr lang="zh-CN" altLang="en-US" dirty="0">
                <a:solidFill>
                  <a:srgbClr val="006ECC"/>
                </a:solidFill>
              </a:endParaRPr>
            </a:p>
          </p:txBody>
        </p:sp>
        <p:sp>
          <p:nvSpPr>
            <p:cNvPr id="22" name="矩形 21"/>
            <p:cNvSpPr/>
            <p:nvPr/>
          </p:nvSpPr>
          <p:spPr>
            <a:xfrm>
              <a:off x="10160313" y="3247508"/>
              <a:ext cx="1133644" cy="3693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zh-CN" altLang="en-US" b="1" dirty="0" smtClean="0">
                  <a:solidFill>
                    <a:srgbClr val="0073D2"/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你的内容</a:t>
              </a:r>
              <a:endParaRPr lang="zh-CN" altLang="en-US" b="1" dirty="0">
                <a:solidFill>
                  <a:srgbClr val="0073D2"/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endParaRPr>
            </a:p>
          </p:txBody>
        </p:sp>
      </p:grpSp>
      <p:sp>
        <p:nvSpPr>
          <p:cNvPr id="28" name="矩形 27"/>
          <p:cNvSpPr/>
          <p:nvPr/>
        </p:nvSpPr>
        <p:spPr>
          <a:xfrm>
            <a:off x="1020782" y="3066257"/>
            <a:ext cx="1633388" cy="3231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ts val="1800"/>
              </a:lnSpc>
            </a:pPr>
            <a:r>
              <a:rPr lang="zh-CN" altLang="en-US" sz="1200" dirty="0">
                <a:solidFill>
                  <a:schemeClr val="tx1">
                    <a:lumMod val="50000"/>
                    <a:lumOff val="50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请输入你的描述</a:t>
            </a:r>
            <a:r>
              <a:rPr lang="zh-CN" altLang="en-US" sz="12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文字</a:t>
            </a:r>
            <a:endParaRPr lang="zh-CN" altLang="en-US" sz="1200" dirty="0">
              <a:solidFill>
                <a:schemeClr val="tx1">
                  <a:lumMod val="50000"/>
                  <a:lumOff val="50000"/>
                </a:schemeClr>
              </a:solidFill>
              <a:latin typeface="思源黑体 CN Light" panose="020B0300000000000000" pitchFamily="34" charset="-122"/>
              <a:ea typeface="思源黑体 CN Light" panose="020B0300000000000000" pitchFamily="34" charset="-122"/>
            </a:endParaRPr>
          </a:p>
        </p:txBody>
      </p:sp>
      <p:sp>
        <p:nvSpPr>
          <p:cNvPr id="32" name="矩形 31"/>
          <p:cNvSpPr/>
          <p:nvPr/>
        </p:nvSpPr>
        <p:spPr>
          <a:xfrm>
            <a:off x="3834557" y="3066257"/>
            <a:ext cx="1633388" cy="3231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ts val="1800"/>
              </a:lnSpc>
            </a:pPr>
            <a:r>
              <a:rPr lang="zh-CN" altLang="en-US" sz="1200" dirty="0">
                <a:solidFill>
                  <a:schemeClr val="tx1">
                    <a:lumMod val="50000"/>
                    <a:lumOff val="50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请输入你的描述</a:t>
            </a:r>
            <a:r>
              <a:rPr lang="zh-CN" altLang="en-US" sz="12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文字</a:t>
            </a:r>
            <a:endParaRPr lang="zh-CN" altLang="en-US" sz="1200" dirty="0">
              <a:solidFill>
                <a:schemeClr val="tx1">
                  <a:lumMod val="50000"/>
                  <a:lumOff val="50000"/>
                </a:schemeClr>
              </a:solidFill>
              <a:latin typeface="思源黑体 CN Light" panose="020B0300000000000000" pitchFamily="34" charset="-122"/>
              <a:ea typeface="思源黑体 CN Light" panose="020B0300000000000000" pitchFamily="34" charset="-122"/>
            </a:endParaRPr>
          </a:p>
        </p:txBody>
      </p:sp>
      <p:sp>
        <p:nvSpPr>
          <p:cNvPr id="33" name="矩形 32"/>
          <p:cNvSpPr/>
          <p:nvPr/>
        </p:nvSpPr>
        <p:spPr>
          <a:xfrm>
            <a:off x="6663386" y="3066256"/>
            <a:ext cx="1603231" cy="3231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ts val="1800"/>
              </a:lnSpc>
            </a:pPr>
            <a:r>
              <a:rPr lang="zh-CN" altLang="en-US" sz="1200" dirty="0">
                <a:solidFill>
                  <a:schemeClr val="tx1">
                    <a:lumMod val="50000"/>
                    <a:lumOff val="50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请输入你的描述</a:t>
            </a:r>
            <a:r>
              <a:rPr lang="zh-CN" altLang="en-US" sz="12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文字</a:t>
            </a:r>
            <a:endParaRPr lang="zh-CN" altLang="en-US" sz="1200" dirty="0">
              <a:solidFill>
                <a:schemeClr val="tx1">
                  <a:lumMod val="50000"/>
                  <a:lumOff val="50000"/>
                </a:schemeClr>
              </a:solidFill>
              <a:latin typeface="思源黑体 CN Light" panose="020B0300000000000000" pitchFamily="34" charset="-122"/>
              <a:ea typeface="思源黑体 CN Light" panose="020B0300000000000000" pitchFamily="34" charset="-122"/>
            </a:endParaRPr>
          </a:p>
        </p:txBody>
      </p:sp>
      <p:sp>
        <p:nvSpPr>
          <p:cNvPr id="34" name="矩形 33"/>
          <p:cNvSpPr/>
          <p:nvPr/>
        </p:nvSpPr>
        <p:spPr>
          <a:xfrm>
            <a:off x="9484908" y="3066256"/>
            <a:ext cx="1582328" cy="3231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ts val="1800"/>
              </a:lnSpc>
            </a:pPr>
            <a:r>
              <a:rPr lang="zh-CN" altLang="en-US" sz="1200" dirty="0">
                <a:solidFill>
                  <a:schemeClr val="tx1">
                    <a:lumMod val="50000"/>
                    <a:lumOff val="50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请输入你的描述</a:t>
            </a:r>
            <a:r>
              <a:rPr lang="zh-CN" altLang="en-US" sz="12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文字</a:t>
            </a:r>
            <a:endParaRPr lang="zh-CN" altLang="en-US" sz="1200" dirty="0">
              <a:solidFill>
                <a:schemeClr val="tx1">
                  <a:lumMod val="50000"/>
                  <a:lumOff val="50000"/>
                </a:schemeClr>
              </a:solidFill>
              <a:latin typeface="思源黑体 CN Light" panose="020B0300000000000000" pitchFamily="34" charset="-122"/>
              <a:ea typeface="思源黑体 CN Light" panose="020B0300000000000000" pitchFamily="34" charset="-122"/>
            </a:endParaRPr>
          </a:p>
        </p:txBody>
      </p:sp>
      <p:sp>
        <p:nvSpPr>
          <p:cNvPr id="29" name="下箭头 28"/>
          <p:cNvSpPr/>
          <p:nvPr/>
        </p:nvSpPr>
        <p:spPr>
          <a:xfrm rot="5400000" flipH="1">
            <a:off x="8762370" y="4696377"/>
            <a:ext cx="87985" cy="599117"/>
          </a:xfrm>
          <a:prstGeom prst="downArrow">
            <a:avLst>
              <a:gd name="adj1" fmla="val 30093"/>
              <a:gd name="adj2" fmla="val 212632"/>
            </a:avLst>
          </a:prstGeom>
          <a:solidFill>
            <a:srgbClr val="006EC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30" name="组合 29"/>
          <p:cNvGrpSpPr/>
          <p:nvPr/>
        </p:nvGrpSpPr>
        <p:grpSpPr>
          <a:xfrm>
            <a:off x="6418493" y="4563055"/>
            <a:ext cx="1855486" cy="865761"/>
            <a:chOff x="6866871" y="2996119"/>
            <a:chExt cx="1855486" cy="865761"/>
          </a:xfrm>
        </p:grpSpPr>
        <p:sp>
          <p:nvSpPr>
            <p:cNvPr id="31" name="矩形 30"/>
            <p:cNvSpPr/>
            <p:nvPr/>
          </p:nvSpPr>
          <p:spPr>
            <a:xfrm>
              <a:off x="7071460" y="2996119"/>
              <a:ext cx="1650897" cy="865761"/>
            </a:xfrm>
            <a:prstGeom prst="rect">
              <a:avLst/>
            </a:prstGeom>
            <a:noFill/>
            <a:ln w="25400">
              <a:solidFill>
                <a:srgbClr val="006ECC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5" name="文本框 34"/>
            <p:cNvSpPr txBox="1"/>
            <p:nvPr/>
          </p:nvSpPr>
          <p:spPr>
            <a:xfrm>
              <a:off x="6866871" y="3244333"/>
              <a:ext cx="418704" cy="369332"/>
            </a:xfrm>
            <a:prstGeom prst="rect">
              <a:avLst/>
            </a:prstGeom>
            <a:solidFill>
              <a:srgbClr val="F2F2F2"/>
            </a:solidFill>
          </p:spPr>
          <p:txBody>
            <a:bodyPr wrap="none" rtlCol="0">
              <a:spAutoFit/>
            </a:bodyPr>
            <a:lstStyle/>
            <a:p>
              <a:r>
                <a:rPr lang="en-US" altLang="zh-CN" dirty="0" smtClean="0">
                  <a:solidFill>
                    <a:srgbClr val="006ECC"/>
                  </a:solidFill>
                </a:rPr>
                <a:t>06</a:t>
              </a:r>
              <a:endParaRPr lang="zh-CN" altLang="en-US" dirty="0">
                <a:solidFill>
                  <a:srgbClr val="006ECC"/>
                </a:solidFill>
              </a:endParaRPr>
            </a:p>
          </p:txBody>
        </p:sp>
        <p:sp>
          <p:nvSpPr>
            <p:cNvPr id="36" name="矩形 35"/>
            <p:cNvSpPr/>
            <p:nvPr/>
          </p:nvSpPr>
          <p:spPr>
            <a:xfrm>
              <a:off x="7297840" y="3241158"/>
              <a:ext cx="1133644" cy="3693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zh-CN" altLang="en-US" b="1" dirty="0" smtClean="0">
                  <a:solidFill>
                    <a:srgbClr val="0073D2"/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你的内容</a:t>
              </a:r>
              <a:endParaRPr lang="zh-CN" altLang="en-US" b="1" dirty="0">
                <a:solidFill>
                  <a:srgbClr val="0073D2"/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endParaRPr>
            </a:p>
          </p:txBody>
        </p:sp>
      </p:grpSp>
      <p:grpSp>
        <p:nvGrpSpPr>
          <p:cNvPr id="37" name="组合 36"/>
          <p:cNvGrpSpPr/>
          <p:nvPr/>
        </p:nvGrpSpPr>
        <p:grpSpPr>
          <a:xfrm>
            <a:off x="9219112" y="4563055"/>
            <a:ext cx="1855486" cy="865761"/>
            <a:chOff x="9729344" y="2996119"/>
            <a:chExt cx="1855486" cy="865761"/>
          </a:xfrm>
        </p:grpSpPr>
        <p:sp>
          <p:nvSpPr>
            <p:cNvPr id="38" name="矩形 37"/>
            <p:cNvSpPr/>
            <p:nvPr/>
          </p:nvSpPr>
          <p:spPr>
            <a:xfrm>
              <a:off x="9933933" y="2996119"/>
              <a:ext cx="1650897" cy="865761"/>
            </a:xfrm>
            <a:prstGeom prst="rect">
              <a:avLst/>
            </a:prstGeom>
            <a:noFill/>
            <a:ln w="25400">
              <a:solidFill>
                <a:srgbClr val="006ECC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9" name="文本框 38"/>
            <p:cNvSpPr txBox="1"/>
            <p:nvPr/>
          </p:nvSpPr>
          <p:spPr>
            <a:xfrm>
              <a:off x="9729344" y="3244333"/>
              <a:ext cx="418704" cy="369332"/>
            </a:xfrm>
            <a:prstGeom prst="rect">
              <a:avLst/>
            </a:prstGeom>
            <a:solidFill>
              <a:srgbClr val="F2F2F2"/>
            </a:solidFill>
          </p:spPr>
          <p:txBody>
            <a:bodyPr wrap="none" rtlCol="0">
              <a:spAutoFit/>
            </a:bodyPr>
            <a:lstStyle/>
            <a:p>
              <a:r>
                <a:rPr lang="en-US" altLang="zh-CN" dirty="0" smtClean="0">
                  <a:solidFill>
                    <a:srgbClr val="006ECC"/>
                  </a:solidFill>
                </a:rPr>
                <a:t>05</a:t>
              </a:r>
              <a:endParaRPr lang="zh-CN" altLang="en-US" dirty="0">
                <a:solidFill>
                  <a:srgbClr val="006ECC"/>
                </a:solidFill>
              </a:endParaRPr>
            </a:p>
          </p:txBody>
        </p:sp>
        <p:sp>
          <p:nvSpPr>
            <p:cNvPr id="40" name="矩形 39"/>
            <p:cNvSpPr/>
            <p:nvPr/>
          </p:nvSpPr>
          <p:spPr>
            <a:xfrm>
              <a:off x="10160313" y="3247508"/>
              <a:ext cx="1133644" cy="3693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zh-CN" altLang="en-US" b="1" dirty="0" smtClean="0">
                  <a:solidFill>
                    <a:srgbClr val="0073D2"/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你的内容</a:t>
              </a:r>
              <a:endParaRPr lang="zh-CN" altLang="en-US" b="1" dirty="0">
                <a:solidFill>
                  <a:srgbClr val="0073D2"/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endParaRPr>
            </a:p>
          </p:txBody>
        </p:sp>
      </p:grpSp>
      <p:sp>
        <p:nvSpPr>
          <p:cNvPr id="41" name="矩形 40"/>
          <p:cNvSpPr/>
          <p:nvPr/>
        </p:nvSpPr>
        <p:spPr>
          <a:xfrm>
            <a:off x="6670748" y="5551385"/>
            <a:ext cx="1603231" cy="3231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ts val="1800"/>
              </a:lnSpc>
            </a:pPr>
            <a:r>
              <a:rPr lang="zh-CN" altLang="en-US" sz="1200" dirty="0">
                <a:solidFill>
                  <a:schemeClr val="tx1">
                    <a:lumMod val="50000"/>
                    <a:lumOff val="50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请输入你的描述</a:t>
            </a:r>
            <a:r>
              <a:rPr lang="zh-CN" altLang="en-US" sz="12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文字</a:t>
            </a:r>
            <a:endParaRPr lang="zh-CN" altLang="en-US" sz="1200" dirty="0">
              <a:solidFill>
                <a:schemeClr val="tx1">
                  <a:lumMod val="50000"/>
                  <a:lumOff val="50000"/>
                </a:schemeClr>
              </a:solidFill>
              <a:latin typeface="思源黑体 CN Light" panose="020B0300000000000000" pitchFamily="34" charset="-122"/>
              <a:ea typeface="思源黑体 CN Light" panose="020B0300000000000000" pitchFamily="34" charset="-122"/>
            </a:endParaRPr>
          </a:p>
        </p:txBody>
      </p:sp>
      <p:sp>
        <p:nvSpPr>
          <p:cNvPr id="42" name="矩形 41"/>
          <p:cNvSpPr/>
          <p:nvPr/>
        </p:nvSpPr>
        <p:spPr>
          <a:xfrm>
            <a:off x="9492270" y="5551385"/>
            <a:ext cx="1582328" cy="3231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ts val="1800"/>
              </a:lnSpc>
            </a:pPr>
            <a:r>
              <a:rPr lang="zh-CN" altLang="en-US" sz="1200" dirty="0">
                <a:solidFill>
                  <a:schemeClr val="tx1">
                    <a:lumMod val="50000"/>
                    <a:lumOff val="50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请输入你的描述</a:t>
            </a:r>
            <a:r>
              <a:rPr lang="zh-CN" altLang="en-US" sz="12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文字</a:t>
            </a:r>
            <a:endParaRPr lang="zh-CN" altLang="en-US" sz="1200" dirty="0">
              <a:solidFill>
                <a:schemeClr val="tx1">
                  <a:lumMod val="50000"/>
                  <a:lumOff val="50000"/>
                </a:schemeClr>
              </a:solidFill>
              <a:latin typeface="思源黑体 CN Light" panose="020B0300000000000000" pitchFamily="34" charset="-122"/>
              <a:ea typeface="思源黑体 CN Light" panose="020B0300000000000000" pitchFamily="34" charset="-122"/>
            </a:endParaRPr>
          </a:p>
        </p:txBody>
      </p:sp>
      <p:sp>
        <p:nvSpPr>
          <p:cNvPr id="43" name="下箭头 42"/>
          <p:cNvSpPr/>
          <p:nvPr/>
        </p:nvSpPr>
        <p:spPr>
          <a:xfrm>
            <a:off x="10184454" y="3619787"/>
            <a:ext cx="87985" cy="599117"/>
          </a:xfrm>
          <a:prstGeom prst="downArrow">
            <a:avLst>
              <a:gd name="adj1" fmla="val 30093"/>
              <a:gd name="adj2" fmla="val 212632"/>
            </a:avLst>
          </a:prstGeom>
          <a:solidFill>
            <a:srgbClr val="006EC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4" name="下箭头 43"/>
          <p:cNvSpPr/>
          <p:nvPr/>
        </p:nvSpPr>
        <p:spPr>
          <a:xfrm rot="5400000" flipH="1">
            <a:off x="5964893" y="4696377"/>
            <a:ext cx="87985" cy="599117"/>
          </a:xfrm>
          <a:prstGeom prst="downArrow">
            <a:avLst>
              <a:gd name="adj1" fmla="val 30093"/>
              <a:gd name="adj2" fmla="val 212632"/>
            </a:avLst>
          </a:prstGeom>
          <a:solidFill>
            <a:srgbClr val="006EC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45" name="组合 44"/>
          <p:cNvGrpSpPr/>
          <p:nvPr/>
        </p:nvGrpSpPr>
        <p:grpSpPr>
          <a:xfrm>
            <a:off x="3621016" y="4563055"/>
            <a:ext cx="1855486" cy="865761"/>
            <a:chOff x="6866871" y="2996119"/>
            <a:chExt cx="1855486" cy="865761"/>
          </a:xfrm>
        </p:grpSpPr>
        <p:sp>
          <p:nvSpPr>
            <p:cNvPr id="46" name="矩形 45"/>
            <p:cNvSpPr/>
            <p:nvPr/>
          </p:nvSpPr>
          <p:spPr>
            <a:xfrm>
              <a:off x="7071460" y="2996119"/>
              <a:ext cx="1650897" cy="865761"/>
            </a:xfrm>
            <a:prstGeom prst="rect">
              <a:avLst/>
            </a:prstGeom>
            <a:noFill/>
            <a:ln w="25400">
              <a:solidFill>
                <a:srgbClr val="006ECC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7" name="文本框 46"/>
            <p:cNvSpPr txBox="1"/>
            <p:nvPr/>
          </p:nvSpPr>
          <p:spPr>
            <a:xfrm>
              <a:off x="6866871" y="3244333"/>
              <a:ext cx="418704" cy="369332"/>
            </a:xfrm>
            <a:prstGeom prst="rect">
              <a:avLst/>
            </a:prstGeom>
            <a:solidFill>
              <a:srgbClr val="F2F2F2"/>
            </a:solidFill>
          </p:spPr>
          <p:txBody>
            <a:bodyPr wrap="none" rtlCol="0">
              <a:spAutoFit/>
            </a:bodyPr>
            <a:lstStyle/>
            <a:p>
              <a:r>
                <a:rPr lang="en-US" altLang="zh-CN" dirty="0" smtClean="0">
                  <a:solidFill>
                    <a:srgbClr val="006ECC"/>
                  </a:solidFill>
                </a:rPr>
                <a:t>07</a:t>
              </a:r>
              <a:endParaRPr lang="zh-CN" altLang="en-US" dirty="0">
                <a:solidFill>
                  <a:srgbClr val="006ECC"/>
                </a:solidFill>
              </a:endParaRPr>
            </a:p>
          </p:txBody>
        </p:sp>
        <p:sp>
          <p:nvSpPr>
            <p:cNvPr id="48" name="矩形 47"/>
            <p:cNvSpPr/>
            <p:nvPr/>
          </p:nvSpPr>
          <p:spPr>
            <a:xfrm>
              <a:off x="7297840" y="3241158"/>
              <a:ext cx="1133644" cy="3693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zh-CN" altLang="en-US" b="1" dirty="0" smtClean="0">
                  <a:solidFill>
                    <a:srgbClr val="0073D2"/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你的内容</a:t>
              </a:r>
              <a:endParaRPr lang="zh-CN" altLang="en-US" b="1" dirty="0">
                <a:solidFill>
                  <a:srgbClr val="0073D2"/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endParaRPr>
            </a:p>
          </p:txBody>
        </p:sp>
      </p:grpSp>
      <p:sp>
        <p:nvSpPr>
          <p:cNvPr id="49" name="矩形 48"/>
          <p:cNvSpPr/>
          <p:nvPr/>
        </p:nvSpPr>
        <p:spPr>
          <a:xfrm>
            <a:off x="3873271" y="5551385"/>
            <a:ext cx="1603231" cy="3231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ts val="1800"/>
              </a:lnSpc>
            </a:pPr>
            <a:r>
              <a:rPr lang="zh-CN" altLang="en-US" sz="1200" dirty="0">
                <a:solidFill>
                  <a:schemeClr val="tx1">
                    <a:lumMod val="50000"/>
                    <a:lumOff val="50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请输入你的描述</a:t>
            </a:r>
            <a:r>
              <a:rPr lang="zh-CN" altLang="en-US" sz="12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文字</a:t>
            </a:r>
            <a:endParaRPr lang="zh-CN" altLang="en-US" sz="1200" dirty="0">
              <a:solidFill>
                <a:schemeClr val="tx1">
                  <a:lumMod val="50000"/>
                  <a:lumOff val="50000"/>
                </a:schemeClr>
              </a:solidFill>
              <a:latin typeface="思源黑体 CN Light" panose="020B0300000000000000" pitchFamily="34" charset="-122"/>
              <a:ea typeface="思源黑体 CN Light" panose="020B0300000000000000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93530264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500"/>
                            </p:stCondLst>
                            <p:childTnLst>
                              <p:par>
                                <p:cTn id="17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4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000"/>
                            </p:stCondLst>
                            <p:childTnLst>
                              <p:par>
                                <p:cTn id="2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6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1500"/>
                            </p:stCondLst>
                            <p:childTnLst>
                              <p:par>
                                <p:cTn id="4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8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2000"/>
                            </p:stCondLst>
                            <p:childTnLst>
                              <p:par>
                                <p:cTn id="53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60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2500"/>
                            </p:stCondLst>
                            <p:childTnLst>
                              <p:par>
                                <p:cTn id="6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2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3000"/>
                            </p:stCondLst>
                            <p:childTnLst>
                              <p:par>
                                <p:cTn id="77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9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1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14" grpId="0" animBg="1"/>
      <p:bldP spid="18" grpId="0" animBg="1"/>
      <p:bldP spid="28" grpId="0"/>
      <p:bldP spid="32" grpId="0"/>
      <p:bldP spid="33" grpId="0"/>
      <p:bldP spid="34" grpId="0"/>
      <p:bldP spid="29" grpId="0" animBg="1"/>
      <p:bldP spid="41" grpId="0"/>
      <p:bldP spid="42" grpId="0"/>
      <p:bldP spid="43" grpId="0" animBg="1"/>
      <p:bldP spid="44" grpId="0" animBg="1"/>
      <p:bldP spid="49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" name="图片 1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flipV="1">
            <a:off x="0" y="2527300"/>
            <a:ext cx="12192000" cy="4330700"/>
          </a:xfrm>
          <a:prstGeom prst="rect">
            <a:avLst/>
          </a:prstGeom>
        </p:spPr>
      </p:pic>
      <p:pic>
        <p:nvPicPr>
          <p:cNvPr id="2" name="图片 1"/>
          <p:cNvPicPr>
            <a:picLocks noChangeAspect="1"/>
          </p:cNvPicPr>
          <p:nvPr/>
        </p:nvPicPr>
        <p:blipFill rotWithShape="1"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0"/>
            <a:ext cx="12192000" cy="3733800"/>
          </a:xfrm>
          <a:prstGeom prst="rect">
            <a:avLst/>
          </a:prstGeom>
        </p:spPr>
      </p:pic>
      <p:grpSp>
        <p:nvGrpSpPr>
          <p:cNvPr id="19" name="组合 18"/>
          <p:cNvGrpSpPr/>
          <p:nvPr/>
        </p:nvGrpSpPr>
        <p:grpSpPr>
          <a:xfrm>
            <a:off x="5381527" y="3030439"/>
            <a:ext cx="1355922" cy="1355922"/>
            <a:chOff x="5234561" y="2932038"/>
            <a:chExt cx="1722877" cy="1722877"/>
          </a:xfrm>
        </p:grpSpPr>
        <p:sp>
          <p:nvSpPr>
            <p:cNvPr id="4" name="椭圆 3"/>
            <p:cNvSpPr/>
            <p:nvPr/>
          </p:nvSpPr>
          <p:spPr>
            <a:xfrm>
              <a:off x="5234561" y="2932038"/>
              <a:ext cx="1722877" cy="1722877"/>
            </a:xfrm>
            <a:prstGeom prst="ellipse">
              <a:avLst/>
            </a:prstGeom>
            <a:solidFill>
              <a:srgbClr val="006EC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grpSp>
          <p:nvGrpSpPr>
            <p:cNvPr id="5" name="组合 4"/>
            <p:cNvGrpSpPr/>
            <p:nvPr/>
          </p:nvGrpSpPr>
          <p:grpSpPr>
            <a:xfrm>
              <a:off x="5617202" y="3292983"/>
              <a:ext cx="954675" cy="998799"/>
              <a:chOff x="9986202" y="2744416"/>
              <a:chExt cx="554797" cy="580439"/>
            </a:xfrm>
          </p:grpSpPr>
          <p:sp>
            <p:nvSpPr>
              <p:cNvPr id="6" name="矩形 5"/>
              <p:cNvSpPr/>
              <p:nvPr/>
            </p:nvSpPr>
            <p:spPr>
              <a:xfrm rot="18916072">
                <a:off x="10159801" y="2744416"/>
                <a:ext cx="211718" cy="580439"/>
              </a:xfrm>
              <a:prstGeom prst="rect">
                <a:avLst/>
              </a:prstGeom>
              <a:noFill/>
              <a:ln w="25400"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7" name="矩形 6"/>
              <p:cNvSpPr/>
              <p:nvPr/>
            </p:nvSpPr>
            <p:spPr>
              <a:xfrm rot="18931703">
                <a:off x="10118443" y="2896900"/>
                <a:ext cx="288618" cy="265475"/>
              </a:xfrm>
              <a:prstGeom prst="rect">
                <a:avLst/>
              </a:prstGeom>
              <a:solidFill>
                <a:srgbClr val="006ECC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8" name="任意多边形 7"/>
              <p:cNvSpPr/>
              <p:nvPr/>
            </p:nvSpPr>
            <p:spPr>
              <a:xfrm>
                <a:off x="9986202" y="2750985"/>
                <a:ext cx="554797" cy="564327"/>
              </a:xfrm>
              <a:custGeom>
                <a:avLst/>
                <a:gdLst>
                  <a:gd name="connsiteX0" fmla="*/ 0 w 606425"/>
                  <a:gd name="connsiteY0" fmla="*/ 593725 h 593725"/>
                  <a:gd name="connsiteX1" fmla="*/ 0 w 606425"/>
                  <a:gd name="connsiteY1" fmla="*/ 593725 h 593725"/>
                  <a:gd name="connsiteX2" fmla="*/ 85725 w 606425"/>
                  <a:gd name="connsiteY2" fmla="*/ 377825 h 593725"/>
                  <a:gd name="connsiteX3" fmla="*/ 476250 w 606425"/>
                  <a:gd name="connsiteY3" fmla="*/ 0 h 593725"/>
                  <a:gd name="connsiteX4" fmla="*/ 606425 w 606425"/>
                  <a:gd name="connsiteY4" fmla="*/ 127000 h 593725"/>
                  <a:gd name="connsiteX5" fmla="*/ 234950 w 606425"/>
                  <a:gd name="connsiteY5" fmla="*/ 511175 h 593725"/>
                  <a:gd name="connsiteX6" fmla="*/ 0 w 606425"/>
                  <a:gd name="connsiteY6" fmla="*/ 593725 h 593725"/>
                  <a:gd name="connsiteX0" fmla="*/ 0 w 606425"/>
                  <a:gd name="connsiteY0" fmla="*/ 568325 h 568325"/>
                  <a:gd name="connsiteX1" fmla="*/ 0 w 606425"/>
                  <a:gd name="connsiteY1" fmla="*/ 568325 h 568325"/>
                  <a:gd name="connsiteX2" fmla="*/ 85725 w 606425"/>
                  <a:gd name="connsiteY2" fmla="*/ 352425 h 568325"/>
                  <a:gd name="connsiteX3" fmla="*/ 438150 w 606425"/>
                  <a:gd name="connsiteY3" fmla="*/ 0 h 568325"/>
                  <a:gd name="connsiteX4" fmla="*/ 606425 w 606425"/>
                  <a:gd name="connsiteY4" fmla="*/ 101600 h 568325"/>
                  <a:gd name="connsiteX5" fmla="*/ 234950 w 606425"/>
                  <a:gd name="connsiteY5" fmla="*/ 485775 h 568325"/>
                  <a:gd name="connsiteX6" fmla="*/ 0 w 606425"/>
                  <a:gd name="connsiteY6" fmla="*/ 568325 h 568325"/>
                  <a:gd name="connsiteX0" fmla="*/ 0 w 584200"/>
                  <a:gd name="connsiteY0" fmla="*/ 568325 h 568325"/>
                  <a:gd name="connsiteX1" fmla="*/ 0 w 584200"/>
                  <a:gd name="connsiteY1" fmla="*/ 568325 h 568325"/>
                  <a:gd name="connsiteX2" fmla="*/ 85725 w 584200"/>
                  <a:gd name="connsiteY2" fmla="*/ 352425 h 568325"/>
                  <a:gd name="connsiteX3" fmla="*/ 438150 w 584200"/>
                  <a:gd name="connsiteY3" fmla="*/ 0 h 568325"/>
                  <a:gd name="connsiteX4" fmla="*/ 584200 w 584200"/>
                  <a:gd name="connsiteY4" fmla="*/ 130175 h 568325"/>
                  <a:gd name="connsiteX5" fmla="*/ 234950 w 584200"/>
                  <a:gd name="connsiteY5" fmla="*/ 485775 h 568325"/>
                  <a:gd name="connsiteX6" fmla="*/ 0 w 584200"/>
                  <a:gd name="connsiteY6" fmla="*/ 568325 h 568325"/>
                  <a:gd name="connsiteX0" fmla="*/ 0 w 584200"/>
                  <a:gd name="connsiteY0" fmla="*/ 568325 h 568325"/>
                  <a:gd name="connsiteX1" fmla="*/ 0 w 584200"/>
                  <a:gd name="connsiteY1" fmla="*/ 568325 h 568325"/>
                  <a:gd name="connsiteX2" fmla="*/ 76200 w 584200"/>
                  <a:gd name="connsiteY2" fmla="*/ 342900 h 568325"/>
                  <a:gd name="connsiteX3" fmla="*/ 438150 w 584200"/>
                  <a:gd name="connsiteY3" fmla="*/ 0 h 568325"/>
                  <a:gd name="connsiteX4" fmla="*/ 584200 w 584200"/>
                  <a:gd name="connsiteY4" fmla="*/ 130175 h 568325"/>
                  <a:gd name="connsiteX5" fmla="*/ 234950 w 584200"/>
                  <a:gd name="connsiteY5" fmla="*/ 485775 h 568325"/>
                  <a:gd name="connsiteX6" fmla="*/ 0 w 584200"/>
                  <a:gd name="connsiteY6" fmla="*/ 568325 h 568325"/>
                  <a:gd name="connsiteX0" fmla="*/ 0 w 584200"/>
                  <a:gd name="connsiteY0" fmla="*/ 568325 h 568325"/>
                  <a:gd name="connsiteX1" fmla="*/ 0 w 584200"/>
                  <a:gd name="connsiteY1" fmla="*/ 568325 h 568325"/>
                  <a:gd name="connsiteX2" fmla="*/ 76200 w 584200"/>
                  <a:gd name="connsiteY2" fmla="*/ 342900 h 568325"/>
                  <a:gd name="connsiteX3" fmla="*/ 438150 w 584200"/>
                  <a:gd name="connsiteY3" fmla="*/ 0 h 568325"/>
                  <a:gd name="connsiteX4" fmla="*/ 584200 w 584200"/>
                  <a:gd name="connsiteY4" fmla="*/ 130175 h 568325"/>
                  <a:gd name="connsiteX5" fmla="*/ 234950 w 584200"/>
                  <a:gd name="connsiteY5" fmla="*/ 498475 h 568325"/>
                  <a:gd name="connsiteX6" fmla="*/ 0 w 584200"/>
                  <a:gd name="connsiteY6" fmla="*/ 568325 h 568325"/>
                  <a:gd name="connsiteX0" fmla="*/ 0 w 593725"/>
                  <a:gd name="connsiteY0" fmla="*/ 568325 h 568325"/>
                  <a:gd name="connsiteX1" fmla="*/ 0 w 593725"/>
                  <a:gd name="connsiteY1" fmla="*/ 568325 h 568325"/>
                  <a:gd name="connsiteX2" fmla="*/ 76200 w 593725"/>
                  <a:gd name="connsiteY2" fmla="*/ 342900 h 568325"/>
                  <a:gd name="connsiteX3" fmla="*/ 438150 w 593725"/>
                  <a:gd name="connsiteY3" fmla="*/ 0 h 568325"/>
                  <a:gd name="connsiteX4" fmla="*/ 593725 w 593725"/>
                  <a:gd name="connsiteY4" fmla="*/ 123825 h 568325"/>
                  <a:gd name="connsiteX5" fmla="*/ 234950 w 593725"/>
                  <a:gd name="connsiteY5" fmla="*/ 498475 h 568325"/>
                  <a:gd name="connsiteX6" fmla="*/ 0 w 593725"/>
                  <a:gd name="connsiteY6" fmla="*/ 568325 h 568325"/>
                  <a:gd name="connsiteX0" fmla="*/ 0 w 593725"/>
                  <a:gd name="connsiteY0" fmla="*/ 587375 h 587375"/>
                  <a:gd name="connsiteX1" fmla="*/ 0 w 593725"/>
                  <a:gd name="connsiteY1" fmla="*/ 587375 h 587375"/>
                  <a:gd name="connsiteX2" fmla="*/ 76200 w 593725"/>
                  <a:gd name="connsiteY2" fmla="*/ 361950 h 587375"/>
                  <a:gd name="connsiteX3" fmla="*/ 460375 w 593725"/>
                  <a:gd name="connsiteY3" fmla="*/ 0 h 587375"/>
                  <a:gd name="connsiteX4" fmla="*/ 593725 w 593725"/>
                  <a:gd name="connsiteY4" fmla="*/ 142875 h 587375"/>
                  <a:gd name="connsiteX5" fmla="*/ 234950 w 593725"/>
                  <a:gd name="connsiteY5" fmla="*/ 517525 h 587375"/>
                  <a:gd name="connsiteX6" fmla="*/ 0 w 593725"/>
                  <a:gd name="connsiteY6" fmla="*/ 587375 h 587375"/>
                  <a:gd name="connsiteX0" fmla="*/ 0 w 600075"/>
                  <a:gd name="connsiteY0" fmla="*/ 587375 h 587375"/>
                  <a:gd name="connsiteX1" fmla="*/ 0 w 600075"/>
                  <a:gd name="connsiteY1" fmla="*/ 587375 h 587375"/>
                  <a:gd name="connsiteX2" fmla="*/ 76200 w 600075"/>
                  <a:gd name="connsiteY2" fmla="*/ 361950 h 587375"/>
                  <a:gd name="connsiteX3" fmla="*/ 460375 w 600075"/>
                  <a:gd name="connsiteY3" fmla="*/ 0 h 587375"/>
                  <a:gd name="connsiteX4" fmla="*/ 600075 w 600075"/>
                  <a:gd name="connsiteY4" fmla="*/ 136525 h 587375"/>
                  <a:gd name="connsiteX5" fmla="*/ 234950 w 600075"/>
                  <a:gd name="connsiteY5" fmla="*/ 517525 h 587375"/>
                  <a:gd name="connsiteX6" fmla="*/ 0 w 600075"/>
                  <a:gd name="connsiteY6" fmla="*/ 587375 h 587375"/>
                  <a:gd name="connsiteX0" fmla="*/ 0 w 600075"/>
                  <a:gd name="connsiteY0" fmla="*/ 600075 h 600075"/>
                  <a:gd name="connsiteX1" fmla="*/ 0 w 600075"/>
                  <a:gd name="connsiteY1" fmla="*/ 600075 h 600075"/>
                  <a:gd name="connsiteX2" fmla="*/ 76200 w 600075"/>
                  <a:gd name="connsiteY2" fmla="*/ 374650 h 600075"/>
                  <a:gd name="connsiteX3" fmla="*/ 441325 w 600075"/>
                  <a:gd name="connsiteY3" fmla="*/ 0 h 600075"/>
                  <a:gd name="connsiteX4" fmla="*/ 600075 w 600075"/>
                  <a:gd name="connsiteY4" fmla="*/ 149225 h 600075"/>
                  <a:gd name="connsiteX5" fmla="*/ 234950 w 600075"/>
                  <a:gd name="connsiteY5" fmla="*/ 530225 h 600075"/>
                  <a:gd name="connsiteX6" fmla="*/ 0 w 600075"/>
                  <a:gd name="connsiteY6" fmla="*/ 600075 h 600075"/>
                  <a:gd name="connsiteX0" fmla="*/ 0 w 609600"/>
                  <a:gd name="connsiteY0" fmla="*/ 600075 h 600075"/>
                  <a:gd name="connsiteX1" fmla="*/ 0 w 609600"/>
                  <a:gd name="connsiteY1" fmla="*/ 600075 h 600075"/>
                  <a:gd name="connsiteX2" fmla="*/ 76200 w 609600"/>
                  <a:gd name="connsiteY2" fmla="*/ 374650 h 600075"/>
                  <a:gd name="connsiteX3" fmla="*/ 441325 w 609600"/>
                  <a:gd name="connsiteY3" fmla="*/ 0 h 600075"/>
                  <a:gd name="connsiteX4" fmla="*/ 609600 w 609600"/>
                  <a:gd name="connsiteY4" fmla="*/ 149225 h 600075"/>
                  <a:gd name="connsiteX5" fmla="*/ 234950 w 609600"/>
                  <a:gd name="connsiteY5" fmla="*/ 530225 h 600075"/>
                  <a:gd name="connsiteX6" fmla="*/ 0 w 609600"/>
                  <a:gd name="connsiteY6" fmla="*/ 600075 h 600075"/>
                  <a:gd name="connsiteX0" fmla="*/ 0 w 609600"/>
                  <a:gd name="connsiteY0" fmla="*/ 609600 h 609600"/>
                  <a:gd name="connsiteX1" fmla="*/ 0 w 609600"/>
                  <a:gd name="connsiteY1" fmla="*/ 609600 h 609600"/>
                  <a:gd name="connsiteX2" fmla="*/ 76200 w 609600"/>
                  <a:gd name="connsiteY2" fmla="*/ 384175 h 609600"/>
                  <a:gd name="connsiteX3" fmla="*/ 454025 w 609600"/>
                  <a:gd name="connsiteY3" fmla="*/ 0 h 609600"/>
                  <a:gd name="connsiteX4" fmla="*/ 609600 w 609600"/>
                  <a:gd name="connsiteY4" fmla="*/ 158750 h 609600"/>
                  <a:gd name="connsiteX5" fmla="*/ 234950 w 609600"/>
                  <a:gd name="connsiteY5" fmla="*/ 539750 h 609600"/>
                  <a:gd name="connsiteX6" fmla="*/ 0 w 609600"/>
                  <a:gd name="connsiteY6" fmla="*/ 609600 h 609600"/>
                  <a:gd name="connsiteX0" fmla="*/ 0 w 627245"/>
                  <a:gd name="connsiteY0" fmla="*/ 609600 h 609600"/>
                  <a:gd name="connsiteX1" fmla="*/ 0 w 627245"/>
                  <a:gd name="connsiteY1" fmla="*/ 609600 h 609600"/>
                  <a:gd name="connsiteX2" fmla="*/ 76200 w 627245"/>
                  <a:gd name="connsiteY2" fmla="*/ 384175 h 609600"/>
                  <a:gd name="connsiteX3" fmla="*/ 454025 w 627245"/>
                  <a:gd name="connsiteY3" fmla="*/ 0 h 609600"/>
                  <a:gd name="connsiteX4" fmla="*/ 627245 w 627245"/>
                  <a:gd name="connsiteY4" fmla="*/ 148461 h 609600"/>
                  <a:gd name="connsiteX5" fmla="*/ 234950 w 627245"/>
                  <a:gd name="connsiteY5" fmla="*/ 539750 h 609600"/>
                  <a:gd name="connsiteX6" fmla="*/ 0 w 627245"/>
                  <a:gd name="connsiteY6" fmla="*/ 609600 h 609600"/>
                  <a:gd name="connsiteX0" fmla="*/ 0 w 616658"/>
                  <a:gd name="connsiteY0" fmla="*/ 609600 h 609600"/>
                  <a:gd name="connsiteX1" fmla="*/ 0 w 616658"/>
                  <a:gd name="connsiteY1" fmla="*/ 609600 h 609600"/>
                  <a:gd name="connsiteX2" fmla="*/ 76200 w 616658"/>
                  <a:gd name="connsiteY2" fmla="*/ 384175 h 609600"/>
                  <a:gd name="connsiteX3" fmla="*/ 454025 w 616658"/>
                  <a:gd name="connsiteY3" fmla="*/ 0 h 609600"/>
                  <a:gd name="connsiteX4" fmla="*/ 616658 w 616658"/>
                  <a:gd name="connsiteY4" fmla="*/ 158750 h 609600"/>
                  <a:gd name="connsiteX5" fmla="*/ 234950 w 616658"/>
                  <a:gd name="connsiteY5" fmla="*/ 539750 h 609600"/>
                  <a:gd name="connsiteX6" fmla="*/ 0 w 616658"/>
                  <a:gd name="connsiteY6" fmla="*/ 609600 h 609600"/>
                  <a:gd name="connsiteX0" fmla="*/ 0 w 616658"/>
                  <a:gd name="connsiteY0" fmla="*/ 609600 h 609600"/>
                  <a:gd name="connsiteX1" fmla="*/ 0 w 616658"/>
                  <a:gd name="connsiteY1" fmla="*/ 609600 h 609600"/>
                  <a:gd name="connsiteX2" fmla="*/ 76200 w 616658"/>
                  <a:gd name="connsiteY2" fmla="*/ 384175 h 609600"/>
                  <a:gd name="connsiteX3" fmla="*/ 454025 w 616658"/>
                  <a:gd name="connsiteY3" fmla="*/ 0 h 609600"/>
                  <a:gd name="connsiteX4" fmla="*/ 616658 w 616658"/>
                  <a:gd name="connsiteY4" fmla="*/ 158750 h 609600"/>
                  <a:gd name="connsiteX5" fmla="*/ 234950 w 616658"/>
                  <a:gd name="connsiteY5" fmla="*/ 539750 h 609600"/>
                  <a:gd name="connsiteX6" fmla="*/ 0 w 616658"/>
                  <a:gd name="connsiteY6" fmla="*/ 609600 h 60960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</a:cxnLst>
                <a:rect l="l" t="t" r="r" b="b"/>
                <a:pathLst>
                  <a:path w="616658" h="609600">
                    <a:moveTo>
                      <a:pt x="0" y="609600"/>
                    </a:moveTo>
                    <a:lnTo>
                      <a:pt x="0" y="609600"/>
                    </a:lnTo>
                    <a:cubicBezTo>
                      <a:pt x="12700" y="572029"/>
                      <a:pt x="41571" y="453432"/>
                      <a:pt x="76200" y="384175"/>
                    </a:cubicBezTo>
                    <a:lnTo>
                      <a:pt x="454025" y="0"/>
                    </a:lnTo>
                    <a:lnTo>
                      <a:pt x="616658" y="158750"/>
                    </a:lnTo>
                    <a:lnTo>
                      <a:pt x="234950" y="539750"/>
                    </a:lnTo>
                    <a:lnTo>
                      <a:pt x="0" y="609600"/>
                    </a:lnTo>
                    <a:close/>
                  </a:path>
                </a:pathLst>
              </a:custGeom>
              <a:noFill/>
              <a:ln w="25400"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9" name="直接连接符 8"/>
              <p:cNvCxnSpPr/>
              <p:nvPr/>
            </p:nvCxnSpPr>
            <p:spPr>
              <a:xfrm>
                <a:off x="10316856" y="2832950"/>
                <a:ext cx="144020" cy="142121"/>
              </a:xfrm>
              <a:prstGeom prst="line">
                <a:avLst/>
              </a:prstGeom>
              <a:ln w="25400"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0" name="直接连接符 9"/>
              <p:cNvCxnSpPr/>
              <p:nvPr/>
            </p:nvCxnSpPr>
            <p:spPr>
              <a:xfrm>
                <a:off x="10065551" y="3089959"/>
                <a:ext cx="144020" cy="142121"/>
              </a:xfrm>
              <a:prstGeom prst="line">
                <a:avLst/>
              </a:prstGeom>
              <a:ln w="25400"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1" name="直接连接符 10"/>
              <p:cNvCxnSpPr/>
              <p:nvPr/>
            </p:nvCxnSpPr>
            <p:spPr>
              <a:xfrm flipV="1">
                <a:off x="10025016" y="2883398"/>
                <a:ext cx="62914" cy="63583"/>
              </a:xfrm>
              <a:prstGeom prst="line">
                <a:avLst/>
              </a:prstGeom>
              <a:ln w="25400"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2" name="直接连接符 11"/>
              <p:cNvCxnSpPr/>
              <p:nvPr/>
            </p:nvCxnSpPr>
            <p:spPr>
              <a:xfrm flipV="1">
                <a:off x="10065551" y="2901153"/>
                <a:ext cx="74384" cy="75176"/>
              </a:xfrm>
              <a:prstGeom prst="line">
                <a:avLst/>
              </a:prstGeom>
              <a:ln w="25400"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3" name="直接连接符 12"/>
              <p:cNvCxnSpPr/>
              <p:nvPr/>
            </p:nvCxnSpPr>
            <p:spPr>
              <a:xfrm flipV="1">
                <a:off x="10308344" y="3154469"/>
                <a:ext cx="80521" cy="81378"/>
              </a:xfrm>
              <a:prstGeom prst="line">
                <a:avLst/>
              </a:prstGeom>
              <a:ln w="25400"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4" name="直接连接符 13"/>
              <p:cNvCxnSpPr/>
              <p:nvPr/>
            </p:nvCxnSpPr>
            <p:spPr>
              <a:xfrm flipV="1">
                <a:off x="10348605" y="3214595"/>
                <a:ext cx="57561" cy="58174"/>
              </a:xfrm>
              <a:prstGeom prst="line">
                <a:avLst/>
              </a:prstGeom>
              <a:ln w="25400"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sp>
        <p:nvSpPr>
          <p:cNvPr id="16" name="矩形 15"/>
          <p:cNvSpPr/>
          <p:nvPr/>
        </p:nvSpPr>
        <p:spPr>
          <a:xfrm>
            <a:off x="1494561" y="4689475"/>
            <a:ext cx="9210644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  <a:spcAft>
                <a:spcPts val="1200"/>
              </a:spcAft>
            </a:pPr>
            <a:r>
              <a:rPr lang="zh-CN" altLang="en-US" sz="1600" dirty="0">
                <a:solidFill>
                  <a:srgbClr val="006ECC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蓝计划</a:t>
            </a:r>
            <a:r>
              <a:rPr lang="en-US" altLang="zh-CN" sz="1600" dirty="0">
                <a:solidFill>
                  <a:srgbClr val="006ECC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sz="1600" dirty="0">
                <a:solidFill>
                  <a:schemeClr val="bg1">
                    <a:lumMod val="50000"/>
                  </a:schemeClr>
                </a:solidFill>
                <a:latin typeface="方正兰亭细黑_GBK_M" panose="02010600010101010101" pitchFamily="2" charset="2"/>
                <a:ea typeface="方正兰亭细黑_GBK_M" panose="02010600010101010101" pitchFamily="2" charset="2"/>
                <a:cs typeface="方正兰亭细黑_GBK_M" panose="02010600010101010101" pitchFamily="2" charset="2"/>
              </a:rPr>
              <a:t>致力于为互联网行业提供演示服务，擅长融资、创业、招商、企业宣传类型</a:t>
            </a:r>
            <a:r>
              <a:rPr lang="en-US" altLang="zh-CN" sz="1600" dirty="0">
                <a:solidFill>
                  <a:schemeClr val="bg1">
                    <a:lumMod val="50000"/>
                  </a:schemeClr>
                </a:solidFill>
                <a:latin typeface="方正兰亭细黑_GBK_M" panose="02010600010101010101" pitchFamily="2" charset="2"/>
                <a:ea typeface="方正兰亭细黑_GBK_M" panose="02010600010101010101" pitchFamily="2" charset="2"/>
                <a:cs typeface="方正兰亭细黑_GBK_M" panose="02010600010101010101" pitchFamily="2" charset="2"/>
              </a:rPr>
              <a:t>PPT</a:t>
            </a:r>
            <a:r>
              <a:rPr lang="zh-CN" altLang="en-US" sz="1600" dirty="0">
                <a:solidFill>
                  <a:schemeClr val="bg1">
                    <a:lumMod val="50000"/>
                  </a:schemeClr>
                </a:solidFill>
                <a:latin typeface="方正兰亭细黑_GBK_M" panose="02010600010101010101" pitchFamily="2" charset="2"/>
                <a:ea typeface="方正兰亭细黑_GBK_M" panose="02010600010101010101" pitchFamily="2" charset="2"/>
                <a:cs typeface="方正兰亭细黑_GBK_M" panose="02010600010101010101" pitchFamily="2" charset="2"/>
              </a:rPr>
              <a:t>，有专业的互联网产品经理梳理演示思路，策划每一个细节。专业的设计师为你提供多种风格，追求极致演示，轻易不说完美。</a:t>
            </a:r>
            <a:endParaRPr lang="en-US" altLang="zh-CN" sz="1600" dirty="0">
              <a:solidFill>
                <a:schemeClr val="bg1">
                  <a:lumMod val="50000"/>
                </a:schemeClr>
              </a:solidFill>
              <a:latin typeface="方正兰亭细黑_GBK_M" panose="02010600010101010101" pitchFamily="2" charset="2"/>
              <a:ea typeface="方正兰亭细黑_GBK_M" panose="02010600010101010101" pitchFamily="2" charset="2"/>
              <a:cs typeface="方正兰亭细黑_GBK_M" panose="02010600010101010101" pitchFamily="2" charset="2"/>
            </a:endParaRPr>
          </a:p>
        </p:txBody>
      </p:sp>
    </p:spTree>
    <p:extLst>
      <p:ext uri="{BB962C8B-B14F-4D97-AF65-F5344CB8AC3E}">
        <p14:creationId xmlns:p14="http://schemas.microsoft.com/office/powerpoint/2010/main" val="1643353035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2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5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5" dur="2000" fill="hold"/>
                                        <p:tgtEl>
                                          <p:spTgt spid="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2F2F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图片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1905" y="0"/>
            <a:ext cx="12192000" cy="4330700"/>
          </a:xfrm>
          <a:prstGeom prst="rect">
            <a:avLst/>
          </a:prstGeom>
        </p:spPr>
      </p:pic>
      <p:sp>
        <p:nvSpPr>
          <p:cNvPr id="2" name="文本框 1"/>
          <p:cNvSpPr txBox="1"/>
          <p:nvPr/>
        </p:nvSpPr>
        <p:spPr>
          <a:xfrm>
            <a:off x="603250" y="461804"/>
            <a:ext cx="592982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800" dirty="0">
                <a:solidFill>
                  <a:schemeClr val="tx1">
                    <a:lumMod val="85000"/>
                    <a:lumOff val="1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游戏专属云产品，加速游戏上云进程</a:t>
            </a:r>
          </a:p>
        </p:txBody>
      </p:sp>
      <p:sp>
        <p:nvSpPr>
          <p:cNvPr id="3" name="文本框 2"/>
          <p:cNvSpPr txBox="1"/>
          <p:nvPr/>
        </p:nvSpPr>
        <p:spPr>
          <a:xfrm>
            <a:off x="603250" y="1037411"/>
            <a:ext cx="526297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dirty="0">
                <a:solidFill>
                  <a:schemeClr val="tx1">
                    <a:lumMod val="85000"/>
                    <a:lumOff val="1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为游戏行业用户量身定制，满足各类业务场景需求</a:t>
            </a:r>
          </a:p>
        </p:txBody>
      </p:sp>
      <p:cxnSp>
        <p:nvCxnSpPr>
          <p:cNvPr id="4" name="直接连接符 3"/>
          <p:cNvCxnSpPr/>
          <p:nvPr/>
        </p:nvCxnSpPr>
        <p:spPr>
          <a:xfrm>
            <a:off x="710406" y="1006455"/>
            <a:ext cx="5576094" cy="0"/>
          </a:xfrm>
          <a:prstGeom prst="line">
            <a:avLst/>
          </a:prstGeom>
          <a:ln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2" name="组合 11"/>
          <p:cNvGrpSpPr/>
          <p:nvPr/>
        </p:nvGrpSpPr>
        <p:grpSpPr>
          <a:xfrm>
            <a:off x="8790732" y="2208326"/>
            <a:ext cx="2325600" cy="3311421"/>
            <a:chOff x="8790732" y="2208326"/>
            <a:chExt cx="2325600" cy="3311421"/>
          </a:xfrm>
        </p:grpSpPr>
        <p:sp>
          <p:nvSpPr>
            <p:cNvPr id="23" name="圆角矩形 22"/>
            <p:cNvSpPr/>
            <p:nvPr/>
          </p:nvSpPr>
          <p:spPr>
            <a:xfrm>
              <a:off x="8790732" y="2208327"/>
              <a:ext cx="2324100" cy="3311420"/>
            </a:xfrm>
            <a:prstGeom prst="roundRect">
              <a:avLst>
                <a:gd name="adj" fmla="val 825"/>
              </a:avLst>
            </a:prstGeom>
            <a:solidFill>
              <a:schemeClr val="bg1"/>
            </a:solidFill>
            <a:ln w="6350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3" name="矩形 32"/>
            <p:cNvSpPr/>
            <p:nvPr/>
          </p:nvSpPr>
          <p:spPr>
            <a:xfrm>
              <a:off x="8833599" y="4281587"/>
              <a:ext cx="2186941" cy="1015663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ts val="1800"/>
                </a:lnSpc>
              </a:pPr>
              <a:r>
                <a:rPr lang="zh-CN" altLang="en-US" sz="12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请输入你的描述文字在这里</a:t>
              </a:r>
              <a:endParaRPr lang="en-US" altLang="zh-CN" sz="1200" dirty="0">
                <a:solidFill>
                  <a:schemeClr val="tx1">
                    <a:lumMod val="50000"/>
                    <a:lumOff val="50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endParaRPr>
            </a:p>
            <a:p>
              <a:pPr>
                <a:lnSpc>
                  <a:spcPts val="1800"/>
                </a:lnSpc>
              </a:pPr>
              <a:r>
                <a:rPr lang="zh-CN" altLang="en-US" sz="12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请输入你的描述文字在这里</a:t>
              </a:r>
            </a:p>
            <a:p>
              <a:pPr>
                <a:lnSpc>
                  <a:spcPts val="1800"/>
                </a:lnSpc>
              </a:pPr>
              <a:r>
                <a:rPr lang="zh-CN" altLang="en-US" sz="12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请输入你的描述文字在</a:t>
              </a:r>
              <a:r>
                <a:rPr lang="zh-CN" altLang="en-US" sz="12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这里</a:t>
              </a:r>
            </a:p>
            <a:p>
              <a:pPr>
                <a:lnSpc>
                  <a:spcPts val="1800"/>
                </a:lnSpc>
              </a:pPr>
              <a:r>
                <a:rPr lang="zh-CN" altLang="en-US" sz="12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请输入你的描述文字在这里</a:t>
              </a:r>
            </a:p>
          </p:txBody>
        </p:sp>
        <p:sp>
          <p:nvSpPr>
            <p:cNvPr id="34" name="矩形 33"/>
            <p:cNvSpPr/>
            <p:nvPr/>
          </p:nvSpPr>
          <p:spPr>
            <a:xfrm>
              <a:off x="8833599" y="3932935"/>
              <a:ext cx="1370888" cy="3693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zh-CN" altLang="en-US" b="1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金融反</a:t>
              </a:r>
              <a:r>
                <a:rPr lang="zh-CN" altLang="en-US" b="1" dirty="0" smtClean="0">
                  <a:solidFill>
                    <a:schemeClr val="tx1">
                      <a:lumMod val="85000"/>
                      <a:lumOff val="1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欺诈</a:t>
              </a:r>
              <a:endParaRPr lang="zh-CN" altLang="en-US" b="1" dirty="0">
                <a:solidFill>
                  <a:schemeClr val="tx1">
                    <a:lumMod val="85000"/>
                    <a:lumOff val="1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endParaRPr>
            </a:p>
          </p:txBody>
        </p:sp>
        <p:pic>
          <p:nvPicPr>
            <p:cNvPr id="5" name="图片 4"/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8790732" y="2208326"/>
              <a:ext cx="2325600" cy="1651513"/>
            </a:xfrm>
            <a:prstGeom prst="rect">
              <a:avLst/>
            </a:prstGeom>
          </p:spPr>
        </p:pic>
      </p:grpSp>
      <p:grpSp>
        <p:nvGrpSpPr>
          <p:cNvPr id="8" name="组合 7"/>
          <p:cNvGrpSpPr/>
          <p:nvPr/>
        </p:nvGrpSpPr>
        <p:grpSpPr>
          <a:xfrm>
            <a:off x="992484" y="2208327"/>
            <a:ext cx="2325600" cy="3311419"/>
            <a:chOff x="992484" y="2208327"/>
            <a:chExt cx="2325600" cy="3311419"/>
          </a:xfrm>
        </p:grpSpPr>
        <p:sp>
          <p:nvSpPr>
            <p:cNvPr id="7" name="圆角矩形 6"/>
            <p:cNvSpPr/>
            <p:nvPr/>
          </p:nvSpPr>
          <p:spPr>
            <a:xfrm>
              <a:off x="993984" y="2208433"/>
              <a:ext cx="2324100" cy="3311313"/>
            </a:xfrm>
            <a:prstGeom prst="roundRect">
              <a:avLst>
                <a:gd name="adj" fmla="val 825"/>
              </a:avLst>
            </a:prstGeom>
            <a:solidFill>
              <a:schemeClr val="bg1"/>
            </a:solidFill>
            <a:ln w="6350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3" name="矩形 12"/>
            <p:cNvSpPr/>
            <p:nvPr/>
          </p:nvSpPr>
          <p:spPr>
            <a:xfrm>
              <a:off x="1029081" y="4281587"/>
              <a:ext cx="2186941" cy="1015663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ts val="1800"/>
                </a:lnSpc>
              </a:pPr>
              <a:r>
                <a:rPr lang="zh-CN" altLang="en-US" sz="12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请输入你的描述文字在</a:t>
              </a:r>
              <a:r>
                <a:rPr lang="zh-CN" altLang="en-US" sz="12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这里</a:t>
              </a:r>
              <a:endParaRPr lang="en-US" altLang="zh-CN" sz="12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endParaRPr>
            </a:p>
            <a:p>
              <a:pPr>
                <a:lnSpc>
                  <a:spcPts val="1800"/>
                </a:lnSpc>
              </a:pPr>
              <a:r>
                <a:rPr lang="zh-CN" altLang="en-US" sz="12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请输入你的描述文字在这里</a:t>
              </a:r>
            </a:p>
            <a:p>
              <a:pPr>
                <a:lnSpc>
                  <a:spcPts val="1800"/>
                </a:lnSpc>
              </a:pPr>
              <a:r>
                <a:rPr lang="zh-CN" altLang="en-US" sz="12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请输入你的描述文字在这里</a:t>
              </a:r>
            </a:p>
            <a:p>
              <a:pPr>
                <a:lnSpc>
                  <a:spcPts val="1800"/>
                </a:lnSpc>
              </a:pPr>
              <a:r>
                <a:rPr lang="zh-CN" altLang="en-US" sz="12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请输入你的描述文字在</a:t>
              </a:r>
              <a:r>
                <a:rPr lang="zh-CN" altLang="en-US" sz="12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这里</a:t>
              </a:r>
              <a:endParaRPr lang="zh-CN" altLang="en-US" sz="1200" dirty="0">
                <a:solidFill>
                  <a:schemeClr val="tx1">
                    <a:lumMod val="50000"/>
                    <a:lumOff val="50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endParaRPr>
            </a:p>
          </p:txBody>
        </p:sp>
        <p:sp>
          <p:nvSpPr>
            <p:cNvPr id="26" name="矩形 25"/>
            <p:cNvSpPr/>
            <p:nvPr/>
          </p:nvSpPr>
          <p:spPr>
            <a:xfrm>
              <a:off x="1044930" y="3927935"/>
              <a:ext cx="1608133" cy="3693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zh-CN" altLang="en-US" b="1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定期容灾演习</a:t>
              </a:r>
            </a:p>
          </p:txBody>
        </p:sp>
        <p:pic>
          <p:nvPicPr>
            <p:cNvPr id="10" name="图片 9"/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992484" y="2208327"/>
              <a:ext cx="2325600" cy="1651513"/>
            </a:xfrm>
            <a:prstGeom prst="rect">
              <a:avLst/>
            </a:prstGeom>
          </p:spPr>
        </p:pic>
      </p:grpSp>
      <p:grpSp>
        <p:nvGrpSpPr>
          <p:cNvPr id="9" name="组合 8"/>
          <p:cNvGrpSpPr/>
          <p:nvPr/>
        </p:nvGrpSpPr>
        <p:grpSpPr>
          <a:xfrm>
            <a:off x="3592900" y="2208327"/>
            <a:ext cx="2330527" cy="3311419"/>
            <a:chOff x="3592900" y="2208327"/>
            <a:chExt cx="2330527" cy="3311419"/>
          </a:xfrm>
        </p:grpSpPr>
        <p:sp>
          <p:nvSpPr>
            <p:cNvPr id="14" name="圆角矩形 13"/>
            <p:cNvSpPr/>
            <p:nvPr/>
          </p:nvSpPr>
          <p:spPr>
            <a:xfrm>
              <a:off x="3592900" y="2208327"/>
              <a:ext cx="2324100" cy="3311419"/>
            </a:xfrm>
            <a:prstGeom prst="roundRect">
              <a:avLst>
                <a:gd name="adj" fmla="val 825"/>
              </a:avLst>
            </a:prstGeom>
            <a:solidFill>
              <a:schemeClr val="bg1"/>
            </a:solidFill>
            <a:ln w="6350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6" name="矩形 15"/>
            <p:cNvSpPr/>
            <p:nvPr/>
          </p:nvSpPr>
          <p:spPr>
            <a:xfrm>
              <a:off x="3730059" y="4281587"/>
              <a:ext cx="2186941" cy="1015663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ts val="1800"/>
                </a:lnSpc>
              </a:pPr>
              <a:r>
                <a:rPr lang="zh-CN" altLang="en-US" sz="12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请输入你的描述文字在这里</a:t>
              </a:r>
              <a:endParaRPr lang="en-US" altLang="zh-CN" sz="1200" dirty="0">
                <a:solidFill>
                  <a:schemeClr val="tx1">
                    <a:lumMod val="50000"/>
                    <a:lumOff val="50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endParaRPr>
            </a:p>
            <a:p>
              <a:pPr>
                <a:lnSpc>
                  <a:spcPts val="1800"/>
                </a:lnSpc>
              </a:pPr>
              <a:r>
                <a:rPr lang="zh-CN" altLang="en-US" sz="12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请输入你的描述文字在这里</a:t>
              </a:r>
            </a:p>
            <a:p>
              <a:pPr>
                <a:lnSpc>
                  <a:spcPts val="1800"/>
                </a:lnSpc>
              </a:pPr>
              <a:r>
                <a:rPr lang="zh-CN" altLang="en-US" sz="12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请输入你的描述文字在这里</a:t>
              </a:r>
            </a:p>
            <a:p>
              <a:pPr>
                <a:lnSpc>
                  <a:spcPts val="1800"/>
                </a:lnSpc>
              </a:pPr>
              <a:r>
                <a:rPr lang="zh-CN" altLang="en-US" sz="12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请输入你的描述文字在</a:t>
              </a:r>
              <a:r>
                <a:rPr lang="zh-CN" altLang="en-US" sz="12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这里</a:t>
              </a:r>
              <a:endParaRPr lang="zh-CN" altLang="en-US" sz="1200" dirty="0">
                <a:solidFill>
                  <a:schemeClr val="tx1">
                    <a:lumMod val="50000"/>
                    <a:lumOff val="50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endParaRPr>
            </a:p>
          </p:txBody>
        </p:sp>
        <p:sp>
          <p:nvSpPr>
            <p:cNvPr id="27" name="矩形 26"/>
            <p:cNvSpPr/>
            <p:nvPr/>
          </p:nvSpPr>
          <p:spPr>
            <a:xfrm>
              <a:off x="3641459" y="3925798"/>
              <a:ext cx="1608133" cy="3693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zh-CN" altLang="en-US" b="1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快速故障恢复</a:t>
              </a:r>
            </a:p>
          </p:txBody>
        </p:sp>
        <p:pic>
          <p:nvPicPr>
            <p:cNvPr id="15" name="图片 14"/>
            <p:cNvPicPr>
              <a:picLocks noChangeAspect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3597827" y="2208327"/>
              <a:ext cx="2325600" cy="1651513"/>
            </a:xfrm>
            <a:prstGeom prst="rect">
              <a:avLst/>
            </a:prstGeom>
          </p:spPr>
        </p:pic>
      </p:grpSp>
      <p:grpSp>
        <p:nvGrpSpPr>
          <p:cNvPr id="11" name="组合 10"/>
          <p:cNvGrpSpPr/>
          <p:nvPr/>
        </p:nvGrpSpPr>
        <p:grpSpPr>
          <a:xfrm>
            <a:off x="6190316" y="2208327"/>
            <a:ext cx="2325600" cy="3311419"/>
            <a:chOff x="6190316" y="2208327"/>
            <a:chExt cx="2325600" cy="3311419"/>
          </a:xfrm>
        </p:grpSpPr>
        <p:sp>
          <p:nvSpPr>
            <p:cNvPr id="17" name="圆角矩形 16"/>
            <p:cNvSpPr/>
            <p:nvPr/>
          </p:nvSpPr>
          <p:spPr>
            <a:xfrm>
              <a:off x="6191816" y="2208327"/>
              <a:ext cx="2324100" cy="3311419"/>
            </a:xfrm>
            <a:prstGeom prst="roundRect">
              <a:avLst>
                <a:gd name="adj" fmla="val 825"/>
              </a:avLst>
            </a:prstGeom>
            <a:solidFill>
              <a:schemeClr val="bg1"/>
            </a:solidFill>
            <a:ln w="6350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0" name="矩形 29"/>
            <p:cNvSpPr/>
            <p:nvPr/>
          </p:nvSpPr>
          <p:spPr>
            <a:xfrm>
              <a:off x="6241125" y="4281587"/>
              <a:ext cx="2186941" cy="78483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ts val="1800"/>
                </a:lnSpc>
              </a:pPr>
              <a:r>
                <a:rPr lang="zh-CN" altLang="en-US" sz="12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请输入你的描述文字在这里</a:t>
              </a:r>
              <a:endParaRPr lang="en-US" altLang="zh-CN" sz="1200" dirty="0">
                <a:solidFill>
                  <a:schemeClr val="tx1">
                    <a:lumMod val="50000"/>
                    <a:lumOff val="50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endParaRPr>
            </a:p>
            <a:p>
              <a:pPr>
                <a:lnSpc>
                  <a:spcPts val="1800"/>
                </a:lnSpc>
              </a:pPr>
              <a:r>
                <a:rPr lang="zh-CN" altLang="en-US" sz="12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请输入你的描述文字在这里</a:t>
              </a:r>
            </a:p>
            <a:p>
              <a:pPr>
                <a:lnSpc>
                  <a:spcPts val="1800"/>
                </a:lnSpc>
              </a:pPr>
              <a:r>
                <a:rPr lang="zh-CN" altLang="en-US" sz="12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请输入你的描述文字在</a:t>
              </a:r>
              <a:r>
                <a:rPr lang="zh-CN" altLang="en-US" sz="12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这里</a:t>
              </a:r>
              <a:endParaRPr lang="zh-CN" altLang="en-US" sz="1200" dirty="0">
                <a:solidFill>
                  <a:schemeClr val="tx1">
                    <a:lumMod val="50000"/>
                    <a:lumOff val="50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endParaRPr>
            </a:p>
          </p:txBody>
        </p:sp>
        <p:sp>
          <p:nvSpPr>
            <p:cNvPr id="31" name="矩形 30"/>
            <p:cNvSpPr/>
            <p:nvPr/>
          </p:nvSpPr>
          <p:spPr>
            <a:xfrm>
              <a:off x="6241125" y="3925798"/>
              <a:ext cx="1608133" cy="3693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zh-CN" altLang="en-US" b="1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防止数据泄露</a:t>
              </a:r>
              <a:endParaRPr lang="en-US" altLang="zh-CN" b="1" dirty="0">
                <a:solidFill>
                  <a:schemeClr val="tx1">
                    <a:lumMod val="85000"/>
                    <a:lumOff val="1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endParaRPr>
            </a:p>
          </p:txBody>
        </p:sp>
        <p:pic>
          <p:nvPicPr>
            <p:cNvPr id="18" name="图片 17"/>
            <p:cNvPicPr>
              <a:picLocks noChangeAspect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6190316" y="2208327"/>
              <a:ext cx="2325600" cy="1651513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1199782860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2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decel="100000" fill="hold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1" decel="100000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6" decel="100000" fill="hold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图片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1905" y="0"/>
            <a:ext cx="12192000" cy="4330700"/>
          </a:xfrm>
          <a:prstGeom prst="rect">
            <a:avLst/>
          </a:prstGeom>
        </p:spPr>
      </p:pic>
      <p:sp>
        <p:nvSpPr>
          <p:cNvPr id="2" name="文本框 1"/>
          <p:cNvSpPr txBox="1"/>
          <p:nvPr/>
        </p:nvSpPr>
        <p:spPr>
          <a:xfrm>
            <a:off x="603250" y="461804"/>
            <a:ext cx="233910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800" dirty="0">
                <a:solidFill>
                  <a:schemeClr val="tx1">
                    <a:lumMod val="85000"/>
                    <a:lumOff val="1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金融专属产品</a:t>
            </a:r>
          </a:p>
        </p:txBody>
      </p:sp>
      <p:sp>
        <p:nvSpPr>
          <p:cNvPr id="3" name="文本框 2"/>
          <p:cNvSpPr txBox="1"/>
          <p:nvPr/>
        </p:nvSpPr>
        <p:spPr>
          <a:xfrm>
            <a:off x="603250" y="1037411"/>
            <a:ext cx="584006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dirty="0">
                <a:solidFill>
                  <a:schemeClr val="tx1">
                    <a:lumMod val="85000"/>
                    <a:lumOff val="1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提供</a:t>
            </a:r>
            <a:r>
              <a:rPr lang="en-US" altLang="zh-CN" dirty="0">
                <a:solidFill>
                  <a:schemeClr val="tx1">
                    <a:lumMod val="85000"/>
                    <a:lumOff val="1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100%</a:t>
            </a:r>
            <a:r>
              <a:rPr lang="zh-CN" altLang="en-US" dirty="0">
                <a:solidFill>
                  <a:schemeClr val="tx1">
                    <a:lumMod val="85000"/>
                    <a:lumOff val="1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为您量身打造的金融云服务，业务上云无门槛</a:t>
            </a:r>
          </a:p>
        </p:txBody>
      </p:sp>
      <p:cxnSp>
        <p:nvCxnSpPr>
          <p:cNvPr id="4" name="直接连接符 3"/>
          <p:cNvCxnSpPr/>
          <p:nvPr/>
        </p:nvCxnSpPr>
        <p:spPr>
          <a:xfrm>
            <a:off x="710406" y="1006455"/>
            <a:ext cx="5576094" cy="0"/>
          </a:xfrm>
          <a:prstGeom prst="line">
            <a:avLst/>
          </a:prstGeom>
          <a:ln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7" name="图片 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12657" y="2412131"/>
            <a:ext cx="3990867" cy="2798194"/>
          </a:xfrm>
          <a:prstGeom prst="rect">
            <a:avLst/>
          </a:prstGeom>
        </p:spPr>
      </p:pic>
      <p:sp>
        <p:nvSpPr>
          <p:cNvPr id="8" name="矩形 7"/>
          <p:cNvSpPr/>
          <p:nvPr/>
        </p:nvSpPr>
        <p:spPr>
          <a:xfrm>
            <a:off x="4077297" y="2380654"/>
            <a:ext cx="1236236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2000" b="1" dirty="0">
                <a:solidFill>
                  <a:srgbClr val="0073D2"/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金融专区</a:t>
            </a:r>
          </a:p>
        </p:txBody>
      </p:sp>
      <p:sp>
        <p:nvSpPr>
          <p:cNvPr id="9" name="矩形 8"/>
          <p:cNvSpPr/>
          <p:nvPr/>
        </p:nvSpPr>
        <p:spPr>
          <a:xfrm>
            <a:off x="4077297" y="2879703"/>
            <a:ext cx="7178988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600" dirty="0">
                <a:solidFill>
                  <a:schemeClr val="tx1">
                    <a:lumMod val="50000"/>
                    <a:lumOff val="50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国内公有云领域首家国标</a:t>
            </a:r>
            <a:r>
              <a:rPr lang="en-US" altLang="zh-CN" sz="1600" dirty="0">
                <a:solidFill>
                  <a:schemeClr val="tx1">
                    <a:lumMod val="50000"/>
                    <a:lumOff val="50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GB50174-A</a:t>
            </a:r>
            <a:r>
              <a:rPr lang="zh-CN" altLang="en-US" sz="1600" dirty="0">
                <a:solidFill>
                  <a:schemeClr val="tx1">
                    <a:lumMod val="50000"/>
                    <a:lumOff val="50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类金融合规机房，十万级数据中心多年运营经验，国际顶尖数据中心技术；双路独立网络出口，消除单点故障风险；特殊设备物理</a:t>
            </a:r>
            <a:r>
              <a:rPr lang="zh-CN" altLang="en-US" sz="16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托管。</a:t>
            </a:r>
            <a:endParaRPr lang="zh-CN" altLang="en-US" sz="1600" dirty="0">
              <a:solidFill>
                <a:schemeClr val="tx1">
                  <a:lumMod val="50000"/>
                  <a:lumOff val="50000"/>
                </a:schemeClr>
              </a:solidFill>
              <a:latin typeface="思源黑体 CN Light" panose="020B0300000000000000" pitchFamily="34" charset="-122"/>
              <a:ea typeface="思源黑体 CN Light" panose="020B0300000000000000" pitchFamily="34" charset="-122"/>
            </a:endParaRPr>
          </a:p>
        </p:txBody>
      </p:sp>
      <p:grpSp>
        <p:nvGrpSpPr>
          <p:cNvPr id="5" name="组合 4"/>
          <p:cNvGrpSpPr/>
          <p:nvPr/>
        </p:nvGrpSpPr>
        <p:grpSpPr>
          <a:xfrm>
            <a:off x="4737697" y="4266424"/>
            <a:ext cx="1435228" cy="1113353"/>
            <a:chOff x="4737697" y="4266424"/>
            <a:chExt cx="1435228" cy="1113353"/>
          </a:xfrm>
        </p:grpSpPr>
        <p:sp>
          <p:nvSpPr>
            <p:cNvPr id="11" name="文本框 10"/>
            <p:cNvSpPr txBox="1"/>
            <p:nvPr/>
          </p:nvSpPr>
          <p:spPr>
            <a:xfrm>
              <a:off x="4737697" y="4266424"/>
              <a:ext cx="1415772" cy="830997"/>
            </a:xfrm>
            <a:prstGeom prst="rect">
              <a:avLst/>
            </a:prstGeom>
            <a:solidFill>
              <a:srgbClr val="F2F2F2"/>
            </a:solidFill>
          </p:spPr>
          <p:txBody>
            <a:bodyPr wrap="none" rtlCol="0">
              <a:spAutoFit/>
            </a:bodyPr>
            <a:lstStyle/>
            <a:p>
              <a:r>
                <a:rPr lang="zh-CN" altLang="en-US" sz="480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Medium" panose="020B0600000000000000" pitchFamily="34" charset="-122"/>
                  <a:ea typeface="思源黑体 CN Medium" panose="020B0600000000000000" pitchFamily="34" charset="-122"/>
                </a:rPr>
                <a:t>合规</a:t>
              </a:r>
              <a:endParaRPr lang="zh-CN" altLang="en-US" sz="4800" dirty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Medium" panose="020B0600000000000000" pitchFamily="34" charset="-122"/>
                <a:ea typeface="思源黑体 CN Medium" panose="020B0600000000000000" pitchFamily="34" charset="-122"/>
              </a:endParaRPr>
            </a:p>
          </p:txBody>
        </p:sp>
        <p:sp>
          <p:nvSpPr>
            <p:cNvPr id="13" name="矩形 12"/>
            <p:cNvSpPr/>
            <p:nvPr/>
          </p:nvSpPr>
          <p:spPr>
            <a:xfrm>
              <a:off x="4757153" y="4956456"/>
              <a:ext cx="1415772" cy="423321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zh-CN" altLang="en-US" sz="160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金融监管验收</a:t>
              </a:r>
              <a:endParaRPr lang="zh-CN" altLang="en-US" sz="1600" dirty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endParaRPr>
            </a:p>
          </p:txBody>
        </p:sp>
      </p:grpSp>
      <p:cxnSp>
        <p:nvCxnSpPr>
          <p:cNvPr id="16" name="直接连接符 15"/>
          <p:cNvCxnSpPr/>
          <p:nvPr/>
        </p:nvCxnSpPr>
        <p:spPr>
          <a:xfrm>
            <a:off x="6496387" y="4396085"/>
            <a:ext cx="0" cy="772031"/>
          </a:xfrm>
          <a:prstGeom prst="line">
            <a:avLst/>
          </a:prstGeom>
          <a:ln w="12700">
            <a:solidFill>
              <a:schemeClr val="bg1">
                <a:lumMod val="8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0" name="组合 9"/>
          <p:cNvGrpSpPr/>
          <p:nvPr/>
        </p:nvGrpSpPr>
        <p:grpSpPr>
          <a:xfrm>
            <a:off x="6902317" y="4266424"/>
            <a:ext cx="1415772" cy="1113353"/>
            <a:chOff x="6902317" y="4266424"/>
            <a:chExt cx="1415772" cy="1113353"/>
          </a:xfrm>
        </p:grpSpPr>
        <p:sp>
          <p:nvSpPr>
            <p:cNvPr id="27" name="文本框 26"/>
            <p:cNvSpPr txBox="1"/>
            <p:nvPr/>
          </p:nvSpPr>
          <p:spPr>
            <a:xfrm>
              <a:off x="6902317" y="4266424"/>
              <a:ext cx="1415772" cy="830997"/>
            </a:xfrm>
            <a:prstGeom prst="rect">
              <a:avLst/>
            </a:prstGeom>
            <a:solidFill>
              <a:srgbClr val="F2F2F2"/>
            </a:solidFill>
          </p:spPr>
          <p:txBody>
            <a:bodyPr wrap="none" rtlCol="0">
              <a:spAutoFit/>
            </a:bodyPr>
            <a:lstStyle/>
            <a:p>
              <a:r>
                <a:rPr lang="zh-CN" altLang="en-US" sz="480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Medium" panose="020B0600000000000000" pitchFamily="34" charset="-122"/>
                  <a:ea typeface="思源黑体 CN Medium" panose="020B0600000000000000" pitchFamily="34" charset="-122"/>
                </a:rPr>
                <a:t>独享</a:t>
              </a:r>
              <a:endParaRPr lang="zh-CN" altLang="en-US" sz="4800" dirty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Medium" panose="020B0600000000000000" pitchFamily="34" charset="-122"/>
                <a:ea typeface="思源黑体 CN Medium" panose="020B0600000000000000" pitchFamily="34" charset="-122"/>
              </a:endParaRPr>
            </a:p>
          </p:txBody>
        </p:sp>
        <p:sp>
          <p:nvSpPr>
            <p:cNvPr id="28" name="矩形 27"/>
            <p:cNvSpPr/>
            <p:nvPr/>
          </p:nvSpPr>
          <p:spPr>
            <a:xfrm>
              <a:off x="7005593" y="4956456"/>
              <a:ext cx="1210588" cy="423321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zh-CN" altLang="en-US" sz="160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专属服务器</a:t>
              </a:r>
              <a:endParaRPr lang="zh-CN" altLang="en-US" sz="1600" dirty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endParaRPr>
            </a:p>
          </p:txBody>
        </p:sp>
      </p:grpSp>
      <p:cxnSp>
        <p:nvCxnSpPr>
          <p:cNvPr id="29" name="直接连接符 28"/>
          <p:cNvCxnSpPr/>
          <p:nvPr/>
        </p:nvCxnSpPr>
        <p:spPr>
          <a:xfrm>
            <a:off x="8751907" y="4396085"/>
            <a:ext cx="0" cy="772031"/>
          </a:xfrm>
          <a:prstGeom prst="line">
            <a:avLst/>
          </a:prstGeom>
          <a:ln w="12700">
            <a:solidFill>
              <a:schemeClr val="bg1">
                <a:lumMod val="8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2" name="组合 11"/>
          <p:cNvGrpSpPr/>
          <p:nvPr/>
        </p:nvGrpSpPr>
        <p:grpSpPr>
          <a:xfrm>
            <a:off x="9066937" y="4266423"/>
            <a:ext cx="1415772" cy="1113353"/>
            <a:chOff x="9066937" y="4266423"/>
            <a:chExt cx="1415772" cy="1113353"/>
          </a:xfrm>
        </p:grpSpPr>
        <p:sp>
          <p:nvSpPr>
            <p:cNvPr id="30" name="文本框 29"/>
            <p:cNvSpPr txBox="1"/>
            <p:nvPr/>
          </p:nvSpPr>
          <p:spPr>
            <a:xfrm>
              <a:off x="9066937" y="4266423"/>
              <a:ext cx="1415772" cy="830997"/>
            </a:xfrm>
            <a:prstGeom prst="rect">
              <a:avLst/>
            </a:prstGeom>
            <a:solidFill>
              <a:srgbClr val="F2F2F2"/>
            </a:solidFill>
          </p:spPr>
          <p:txBody>
            <a:bodyPr wrap="none" rtlCol="0">
              <a:spAutoFit/>
            </a:bodyPr>
            <a:lstStyle/>
            <a:p>
              <a:r>
                <a:rPr lang="zh-CN" altLang="en-US" sz="480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Medium" panose="020B0600000000000000" pitchFamily="34" charset="-122"/>
                  <a:ea typeface="思源黑体 CN Medium" panose="020B0600000000000000" pitchFamily="34" charset="-122"/>
                </a:rPr>
                <a:t>灵活</a:t>
              </a:r>
              <a:endParaRPr lang="zh-CN" altLang="en-US" sz="4800" dirty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Medium" panose="020B0600000000000000" pitchFamily="34" charset="-122"/>
                <a:ea typeface="思源黑体 CN Medium" panose="020B0600000000000000" pitchFamily="34" charset="-122"/>
              </a:endParaRPr>
            </a:p>
          </p:txBody>
        </p:sp>
        <p:sp>
          <p:nvSpPr>
            <p:cNvPr id="31" name="矩形 30"/>
            <p:cNvSpPr/>
            <p:nvPr/>
          </p:nvSpPr>
          <p:spPr>
            <a:xfrm>
              <a:off x="9284513" y="4956455"/>
              <a:ext cx="1005403" cy="423321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zh-CN" altLang="en-US" sz="160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弹性扩展</a:t>
              </a:r>
              <a:endParaRPr lang="zh-CN" altLang="en-US" sz="1600" dirty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433287815"/>
      </p:ext>
    </p:extLst>
  </p:cSld>
  <p:clrMapOvr>
    <a:masterClrMapping/>
  </p:clrMapOvr>
  <p:transition spd="slow">
    <p:push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4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500"/>
                            </p:stCondLst>
                            <p:childTnLst>
                              <p:par>
                                <p:cTn id="22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000"/>
                            </p:stCondLst>
                            <p:childTnLst>
                              <p:par>
                                <p:cTn id="28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9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矩形 20"/>
          <p:cNvSpPr/>
          <p:nvPr/>
        </p:nvSpPr>
        <p:spPr>
          <a:xfrm>
            <a:off x="10072385" y="3785897"/>
            <a:ext cx="775136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rgbClr val="F6F6F6"/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srgbClr val="F6F6F6"/>
                </a:solidFill>
                <a:effectLst/>
                <a:uLnTx/>
                <a:uFillTx/>
              </a:rPr>
              <a:t>模板下载：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rgbClr val="F6F6F6"/>
                </a:solidFill>
                <a:effectLst/>
                <a:uLnTx/>
                <a:uFillTx/>
              </a:rPr>
              <a:t>www.1ppt.com/moban/     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srgbClr val="F6F6F6"/>
                </a:solidFill>
                <a:effectLst/>
                <a:uLnTx/>
                <a:uFillTx/>
              </a:rPr>
              <a:t>行业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rgbClr val="F6F6F6"/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srgbClr val="F6F6F6"/>
                </a:solidFill>
                <a:effectLst/>
                <a:uLnTx/>
                <a:uFillTx/>
              </a:rPr>
              <a:t>模板：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rgbClr val="F6F6F6"/>
                </a:solidFill>
                <a:effectLst/>
                <a:uLnTx/>
                <a:uFillTx/>
              </a:rPr>
              <a:t>www.1ppt.com/hangye/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srgbClr val="F6F6F6"/>
                </a:solidFill>
                <a:effectLst/>
                <a:uLnTx/>
                <a:uFillTx/>
              </a:rPr>
              <a:t>节日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rgbClr val="F6F6F6"/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srgbClr val="F6F6F6"/>
                </a:solidFill>
                <a:effectLst/>
                <a:uLnTx/>
                <a:uFillTx/>
              </a:rPr>
              <a:t>模板：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rgbClr val="F6F6F6"/>
                </a:solidFill>
                <a:effectLst/>
                <a:uLnTx/>
                <a:uFillTx/>
              </a:rPr>
              <a:t>www.1ppt.com/jieri/           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srgbClr val="F6F6F6"/>
                </a:solidFill>
                <a:effectLst/>
                <a:uLnTx/>
                <a:uFillTx/>
              </a:rPr>
              <a:t>素材下载：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rgbClr val="F6F6F6"/>
                </a:solidFill>
                <a:effectLst/>
                <a:uLnTx/>
                <a:uFillTx/>
              </a:rPr>
              <a:t>www.1ppt.com/sucai/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rgbClr val="F6F6F6"/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srgbClr val="F6F6F6"/>
                </a:solidFill>
                <a:effectLst/>
                <a:uLnTx/>
                <a:uFillTx/>
              </a:rPr>
              <a:t>背景图片：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rgbClr val="F6F6F6"/>
                </a:solidFill>
                <a:effectLst/>
                <a:uLnTx/>
                <a:uFillTx/>
              </a:rPr>
              <a:t>www.1ppt.com/beijing/      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srgbClr val="F6F6F6"/>
                </a:solidFill>
                <a:effectLst/>
                <a:uLnTx/>
                <a:uFillTx/>
              </a:rPr>
              <a:t>图表下载：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rgbClr val="F6F6F6"/>
                </a:solidFill>
                <a:effectLst/>
                <a:uLnTx/>
                <a:uFillTx/>
              </a:rPr>
              <a:t>www.1ppt.com/tubiao/    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srgbClr val="F6F6F6"/>
                </a:solidFill>
                <a:effectLst/>
                <a:uLnTx/>
                <a:uFillTx/>
              </a:rPr>
              <a:t>优秀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rgbClr val="F6F6F6"/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srgbClr val="F6F6F6"/>
                </a:solidFill>
                <a:effectLst/>
                <a:uLnTx/>
                <a:uFillTx/>
              </a:rPr>
              <a:t>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rgbClr val="F6F6F6"/>
                </a:solidFill>
                <a:effectLst/>
                <a:uLnTx/>
                <a:uFillTx/>
              </a:rPr>
              <a:t>www.1ppt.com/xiazai/        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srgbClr val="F6F6F6"/>
                </a:solidFill>
                <a:effectLst/>
                <a:uLnTx/>
                <a:uFillTx/>
              </a:rPr>
              <a:t>教程： 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rgbClr val="F6F6F6"/>
                </a:solidFill>
                <a:effectLst/>
                <a:uLnTx/>
                <a:uFillTx/>
              </a:rPr>
              <a:t>www.1ppt.com/powerpoint/    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rgbClr val="F6F6F6"/>
                </a:solidFill>
                <a:effectLst/>
                <a:uLnTx/>
                <a:uFillTx/>
              </a:rPr>
              <a:t>Word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srgbClr val="F6F6F6"/>
                </a:solidFill>
                <a:effectLst/>
                <a:uLnTx/>
                <a:uFillTx/>
              </a:rPr>
              <a:t>教程： 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rgbClr val="F6F6F6"/>
                </a:solidFill>
                <a:effectLst/>
                <a:uLnTx/>
                <a:uFillTx/>
              </a:rPr>
              <a:t>www.1ppt.com/word/              Excel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srgbClr val="F6F6F6"/>
                </a:solidFill>
                <a:effectLst/>
                <a:uLnTx/>
                <a:uFillTx/>
              </a:rPr>
              <a:t>教程：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rgbClr val="F6F6F6"/>
                </a:solidFill>
                <a:effectLst/>
                <a:uLnTx/>
                <a:uFillTx/>
              </a:rPr>
              <a:t>www.1ppt.com/excel/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srgbClr val="F6F6F6"/>
                </a:solidFill>
                <a:effectLst/>
                <a:uLnTx/>
                <a:uFillTx/>
              </a:rPr>
              <a:t>资料下载：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rgbClr val="F6F6F6"/>
                </a:solidFill>
                <a:effectLst/>
                <a:uLnTx/>
                <a:uFillTx/>
              </a:rPr>
              <a:t>www.1ppt.com/ziliao/                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srgbClr val="F6F6F6"/>
                </a:solidFill>
                <a:effectLst/>
                <a:uLnTx/>
                <a:uFillTx/>
              </a:rPr>
              <a:t>课件下载：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rgbClr val="F6F6F6"/>
                </a:solidFill>
                <a:effectLst/>
                <a:uLnTx/>
                <a:uFillTx/>
              </a:rPr>
              <a:t>www.1ppt.com/kejian/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srgbClr val="F6F6F6"/>
                </a:solidFill>
                <a:effectLst/>
                <a:uLnTx/>
                <a:uFillTx/>
              </a:rPr>
              <a:t>范文下载：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rgbClr val="F6F6F6"/>
                </a:solidFill>
                <a:effectLst/>
                <a:uLnTx/>
                <a:uFillTx/>
              </a:rPr>
              <a:t>www.1ppt.com/fanwen/             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srgbClr val="F6F6F6"/>
                </a:solidFill>
                <a:effectLst/>
                <a:uLnTx/>
                <a:uFillTx/>
              </a:rPr>
              <a:t>试卷下载：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rgbClr val="F6F6F6"/>
                </a:solidFill>
                <a:effectLst/>
                <a:uLnTx/>
                <a:uFillTx/>
              </a:rPr>
              <a:t>www.1ppt.com/shiti/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srgbClr val="F6F6F6"/>
                </a:solidFill>
                <a:effectLst/>
                <a:uLnTx/>
                <a:uFillTx/>
              </a:rPr>
              <a:t>教案下载：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rgbClr val="F6F6F6"/>
                </a:solidFill>
                <a:effectLst/>
                <a:uLnTx/>
                <a:uFillTx/>
              </a:rPr>
              <a:t>www.1ppt.com/jiaoan/      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srgbClr val="F6F6F6"/>
                </a:solidFill>
                <a:effectLst/>
                <a:uLnTx/>
                <a:uFillTx/>
              </a:rPr>
              <a:t>字体下载：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rgbClr val="F6F6F6"/>
                </a:solidFill>
                <a:effectLst/>
                <a:uLnTx/>
                <a:uFillTx/>
              </a:rPr>
              <a:t>www.1ppt.com/ziti/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rgbClr val="F6F6F6"/>
                </a:solidFill>
                <a:effectLst/>
                <a:uLnTx/>
                <a:uFillTx/>
              </a:rPr>
              <a:t> </a:t>
            </a:r>
            <a:endParaRPr kumimoji="0" lang="zh-CN" altLang="en-US" sz="100" b="0" i="0" u="none" strike="noStrike" kern="0" cap="none" spc="0" normalizeH="0" baseline="0" noProof="0" dirty="0" smtClean="0">
              <a:ln>
                <a:noFill/>
              </a:ln>
              <a:solidFill>
                <a:srgbClr val="F6F6F6"/>
              </a:solidFill>
              <a:effectLst/>
              <a:uLnTx/>
              <a:uFillTx/>
            </a:endParaRPr>
          </a:p>
        </p:txBody>
      </p:sp>
      <p:pic>
        <p:nvPicPr>
          <p:cNvPr id="6" name="图片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1905" y="0"/>
            <a:ext cx="12192000" cy="4330700"/>
          </a:xfrm>
          <a:prstGeom prst="rect">
            <a:avLst/>
          </a:prstGeom>
        </p:spPr>
      </p:pic>
      <p:sp>
        <p:nvSpPr>
          <p:cNvPr id="2" name="文本框 1"/>
          <p:cNvSpPr txBox="1"/>
          <p:nvPr/>
        </p:nvSpPr>
        <p:spPr>
          <a:xfrm>
            <a:off x="603250" y="461804"/>
            <a:ext cx="233910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800" dirty="0">
                <a:solidFill>
                  <a:schemeClr val="tx1">
                    <a:lumMod val="85000"/>
                    <a:lumOff val="1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金融专属产品</a:t>
            </a:r>
          </a:p>
        </p:txBody>
      </p:sp>
      <p:sp>
        <p:nvSpPr>
          <p:cNvPr id="3" name="文本框 2"/>
          <p:cNvSpPr txBox="1"/>
          <p:nvPr/>
        </p:nvSpPr>
        <p:spPr>
          <a:xfrm>
            <a:off x="603250" y="1037411"/>
            <a:ext cx="584006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dirty="0">
                <a:solidFill>
                  <a:schemeClr val="tx1">
                    <a:lumMod val="85000"/>
                    <a:lumOff val="1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提供</a:t>
            </a:r>
            <a:r>
              <a:rPr lang="en-US" altLang="zh-CN" dirty="0">
                <a:solidFill>
                  <a:schemeClr val="tx1">
                    <a:lumMod val="85000"/>
                    <a:lumOff val="1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100%</a:t>
            </a:r>
            <a:r>
              <a:rPr lang="zh-CN" altLang="en-US" dirty="0">
                <a:solidFill>
                  <a:schemeClr val="tx1">
                    <a:lumMod val="85000"/>
                    <a:lumOff val="1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为您量身打造的金融云服务，业务上云无门槛</a:t>
            </a:r>
          </a:p>
        </p:txBody>
      </p:sp>
      <p:cxnSp>
        <p:nvCxnSpPr>
          <p:cNvPr id="4" name="直接连接符 3"/>
          <p:cNvCxnSpPr/>
          <p:nvPr/>
        </p:nvCxnSpPr>
        <p:spPr>
          <a:xfrm>
            <a:off x="710406" y="1006455"/>
            <a:ext cx="5576094" cy="0"/>
          </a:xfrm>
          <a:prstGeom prst="line">
            <a:avLst/>
          </a:prstGeom>
          <a:ln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矩形 7"/>
          <p:cNvSpPr/>
          <p:nvPr/>
        </p:nvSpPr>
        <p:spPr>
          <a:xfrm>
            <a:off x="710406" y="2173465"/>
            <a:ext cx="1499128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2000" b="1" dirty="0" smtClean="0">
                <a:solidFill>
                  <a:srgbClr val="0073D2"/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金融大数据</a:t>
            </a:r>
            <a:endParaRPr lang="zh-CN" altLang="en-US" sz="2000" b="1" dirty="0">
              <a:solidFill>
                <a:srgbClr val="0073D2"/>
              </a:solidFill>
              <a:latin typeface="思源黑体 CN Light" panose="020B0300000000000000" pitchFamily="34" charset="-122"/>
              <a:ea typeface="思源黑体 CN Light" panose="020B0300000000000000" pitchFamily="34" charset="-122"/>
            </a:endParaRPr>
          </a:p>
        </p:txBody>
      </p:sp>
      <p:sp>
        <p:nvSpPr>
          <p:cNvPr id="9" name="矩形 8"/>
          <p:cNvSpPr/>
          <p:nvPr/>
        </p:nvSpPr>
        <p:spPr>
          <a:xfrm>
            <a:off x="710406" y="2672514"/>
            <a:ext cx="7178988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600" dirty="0">
                <a:solidFill>
                  <a:schemeClr val="tx1">
                    <a:lumMod val="50000"/>
                    <a:lumOff val="50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腾讯云大数据依托腾讯多年积累，为您一键式搭建独享大数据分析平台，提供精准个性化用户分析报告，以及反欺诈风控、数据分析等数据应用，深入挖掘客户价值，有效提升数据分析和商业决策效率，降低金融风险，精准触达目标</a:t>
            </a:r>
            <a:r>
              <a:rPr lang="zh-CN" altLang="en-US" sz="16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用户。</a:t>
            </a:r>
            <a:endParaRPr lang="zh-CN" altLang="en-US" sz="1600" dirty="0">
              <a:solidFill>
                <a:schemeClr val="tx1">
                  <a:lumMod val="50000"/>
                  <a:lumOff val="50000"/>
                </a:schemeClr>
              </a:solidFill>
              <a:latin typeface="思源黑体 CN Light" panose="020B0300000000000000" pitchFamily="34" charset="-122"/>
              <a:ea typeface="思源黑体 CN Light" panose="020B0300000000000000" pitchFamily="34" charset="-122"/>
            </a:endParaRPr>
          </a:p>
        </p:txBody>
      </p:sp>
      <p:grpSp>
        <p:nvGrpSpPr>
          <p:cNvPr id="7" name="组合 6"/>
          <p:cNvGrpSpPr/>
          <p:nvPr/>
        </p:nvGrpSpPr>
        <p:grpSpPr>
          <a:xfrm>
            <a:off x="1370806" y="4364035"/>
            <a:ext cx="1415772" cy="1113353"/>
            <a:chOff x="1370806" y="4364035"/>
            <a:chExt cx="1415772" cy="1113353"/>
          </a:xfrm>
        </p:grpSpPr>
        <p:sp>
          <p:nvSpPr>
            <p:cNvPr id="11" name="文本框 10"/>
            <p:cNvSpPr txBox="1"/>
            <p:nvPr/>
          </p:nvSpPr>
          <p:spPr>
            <a:xfrm>
              <a:off x="1370806" y="4364035"/>
              <a:ext cx="1415772" cy="830997"/>
            </a:xfrm>
            <a:prstGeom prst="rect">
              <a:avLst/>
            </a:prstGeom>
            <a:solidFill>
              <a:srgbClr val="F2F2F2"/>
            </a:solidFill>
          </p:spPr>
          <p:txBody>
            <a:bodyPr wrap="none" rtlCol="0">
              <a:spAutoFit/>
            </a:bodyPr>
            <a:lstStyle/>
            <a:p>
              <a:r>
                <a:rPr lang="zh-CN" altLang="en-US" sz="480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Medium" panose="020B0600000000000000" pitchFamily="34" charset="-122"/>
                  <a:ea typeface="思源黑体 CN Medium" panose="020B0600000000000000" pitchFamily="34" charset="-122"/>
                </a:rPr>
                <a:t>海量</a:t>
              </a:r>
              <a:endParaRPr lang="zh-CN" altLang="en-US" sz="4800" dirty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Medium" panose="020B0600000000000000" pitchFamily="34" charset="-122"/>
                <a:ea typeface="思源黑体 CN Medium" panose="020B0600000000000000" pitchFamily="34" charset="-122"/>
              </a:endParaRPr>
            </a:p>
          </p:txBody>
        </p:sp>
        <p:sp>
          <p:nvSpPr>
            <p:cNvPr id="13" name="矩形 12"/>
            <p:cNvSpPr/>
            <p:nvPr/>
          </p:nvSpPr>
          <p:spPr>
            <a:xfrm>
              <a:off x="1451222" y="5054067"/>
              <a:ext cx="1210588" cy="423321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zh-CN" altLang="en-US" sz="160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多维度数据</a:t>
              </a:r>
              <a:endParaRPr lang="zh-CN" altLang="en-US" sz="1600" dirty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endParaRPr>
            </a:p>
          </p:txBody>
        </p:sp>
      </p:grpSp>
      <p:cxnSp>
        <p:nvCxnSpPr>
          <p:cNvPr id="16" name="直接连接符 15"/>
          <p:cNvCxnSpPr/>
          <p:nvPr/>
        </p:nvCxnSpPr>
        <p:spPr>
          <a:xfrm>
            <a:off x="3129496" y="4493696"/>
            <a:ext cx="0" cy="772031"/>
          </a:xfrm>
          <a:prstGeom prst="line">
            <a:avLst/>
          </a:prstGeom>
          <a:ln w="12700">
            <a:solidFill>
              <a:schemeClr val="bg1">
                <a:lumMod val="8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0" name="组合 9"/>
          <p:cNvGrpSpPr/>
          <p:nvPr/>
        </p:nvGrpSpPr>
        <p:grpSpPr>
          <a:xfrm>
            <a:off x="3501542" y="4364035"/>
            <a:ext cx="1449656" cy="1151697"/>
            <a:chOff x="3501542" y="4364035"/>
            <a:chExt cx="1449656" cy="1151697"/>
          </a:xfrm>
        </p:grpSpPr>
        <p:sp>
          <p:nvSpPr>
            <p:cNvPr id="27" name="文本框 26"/>
            <p:cNvSpPr txBox="1"/>
            <p:nvPr/>
          </p:nvSpPr>
          <p:spPr>
            <a:xfrm>
              <a:off x="3535426" y="4364035"/>
              <a:ext cx="1415772" cy="830997"/>
            </a:xfrm>
            <a:prstGeom prst="rect">
              <a:avLst/>
            </a:prstGeom>
            <a:solidFill>
              <a:srgbClr val="F2F2F2"/>
            </a:solidFill>
          </p:spPr>
          <p:txBody>
            <a:bodyPr wrap="none" rtlCol="0">
              <a:spAutoFit/>
            </a:bodyPr>
            <a:lstStyle/>
            <a:p>
              <a:r>
                <a:rPr lang="zh-CN" altLang="en-US" sz="480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Medium" panose="020B0600000000000000" pitchFamily="34" charset="-122"/>
                  <a:ea typeface="思源黑体 CN Medium" panose="020B0600000000000000" pitchFamily="34" charset="-122"/>
                </a:rPr>
                <a:t>实时</a:t>
              </a:r>
              <a:endParaRPr lang="zh-CN" altLang="en-US" sz="4800" dirty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Medium" panose="020B0600000000000000" pitchFamily="34" charset="-122"/>
                <a:ea typeface="思源黑体 CN Medium" panose="020B0600000000000000" pitchFamily="34" charset="-122"/>
              </a:endParaRPr>
            </a:p>
          </p:txBody>
        </p:sp>
        <p:sp>
          <p:nvSpPr>
            <p:cNvPr id="28" name="矩形 27"/>
            <p:cNvSpPr/>
            <p:nvPr/>
          </p:nvSpPr>
          <p:spPr>
            <a:xfrm>
              <a:off x="3501542" y="5054067"/>
              <a:ext cx="1415772" cy="461665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zh-CN" altLang="en-US" sz="160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秒级数据转化</a:t>
              </a:r>
              <a:endParaRPr lang="zh-CN" altLang="en-US" sz="1600" dirty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endParaRPr>
            </a:p>
          </p:txBody>
        </p:sp>
      </p:grpSp>
      <p:cxnSp>
        <p:nvCxnSpPr>
          <p:cNvPr id="29" name="直接连接符 28"/>
          <p:cNvCxnSpPr/>
          <p:nvPr/>
        </p:nvCxnSpPr>
        <p:spPr>
          <a:xfrm>
            <a:off x="5385016" y="4493696"/>
            <a:ext cx="0" cy="772031"/>
          </a:xfrm>
          <a:prstGeom prst="line">
            <a:avLst/>
          </a:prstGeom>
          <a:ln w="12700">
            <a:solidFill>
              <a:schemeClr val="bg1">
                <a:lumMod val="8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2" name="组合 11"/>
          <p:cNvGrpSpPr/>
          <p:nvPr/>
        </p:nvGrpSpPr>
        <p:grpSpPr>
          <a:xfrm>
            <a:off x="5700046" y="4364034"/>
            <a:ext cx="1415772" cy="1113353"/>
            <a:chOff x="5700046" y="4364034"/>
            <a:chExt cx="1415772" cy="1113353"/>
          </a:xfrm>
        </p:grpSpPr>
        <p:sp>
          <p:nvSpPr>
            <p:cNvPr id="30" name="文本框 29"/>
            <p:cNvSpPr txBox="1"/>
            <p:nvPr/>
          </p:nvSpPr>
          <p:spPr>
            <a:xfrm>
              <a:off x="5700046" y="4364034"/>
              <a:ext cx="1415772" cy="830997"/>
            </a:xfrm>
            <a:prstGeom prst="rect">
              <a:avLst/>
            </a:prstGeom>
            <a:solidFill>
              <a:srgbClr val="F2F2F2"/>
            </a:solidFill>
          </p:spPr>
          <p:txBody>
            <a:bodyPr wrap="none" rtlCol="0">
              <a:spAutoFit/>
            </a:bodyPr>
            <a:lstStyle/>
            <a:p>
              <a:r>
                <a:rPr lang="zh-CN" altLang="en-US" sz="480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Medium" panose="020B0600000000000000" pitchFamily="34" charset="-122"/>
                  <a:ea typeface="思源黑体 CN Medium" panose="020B0600000000000000" pitchFamily="34" charset="-122"/>
                </a:rPr>
                <a:t>精准</a:t>
              </a:r>
              <a:endParaRPr lang="zh-CN" altLang="en-US" sz="4800" dirty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Medium" panose="020B0600000000000000" pitchFamily="34" charset="-122"/>
                <a:ea typeface="思源黑体 CN Medium" panose="020B0600000000000000" pitchFamily="34" charset="-122"/>
              </a:endParaRPr>
            </a:p>
          </p:txBody>
        </p:sp>
        <p:sp>
          <p:nvSpPr>
            <p:cNvPr id="31" name="矩形 30"/>
            <p:cNvSpPr/>
            <p:nvPr/>
          </p:nvSpPr>
          <p:spPr>
            <a:xfrm>
              <a:off x="5803322" y="5054066"/>
              <a:ext cx="1210588" cy="423321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zh-CN" altLang="en-US" sz="160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场景化营销</a:t>
              </a:r>
              <a:endParaRPr lang="zh-CN" altLang="en-US" sz="1600" dirty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endParaRPr>
            </a:p>
          </p:txBody>
        </p:sp>
      </p:grpSp>
      <p:pic>
        <p:nvPicPr>
          <p:cNvPr id="5" name="图片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991357" y="2274720"/>
            <a:ext cx="3800967" cy="266504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7906368"/>
      </p:ext>
    </p:extLst>
  </p:cSld>
  <p:clrMapOvr>
    <a:masterClrMapping/>
  </p:clrMapOvr>
  <p:transition spd="slow">
    <p:pu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500"/>
                            </p:stCondLst>
                            <p:childTnLst>
                              <p:par>
                                <p:cTn id="22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000"/>
                            </p:stCondLst>
                            <p:childTnLst>
                              <p:par>
                                <p:cTn id="28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9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图片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1905" y="0"/>
            <a:ext cx="12192000" cy="4330700"/>
          </a:xfrm>
          <a:prstGeom prst="rect">
            <a:avLst/>
          </a:prstGeom>
        </p:spPr>
      </p:pic>
      <p:sp>
        <p:nvSpPr>
          <p:cNvPr id="2" name="文本框 1"/>
          <p:cNvSpPr txBox="1"/>
          <p:nvPr/>
        </p:nvSpPr>
        <p:spPr>
          <a:xfrm>
            <a:off x="603250" y="461804"/>
            <a:ext cx="162095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8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活动流程</a:t>
            </a:r>
            <a:endParaRPr lang="zh-CN" altLang="en-US" sz="2800" dirty="0">
              <a:solidFill>
                <a:schemeClr val="tx1">
                  <a:lumMod val="85000"/>
                  <a:lumOff val="15000"/>
                </a:schemeClr>
              </a:solidFill>
              <a:latin typeface="思源黑体 CN Light" panose="020B0300000000000000" pitchFamily="34" charset="-122"/>
              <a:ea typeface="思源黑体 CN Light" panose="020B0300000000000000" pitchFamily="34" charset="-122"/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603250" y="1037411"/>
            <a:ext cx="226215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前海梦工场走进腾讯</a:t>
            </a:r>
            <a:endParaRPr lang="zh-CN" altLang="en-US" dirty="0">
              <a:solidFill>
                <a:schemeClr val="tx1">
                  <a:lumMod val="85000"/>
                  <a:lumOff val="15000"/>
                </a:schemeClr>
              </a:solidFill>
              <a:latin typeface="思源黑体 CN Light" panose="020B0300000000000000" pitchFamily="34" charset="-122"/>
              <a:ea typeface="思源黑体 CN Light" panose="020B0300000000000000" pitchFamily="34" charset="-122"/>
            </a:endParaRPr>
          </a:p>
        </p:txBody>
      </p:sp>
      <p:cxnSp>
        <p:nvCxnSpPr>
          <p:cNvPr id="4" name="直接连接符 3"/>
          <p:cNvCxnSpPr/>
          <p:nvPr/>
        </p:nvCxnSpPr>
        <p:spPr>
          <a:xfrm>
            <a:off x="710406" y="1006455"/>
            <a:ext cx="1945245" cy="0"/>
          </a:xfrm>
          <a:prstGeom prst="line">
            <a:avLst/>
          </a:prstGeom>
          <a:ln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直接连接符 6"/>
          <p:cNvCxnSpPr/>
          <p:nvPr/>
        </p:nvCxnSpPr>
        <p:spPr>
          <a:xfrm>
            <a:off x="2399723" y="2842245"/>
            <a:ext cx="7256834" cy="0"/>
          </a:xfrm>
          <a:prstGeom prst="line">
            <a:avLst/>
          </a:prstGeom>
          <a:ln w="19050"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0" name="组合 9"/>
          <p:cNvGrpSpPr/>
          <p:nvPr/>
        </p:nvGrpSpPr>
        <p:grpSpPr>
          <a:xfrm rot="5400000">
            <a:off x="1451884" y="2744818"/>
            <a:ext cx="386715" cy="194854"/>
            <a:chOff x="5866133" y="6441144"/>
            <a:chExt cx="386715" cy="194854"/>
          </a:xfrm>
        </p:grpSpPr>
        <p:cxnSp>
          <p:nvCxnSpPr>
            <p:cNvPr id="11" name="直接连接符 10"/>
            <p:cNvCxnSpPr/>
            <p:nvPr/>
          </p:nvCxnSpPr>
          <p:spPr>
            <a:xfrm>
              <a:off x="5866133" y="6441144"/>
              <a:ext cx="194854" cy="194854"/>
            </a:xfrm>
            <a:prstGeom prst="line">
              <a:avLst/>
            </a:prstGeom>
            <a:solidFill>
              <a:srgbClr val="FFC000"/>
            </a:solidFill>
            <a:ln w="19050">
              <a:solidFill>
                <a:srgbClr val="006ECC"/>
              </a:solidFill>
            </a:ln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12" name="直接连接符 11"/>
            <p:cNvCxnSpPr/>
            <p:nvPr/>
          </p:nvCxnSpPr>
          <p:spPr>
            <a:xfrm flipV="1">
              <a:off x="6051461" y="6441621"/>
              <a:ext cx="201387" cy="193358"/>
            </a:xfrm>
            <a:prstGeom prst="line">
              <a:avLst/>
            </a:prstGeom>
            <a:solidFill>
              <a:srgbClr val="FFC000"/>
            </a:solidFill>
            <a:ln w="19050">
              <a:solidFill>
                <a:srgbClr val="006ECC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3" name="椭圆 12"/>
          <p:cNvSpPr/>
          <p:nvPr/>
        </p:nvSpPr>
        <p:spPr>
          <a:xfrm>
            <a:off x="3151590" y="2746995"/>
            <a:ext cx="190500" cy="190500"/>
          </a:xfrm>
          <a:prstGeom prst="ellipse">
            <a:avLst/>
          </a:prstGeom>
          <a:solidFill>
            <a:srgbClr val="F2F2F2"/>
          </a:solidFill>
          <a:ln>
            <a:solidFill>
              <a:srgbClr val="006EC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14" name="组合 13"/>
          <p:cNvGrpSpPr/>
          <p:nvPr/>
        </p:nvGrpSpPr>
        <p:grpSpPr>
          <a:xfrm rot="16200000" flipH="1">
            <a:off x="10215067" y="2744819"/>
            <a:ext cx="386715" cy="194854"/>
            <a:chOff x="5866133" y="6441144"/>
            <a:chExt cx="386715" cy="194854"/>
          </a:xfrm>
        </p:grpSpPr>
        <p:cxnSp>
          <p:nvCxnSpPr>
            <p:cNvPr id="15" name="直接连接符 14"/>
            <p:cNvCxnSpPr/>
            <p:nvPr/>
          </p:nvCxnSpPr>
          <p:spPr>
            <a:xfrm>
              <a:off x="5866133" y="6441144"/>
              <a:ext cx="194854" cy="194854"/>
            </a:xfrm>
            <a:prstGeom prst="line">
              <a:avLst/>
            </a:prstGeom>
            <a:solidFill>
              <a:srgbClr val="FFC000"/>
            </a:solidFill>
            <a:ln w="19050">
              <a:solidFill>
                <a:srgbClr val="006ECC"/>
              </a:solidFill>
            </a:ln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16" name="直接连接符 15"/>
            <p:cNvCxnSpPr/>
            <p:nvPr/>
          </p:nvCxnSpPr>
          <p:spPr>
            <a:xfrm flipV="1">
              <a:off x="6051461" y="6441621"/>
              <a:ext cx="201387" cy="193358"/>
            </a:xfrm>
            <a:prstGeom prst="line">
              <a:avLst/>
            </a:prstGeom>
            <a:solidFill>
              <a:srgbClr val="FFC000"/>
            </a:solidFill>
            <a:ln w="19050">
              <a:solidFill>
                <a:srgbClr val="006ECC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7" name="椭圆 16"/>
          <p:cNvSpPr/>
          <p:nvPr/>
        </p:nvSpPr>
        <p:spPr>
          <a:xfrm>
            <a:off x="4586190" y="2746995"/>
            <a:ext cx="190500" cy="190500"/>
          </a:xfrm>
          <a:prstGeom prst="ellipse">
            <a:avLst/>
          </a:prstGeom>
          <a:solidFill>
            <a:srgbClr val="F2F2F2"/>
          </a:solidFill>
          <a:ln>
            <a:solidFill>
              <a:srgbClr val="006EC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8" name="椭圆 17"/>
          <p:cNvSpPr/>
          <p:nvPr/>
        </p:nvSpPr>
        <p:spPr>
          <a:xfrm>
            <a:off x="6020790" y="2746995"/>
            <a:ext cx="190500" cy="190500"/>
          </a:xfrm>
          <a:prstGeom prst="ellipse">
            <a:avLst/>
          </a:prstGeom>
          <a:solidFill>
            <a:srgbClr val="006ECC"/>
          </a:solidFill>
          <a:ln>
            <a:solidFill>
              <a:srgbClr val="006EC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9" name="椭圆 18"/>
          <p:cNvSpPr/>
          <p:nvPr/>
        </p:nvSpPr>
        <p:spPr>
          <a:xfrm>
            <a:off x="7455390" y="2746995"/>
            <a:ext cx="190500" cy="190500"/>
          </a:xfrm>
          <a:prstGeom prst="ellipse">
            <a:avLst/>
          </a:prstGeom>
          <a:solidFill>
            <a:srgbClr val="F2F2F2"/>
          </a:solidFill>
          <a:ln>
            <a:solidFill>
              <a:srgbClr val="006EC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0" name="椭圆 19"/>
          <p:cNvSpPr/>
          <p:nvPr/>
        </p:nvSpPr>
        <p:spPr>
          <a:xfrm>
            <a:off x="8889990" y="2747810"/>
            <a:ext cx="190500" cy="190500"/>
          </a:xfrm>
          <a:prstGeom prst="ellipse">
            <a:avLst/>
          </a:prstGeom>
          <a:solidFill>
            <a:srgbClr val="F2F2F2"/>
          </a:solidFill>
          <a:ln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1" name="文本框 20"/>
          <p:cNvSpPr txBox="1"/>
          <p:nvPr/>
        </p:nvSpPr>
        <p:spPr>
          <a:xfrm>
            <a:off x="2808258" y="3031930"/>
            <a:ext cx="877163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zh-CN" altLang="en-US" dirty="0">
                <a:solidFill>
                  <a:schemeClr val="tx1">
                    <a:lumMod val="50000"/>
                    <a:lumOff val="50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北京站</a:t>
            </a:r>
            <a:endParaRPr lang="en-US" altLang="zh-CN" dirty="0">
              <a:solidFill>
                <a:schemeClr val="tx1">
                  <a:lumMod val="50000"/>
                  <a:lumOff val="50000"/>
                </a:schemeClr>
              </a:solidFill>
              <a:latin typeface="思源黑体 CN Light" panose="020B0300000000000000" pitchFamily="34" charset="-122"/>
              <a:ea typeface="思源黑体 CN Light" panose="020B0300000000000000" pitchFamily="34" charset="-122"/>
            </a:endParaRPr>
          </a:p>
          <a:p>
            <a:pPr algn="ctr"/>
            <a:r>
              <a:rPr lang="en-US" altLang="zh-CN" sz="1400" dirty="0">
                <a:solidFill>
                  <a:schemeClr val="tx1">
                    <a:lumMod val="50000"/>
                    <a:lumOff val="50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1</a:t>
            </a:r>
            <a:r>
              <a:rPr lang="zh-CN" altLang="en-US" sz="1400" dirty="0">
                <a:solidFill>
                  <a:schemeClr val="tx1">
                    <a:lumMod val="50000"/>
                    <a:lumOff val="50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月</a:t>
            </a:r>
            <a:r>
              <a:rPr lang="en-US" altLang="zh-CN" sz="1400" dirty="0">
                <a:solidFill>
                  <a:schemeClr val="tx1">
                    <a:lumMod val="50000"/>
                    <a:lumOff val="50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1</a:t>
            </a:r>
            <a:r>
              <a:rPr lang="zh-CN" altLang="en-US" sz="1400" dirty="0">
                <a:solidFill>
                  <a:schemeClr val="tx1">
                    <a:lumMod val="50000"/>
                    <a:lumOff val="50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日</a:t>
            </a:r>
          </a:p>
        </p:txBody>
      </p:sp>
      <p:sp>
        <p:nvSpPr>
          <p:cNvPr id="24" name="文本框 23"/>
          <p:cNvSpPr txBox="1"/>
          <p:nvPr/>
        </p:nvSpPr>
        <p:spPr>
          <a:xfrm>
            <a:off x="4242860" y="3031930"/>
            <a:ext cx="877163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zh-CN" altLang="en-US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深圳站</a:t>
            </a:r>
            <a:endParaRPr lang="en-US" altLang="zh-CN" dirty="0" smtClean="0">
              <a:solidFill>
                <a:schemeClr val="tx1">
                  <a:lumMod val="50000"/>
                  <a:lumOff val="50000"/>
                </a:schemeClr>
              </a:solidFill>
              <a:latin typeface="思源黑体 CN Light" panose="020B0300000000000000" pitchFamily="34" charset="-122"/>
              <a:ea typeface="思源黑体 CN Light" panose="020B0300000000000000" pitchFamily="34" charset="-122"/>
            </a:endParaRPr>
          </a:p>
          <a:p>
            <a:pPr algn="ctr"/>
            <a:r>
              <a:rPr lang="en-US" altLang="zh-CN" sz="1400" dirty="0">
                <a:solidFill>
                  <a:schemeClr val="tx1">
                    <a:lumMod val="50000"/>
                    <a:lumOff val="50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3</a:t>
            </a:r>
            <a:r>
              <a:rPr lang="zh-CN" altLang="en-US" sz="14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月底</a:t>
            </a:r>
            <a:endParaRPr lang="zh-CN" altLang="en-US" sz="1400" dirty="0">
              <a:solidFill>
                <a:schemeClr val="tx1">
                  <a:lumMod val="50000"/>
                  <a:lumOff val="50000"/>
                </a:schemeClr>
              </a:solidFill>
              <a:latin typeface="思源黑体 CN Light" panose="020B0300000000000000" pitchFamily="34" charset="-122"/>
              <a:ea typeface="思源黑体 CN Light" panose="020B0300000000000000" pitchFamily="34" charset="-122"/>
            </a:endParaRPr>
          </a:p>
        </p:txBody>
      </p:sp>
      <p:sp>
        <p:nvSpPr>
          <p:cNvPr id="25" name="文本框 24"/>
          <p:cNvSpPr txBox="1"/>
          <p:nvPr/>
        </p:nvSpPr>
        <p:spPr>
          <a:xfrm>
            <a:off x="5663854" y="3031930"/>
            <a:ext cx="877163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zh-CN" altLang="en-US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杭州站</a:t>
            </a:r>
            <a:endParaRPr lang="en-US" altLang="zh-CN" dirty="0" smtClean="0">
              <a:solidFill>
                <a:schemeClr val="tx1">
                  <a:lumMod val="50000"/>
                  <a:lumOff val="50000"/>
                </a:schemeClr>
              </a:solidFill>
              <a:latin typeface="思源黑体 CN Light" panose="020B0300000000000000" pitchFamily="34" charset="-122"/>
              <a:ea typeface="思源黑体 CN Light" panose="020B0300000000000000" pitchFamily="34" charset="-122"/>
            </a:endParaRPr>
          </a:p>
          <a:p>
            <a:pPr algn="ctr"/>
            <a:r>
              <a:rPr lang="en-US" altLang="zh-CN" sz="14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6</a:t>
            </a:r>
            <a:r>
              <a:rPr lang="zh-CN" altLang="en-US" sz="14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月</a:t>
            </a:r>
            <a:r>
              <a:rPr lang="en-US" altLang="zh-CN" sz="14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15</a:t>
            </a:r>
            <a:r>
              <a:rPr lang="zh-CN" altLang="en-US" sz="14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日</a:t>
            </a:r>
            <a:endParaRPr lang="zh-CN" altLang="en-US" sz="1400" dirty="0">
              <a:solidFill>
                <a:schemeClr val="tx1">
                  <a:lumMod val="50000"/>
                  <a:lumOff val="50000"/>
                </a:schemeClr>
              </a:solidFill>
              <a:latin typeface="思源黑体 CN Light" panose="020B0300000000000000" pitchFamily="34" charset="-122"/>
              <a:ea typeface="思源黑体 CN Light" panose="020B0300000000000000" pitchFamily="34" charset="-122"/>
            </a:endParaRPr>
          </a:p>
        </p:txBody>
      </p:sp>
      <p:sp>
        <p:nvSpPr>
          <p:cNvPr id="26" name="文本框 25"/>
          <p:cNvSpPr txBox="1"/>
          <p:nvPr/>
        </p:nvSpPr>
        <p:spPr>
          <a:xfrm>
            <a:off x="7112058" y="3031930"/>
            <a:ext cx="877163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zh-CN" altLang="en-US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广州站</a:t>
            </a:r>
            <a:endParaRPr lang="en-US" altLang="zh-CN" dirty="0" smtClean="0">
              <a:solidFill>
                <a:schemeClr val="tx1">
                  <a:lumMod val="50000"/>
                  <a:lumOff val="50000"/>
                </a:schemeClr>
              </a:solidFill>
              <a:latin typeface="思源黑体 CN Light" panose="020B0300000000000000" pitchFamily="34" charset="-122"/>
              <a:ea typeface="思源黑体 CN Light" panose="020B0300000000000000" pitchFamily="34" charset="-122"/>
            </a:endParaRPr>
          </a:p>
          <a:p>
            <a:pPr algn="ctr"/>
            <a:r>
              <a:rPr lang="en-US" altLang="zh-CN" sz="1400" dirty="0">
                <a:solidFill>
                  <a:schemeClr val="tx1">
                    <a:lumMod val="50000"/>
                    <a:lumOff val="50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7</a:t>
            </a:r>
            <a:r>
              <a:rPr lang="zh-CN" altLang="en-US" sz="14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月</a:t>
            </a:r>
            <a:r>
              <a:rPr lang="en-US" altLang="zh-CN" sz="1400" dirty="0">
                <a:solidFill>
                  <a:schemeClr val="tx1">
                    <a:lumMod val="50000"/>
                    <a:lumOff val="50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2</a:t>
            </a:r>
            <a:r>
              <a:rPr lang="en-US" altLang="zh-CN" sz="14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5</a:t>
            </a:r>
            <a:r>
              <a:rPr lang="zh-CN" altLang="en-US" sz="14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日</a:t>
            </a:r>
            <a:endParaRPr lang="zh-CN" altLang="en-US" sz="1400" dirty="0">
              <a:solidFill>
                <a:schemeClr val="tx1">
                  <a:lumMod val="50000"/>
                  <a:lumOff val="50000"/>
                </a:schemeClr>
              </a:solidFill>
              <a:latin typeface="思源黑体 CN Light" panose="020B0300000000000000" pitchFamily="34" charset="-122"/>
              <a:ea typeface="思源黑体 CN Light" panose="020B0300000000000000" pitchFamily="34" charset="-122"/>
            </a:endParaRPr>
          </a:p>
        </p:txBody>
      </p:sp>
      <p:sp>
        <p:nvSpPr>
          <p:cNvPr id="27" name="文本框 26"/>
          <p:cNvSpPr txBox="1"/>
          <p:nvPr/>
        </p:nvSpPr>
        <p:spPr>
          <a:xfrm>
            <a:off x="8537912" y="3031930"/>
            <a:ext cx="902811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尽情期待</a:t>
            </a:r>
            <a:endParaRPr lang="zh-CN" altLang="en-US" sz="1100" dirty="0">
              <a:solidFill>
                <a:schemeClr val="bg1">
                  <a:lumMod val="65000"/>
                </a:schemeClr>
              </a:solidFill>
              <a:latin typeface="思源黑体 CN Light" panose="020B0300000000000000" pitchFamily="34" charset="-122"/>
              <a:ea typeface="思源黑体 CN Light" panose="020B0300000000000000" pitchFamily="34" charset="-122"/>
            </a:endParaRPr>
          </a:p>
        </p:txBody>
      </p:sp>
      <p:sp>
        <p:nvSpPr>
          <p:cNvPr id="28" name="矩形 27"/>
          <p:cNvSpPr/>
          <p:nvPr/>
        </p:nvSpPr>
        <p:spPr>
          <a:xfrm>
            <a:off x="1490678" y="4113626"/>
            <a:ext cx="1236236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2000" b="1" dirty="0" smtClean="0">
                <a:solidFill>
                  <a:srgbClr val="0073D2"/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活动描述</a:t>
            </a:r>
            <a:endParaRPr lang="zh-CN" altLang="en-US" sz="2000" b="1" dirty="0">
              <a:solidFill>
                <a:srgbClr val="0073D2"/>
              </a:solidFill>
              <a:latin typeface="思源黑体 CN Light" panose="020B0300000000000000" pitchFamily="34" charset="-122"/>
              <a:ea typeface="思源黑体 CN Light" panose="020B0300000000000000" pitchFamily="34" charset="-122"/>
            </a:endParaRPr>
          </a:p>
        </p:txBody>
      </p:sp>
      <p:sp>
        <p:nvSpPr>
          <p:cNvPr id="29" name="矩形 28"/>
          <p:cNvSpPr/>
          <p:nvPr/>
        </p:nvSpPr>
        <p:spPr>
          <a:xfrm>
            <a:off x="1490678" y="4612675"/>
            <a:ext cx="9210644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600" dirty="0">
                <a:solidFill>
                  <a:schemeClr val="tx1">
                    <a:lumMod val="50000"/>
                    <a:lumOff val="50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这是一大段的活动描述，请在这里输入</a:t>
            </a:r>
            <a:r>
              <a:rPr lang="zh-CN" altLang="en-US" sz="16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文字</a:t>
            </a:r>
            <a:r>
              <a:rPr lang="zh-CN" altLang="en-US" sz="1600" dirty="0">
                <a:solidFill>
                  <a:schemeClr val="tx1">
                    <a:lumMod val="50000"/>
                    <a:lumOff val="50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这是一大段的活动描述，请在这里输入</a:t>
            </a:r>
            <a:r>
              <a:rPr lang="zh-CN" altLang="en-US" sz="16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文字这</a:t>
            </a:r>
            <a:r>
              <a:rPr lang="zh-CN" altLang="en-US" sz="1600" dirty="0">
                <a:solidFill>
                  <a:schemeClr val="tx1">
                    <a:lumMod val="50000"/>
                    <a:lumOff val="50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是一大段的活动描述，请在这里输入</a:t>
            </a:r>
            <a:r>
              <a:rPr lang="zh-CN" altLang="en-US" sz="16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文字这</a:t>
            </a:r>
            <a:r>
              <a:rPr lang="zh-CN" altLang="en-US" sz="1600" dirty="0">
                <a:solidFill>
                  <a:schemeClr val="tx1">
                    <a:lumMod val="50000"/>
                    <a:lumOff val="50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是一大段的活动描述，请在这里输入</a:t>
            </a:r>
            <a:r>
              <a:rPr lang="zh-CN" altLang="en-US" sz="16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文字这</a:t>
            </a:r>
            <a:r>
              <a:rPr lang="zh-CN" altLang="en-US" sz="1600" dirty="0">
                <a:solidFill>
                  <a:schemeClr val="tx1">
                    <a:lumMod val="50000"/>
                    <a:lumOff val="50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是一大段的活动描述，请在这里输入文字</a:t>
            </a:r>
          </a:p>
          <a:p>
            <a:pPr>
              <a:lnSpc>
                <a:spcPct val="150000"/>
              </a:lnSpc>
            </a:pPr>
            <a:endParaRPr lang="zh-CN" altLang="en-US" sz="1600" dirty="0">
              <a:solidFill>
                <a:schemeClr val="tx1">
                  <a:lumMod val="50000"/>
                  <a:lumOff val="50000"/>
                </a:schemeClr>
              </a:solidFill>
              <a:latin typeface="思源黑体 CN Light" panose="020B0300000000000000" pitchFamily="34" charset="-122"/>
              <a:ea typeface="思源黑体 CN Light" panose="020B0300000000000000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65771478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1000"/>
                            </p:stCondLst>
                            <p:childTnLst>
                              <p:par>
                                <p:cTn id="3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3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1300"/>
                            </p:stCondLst>
                            <p:childTnLst>
                              <p:par>
                                <p:cTn id="3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3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1600"/>
                            </p:stCondLst>
                            <p:childTnLst>
                              <p:par>
                                <p:cTn id="4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3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1900"/>
                            </p:stCondLst>
                            <p:childTnLst>
                              <p:par>
                                <p:cTn id="4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3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2200"/>
                            </p:stCondLst>
                            <p:childTnLst>
                              <p:par>
                                <p:cTn id="5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3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2500"/>
                            </p:stCondLst>
                            <p:childTnLst>
                              <p:par>
                                <p:cTn id="55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4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58" dur="4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1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4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62" dur="4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2900"/>
                            </p:stCondLst>
                            <p:childTnLst>
                              <p:par>
                                <p:cTn id="64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1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7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9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1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2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  <p:bldP spid="17" grpId="0" animBg="1"/>
      <p:bldP spid="18" grpId="0" animBg="1"/>
      <p:bldP spid="19" grpId="0" animBg="1"/>
      <p:bldP spid="20" grpId="0" animBg="1"/>
      <p:bldP spid="21" grpId="0"/>
      <p:bldP spid="24" grpId="0"/>
      <p:bldP spid="25" grpId="0"/>
      <p:bldP spid="26" grpId="0"/>
      <p:bldP spid="27" grpId="0"/>
      <p:bldP spid="28" grpId="0"/>
      <p:bldP spid="29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0"/>
            <a:ext cx="12204700" cy="6858000"/>
          </a:xfrm>
          <a:prstGeom prst="rect">
            <a:avLst/>
          </a:prstGeom>
        </p:spPr>
      </p:pic>
      <p:sp>
        <p:nvSpPr>
          <p:cNvPr id="5" name="矩形 4"/>
          <p:cNvSpPr/>
          <p:nvPr/>
        </p:nvSpPr>
        <p:spPr>
          <a:xfrm>
            <a:off x="0" y="0"/>
            <a:ext cx="12204700" cy="6858000"/>
          </a:xfrm>
          <a:prstGeom prst="rect">
            <a:avLst/>
          </a:prstGeom>
          <a:solidFill>
            <a:schemeClr val="tx1">
              <a:alpha val="2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" name="矩形 2"/>
          <p:cNvSpPr/>
          <p:nvPr/>
        </p:nvSpPr>
        <p:spPr>
          <a:xfrm>
            <a:off x="2723952" y="2560935"/>
            <a:ext cx="6671071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zh-CN" altLang="en-US" sz="36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用</a:t>
            </a:r>
            <a:r>
              <a:rPr lang="zh-CN" altLang="en-US" sz="3600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设计帮助</a:t>
            </a:r>
            <a:r>
              <a:rPr lang="zh-CN" altLang="en-US" sz="36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客户创造更大的价值</a:t>
            </a:r>
          </a:p>
        </p:txBody>
      </p:sp>
      <p:sp>
        <p:nvSpPr>
          <p:cNvPr id="4" name="矩形 3"/>
          <p:cNvSpPr/>
          <p:nvPr/>
        </p:nvSpPr>
        <p:spPr>
          <a:xfrm>
            <a:off x="2517776" y="3429000"/>
            <a:ext cx="7083424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altLang="zh-CN" sz="1600" dirty="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sz="1600" dirty="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设计中我们将充分融合商业价值、用户价值、以及可以整合的</a:t>
            </a:r>
            <a:r>
              <a:rPr lang="zh-CN" altLang="en-US" sz="1600" dirty="0" smtClean="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技术</a:t>
            </a:r>
            <a:endParaRPr lang="zh-CN" altLang="en-US" sz="1600" dirty="0">
              <a:solidFill>
                <a:srgbClr val="FFFFFF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6" name="Freeform 5">
            <a:hlinkClick r:id="rId4"/>
          </p:cNvPr>
          <p:cNvSpPr>
            <a:spLocks noEditPoints="1"/>
          </p:cNvSpPr>
          <p:nvPr/>
        </p:nvSpPr>
        <p:spPr bwMode="auto">
          <a:xfrm>
            <a:off x="11082703" y="6202424"/>
            <a:ext cx="781050" cy="251733"/>
          </a:xfrm>
          <a:custGeom>
            <a:avLst/>
            <a:gdLst>
              <a:gd name="T0" fmla="*/ 34 w 534"/>
              <a:gd name="T1" fmla="*/ 1 h 170"/>
              <a:gd name="T2" fmla="*/ 115 w 534"/>
              <a:gd name="T3" fmla="*/ 8 h 170"/>
              <a:gd name="T4" fmla="*/ 137 w 534"/>
              <a:gd name="T5" fmla="*/ 4 h 170"/>
              <a:gd name="T6" fmla="*/ 170 w 534"/>
              <a:gd name="T7" fmla="*/ 26 h 170"/>
              <a:gd name="T8" fmla="*/ 134 w 534"/>
              <a:gd name="T9" fmla="*/ 36 h 170"/>
              <a:gd name="T10" fmla="*/ 53 w 534"/>
              <a:gd name="T11" fmla="*/ 30 h 170"/>
              <a:gd name="T12" fmla="*/ 31 w 534"/>
              <a:gd name="T13" fmla="*/ 33 h 170"/>
              <a:gd name="T14" fmla="*/ 0 w 534"/>
              <a:gd name="T15" fmla="*/ 12 h 170"/>
              <a:gd name="T16" fmla="*/ 491 w 534"/>
              <a:gd name="T17" fmla="*/ 129 h 170"/>
              <a:gd name="T18" fmla="*/ 476 w 534"/>
              <a:gd name="T19" fmla="*/ 8 h 170"/>
              <a:gd name="T20" fmla="*/ 524 w 534"/>
              <a:gd name="T21" fmla="*/ 170 h 170"/>
              <a:gd name="T22" fmla="*/ 516 w 534"/>
              <a:gd name="T23" fmla="*/ 1 h 170"/>
              <a:gd name="T24" fmla="*/ 470 w 534"/>
              <a:gd name="T25" fmla="*/ 148 h 170"/>
              <a:gd name="T26" fmla="*/ 426 w 534"/>
              <a:gd name="T27" fmla="*/ 20 h 170"/>
              <a:gd name="T28" fmla="*/ 462 w 534"/>
              <a:gd name="T29" fmla="*/ 24 h 170"/>
              <a:gd name="T30" fmla="*/ 426 w 534"/>
              <a:gd name="T31" fmla="*/ 20 h 170"/>
              <a:gd name="T32" fmla="*/ 375 w 534"/>
              <a:gd name="T33" fmla="*/ 64 h 170"/>
              <a:gd name="T34" fmla="*/ 393 w 534"/>
              <a:gd name="T35" fmla="*/ 42 h 170"/>
              <a:gd name="T36" fmla="*/ 415 w 534"/>
              <a:gd name="T37" fmla="*/ 5 h 170"/>
              <a:gd name="T38" fmla="*/ 467 w 534"/>
              <a:gd name="T39" fmla="*/ 60 h 170"/>
              <a:gd name="T40" fmla="*/ 444 w 534"/>
              <a:gd name="T41" fmla="*/ 78 h 170"/>
              <a:gd name="T42" fmla="*/ 420 w 534"/>
              <a:gd name="T43" fmla="*/ 139 h 170"/>
              <a:gd name="T44" fmla="*/ 452 w 534"/>
              <a:gd name="T45" fmla="*/ 152 h 170"/>
              <a:gd name="T46" fmla="*/ 392 w 534"/>
              <a:gd name="T47" fmla="*/ 160 h 170"/>
              <a:gd name="T48" fmla="*/ 376 w 534"/>
              <a:gd name="T49" fmla="*/ 145 h 170"/>
              <a:gd name="T50" fmla="*/ 226 w 534"/>
              <a:gd name="T51" fmla="*/ 27 h 170"/>
              <a:gd name="T52" fmla="*/ 190 w 534"/>
              <a:gd name="T53" fmla="*/ 13 h 170"/>
              <a:gd name="T54" fmla="*/ 224 w 534"/>
              <a:gd name="T55" fmla="*/ 51 h 170"/>
              <a:gd name="T56" fmla="*/ 247 w 534"/>
              <a:gd name="T57" fmla="*/ 151 h 170"/>
              <a:gd name="T58" fmla="*/ 202 w 534"/>
              <a:gd name="T59" fmla="*/ 160 h 170"/>
              <a:gd name="T60" fmla="*/ 186 w 534"/>
              <a:gd name="T61" fmla="*/ 60 h 170"/>
              <a:gd name="T62" fmla="*/ 230 w 534"/>
              <a:gd name="T63" fmla="*/ 45 h 170"/>
              <a:gd name="T64" fmla="*/ 286 w 534"/>
              <a:gd name="T65" fmla="*/ 167 h 170"/>
              <a:gd name="T66" fmla="*/ 308 w 534"/>
              <a:gd name="T67" fmla="*/ 64 h 170"/>
              <a:gd name="T68" fmla="*/ 351 w 534"/>
              <a:gd name="T69" fmla="*/ 41 h 170"/>
              <a:gd name="T70" fmla="*/ 289 w 534"/>
              <a:gd name="T71" fmla="*/ 2 h 170"/>
              <a:gd name="T72" fmla="*/ 32 w 534"/>
              <a:gd name="T73" fmla="*/ 49 h 170"/>
              <a:gd name="T74" fmla="*/ 10 w 534"/>
              <a:gd name="T75" fmla="*/ 95 h 170"/>
              <a:gd name="T76" fmla="*/ 32 w 534"/>
              <a:gd name="T77" fmla="*/ 49 h 170"/>
              <a:gd name="T78" fmla="*/ 97 w 534"/>
              <a:gd name="T79" fmla="*/ 42 h 170"/>
              <a:gd name="T80" fmla="*/ 155 w 534"/>
              <a:gd name="T81" fmla="*/ 52 h 170"/>
              <a:gd name="T82" fmla="*/ 133 w 534"/>
              <a:gd name="T83" fmla="*/ 74 h 170"/>
              <a:gd name="T84" fmla="*/ 135 w 534"/>
              <a:gd name="T85" fmla="*/ 105 h 170"/>
              <a:gd name="T86" fmla="*/ 106 w 534"/>
              <a:gd name="T87" fmla="*/ 74 h 170"/>
              <a:gd name="T88" fmla="*/ 74 w 534"/>
              <a:gd name="T89" fmla="*/ 99 h 170"/>
              <a:gd name="T90" fmla="*/ 52 w 534"/>
              <a:gd name="T91" fmla="*/ 45 h 170"/>
              <a:gd name="T92" fmla="*/ 3 w 534"/>
              <a:gd name="T93" fmla="*/ 148 h 170"/>
              <a:gd name="T94" fmla="*/ 32 w 534"/>
              <a:gd name="T95" fmla="*/ 107 h 170"/>
              <a:gd name="T96" fmla="*/ 153 w 534"/>
              <a:gd name="T97" fmla="*/ 107 h 170"/>
              <a:gd name="T98" fmla="*/ 166 w 534"/>
              <a:gd name="T99" fmla="*/ 148 h 170"/>
              <a:gd name="T100" fmla="*/ 3 w 534"/>
              <a:gd name="T101" fmla="*/ 170 h 170"/>
              <a:gd name="T102" fmla="*/ 36 w 534"/>
              <a:gd name="T103" fmla="*/ 148 h 170"/>
              <a:gd name="T104" fmla="*/ 48 w 534"/>
              <a:gd name="T105" fmla="*/ 129 h 170"/>
              <a:gd name="T106" fmla="*/ 36 w 534"/>
              <a:gd name="T107" fmla="*/ 148 h 170"/>
              <a:gd name="T108" fmla="*/ 93 w 534"/>
              <a:gd name="T109" fmla="*/ 133 h 170"/>
              <a:gd name="T110" fmla="*/ 74 w 534"/>
              <a:gd name="T111" fmla="*/ 144 h 170"/>
              <a:gd name="T112" fmla="*/ 136 w 534"/>
              <a:gd name="T113" fmla="*/ 144 h 170"/>
              <a:gd name="T114" fmla="*/ 115 w 534"/>
              <a:gd name="T115" fmla="*/ 132 h 17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</a:cxnLst>
            <a:rect l="0" t="0" r="r" b="b"/>
            <a:pathLst>
              <a:path w="534" h="170">
                <a:moveTo>
                  <a:pt x="3" y="8"/>
                </a:moveTo>
                <a:cubicBezTo>
                  <a:pt x="31" y="8"/>
                  <a:pt x="31" y="8"/>
                  <a:pt x="31" y="8"/>
                </a:cubicBezTo>
                <a:cubicBezTo>
                  <a:pt x="31" y="7"/>
                  <a:pt x="31" y="6"/>
                  <a:pt x="31" y="5"/>
                </a:cubicBezTo>
                <a:cubicBezTo>
                  <a:pt x="31" y="3"/>
                  <a:pt x="32" y="1"/>
                  <a:pt x="34" y="1"/>
                </a:cubicBezTo>
                <a:cubicBezTo>
                  <a:pt x="39" y="1"/>
                  <a:pt x="44" y="1"/>
                  <a:pt x="49" y="1"/>
                </a:cubicBezTo>
                <a:cubicBezTo>
                  <a:pt x="51" y="1"/>
                  <a:pt x="53" y="3"/>
                  <a:pt x="53" y="5"/>
                </a:cubicBezTo>
                <a:cubicBezTo>
                  <a:pt x="53" y="8"/>
                  <a:pt x="53" y="8"/>
                  <a:pt x="53" y="8"/>
                </a:cubicBezTo>
                <a:cubicBezTo>
                  <a:pt x="115" y="8"/>
                  <a:pt x="115" y="8"/>
                  <a:pt x="115" y="8"/>
                </a:cubicBezTo>
                <a:cubicBezTo>
                  <a:pt x="115" y="7"/>
                  <a:pt x="115" y="6"/>
                  <a:pt x="115" y="5"/>
                </a:cubicBezTo>
                <a:cubicBezTo>
                  <a:pt x="115" y="3"/>
                  <a:pt x="116" y="1"/>
                  <a:pt x="118" y="1"/>
                </a:cubicBezTo>
                <a:cubicBezTo>
                  <a:pt x="123" y="1"/>
                  <a:pt x="129" y="1"/>
                  <a:pt x="134" y="1"/>
                </a:cubicBezTo>
                <a:cubicBezTo>
                  <a:pt x="135" y="1"/>
                  <a:pt x="137" y="2"/>
                  <a:pt x="137" y="4"/>
                </a:cubicBezTo>
                <a:cubicBezTo>
                  <a:pt x="137" y="8"/>
                  <a:pt x="137" y="8"/>
                  <a:pt x="137" y="8"/>
                </a:cubicBezTo>
                <a:cubicBezTo>
                  <a:pt x="147" y="8"/>
                  <a:pt x="157" y="8"/>
                  <a:pt x="166" y="8"/>
                </a:cubicBezTo>
                <a:cubicBezTo>
                  <a:pt x="168" y="8"/>
                  <a:pt x="169" y="10"/>
                  <a:pt x="170" y="12"/>
                </a:cubicBezTo>
                <a:cubicBezTo>
                  <a:pt x="170" y="17"/>
                  <a:pt x="170" y="22"/>
                  <a:pt x="170" y="26"/>
                </a:cubicBezTo>
                <a:cubicBezTo>
                  <a:pt x="170" y="29"/>
                  <a:pt x="169" y="30"/>
                  <a:pt x="166" y="30"/>
                </a:cubicBezTo>
                <a:cubicBezTo>
                  <a:pt x="137" y="30"/>
                  <a:pt x="137" y="30"/>
                  <a:pt x="137" y="30"/>
                </a:cubicBezTo>
                <a:cubicBezTo>
                  <a:pt x="137" y="31"/>
                  <a:pt x="137" y="32"/>
                  <a:pt x="137" y="33"/>
                </a:cubicBezTo>
                <a:cubicBezTo>
                  <a:pt x="137" y="35"/>
                  <a:pt x="135" y="36"/>
                  <a:pt x="134" y="36"/>
                </a:cubicBezTo>
                <a:cubicBezTo>
                  <a:pt x="128" y="36"/>
                  <a:pt x="123" y="36"/>
                  <a:pt x="118" y="36"/>
                </a:cubicBezTo>
                <a:cubicBezTo>
                  <a:pt x="117" y="36"/>
                  <a:pt x="115" y="35"/>
                  <a:pt x="115" y="33"/>
                </a:cubicBezTo>
                <a:cubicBezTo>
                  <a:pt x="115" y="30"/>
                  <a:pt x="115" y="30"/>
                  <a:pt x="115" y="30"/>
                </a:cubicBezTo>
                <a:cubicBezTo>
                  <a:pt x="53" y="30"/>
                  <a:pt x="53" y="30"/>
                  <a:pt x="53" y="30"/>
                </a:cubicBezTo>
                <a:cubicBezTo>
                  <a:pt x="53" y="33"/>
                  <a:pt x="53" y="33"/>
                  <a:pt x="53" y="33"/>
                </a:cubicBezTo>
                <a:cubicBezTo>
                  <a:pt x="53" y="35"/>
                  <a:pt x="51" y="36"/>
                  <a:pt x="49" y="36"/>
                </a:cubicBezTo>
                <a:cubicBezTo>
                  <a:pt x="44" y="36"/>
                  <a:pt x="39" y="36"/>
                  <a:pt x="34" y="36"/>
                </a:cubicBezTo>
                <a:cubicBezTo>
                  <a:pt x="32" y="36"/>
                  <a:pt x="31" y="35"/>
                  <a:pt x="31" y="33"/>
                </a:cubicBezTo>
                <a:cubicBezTo>
                  <a:pt x="31" y="30"/>
                  <a:pt x="31" y="30"/>
                  <a:pt x="31" y="30"/>
                </a:cubicBezTo>
                <a:cubicBezTo>
                  <a:pt x="22" y="30"/>
                  <a:pt x="12" y="30"/>
                  <a:pt x="3" y="30"/>
                </a:cubicBezTo>
                <a:cubicBezTo>
                  <a:pt x="1" y="30"/>
                  <a:pt x="0" y="29"/>
                  <a:pt x="0" y="27"/>
                </a:cubicBezTo>
                <a:cubicBezTo>
                  <a:pt x="0" y="22"/>
                  <a:pt x="0" y="17"/>
                  <a:pt x="0" y="12"/>
                </a:cubicBezTo>
                <a:cubicBezTo>
                  <a:pt x="0" y="9"/>
                  <a:pt x="2" y="8"/>
                  <a:pt x="3" y="8"/>
                </a:cubicBezTo>
                <a:close/>
                <a:moveTo>
                  <a:pt x="495" y="12"/>
                </a:moveTo>
                <a:cubicBezTo>
                  <a:pt x="495" y="126"/>
                  <a:pt x="495" y="126"/>
                  <a:pt x="495" y="126"/>
                </a:cubicBezTo>
                <a:cubicBezTo>
                  <a:pt x="495" y="128"/>
                  <a:pt x="493" y="129"/>
                  <a:pt x="491" y="129"/>
                </a:cubicBezTo>
                <a:cubicBezTo>
                  <a:pt x="486" y="129"/>
                  <a:pt x="481" y="129"/>
                  <a:pt x="476" y="129"/>
                </a:cubicBezTo>
                <a:cubicBezTo>
                  <a:pt x="474" y="129"/>
                  <a:pt x="473" y="128"/>
                  <a:pt x="473" y="126"/>
                </a:cubicBezTo>
                <a:cubicBezTo>
                  <a:pt x="473" y="88"/>
                  <a:pt x="473" y="50"/>
                  <a:pt x="473" y="12"/>
                </a:cubicBezTo>
                <a:cubicBezTo>
                  <a:pt x="473" y="10"/>
                  <a:pt x="474" y="8"/>
                  <a:pt x="476" y="8"/>
                </a:cubicBezTo>
                <a:cubicBezTo>
                  <a:pt x="481" y="8"/>
                  <a:pt x="486" y="8"/>
                  <a:pt x="491" y="8"/>
                </a:cubicBezTo>
                <a:cubicBezTo>
                  <a:pt x="493" y="8"/>
                  <a:pt x="495" y="10"/>
                  <a:pt x="495" y="12"/>
                </a:cubicBezTo>
                <a:close/>
                <a:moveTo>
                  <a:pt x="470" y="170"/>
                </a:moveTo>
                <a:cubicBezTo>
                  <a:pt x="524" y="170"/>
                  <a:pt x="524" y="170"/>
                  <a:pt x="524" y="170"/>
                </a:cubicBezTo>
                <a:cubicBezTo>
                  <a:pt x="530" y="170"/>
                  <a:pt x="534" y="166"/>
                  <a:pt x="534" y="160"/>
                </a:cubicBezTo>
                <a:cubicBezTo>
                  <a:pt x="534" y="108"/>
                  <a:pt x="534" y="57"/>
                  <a:pt x="534" y="5"/>
                </a:cubicBezTo>
                <a:cubicBezTo>
                  <a:pt x="534" y="3"/>
                  <a:pt x="533" y="1"/>
                  <a:pt x="531" y="1"/>
                </a:cubicBezTo>
                <a:cubicBezTo>
                  <a:pt x="526" y="1"/>
                  <a:pt x="521" y="1"/>
                  <a:pt x="516" y="1"/>
                </a:cubicBezTo>
                <a:cubicBezTo>
                  <a:pt x="514" y="1"/>
                  <a:pt x="512" y="3"/>
                  <a:pt x="512" y="5"/>
                </a:cubicBezTo>
                <a:cubicBezTo>
                  <a:pt x="512" y="144"/>
                  <a:pt x="512" y="144"/>
                  <a:pt x="512" y="144"/>
                </a:cubicBezTo>
                <a:cubicBezTo>
                  <a:pt x="512" y="146"/>
                  <a:pt x="511" y="148"/>
                  <a:pt x="509" y="148"/>
                </a:cubicBezTo>
                <a:cubicBezTo>
                  <a:pt x="496" y="148"/>
                  <a:pt x="483" y="148"/>
                  <a:pt x="470" y="148"/>
                </a:cubicBezTo>
                <a:cubicBezTo>
                  <a:pt x="468" y="148"/>
                  <a:pt x="467" y="149"/>
                  <a:pt x="466" y="151"/>
                </a:cubicBezTo>
                <a:cubicBezTo>
                  <a:pt x="466" y="156"/>
                  <a:pt x="466" y="162"/>
                  <a:pt x="466" y="167"/>
                </a:cubicBezTo>
                <a:cubicBezTo>
                  <a:pt x="467" y="169"/>
                  <a:pt x="468" y="170"/>
                  <a:pt x="470" y="170"/>
                </a:cubicBezTo>
                <a:close/>
                <a:moveTo>
                  <a:pt x="426" y="20"/>
                </a:moveTo>
                <a:cubicBezTo>
                  <a:pt x="434" y="26"/>
                  <a:pt x="439" y="32"/>
                  <a:pt x="446" y="39"/>
                </a:cubicBezTo>
                <a:cubicBezTo>
                  <a:pt x="448" y="41"/>
                  <a:pt x="450" y="41"/>
                  <a:pt x="452" y="40"/>
                </a:cubicBezTo>
                <a:cubicBezTo>
                  <a:pt x="455" y="36"/>
                  <a:pt x="458" y="32"/>
                  <a:pt x="462" y="29"/>
                </a:cubicBezTo>
                <a:cubicBezTo>
                  <a:pt x="464" y="27"/>
                  <a:pt x="463" y="25"/>
                  <a:pt x="462" y="24"/>
                </a:cubicBezTo>
                <a:cubicBezTo>
                  <a:pt x="450" y="12"/>
                  <a:pt x="445" y="8"/>
                  <a:pt x="439" y="4"/>
                </a:cubicBezTo>
                <a:cubicBezTo>
                  <a:pt x="437" y="2"/>
                  <a:pt x="435" y="4"/>
                  <a:pt x="434" y="5"/>
                </a:cubicBezTo>
                <a:cubicBezTo>
                  <a:pt x="432" y="8"/>
                  <a:pt x="429" y="11"/>
                  <a:pt x="425" y="15"/>
                </a:cubicBezTo>
                <a:cubicBezTo>
                  <a:pt x="424" y="16"/>
                  <a:pt x="424" y="19"/>
                  <a:pt x="426" y="20"/>
                </a:cubicBezTo>
                <a:close/>
                <a:moveTo>
                  <a:pt x="376" y="145"/>
                </a:moveTo>
                <a:cubicBezTo>
                  <a:pt x="380" y="142"/>
                  <a:pt x="386" y="138"/>
                  <a:pt x="393" y="133"/>
                </a:cubicBezTo>
                <a:cubicBezTo>
                  <a:pt x="393" y="64"/>
                  <a:pt x="393" y="64"/>
                  <a:pt x="393" y="64"/>
                </a:cubicBezTo>
                <a:cubicBezTo>
                  <a:pt x="387" y="64"/>
                  <a:pt x="381" y="64"/>
                  <a:pt x="375" y="64"/>
                </a:cubicBezTo>
                <a:cubicBezTo>
                  <a:pt x="373" y="64"/>
                  <a:pt x="372" y="62"/>
                  <a:pt x="372" y="60"/>
                </a:cubicBezTo>
                <a:cubicBezTo>
                  <a:pt x="372" y="55"/>
                  <a:pt x="372" y="50"/>
                  <a:pt x="372" y="45"/>
                </a:cubicBezTo>
                <a:cubicBezTo>
                  <a:pt x="372" y="43"/>
                  <a:pt x="373" y="42"/>
                  <a:pt x="375" y="42"/>
                </a:cubicBezTo>
                <a:cubicBezTo>
                  <a:pt x="393" y="42"/>
                  <a:pt x="393" y="42"/>
                  <a:pt x="393" y="42"/>
                </a:cubicBezTo>
                <a:cubicBezTo>
                  <a:pt x="393" y="27"/>
                  <a:pt x="393" y="20"/>
                  <a:pt x="393" y="5"/>
                </a:cubicBezTo>
                <a:cubicBezTo>
                  <a:pt x="393" y="3"/>
                  <a:pt x="394" y="1"/>
                  <a:pt x="396" y="1"/>
                </a:cubicBezTo>
                <a:cubicBezTo>
                  <a:pt x="401" y="1"/>
                  <a:pt x="406" y="1"/>
                  <a:pt x="411" y="1"/>
                </a:cubicBezTo>
                <a:cubicBezTo>
                  <a:pt x="414" y="1"/>
                  <a:pt x="415" y="3"/>
                  <a:pt x="415" y="5"/>
                </a:cubicBezTo>
                <a:cubicBezTo>
                  <a:pt x="415" y="42"/>
                  <a:pt x="415" y="42"/>
                  <a:pt x="415" y="42"/>
                </a:cubicBezTo>
                <a:cubicBezTo>
                  <a:pt x="431" y="42"/>
                  <a:pt x="447" y="42"/>
                  <a:pt x="463" y="42"/>
                </a:cubicBezTo>
                <a:cubicBezTo>
                  <a:pt x="465" y="42"/>
                  <a:pt x="466" y="43"/>
                  <a:pt x="467" y="45"/>
                </a:cubicBezTo>
                <a:cubicBezTo>
                  <a:pt x="467" y="50"/>
                  <a:pt x="467" y="55"/>
                  <a:pt x="467" y="60"/>
                </a:cubicBezTo>
                <a:cubicBezTo>
                  <a:pt x="466" y="63"/>
                  <a:pt x="465" y="64"/>
                  <a:pt x="463" y="64"/>
                </a:cubicBezTo>
                <a:cubicBezTo>
                  <a:pt x="415" y="64"/>
                  <a:pt x="415" y="64"/>
                  <a:pt x="415" y="64"/>
                </a:cubicBezTo>
                <a:cubicBezTo>
                  <a:pt x="415" y="114"/>
                  <a:pt x="415" y="114"/>
                  <a:pt x="415" y="114"/>
                </a:cubicBezTo>
                <a:cubicBezTo>
                  <a:pt x="426" y="104"/>
                  <a:pt x="437" y="91"/>
                  <a:pt x="444" y="78"/>
                </a:cubicBezTo>
                <a:cubicBezTo>
                  <a:pt x="444" y="78"/>
                  <a:pt x="446" y="75"/>
                  <a:pt x="449" y="77"/>
                </a:cubicBezTo>
                <a:cubicBezTo>
                  <a:pt x="453" y="80"/>
                  <a:pt x="458" y="81"/>
                  <a:pt x="462" y="84"/>
                </a:cubicBezTo>
                <a:cubicBezTo>
                  <a:pt x="464" y="85"/>
                  <a:pt x="464" y="87"/>
                  <a:pt x="463" y="89"/>
                </a:cubicBezTo>
                <a:cubicBezTo>
                  <a:pt x="452" y="108"/>
                  <a:pt x="435" y="125"/>
                  <a:pt x="420" y="139"/>
                </a:cubicBezTo>
                <a:cubicBezTo>
                  <a:pt x="419" y="139"/>
                  <a:pt x="416" y="142"/>
                  <a:pt x="416" y="142"/>
                </a:cubicBezTo>
                <a:cubicBezTo>
                  <a:pt x="414" y="144"/>
                  <a:pt x="415" y="148"/>
                  <a:pt x="418" y="148"/>
                </a:cubicBezTo>
                <a:cubicBezTo>
                  <a:pt x="449" y="148"/>
                  <a:pt x="449" y="148"/>
                  <a:pt x="449" y="148"/>
                </a:cubicBezTo>
                <a:cubicBezTo>
                  <a:pt x="451" y="148"/>
                  <a:pt x="452" y="150"/>
                  <a:pt x="452" y="152"/>
                </a:cubicBezTo>
                <a:cubicBezTo>
                  <a:pt x="452" y="157"/>
                  <a:pt x="452" y="162"/>
                  <a:pt x="452" y="167"/>
                </a:cubicBezTo>
                <a:cubicBezTo>
                  <a:pt x="452" y="169"/>
                  <a:pt x="451" y="170"/>
                  <a:pt x="449" y="170"/>
                </a:cubicBezTo>
                <a:cubicBezTo>
                  <a:pt x="402" y="170"/>
                  <a:pt x="402" y="170"/>
                  <a:pt x="402" y="170"/>
                </a:cubicBezTo>
                <a:cubicBezTo>
                  <a:pt x="397" y="170"/>
                  <a:pt x="392" y="166"/>
                  <a:pt x="392" y="160"/>
                </a:cubicBezTo>
                <a:cubicBezTo>
                  <a:pt x="390" y="161"/>
                  <a:pt x="388" y="163"/>
                  <a:pt x="387" y="164"/>
                </a:cubicBezTo>
                <a:cubicBezTo>
                  <a:pt x="385" y="165"/>
                  <a:pt x="383" y="164"/>
                  <a:pt x="382" y="162"/>
                </a:cubicBezTo>
                <a:cubicBezTo>
                  <a:pt x="379" y="158"/>
                  <a:pt x="377" y="154"/>
                  <a:pt x="375" y="149"/>
                </a:cubicBezTo>
                <a:cubicBezTo>
                  <a:pt x="374" y="148"/>
                  <a:pt x="374" y="146"/>
                  <a:pt x="376" y="145"/>
                </a:cubicBezTo>
                <a:close/>
                <a:moveTo>
                  <a:pt x="190" y="18"/>
                </a:moveTo>
                <a:cubicBezTo>
                  <a:pt x="198" y="24"/>
                  <a:pt x="203" y="29"/>
                  <a:pt x="211" y="37"/>
                </a:cubicBezTo>
                <a:cubicBezTo>
                  <a:pt x="212" y="38"/>
                  <a:pt x="214" y="39"/>
                  <a:pt x="216" y="38"/>
                </a:cubicBezTo>
                <a:cubicBezTo>
                  <a:pt x="219" y="34"/>
                  <a:pt x="222" y="30"/>
                  <a:pt x="226" y="27"/>
                </a:cubicBezTo>
                <a:cubicBezTo>
                  <a:pt x="228" y="25"/>
                  <a:pt x="227" y="23"/>
                  <a:pt x="226" y="21"/>
                </a:cubicBezTo>
                <a:cubicBezTo>
                  <a:pt x="214" y="10"/>
                  <a:pt x="209" y="6"/>
                  <a:pt x="204" y="2"/>
                </a:cubicBezTo>
                <a:cubicBezTo>
                  <a:pt x="201" y="0"/>
                  <a:pt x="199" y="2"/>
                  <a:pt x="198" y="3"/>
                </a:cubicBezTo>
                <a:cubicBezTo>
                  <a:pt x="196" y="6"/>
                  <a:pt x="193" y="9"/>
                  <a:pt x="190" y="13"/>
                </a:cubicBezTo>
                <a:cubicBezTo>
                  <a:pt x="188" y="14"/>
                  <a:pt x="188" y="17"/>
                  <a:pt x="190" y="18"/>
                </a:cubicBezTo>
                <a:close/>
                <a:moveTo>
                  <a:pt x="190" y="41"/>
                </a:moveTo>
                <a:cubicBezTo>
                  <a:pt x="214" y="41"/>
                  <a:pt x="214" y="41"/>
                  <a:pt x="214" y="41"/>
                </a:cubicBezTo>
                <a:cubicBezTo>
                  <a:pt x="220" y="41"/>
                  <a:pt x="224" y="46"/>
                  <a:pt x="224" y="51"/>
                </a:cubicBezTo>
                <a:cubicBezTo>
                  <a:pt x="224" y="79"/>
                  <a:pt x="224" y="116"/>
                  <a:pt x="224" y="144"/>
                </a:cubicBezTo>
                <a:cubicBezTo>
                  <a:pt x="224" y="146"/>
                  <a:pt x="226" y="148"/>
                  <a:pt x="228" y="148"/>
                </a:cubicBezTo>
                <a:cubicBezTo>
                  <a:pt x="233" y="148"/>
                  <a:pt x="238" y="148"/>
                  <a:pt x="244" y="148"/>
                </a:cubicBezTo>
                <a:cubicBezTo>
                  <a:pt x="246" y="148"/>
                  <a:pt x="247" y="149"/>
                  <a:pt x="247" y="151"/>
                </a:cubicBezTo>
                <a:cubicBezTo>
                  <a:pt x="247" y="157"/>
                  <a:pt x="247" y="162"/>
                  <a:pt x="247" y="167"/>
                </a:cubicBezTo>
                <a:cubicBezTo>
                  <a:pt x="247" y="169"/>
                  <a:pt x="246" y="170"/>
                  <a:pt x="244" y="170"/>
                </a:cubicBezTo>
                <a:cubicBezTo>
                  <a:pt x="212" y="170"/>
                  <a:pt x="212" y="170"/>
                  <a:pt x="212" y="170"/>
                </a:cubicBezTo>
                <a:cubicBezTo>
                  <a:pt x="206" y="170"/>
                  <a:pt x="202" y="166"/>
                  <a:pt x="202" y="160"/>
                </a:cubicBezTo>
                <a:cubicBezTo>
                  <a:pt x="202" y="132"/>
                  <a:pt x="202" y="96"/>
                  <a:pt x="202" y="67"/>
                </a:cubicBezTo>
                <a:cubicBezTo>
                  <a:pt x="202" y="65"/>
                  <a:pt x="200" y="64"/>
                  <a:pt x="198" y="64"/>
                </a:cubicBezTo>
                <a:cubicBezTo>
                  <a:pt x="190" y="64"/>
                  <a:pt x="190" y="64"/>
                  <a:pt x="190" y="64"/>
                </a:cubicBezTo>
                <a:cubicBezTo>
                  <a:pt x="188" y="64"/>
                  <a:pt x="186" y="63"/>
                  <a:pt x="186" y="60"/>
                </a:cubicBezTo>
                <a:cubicBezTo>
                  <a:pt x="186" y="55"/>
                  <a:pt x="186" y="50"/>
                  <a:pt x="186" y="45"/>
                </a:cubicBezTo>
                <a:cubicBezTo>
                  <a:pt x="186" y="43"/>
                  <a:pt x="187" y="41"/>
                  <a:pt x="190" y="41"/>
                </a:cubicBezTo>
                <a:close/>
                <a:moveTo>
                  <a:pt x="234" y="42"/>
                </a:moveTo>
                <a:cubicBezTo>
                  <a:pt x="232" y="42"/>
                  <a:pt x="231" y="43"/>
                  <a:pt x="230" y="45"/>
                </a:cubicBezTo>
                <a:cubicBezTo>
                  <a:pt x="230" y="50"/>
                  <a:pt x="230" y="55"/>
                  <a:pt x="230" y="60"/>
                </a:cubicBezTo>
                <a:cubicBezTo>
                  <a:pt x="230" y="61"/>
                  <a:pt x="231" y="64"/>
                  <a:pt x="234" y="64"/>
                </a:cubicBezTo>
                <a:cubicBezTo>
                  <a:pt x="286" y="64"/>
                  <a:pt x="286" y="64"/>
                  <a:pt x="286" y="64"/>
                </a:cubicBezTo>
                <a:cubicBezTo>
                  <a:pt x="286" y="167"/>
                  <a:pt x="286" y="167"/>
                  <a:pt x="286" y="167"/>
                </a:cubicBezTo>
                <a:cubicBezTo>
                  <a:pt x="286" y="169"/>
                  <a:pt x="287" y="170"/>
                  <a:pt x="289" y="170"/>
                </a:cubicBezTo>
                <a:cubicBezTo>
                  <a:pt x="294" y="170"/>
                  <a:pt x="299" y="170"/>
                  <a:pt x="304" y="170"/>
                </a:cubicBezTo>
                <a:cubicBezTo>
                  <a:pt x="307" y="170"/>
                  <a:pt x="308" y="168"/>
                  <a:pt x="308" y="167"/>
                </a:cubicBezTo>
                <a:cubicBezTo>
                  <a:pt x="308" y="135"/>
                  <a:pt x="308" y="95"/>
                  <a:pt x="308" y="64"/>
                </a:cubicBezTo>
                <a:cubicBezTo>
                  <a:pt x="352" y="64"/>
                  <a:pt x="352" y="64"/>
                  <a:pt x="352" y="64"/>
                </a:cubicBezTo>
                <a:cubicBezTo>
                  <a:pt x="354" y="63"/>
                  <a:pt x="355" y="62"/>
                  <a:pt x="355" y="60"/>
                </a:cubicBezTo>
                <a:cubicBezTo>
                  <a:pt x="355" y="55"/>
                  <a:pt x="355" y="50"/>
                  <a:pt x="355" y="45"/>
                </a:cubicBezTo>
                <a:cubicBezTo>
                  <a:pt x="355" y="43"/>
                  <a:pt x="354" y="42"/>
                  <a:pt x="351" y="41"/>
                </a:cubicBezTo>
                <a:cubicBezTo>
                  <a:pt x="337" y="41"/>
                  <a:pt x="322" y="41"/>
                  <a:pt x="308" y="41"/>
                </a:cubicBezTo>
                <a:cubicBezTo>
                  <a:pt x="308" y="5"/>
                  <a:pt x="308" y="5"/>
                  <a:pt x="308" y="5"/>
                </a:cubicBezTo>
                <a:cubicBezTo>
                  <a:pt x="308" y="3"/>
                  <a:pt x="306" y="2"/>
                  <a:pt x="304" y="2"/>
                </a:cubicBezTo>
                <a:cubicBezTo>
                  <a:pt x="299" y="2"/>
                  <a:pt x="294" y="2"/>
                  <a:pt x="289" y="2"/>
                </a:cubicBezTo>
                <a:cubicBezTo>
                  <a:pt x="287" y="2"/>
                  <a:pt x="286" y="3"/>
                  <a:pt x="286" y="5"/>
                </a:cubicBezTo>
                <a:cubicBezTo>
                  <a:pt x="286" y="21"/>
                  <a:pt x="286" y="26"/>
                  <a:pt x="286" y="42"/>
                </a:cubicBezTo>
                <a:cubicBezTo>
                  <a:pt x="234" y="42"/>
                  <a:pt x="234" y="42"/>
                  <a:pt x="234" y="42"/>
                </a:cubicBezTo>
                <a:close/>
                <a:moveTo>
                  <a:pt x="32" y="49"/>
                </a:moveTo>
                <a:cubicBezTo>
                  <a:pt x="32" y="64"/>
                  <a:pt x="32" y="80"/>
                  <a:pt x="32" y="95"/>
                </a:cubicBezTo>
                <a:cubicBezTo>
                  <a:pt x="32" y="97"/>
                  <a:pt x="30" y="99"/>
                  <a:pt x="29" y="99"/>
                </a:cubicBezTo>
                <a:cubicBezTo>
                  <a:pt x="13" y="99"/>
                  <a:pt x="13" y="99"/>
                  <a:pt x="13" y="99"/>
                </a:cubicBezTo>
                <a:cubicBezTo>
                  <a:pt x="11" y="98"/>
                  <a:pt x="10" y="96"/>
                  <a:pt x="10" y="95"/>
                </a:cubicBezTo>
                <a:cubicBezTo>
                  <a:pt x="10" y="80"/>
                  <a:pt x="10" y="65"/>
                  <a:pt x="10" y="49"/>
                </a:cubicBezTo>
                <a:cubicBezTo>
                  <a:pt x="10" y="47"/>
                  <a:pt x="11" y="46"/>
                  <a:pt x="13" y="46"/>
                </a:cubicBezTo>
                <a:cubicBezTo>
                  <a:pt x="18" y="46"/>
                  <a:pt x="23" y="46"/>
                  <a:pt x="29" y="46"/>
                </a:cubicBezTo>
                <a:cubicBezTo>
                  <a:pt x="31" y="46"/>
                  <a:pt x="32" y="47"/>
                  <a:pt x="32" y="49"/>
                </a:cubicBezTo>
                <a:close/>
                <a:moveTo>
                  <a:pt x="74" y="45"/>
                </a:moveTo>
                <a:cubicBezTo>
                  <a:pt x="74" y="88"/>
                  <a:pt x="74" y="88"/>
                  <a:pt x="74" y="88"/>
                </a:cubicBezTo>
                <a:cubicBezTo>
                  <a:pt x="82" y="74"/>
                  <a:pt x="89" y="60"/>
                  <a:pt x="93" y="45"/>
                </a:cubicBezTo>
                <a:cubicBezTo>
                  <a:pt x="93" y="43"/>
                  <a:pt x="95" y="42"/>
                  <a:pt x="97" y="42"/>
                </a:cubicBezTo>
                <a:cubicBezTo>
                  <a:pt x="102" y="44"/>
                  <a:pt x="107" y="44"/>
                  <a:pt x="111" y="45"/>
                </a:cubicBezTo>
                <a:cubicBezTo>
                  <a:pt x="113" y="46"/>
                  <a:pt x="115" y="47"/>
                  <a:pt x="114" y="50"/>
                </a:cubicBezTo>
                <a:cubicBezTo>
                  <a:pt x="114" y="50"/>
                  <a:pt x="114" y="51"/>
                  <a:pt x="114" y="52"/>
                </a:cubicBezTo>
                <a:cubicBezTo>
                  <a:pt x="127" y="52"/>
                  <a:pt x="141" y="52"/>
                  <a:pt x="155" y="52"/>
                </a:cubicBezTo>
                <a:cubicBezTo>
                  <a:pt x="157" y="52"/>
                  <a:pt x="159" y="53"/>
                  <a:pt x="159" y="56"/>
                </a:cubicBezTo>
                <a:cubicBezTo>
                  <a:pt x="159" y="61"/>
                  <a:pt x="159" y="65"/>
                  <a:pt x="159" y="70"/>
                </a:cubicBezTo>
                <a:cubicBezTo>
                  <a:pt x="158" y="73"/>
                  <a:pt x="157" y="74"/>
                  <a:pt x="155" y="74"/>
                </a:cubicBezTo>
                <a:cubicBezTo>
                  <a:pt x="133" y="74"/>
                  <a:pt x="133" y="74"/>
                  <a:pt x="133" y="74"/>
                </a:cubicBezTo>
                <a:cubicBezTo>
                  <a:pt x="137" y="77"/>
                  <a:pt x="142" y="81"/>
                  <a:pt x="150" y="89"/>
                </a:cubicBezTo>
                <a:cubicBezTo>
                  <a:pt x="150" y="89"/>
                  <a:pt x="152" y="92"/>
                  <a:pt x="150" y="94"/>
                </a:cubicBezTo>
                <a:cubicBezTo>
                  <a:pt x="147" y="97"/>
                  <a:pt x="143" y="101"/>
                  <a:pt x="140" y="105"/>
                </a:cubicBezTo>
                <a:cubicBezTo>
                  <a:pt x="139" y="106"/>
                  <a:pt x="137" y="106"/>
                  <a:pt x="135" y="105"/>
                </a:cubicBezTo>
                <a:cubicBezTo>
                  <a:pt x="127" y="97"/>
                  <a:pt x="122" y="91"/>
                  <a:pt x="114" y="85"/>
                </a:cubicBezTo>
                <a:cubicBezTo>
                  <a:pt x="112" y="84"/>
                  <a:pt x="113" y="81"/>
                  <a:pt x="114" y="80"/>
                </a:cubicBezTo>
                <a:cubicBezTo>
                  <a:pt x="116" y="78"/>
                  <a:pt x="118" y="76"/>
                  <a:pt x="120" y="74"/>
                </a:cubicBezTo>
                <a:cubicBezTo>
                  <a:pt x="106" y="74"/>
                  <a:pt x="106" y="74"/>
                  <a:pt x="106" y="74"/>
                </a:cubicBezTo>
                <a:cubicBezTo>
                  <a:pt x="102" y="84"/>
                  <a:pt x="97" y="93"/>
                  <a:pt x="92" y="102"/>
                </a:cubicBezTo>
                <a:cubicBezTo>
                  <a:pt x="91" y="103"/>
                  <a:pt x="88" y="104"/>
                  <a:pt x="87" y="102"/>
                </a:cubicBezTo>
                <a:cubicBezTo>
                  <a:pt x="74" y="94"/>
                  <a:pt x="74" y="94"/>
                  <a:pt x="74" y="94"/>
                </a:cubicBezTo>
                <a:cubicBezTo>
                  <a:pt x="74" y="96"/>
                  <a:pt x="74" y="97"/>
                  <a:pt x="74" y="99"/>
                </a:cubicBezTo>
                <a:cubicBezTo>
                  <a:pt x="74" y="101"/>
                  <a:pt x="72" y="102"/>
                  <a:pt x="70" y="102"/>
                </a:cubicBezTo>
                <a:cubicBezTo>
                  <a:pt x="56" y="102"/>
                  <a:pt x="56" y="102"/>
                  <a:pt x="56" y="102"/>
                </a:cubicBezTo>
                <a:cubicBezTo>
                  <a:pt x="53" y="102"/>
                  <a:pt x="52" y="100"/>
                  <a:pt x="52" y="99"/>
                </a:cubicBezTo>
                <a:cubicBezTo>
                  <a:pt x="52" y="81"/>
                  <a:pt x="52" y="63"/>
                  <a:pt x="52" y="45"/>
                </a:cubicBezTo>
                <a:cubicBezTo>
                  <a:pt x="52" y="43"/>
                  <a:pt x="53" y="42"/>
                  <a:pt x="56" y="42"/>
                </a:cubicBezTo>
                <a:cubicBezTo>
                  <a:pt x="61" y="42"/>
                  <a:pt x="66" y="42"/>
                  <a:pt x="71" y="42"/>
                </a:cubicBezTo>
                <a:cubicBezTo>
                  <a:pt x="73" y="42"/>
                  <a:pt x="74" y="43"/>
                  <a:pt x="74" y="45"/>
                </a:cubicBezTo>
                <a:close/>
                <a:moveTo>
                  <a:pt x="3" y="148"/>
                </a:moveTo>
                <a:cubicBezTo>
                  <a:pt x="10" y="148"/>
                  <a:pt x="10" y="148"/>
                  <a:pt x="10" y="148"/>
                </a:cubicBezTo>
                <a:cubicBezTo>
                  <a:pt x="10" y="135"/>
                  <a:pt x="10" y="123"/>
                  <a:pt x="10" y="111"/>
                </a:cubicBezTo>
                <a:cubicBezTo>
                  <a:pt x="10" y="109"/>
                  <a:pt x="11" y="107"/>
                  <a:pt x="13" y="107"/>
                </a:cubicBezTo>
                <a:cubicBezTo>
                  <a:pt x="32" y="107"/>
                  <a:pt x="32" y="107"/>
                  <a:pt x="32" y="107"/>
                </a:cubicBezTo>
                <a:cubicBezTo>
                  <a:pt x="93" y="107"/>
                  <a:pt x="93" y="107"/>
                  <a:pt x="93" y="107"/>
                </a:cubicBezTo>
                <a:cubicBezTo>
                  <a:pt x="115" y="107"/>
                  <a:pt x="115" y="107"/>
                  <a:pt x="115" y="107"/>
                </a:cubicBezTo>
                <a:cubicBezTo>
                  <a:pt x="136" y="107"/>
                  <a:pt x="136" y="107"/>
                  <a:pt x="136" y="107"/>
                </a:cubicBezTo>
                <a:cubicBezTo>
                  <a:pt x="153" y="107"/>
                  <a:pt x="153" y="107"/>
                  <a:pt x="153" y="107"/>
                </a:cubicBezTo>
                <a:cubicBezTo>
                  <a:pt x="154" y="107"/>
                  <a:pt x="154" y="107"/>
                  <a:pt x="155" y="107"/>
                </a:cubicBezTo>
                <a:cubicBezTo>
                  <a:pt x="157" y="107"/>
                  <a:pt x="158" y="109"/>
                  <a:pt x="158" y="110"/>
                </a:cubicBezTo>
                <a:cubicBezTo>
                  <a:pt x="158" y="148"/>
                  <a:pt x="158" y="148"/>
                  <a:pt x="158" y="148"/>
                </a:cubicBezTo>
                <a:cubicBezTo>
                  <a:pt x="161" y="148"/>
                  <a:pt x="163" y="148"/>
                  <a:pt x="166" y="148"/>
                </a:cubicBezTo>
                <a:cubicBezTo>
                  <a:pt x="168" y="148"/>
                  <a:pt x="170" y="149"/>
                  <a:pt x="170" y="151"/>
                </a:cubicBezTo>
                <a:cubicBezTo>
                  <a:pt x="170" y="156"/>
                  <a:pt x="170" y="161"/>
                  <a:pt x="170" y="167"/>
                </a:cubicBezTo>
                <a:cubicBezTo>
                  <a:pt x="170" y="169"/>
                  <a:pt x="168" y="170"/>
                  <a:pt x="166" y="170"/>
                </a:cubicBezTo>
                <a:cubicBezTo>
                  <a:pt x="3" y="170"/>
                  <a:pt x="3" y="170"/>
                  <a:pt x="3" y="170"/>
                </a:cubicBezTo>
                <a:cubicBezTo>
                  <a:pt x="1" y="170"/>
                  <a:pt x="0" y="168"/>
                  <a:pt x="0" y="167"/>
                </a:cubicBezTo>
                <a:cubicBezTo>
                  <a:pt x="0" y="162"/>
                  <a:pt x="0" y="156"/>
                  <a:pt x="0" y="151"/>
                </a:cubicBezTo>
                <a:cubicBezTo>
                  <a:pt x="0" y="150"/>
                  <a:pt x="1" y="148"/>
                  <a:pt x="3" y="148"/>
                </a:cubicBezTo>
                <a:close/>
                <a:moveTo>
                  <a:pt x="36" y="148"/>
                </a:moveTo>
                <a:cubicBezTo>
                  <a:pt x="48" y="148"/>
                  <a:pt x="48" y="148"/>
                  <a:pt x="48" y="148"/>
                </a:cubicBezTo>
                <a:cubicBezTo>
                  <a:pt x="50" y="148"/>
                  <a:pt x="52" y="146"/>
                  <a:pt x="52" y="145"/>
                </a:cubicBezTo>
                <a:cubicBezTo>
                  <a:pt x="52" y="141"/>
                  <a:pt x="52" y="137"/>
                  <a:pt x="52" y="133"/>
                </a:cubicBezTo>
                <a:cubicBezTo>
                  <a:pt x="52" y="131"/>
                  <a:pt x="50" y="129"/>
                  <a:pt x="48" y="129"/>
                </a:cubicBezTo>
                <a:cubicBezTo>
                  <a:pt x="44" y="129"/>
                  <a:pt x="40" y="129"/>
                  <a:pt x="36" y="129"/>
                </a:cubicBezTo>
                <a:cubicBezTo>
                  <a:pt x="34" y="129"/>
                  <a:pt x="32" y="131"/>
                  <a:pt x="32" y="133"/>
                </a:cubicBezTo>
                <a:cubicBezTo>
                  <a:pt x="32" y="137"/>
                  <a:pt x="32" y="140"/>
                  <a:pt x="32" y="144"/>
                </a:cubicBezTo>
                <a:cubicBezTo>
                  <a:pt x="32" y="146"/>
                  <a:pt x="34" y="148"/>
                  <a:pt x="36" y="148"/>
                </a:cubicBezTo>
                <a:close/>
                <a:moveTo>
                  <a:pt x="77" y="148"/>
                </a:moveTo>
                <a:cubicBezTo>
                  <a:pt x="90" y="148"/>
                  <a:pt x="90" y="148"/>
                  <a:pt x="90" y="148"/>
                </a:cubicBezTo>
                <a:cubicBezTo>
                  <a:pt x="92" y="148"/>
                  <a:pt x="93" y="146"/>
                  <a:pt x="93" y="145"/>
                </a:cubicBezTo>
                <a:cubicBezTo>
                  <a:pt x="93" y="141"/>
                  <a:pt x="93" y="137"/>
                  <a:pt x="93" y="133"/>
                </a:cubicBezTo>
                <a:cubicBezTo>
                  <a:pt x="93" y="131"/>
                  <a:pt x="92" y="129"/>
                  <a:pt x="90" y="129"/>
                </a:cubicBezTo>
                <a:cubicBezTo>
                  <a:pt x="86" y="129"/>
                  <a:pt x="81" y="129"/>
                  <a:pt x="77" y="129"/>
                </a:cubicBezTo>
                <a:cubicBezTo>
                  <a:pt x="75" y="129"/>
                  <a:pt x="74" y="131"/>
                  <a:pt x="74" y="133"/>
                </a:cubicBezTo>
                <a:cubicBezTo>
                  <a:pt x="74" y="137"/>
                  <a:pt x="74" y="141"/>
                  <a:pt x="74" y="144"/>
                </a:cubicBezTo>
                <a:cubicBezTo>
                  <a:pt x="74" y="146"/>
                  <a:pt x="75" y="148"/>
                  <a:pt x="77" y="148"/>
                </a:cubicBezTo>
                <a:close/>
                <a:moveTo>
                  <a:pt x="119" y="148"/>
                </a:moveTo>
                <a:cubicBezTo>
                  <a:pt x="123" y="148"/>
                  <a:pt x="128" y="148"/>
                  <a:pt x="133" y="148"/>
                </a:cubicBezTo>
                <a:cubicBezTo>
                  <a:pt x="135" y="148"/>
                  <a:pt x="136" y="146"/>
                  <a:pt x="136" y="144"/>
                </a:cubicBezTo>
                <a:cubicBezTo>
                  <a:pt x="136" y="140"/>
                  <a:pt x="136" y="137"/>
                  <a:pt x="136" y="133"/>
                </a:cubicBezTo>
                <a:cubicBezTo>
                  <a:pt x="136" y="131"/>
                  <a:pt x="135" y="129"/>
                  <a:pt x="132" y="129"/>
                </a:cubicBezTo>
                <a:cubicBezTo>
                  <a:pt x="128" y="129"/>
                  <a:pt x="123" y="129"/>
                  <a:pt x="119" y="129"/>
                </a:cubicBezTo>
                <a:cubicBezTo>
                  <a:pt x="117" y="129"/>
                  <a:pt x="116" y="131"/>
                  <a:pt x="115" y="132"/>
                </a:cubicBezTo>
                <a:cubicBezTo>
                  <a:pt x="115" y="136"/>
                  <a:pt x="115" y="140"/>
                  <a:pt x="115" y="145"/>
                </a:cubicBezTo>
                <a:cubicBezTo>
                  <a:pt x="116" y="146"/>
                  <a:pt x="117" y="148"/>
                  <a:pt x="119" y="148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schemeClr val="bg1"/>
              </a:solidFill>
            </a:endParaRPr>
          </a:p>
        </p:txBody>
      </p:sp>
      <p:sp>
        <p:nvSpPr>
          <p:cNvPr id="7" name="Freeform 9">
            <a:hlinkClick r:id="rId4"/>
          </p:cNvPr>
          <p:cNvSpPr>
            <a:spLocks/>
          </p:cNvSpPr>
          <p:nvPr/>
        </p:nvSpPr>
        <p:spPr bwMode="auto">
          <a:xfrm>
            <a:off x="10672540" y="6110349"/>
            <a:ext cx="318960" cy="440470"/>
          </a:xfrm>
          <a:custGeom>
            <a:avLst/>
            <a:gdLst>
              <a:gd name="T0" fmla="*/ 0 w 228"/>
              <a:gd name="T1" fmla="*/ 306 h 316"/>
              <a:gd name="T2" fmla="*/ 10 w 228"/>
              <a:gd name="T3" fmla="*/ 315 h 316"/>
              <a:gd name="T4" fmla="*/ 123 w 228"/>
              <a:gd name="T5" fmla="*/ 315 h 316"/>
              <a:gd name="T6" fmla="*/ 154 w 228"/>
              <a:gd name="T7" fmla="*/ 312 h 316"/>
              <a:gd name="T8" fmla="*/ 221 w 228"/>
              <a:gd name="T9" fmla="*/ 204 h 316"/>
              <a:gd name="T10" fmla="*/ 132 w 228"/>
              <a:gd name="T11" fmla="*/ 116 h 316"/>
              <a:gd name="T12" fmla="*/ 39 w 228"/>
              <a:gd name="T13" fmla="*/ 117 h 316"/>
              <a:gd name="T14" fmla="*/ 39 w 228"/>
              <a:gd name="T15" fmla="*/ 44 h 316"/>
              <a:gd name="T16" fmla="*/ 48 w 228"/>
              <a:gd name="T17" fmla="*/ 36 h 316"/>
              <a:gd name="T18" fmla="*/ 91 w 228"/>
              <a:gd name="T19" fmla="*/ 36 h 316"/>
              <a:gd name="T20" fmla="*/ 146 w 228"/>
              <a:gd name="T21" fmla="*/ 98 h 316"/>
              <a:gd name="T22" fmla="*/ 147 w 228"/>
              <a:gd name="T23" fmla="*/ 108 h 316"/>
              <a:gd name="T24" fmla="*/ 169 w 228"/>
              <a:gd name="T25" fmla="*/ 116 h 316"/>
              <a:gd name="T26" fmla="*/ 180 w 228"/>
              <a:gd name="T27" fmla="*/ 108 h 316"/>
              <a:gd name="T28" fmla="*/ 126 w 228"/>
              <a:gd name="T29" fmla="*/ 3 h 316"/>
              <a:gd name="T30" fmla="*/ 96 w 228"/>
              <a:gd name="T31" fmla="*/ 0 h 316"/>
              <a:gd name="T32" fmla="*/ 8 w 228"/>
              <a:gd name="T33" fmla="*/ 0 h 316"/>
              <a:gd name="T34" fmla="*/ 0 w 228"/>
              <a:gd name="T35" fmla="*/ 9 h 316"/>
              <a:gd name="T36" fmla="*/ 0 w 228"/>
              <a:gd name="T37" fmla="*/ 144 h 316"/>
              <a:gd name="T38" fmla="*/ 8 w 228"/>
              <a:gd name="T39" fmla="*/ 152 h 316"/>
              <a:gd name="T40" fmla="*/ 128 w 228"/>
              <a:gd name="T41" fmla="*/ 152 h 316"/>
              <a:gd name="T42" fmla="*/ 185 w 228"/>
              <a:gd name="T43" fmla="*/ 200 h 316"/>
              <a:gd name="T44" fmla="*/ 121 w 228"/>
              <a:gd name="T45" fmla="*/ 280 h 316"/>
              <a:gd name="T46" fmla="*/ 39 w 228"/>
              <a:gd name="T47" fmla="*/ 280 h 316"/>
              <a:gd name="T48" fmla="*/ 39 w 228"/>
              <a:gd name="T49" fmla="*/ 168 h 316"/>
              <a:gd name="T50" fmla="*/ 31 w 228"/>
              <a:gd name="T51" fmla="*/ 159 h 316"/>
              <a:gd name="T52" fmla="*/ 8 w 228"/>
              <a:gd name="T53" fmla="*/ 159 h 316"/>
              <a:gd name="T54" fmla="*/ 0 w 228"/>
              <a:gd name="T55" fmla="*/ 168 h 316"/>
              <a:gd name="T56" fmla="*/ 0 w 228"/>
              <a:gd name="T57" fmla="*/ 306 h 31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</a:cxnLst>
            <a:rect l="0" t="0" r="r" b="b"/>
            <a:pathLst>
              <a:path w="228" h="316">
                <a:moveTo>
                  <a:pt x="0" y="306"/>
                </a:moveTo>
                <a:cubicBezTo>
                  <a:pt x="0" y="313"/>
                  <a:pt x="4" y="315"/>
                  <a:pt x="10" y="315"/>
                </a:cubicBezTo>
                <a:cubicBezTo>
                  <a:pt x="48" y="315"/>
                  <a:pt x="86" y="315"/>
                  <a:pt x="123" y="315"/>
                </a:cubicBezTo>
                <a:cubicBezTo>
                  <a:pt x="134" y="315"/>
                  <a:pt x="143" y="316"/>
                  <a:pt x="154" y="312"/>
                </a:cubicBezTo>
                <a:cubicBezTo>
                  <a:pt x="195" y="300"/>
                  <a:pt x="228" y="252"/>
                  <a:pt x="221" y="204"/>
                </a:cubicBezTo>
                <a:cubicBezTo>
                  <a:pt x="216" y="158"/>
                  <a:pt x="180" y="116"/>
                  <a:pt x="132" y="116"/>
                </a:cubicBezTo>
                <a:cubicBezTo>
                  <a:pt x="39" y="117"/>
                  <a:pt x="39" y="117"/>
                  <a:pt x="39" y="117"/>
                </a:cubicBezTo>
                <a:cubicBezTo>
                  <a:pt x="40" y="92"/>
                  <a:pt x="39" y="68"/>
                  <a:pt x="39" y="44"/>
                </a:cubicBezTo>
                <a:cubicBezTo>
                  <a:pt x="40" y="40"/>
                  <a:pt x="43" y="36"/>
                  <a:pt x="48" y="36"/>
                </a:cubicBezTo>
                <a:cubicBezTo>
                  <a:pt x="91" y="36"/>
                  <a:pt x="91" y="36"/>
                  <a:pt x="91" y="36"/>
                </a:cubicBezTo>
                <a:cubicBezTo>
                  <a:pt x="128" y="36"/>
                  <a:pt x="150" y="62"/>
                  <a:pt x="146" y="98"/>
                </a:cubicBezTo>
                <a:cubicBezTo>
                  <a:pt x="145" y="102"/>
                  <a:pt x="143" y="106"/>
                  <a:pt x="147" y="108"/>
                </a:cubicBezTo>
                <a:cubicBezTo>
                  <a:pt x="150" y="109"/>
                  <a:pt x="166" y="115"/>
                  <a:pt x="169" y="116"/>
                </a:cubicBezTo>
                <a:cubicBezTo>
                  <a:pt x="175" y="119"/>
                  <a:pt x="178" y="117"/>
                  <a:pt x="180" y="108"/>
                </a:cubicBezTo>
                <a:cubicBezTo>
                  <a:pt x="193" y="66"/>
                  <a:pt x="169" y="17"/>
                  <a:pt x="126" y="3"/>
                </a:cubicBezTo>
                <a:cubicBezTo>
                  <a:pt x="114" y="0"/>
                  <a:pt x="107" y="0"/>
                  <a:pt x="96" y="0"/>
                </a:cubicBezTo>
                <a:cubicBezTo>
                  <a:pt x="67" y="0"/>
                  <a:pt x="42" y="0"/>
                  <a:pt x="8" y="0"/>
                </a:cubicBezTo>
                <a:cubicBezTo>
                  <a:pt x="4" y="0"/>
                  <a:pt x="0" y="4"/>
                  <a:pt x="0" y="9"/>
                </a:cubicBezTo>
                <a:cubicBezTo>
                  <a:pt x="0" y="54"/>
                  <a:pt x="0" y="99"/>
                  <a:pt x="0" y="144"/>
                </a:cubicBezTo>
                <a:cubicBezTo>
                  <a:pt x="0" y="146"/>
                  <a:pt x="2" y="151"/>
                  <a:pt x="8" y="152"/>
                </a:cubicBezTo>
                <a:cubicBezTo>
                  <a:pt x="48" y="152"/>
                  <a:pt x="89" y="152"/>
                  <a:pt x="128" y="152"/>
                </a:cubicBezTo>
                <a:cubicBezTo>
                  <a:pt x="157" y="152"/>
                  <a:pt x="178" y="172"/>
                  <a:pt x="185" y="200"/>
                </a:cubicBezTo>
                <a:cubicBezTo>
                  <a:pt x="195" y="244"/>
                  <a:pt x="164" y="280"/>
                  <a:pt x="121" y="280"/>
                </a:cubicBezTo>
                <a:cubicBezTo>
                  <a:pt x="94" y="281"/>
                  <a:pt x="66" y="280"/>
                  <a:pt x="39" y="280"/>
                </a:cubicBezTo>
                <a:cubicBezTo>
                  <a:pt x="39" y="246"/>
                  <a:pt x="39" y="201"/>
                  <a:pt x="39" y="168"/>
                </a:cubicBezTo>
                <a:cubicBezTo>
                  <a:pt x="39" y="162"/>
                  <a:pt x="35" y="159"/>
                  <a:pt x="31" y="159"/>
                </a:cubicBezTo>
                <a:cubicBezTo>
                  <a:pt x="8" y="159"/>
                  <a:pt x="8" y="159"/>
                  <a:pt x="8" y="159"/>
                </a:cubicBezTo>
                <a:cubicBezTo>
                  <a:pt x="4" y="159"/>
                  <a:pt x="0" y="163"/>
                  <a:pt x="0" y="168"/>
                </a:cubicBezTo>
                <a:cubicBezTo>
                  <a:pt x="0" y="210"/>
                  <a:pt x="0" y="264"/>
                  <a:pt x="0" y="306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149312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2000" fill="hold"/>
                                        <p:tgtEl>
                                          <p:spTgt spid="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7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6" grpId="0" animBg="1"/>
      <p:bldP spid="7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图片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1905" y="0"/>
            <a:ext cx="12192000" cy="4330700"/>
          </a:xfrm>
          <a:prstGeom prst="rect">
            <a:avLst/>
          </a:prstGeom>
        </p:spPr>
      </p:pic>
      <p:sp>
        <p:nvSpPr>
          <p:cNvPr id="2" name="文本框 1"/>
          <p:cNvSpPr txBox="1"/>
          <p:nvPr/>
        </p:nvSpPr>
        <p:spPr>
          <a:xfrm>
            <a:off x="603250" y="461804"/>
            <a:ext cx="557075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800" dirty="0">
                <a:solidFill>
                  <a:schemeClr val="tx1">
                    <a:lumMod val="85000"/>
                    <a:lumOff val="1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游戏特色服务，提升运维开发效率</a:t>
            </a:r>
          </a:p>
        </p:txBody>
      </p:sp>
      <p:sp>
        <p:nvSpPr>
          <p:cNvPr id="3" name="文本框 2"/>
          <p:cNvSpPr txBox="1"/>
          <p:nvPr/>
        </p:nvSpPr>
        <p:spPr>
          <a:xfrm>
            <a:off x="603250" y="1037411"/>
            <a:ext cx="387798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dirty="0">
                <a:solidFill>
                  <a:schemeClr val="tx1">
                    <a:lumMod val="85000"/>
                    <a:lumOff val="1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腾讯云开放海量游戏运维、开发经验</a:t>
            </a:r>
          </a:p>
        </p:txBody>
      </p:sp>
      <p:cxnSp>
        <p:nvCxnSpPr>
          <p:cNvPr id="4" name="直接连接符 3"/>
          <p:cNvCxnSpPr/>
          <p:nvPr/>
        </p:nvCxnSpPr>
        <p:spPr>
          <a:xfrm>
            <a:off x="710406" y="1006455"/>
            <a:ext cx="5576094" cy="0"/>
          </a:xfrm>
          <a:prstGeom prst="line">
            <a:avLst/>
          </a:prstGeom>
          <a:ln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7" name="组合 6"/>
          <p:cNvGrpSpPr/>
          <p:nvPr/>
        </p:nvGrpSpPr>
        <p:grpSpPr>
          <a:xfrm>
            <a:off x="880505" y="2550705"/>
            <a:ext cx="4606925" cy="1154162"/>
            <a:chOff x="880505" y="2550705"/>
            <a:chExt cx="4606925" cy="1154162"/>
          </a:xfrm>
        </p:grpSpPr>
        <p:pic>
          <p:nvPicPr>
            <p:cNvPr id="5" name="图片 4"/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987661" y="2563921"/>
              <a:ext cx="304800" cy="304800"/>
            </a:xfrm>
            <a:prstGeom prst="rect">
              <a:avLst/>
            </a:prstGeom>
          </p:spPr>
        </p:pic>
        <p:sp>
          <p:nvSpPr>
            <p:cNvPr id="10" name="矩形 9"/>
            <p:cNvSpPr/>
            <p:nvPr/>
          </p:nvSpPr>
          <p:spPr>
            <a:xfrm>
              <a:off x="1311511" y="2550705"/>
              <a:ext cx="1133644" cy="3693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zh-CN" altLang="en-US" b="1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蓝鲸平台</a:t>
              </a:r>
            </a:p>
          </p:txBody>
        </p:sp>
        <p:sp>
          <p:nvSpPr>
            <p:cNvPr id="36" name="矩形 35"/>
            <p:cNvSpPr/>
            <p:nvPr/>
          </p:nvSpPr>
          <p:spPr>
            <a:xfrm>
              <a:off x="880505" y="2920037"/>
              <a:ext cx="4606925" cy="78483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ts val="1800"/>
                </a:lnSpc>
              </a:pPr>
              <a:r>
                <a:rPr lang="zh-CN" altLang="en-US" sz="12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请输入你的描述文字在</a:t>
              </a:r>
              <a:r>
                <a:rPr lang="zh-CN" altLang="en-US" sz="12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这里请</a:t>
              </a:r>
              <a:r>
                <a:rPr lang="zh-CN" altLang="en-US" sz="12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输入你的描述文字在</a:t>
              </a:r>
              <a:r>
                <a:rPr lang="zh-CN" altLang="en-US" sz="12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这里请</a:t>
              </a:r>
              <a:r>
                <a:rPr lang="zh-CN" altLang="en-US" sz="12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输入你的描述文字在</a:t>
              </a:r>
              <a:r>
                <a:rPr lang="zh-CN" altLang="en-US" sz="12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这里请</a:t>
              </a:r>
              <a:r>
                <a:rPr lang="zh-CN" altLang="en-US" sz="12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输入你的描述文字在</a:t>
              </a:r>
              <a:r>
                <a:rPr lang="zh-CN" altLang="en-US" sz="12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这里请</a:t>
              </a:r>
              <a:r>
                <a:rPr lang="zh-CN" altLang="en-US" sz="12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输入你的描述文字在</a:t>
              </a:r>
              <a:r>
                <a:rPr lang="zh-CN" altLang="en-US" sz="12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这里请</a:t>
              </a:r>
              <a:r>
                <a:rPr lang="zh-CN" altLang="en-US" sz="12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输入你的描述文字在</a:t>
              </a:r>
              <a:r>
                <a:rPr lang="zh-CN" altLang="en-US" sz="12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这里</a:t>
              </a:r>
              <a:endParaRPr lang="zh-CN" altLang="en-US" sz="1200" dirty="0">
                <a:solidFill>
                  <a:schemeClr val="tx1">
                    <a:lumMod val="50000"/>
                    <a:lumOff val="50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endParaRPr>
            </a:p>
          </p:txBody>
        </p:sp>
      </p:grpSp>
      <p:grpSp>
        <p:nvGrpSpPr>
          <p:cNvPr id="8" name="组合 7"/>
          <p:cNvGrpSpPr/>
          <p:nvPr/>
        </p:nvGrpSpPr>
        <p:grpSpPr>
          <a:xfrm>
            <a:off x="6535300" y="2522130"/>
            <a:ext cx="4606925" cy="1154162"/>
            <a:chOff x="6535300" y="2522130"/>
            <a:chExt cx="4606925" cy="1154162"/>
          </a:xfrm>
        </p:grpSpPr>
        <p:pic>
          <p:nvPicPr>
            <p:cNvPr id="15" name="图片 14"/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6608652" y="2563921"/>
              <a:ext cx="304800" cy="304800"/>
            </a:xfrm>
            <a:prstGeom prst="rect">
              <a:avLst/>
            </a:prstGeom>
          </p:spPr>
        </p:pic>
        <p:sp>
          <p:nvSpPr>
            <p:cNvPr id="37" name="矩形 36"/>
            <p:cNvSpPr/>
            <p:nvPr/>
          </p:nvSpPr>
          <p:spPr>
            <a:xfrm>
              <a:off x="6966306" y="2522130"/>
              <a:ext cx="1608133" cy="3693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zh-CN" altLang="en-US" b="1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腾讯游戏服务</a:t>
              </a:r>
            </a:p>
          </p:txBody>
        </p:sp>
        <p:sp>
          <p:nvSpPr>
            <p:cNvPr id="38" name="矩形 37"/>
            <p:cNvSpPr/>
            <p:nvPr/>
          </p:nvSpPr>
          <p:spPr>
            <a:xfrm>
              <a:off x="6535300" y="2891462"/>
              <a:ext cx="4606925" cy="78483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ts val="1800"/>
                </a:lnSpc>
              </a:pPr>
              <a:r>
                <a:rPr lang="zh-CN" altLang="en-US" sz="12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请输入你的描述文字在</a:t>
              </a:r>
              <a:r>
                <a:rPr lang="zh-CN" altLang="en-US" sz="12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这里请</a:t>
              </a:r>
              <a:r>
                <a:rPr lang="zh-CN" altLang="en-US" sz="12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输入你的描述文字在</a:t>
              </a:r>
              <a:r>
                <a:rPr lang="zh-CN" altLang="en-US" sz="12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这里请</a:t>
              </a:r>
              <a:r>
                <a:rPr lang="zh-CN" altLang="en-US" sz="12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输入你的描述文字在</a:t>
              </a:r>
              <a:r>
                <a:rPr lang="zh-CN" altLang="en-US" sz="12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这里请</a:t>
              </a:r>
              <a:r>
                <a:rPr lang="zh-CN" altLang="en-US" sz="12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输入你的描述文字在</a:t>
              </a:r>
              <a:r>
                <a:rPr lang="zh-CN" altLang="en-US" sz="12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这里请</a:t>
              </a:r>
              <a:r>
                <a:rPr lang="zh-CN" altLang="en-US" sz="12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输入你的描述文字在</a:t>
              </a:r>
              <a:r>
                <a:rPr lang="zh-CN" altLang="en-US" sz="12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这里请</a:t>
              </a:r>
              <a:r>
                <a:rPr lang="zh-CN" altLang="en-US" sz="12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输入你的描述文字在</a:t>
              </a:r>
              <a:r>
                <a:rPr lang="zh-CN" altLang="en-US" sz="12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这里</a:t>
              </a:r>
              <a:endParaRPr lang="zh-CN" altLang="en-US" sz="1200" dirty="0">
                <a:solidFill>
                  <a:schemeClr val="tx1">
                    <a:lumMod val="50000"/>
                    <a:lumOff val="50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endParaRPr>
            </a:p>
          </p:txBody>
        </p:sp>
      </p:grpSp>
      <p:grpSp>
        <p:nvGrpSpPr>
          <p:cNvPr id="11" name="组合 10"/>
          <p:cNvGrpSpPr/>
          <p:nvPr/>
        </p:nvGrpSpPr>
        <p:grpSpPr>
          <a:xfrm>
            <a:off x="880505" y="4391540"/>
            <a:ext cx="4606925" cy="1154162"/>
            <a:chOff x="880505" y="4391540"/>
            <a:chExt cx="4606925" cy="1154162"/>
          </a:xfrm>
        </p:grpSpPr>
        <p:pic>
          <p:nvPicPr>
            <p:cNvPr id="18" name="图片 17"/>
            <p:cNvPicPr>
              <a:picLocks noChangeAspect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987661" y="4414797"/>
              <a:ext cx="304800" cy="304800"/>
            </a:xfrm>
            <a:prstGeom prst="rect">
              <a:avLst/>
            </a:prstGeom>
          </p:spPr>
        </p:pic>
        <p:sp>
          <p:nvSpPr>
            <p:cNvPr id="41" name="矩形 40"/>
            <p:cNvSpPr/>
            <p:nvPr/>
          </p:nvSpPr>
          <p:spPr>
            <a:xfrm>
              <a:off x="1311511" y="4391540"/>
              <a:ext cx="1370888" cy="3693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zh-CN" altLang="en-US" b="1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分项目管理</a:t>
              </a:r>
            </a:p>
          </p:txBody>
        </p:sp>
        <p:sp>
          <p:nvSpPr>
            <p:cNvPr id="42" name="矩形 41"/>
            <p:cNvSpPr/>
            <p:nvPr/>
          </p:nvSpPr>
          <p:spPr>
            <a:xfrm>
              <a:off x="880505" y="4760872"/>
              <a:ext cx="4606925" cy="78483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ts val="1800"/>
                </a:lnSpc>
              </a:pPr>
              <a:r>
                <a:rPr lang="zh-CN" altLang="en-US" sz="12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请输入你的描述文字在</a:t>
              </a:r>
              <a:r>
                <a:rPr lang="zh-CN" altLang="en-US" sz="12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这里请</a:t>
              </a:r>
              <a:r>
                <a:rPr lang="zh-CN" altLang="en-US" sz="12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输入你的描述文字在</a:t>
              </a:r>
              <a:r>
                <a:rPr lang="zh-CN" altLang="en-US" sz="12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这里请</a:t>
              </a:r>
              <a:r>
                <a:rPr lang="zh-CN" altLang="en-US" sz="12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输入你的描述文字在</a:t>
              </a:r>
              <a:r>
                <a:rPr lang="zh-CN" altLang="en-US" sz="12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这里请</a:t>
              </a:r>
              <a:r>
                <a:rPr lang="zh-CN" altLang="en-US" sz="12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输入你的描述文字在</a:t>
              </a:r>
              <a:r>
                <a:rPr lang="zh-CN" altLang="en-US" sz="12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这里请</a:t>
              </a:r>
              <a:r>
                <a:rPr lang="zh-CN" altLang="en-US" sz="12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输入你的描述文字在</a:t>
              </a:r>
              <a:r>
                <a:rPr lang="zh-CN" altLang="en-US" sz="12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这里请</a:t>
              </a:r>
              <a:r>
                <a:rPr lang="zh-CN" altLang="en-US" sz="12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输入你的描述文字在</a:t>
              </a:r>
              <a:r>
                <a:rPr lang="zh-CN" altLang="en-US" sz="12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这里</a:t>
              </a:r>
              <a:endParaRPr lang="zh-CN" altLang="en-US" sz="1200" dirty="0">
                <a:solidFill>
                  <a:schemeClr val="tx1">
                    <a:lumMod val="50000"/>
                    <a:lumOff val="50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endParaRPr>
            </a:p>
          </p:txBody>
        </p:sp>
      </p:grpSp>
      <p:grpSp>
        <p:nvGrpSpPr>
          <p:cNvPr id="9" name="组合 8"/>
          <p:cNvGrpSpPr/>
          <p:nvPr/>
        </p:nvGrpSpPr>
        <p:grpSpPr>
          <a:xfrm>
            <a:off x="6535300" y="4391540"/>
            <a:ext cx="4606925" cy="1154162"/>
            <a:chOff x="6535300" y="4391540"/>
            <a:chExt cx="4606925" cy="1154162"/>
          </a:xfrm>
        </p:grpSpPr>
        <p:sp>
          <p:nvSpPr>
            <p:cNvPr id="44" name="矩形 43"/>
            <p:cNvSpPr/>
            <p:nvPr/>
          </p:nvSpPr>
          <p:spPr>
            <a:xfrm>
              <a:off x="6966306" y="4391540"/>
              <a:ext cx="1910459" cy="3693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altLang="zh-CN" b="1" dirty="0" err="1">
                  <a:solidFill>
                    <a:schemeClr val="tx1">
                      <a:lumMod val="85000"/>
                      <a:lumOff val="1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WeTest</a:t>
              </a:r>
              <a:r>
                <a:rPr lang="zh-CN" altLang="en-US" b="1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手游测试</a:t>
              </a:r>
            </a:p>
          </p:txBody>
        </p:sp>
        <p:sp>
          <p:nvSpPr>
            <p:cNvPr id="45" name="矩形 44"/>
            <p:cNvSpPr/>
            <p:nvPr/>
          </p:nvSpPr>
          <p:spPr>
            <a:xfrm>
              <a:off x="6535300" y="4760872"/>
              <a:ext cx="4606925" cy="78483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ts val="1800"/>
                </a:lnSpc>
              </a:pPr>
              <a:r>
                <a:rPr lang="zh-CN" altLang="en-US" sz="12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请输入你的描述文字在</a:t>
              </a:r>
              <a:r>
                <a:rPr lang="zh-CN" altLang="en-US" sz="12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这里请</a:t>
              </a:r>
              <a:r>
                <a:rPr lang="zh-CN" altLang="en-US" sz="12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输入你的描述文字在</a:t>
              </a:r>
              <a:r>
                <a:rPr lang="zh-CN" altLang="en-US" sz="12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这里请</a:t>
              </a:r>
              <a:r>
                <a:rPr lang="zh-CN" altLang="en-US" sz="12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输入你的描述文字在</a:t>
              </a:r>
              <a:r>
                <a:rPr lang="zh-CN" altLang="en-US" sz="12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这里请</a:t>
              </a:r>
              <a:r>
                <a:rPr lang="zh-CN" altLang="en-US" sz="12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输入你的描述文字在</a:t>
              </a:r>
              <a:r>
                <a:rPr lang="zh-CN" altLang="en-US" sz="12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这里请</a:t>
              </a:r>
              <a:r>
                <a:rPr lang="zh-CN" altLang="en-US" sz="12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输入你的描述文字在</a:t>
              </a:r>
              <a:r>
                <a:rPr lang="zh-CN" altLang="en-US" sz="12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这里请</a:t>
              </a:r>
              <a:r>
                <a:rPr lang="zh-CN" altLang="en-US" sz="12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输入你的描述文字在</a:t>
              </a:r>
              <a:r>
                <a:rPr lang="zh-CN" altLang="en-US" sz="12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这里</a:t>
              </a:r>
              <a:endParaRPr lang="zh-CN" altLang="en-US" sz="1200" dirty="0">
                <a:solidFill>
                  <a:schemeClr val="tx1">
                    <a:lumMod val="50000"/>
                    <a:lumOff val="50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endParaRPr>
            </a:p>
          </p:txBody>
        </p:sp>
        <p:pic>
          <p:nvPicPr>
            <p:cNvPr id="19" name="图片 18"/>
            <p:cNvPicPr>
              <a:picLocks noChangeAspect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6608652" y="4410352"/>
              <a:ext cx="304800" cy="304800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37056945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3" decel="100000" fill="hold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12" decel="100000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6" decel="100000" fill="hold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图片 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1663700"/>
            <a:ext cx="12192000" cy="3530600"/>
          </a:xfrm>
          <a:prstGeom prst="rect">
            <a:avLst/>
          </a:prstGeom>
        </p:spPr>
      </p:pic>
      <p:pic>
        <p:nvPicPr>
          <p:cNvPr id="2" name="Picture 10" descr="http://imgcache.qq.com/open_proj/proj_qcloud_v2/gateway/event/pc/server01/css/img/img2.32.png"/>
          <p:cNvPicPr>
            <a:picLocks noChangeAspect="1" noChangeArrowheads="1"/>
          </p:cNvPicPr>
          <p:nvPr/>
        </p:nvPicPr>
        <p:blipFill rotWithShape="1"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48432"/>
          <a:stretch/>
        </p:blipFill>
        <p:spPr bwMode="auto">
          <a:xfrm>
            <a:off x="1268304" y="2018879"/>
            <a:ext cx="1994508" cy="282024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文本框 2"/>
          <p:cNvSpPr txBox="1"/>
          <p:nvPr/>
        </p:nvSpPr>
        <p:spPr>
          <a:xfrm>
            <a:off x="603250" y="461804"/>
            <a:ext cx="198002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8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我们的产品</a:t>
            </a:r>
            <a:endParaRPr lang="zh-CN" altLang="en-US" sz="2800" dirty="0">
              <a:solidFill>
                <a:schemeClr val="tx1">
                  <a:lumMod val="85000"/>
                  <a:lumOff val="15000"/>
                </a:schemeClr>
              </a:solidFill>
              <a:latin typeface="思源黑体 CN Light" panose="020B0300000000000000" pitchFamily="34" charset="-122"/>
              <a:ea typeface="思源黑体 CN Light" panose="020B0300000000000000" pitchFamily="34" charset="-122"/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603250" y="1037411"/>
            <a:ext cx="267175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提供专业的</a:t>
            </a:r>
            <a:r>
              <a:rPr lang="en-US" altLang="zh-CN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PPT</a:t>
            </a:r>
            <a:r>
              <a:rPr lang="zh-CN" altLang="en-US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演示方案</a:t>
            </a:r>
            <a:endParaRPr lang="zh-CN" altLang="en-US" dirty="0">
              <a:solidFill>
                <a:schemeClr val="tx1">
                  <a:lumMod val="85000"/>
                  <a:lumOff val="15000"/>
                </a:schemeClr>
              </a:solidFill>
              <a:latin typeface="思源黑体 CN Light" panose="020B0300000000000000" pitchFamily="34" charset="-122"/>
              <a:ea typeface="思源黑体 CN Light" panose="020B0300000000000000" pitchFamily="34" charset="-122"/>
            </a:endParaRPr>
          </a:p>
        </p:txBody>
      </p:sp>
      <p:cxnSp>
        <p:nvCxnSpPr>
          <p:cNvPr id="5" name="直接连接符 4"/>
          <p:cNvCxnSpPr/>
          <p:nvPr/>
        </p:nvCxnSpPr>
        <p:spPr>
          <a:xfrm>
            <a:off x="710406" y="1006455"/>
            <a:ext cx="1954973" cy="0"/>
          </a:xfrm>
          <a:prstGeom prst="line">
            <a:avLst/>
          </a:prstGeom>
          <a:ln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7" name="组合 6"/>
          <p:cNvGrpSpPr/>
          <p:nvPr/>
        </p:nvGrpSpPr>
        <p:grpSpPr>
          <a:xfrm>
            <a:off x="3292975" y="2764753"/>
            <a:ext cx="2413623" cy="1483397"/>
            <a:chOff x="3292975" y="2764753"/>
            <a:chExt cx="2413623" cy="1483397"/>
          </a:xfrm>
        </p:grpSpPr>
        <p:sp>
          <p:nvSpPr>
            <p:cNvPr id="10" name="圆角矩形 9"/>
            <p:cNvSpPr/>
            <p:nvPr/>
          </p:nvSpPr>
          <p:spPr>
            <a:xfrm>
              <a:off x="4062912" y="3877621"/>
              <a:ext cx="1643686" cy="370529"/>
            </a:xfrm>
            <a:prstGeom prst="roundRect">
              <a:avLst>
                <a:gd name="adj" fmla="val 7576"/>
              </a:avLst>
            </a:prstGeom>
            <a:noFill/>
            <a:ln w="19050">
              <a:solidFill>
                <a:srgbClr val="0975CE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cxnSp>
          <p:nvCxnSpPr>
            <p:cNvPr id="12" name="直接连接符 11"/>
            <p:cNvCxnSpPr/>
            <p:nvPr/>
          </p:nvCxnSpPr>
          <p:spPr>
            <a:xfrm>
              <a:off x="3292975" y="3499796"/>
              <a:ext cx="723900" cy="0"/>
            </a:xfrm>
            <a:prstGeom prst="line">
              <a:avLst/>
            </a:prstGeom>
            <a:ln w="19050">
              <a:solidFill>
                <a:srgbClr val="0975CE"/>
              </a:solidFill>
              <a:round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直接连接符 15"/>
            <p:cNvCxnSpPr/>
            <p:nvPr/>
          </p:nvCxnSpPr>
          <p:spPr>
            <a:xfrm>
              <a:off x="3673975" y="2909246"/>
              <a:ext cx="342900" cy="0"/>
            </a:xfrm>
            <a:prstGeom prst="line">
              <a:avLst/>
            </a:prstGeom>
            <a:ln w="19050">
              <a:solidFill>
                <a:srgbClr val="0975CE"/>
              </a:solidFill>
              <a:round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直接连接符 16"/>
            <p:cNvCxnSpPr/>
            <p:nvPr/>
          </p:nvCxnSpPr>
          <p:spPr>
            <a:xfrm>
              <a:off x="3673975" y="4028434"/>
              <a:ext cx="342900" cy="0"/>
            </a:xfrm>
            <a:prstGeom prst="line">
              <a:avLst/>
            </a:prstGeom>
            <a:ln w="19050">
              <a:solidFill>
                <a:srgbClr val="0975CE"/>
              </a:solidFill>
              <a:round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直接连接符 17"/>
            <p:cNvCxnSpPr/>
            <p:nvPr/>
          </p:nvCxnSpPr>
          <p:spPr>
            <a:xfrm>
              <a:off x="3673975" y="2909246"/>
              <a:ext cx="0" cy="1119188"/>
            </a:xfrm>
            <a:prstGeom prst="line">
              <a:avLst/>
            </a:prstGeom>
            <a:ln w="19050">
              <a:solidFill>
                <a:srgbClr val="0975CE"/>
              </a:solidFill>
              <a:round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1" name="文本框 20"/>
            <p:cNvSpPr txBox="1"/>
            <p:nvPr/>
          </p:nvSpPr>
          <p:spPr>
            <a:xfrm>
              <a:off x="4111011" y="3900401"/>
              <a:ext cx="1524776" cy="33855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n-US" altLang="zh-CN" sz="1600" dirty="0" smtClean="0">
                  <a:solidFill>
                    <a:srgbClr val="006ECC"/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3</a:t>
              </a:r>
              <a:r>
                <a:rPr lang="zh-CN" altLang="en-US" sz="1600" dirty="0" smtClean="0">
                  <a:solidFill>
                    <a:srgbClr val="006ECC"/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这</a:t>
              </a:r>
              <a:r>
                <a:rPr lang="zh-CN" altLang="en-US" sz="1600" dirty="0">
                  <a:solidFill>
                    <a:srgbClr val="006ECC"/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是你的内容</a:t>
              </a:r>
            </a:p>
          </p:txBody>
        </p:sp>
        <p:sp>
          <p:nvSpPr>
            <p:cNvPr id="22" name="圆角矩形 21"/>
            <p:cNvSpPr/>
            <p:nvPr/>
          </p:nvSpPr>
          <p:spPr>
            <a:xfrm>
              <a:off x="4062912" y="3323052"/>
              <a:ext cx="1643686" cy="370529"/>
            </a:xfrm>
            <a:prstGeom prst="roundRect">
              <a:avLst>
                <a:gd name="adj" fmla="val 7576"/>
              </a:avLst>
            </a:prstGeom>
            <a:noFill/>
            <a:ln w="19050">
              <a:solidFill>
                <a:srgbClr val="0975CE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3" name="文本框 22"/>
            <p:cNvSpPr txBox="1"/>
            <p:nvPr/>
          </p:nvSpPr>
          <p:spPr>
            <a:xfrm>
              <a:off x="4111011" y="3345832"/>
              <a:ext cx="1524776" cy="33855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n-US" altLang="zh-CN" sz="1600" dirty="0" smtClean="0">
                  <a:solidFill>
                    <a:srgbClr val="006ECC"/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2</a:t>
              </a:r>
              <a:r>
                <a:rPr lang="zh-CN" altLang="en-US" sz="1600" dirty="0" smtClean="0">
                  <a:solidFill>
                    <a:srgbClr val="006ECC"/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这</a:t>
              </a:r>
              <a:r>
                <a:rPr lang="zh-CN" altLang="en-US" sz="1600" dirty="0">
                  <a:solidFill>
                    <a:srgbClr val="006ECC"/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是你的内容</a:t>
              </a:r>
            </a:p>
          </p:txBody>
        </p:sp>
        <p:sp>
          <p:nvSpPr>
            <p:cNvPr id="24" name="圆角矩形 23"/>
            <p:cNvSpPr/>
            <p:nvPr/>
          </p:nvSpPr>
          <p:spPr>
            <a:xfrm>
              <a:off x="4062912" y="2764753"/>
              <a:ext cx="1643686" cy="370529"/>
            </a:xfrm>
            <a:prstGeom prst="roundRect">
              <a:avLst>
                <a:gd name="adj" fmla="val 7576"/>
              </a:avLst>
            </a:prstGeom>
            <a:noFill/>
            <a:ln w="19050">
              <a:solidFill>
                <a:srgbClr val="0975CE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5" name="文本框 24"/>
            <p:cNvSpPr txBox="1"/>
            <p:nvPr/>
          </p:nvSpPr>
          <p:spPr>
            <a:xfrm>
              <a:off x="4111011" y="2787533"/>
              <a:ext cx="1524776" cy="33855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n-US" altLang="zh-CN" sz="1600" dirty="0" smtClean="0">
                  <a:solidFill>
                    <a:srgbClr val="006ECC"/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1</a:t>
              </a:r>
              <a:r>
                <a:rPr lang="zh-CN" altLang="en-US" sz="1600" dirty="0" smtClean="0">
                  <a:solidFill>
                    <a:srgbClr val="006ECC"/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这</a:t>
              </a:r>
              <a:r>
                <a:rPr lang="zh-CN" altLang="en-US" sz="1600" dirty="0">
                  <a:solidFill>
                    <a:srgbClr val="006ECC"/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是你的内容</a:t>
              </a:r>
            </a:p>
          </p:txBody>
        </p:sp>
      </p:grpSp>
      <p:sp>
        <p:nvSpPr>
          <p:cNvPr id="6" name="圆角矩形 5"/>
          <p:cNvSpPr/>
          <p:nvPr/>
        </p:nvSpPr>
        <p:spPr>
          <a:xfrm>
            <a:off x="6252698" y="2798435"/>
            <a:ext cx="4129552" cy="1474201"/>
          </a:xfrm>
          <a:prstGeom prst="roundRect">
            <a:avLst>
              <a:gd name="adj" fmla="val 1876"/>
            </a:avLst>
          </a:prstGeom>
          <a:noFill/>
          <a:ln w="19050">
            <a:solidFill>
              <a:schemeClr val="bg1">
                <a:lumMod val="75000"/>
              </a:schemeClr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0" name="矩形 19"/>
          <p:cNvSpPr/>
          <p:nvPr/>
        </p:nvSpPr>
        <p:spPr>
          <a:xfrm>
            <a:off x="6286571" y="2841962"/>
            <a:ext cx="4095679" cy="13514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dist">
              <a:lnSpc>
                <a:spcPct val="150000"/>
              </a:lnSpc>
            </a:pPr>
            <a:r>
              <a:rPr lang="zh-CN" altLang="en-US" sz="1400" dirty="0">
                <a:solidFill>
                  <a:schemeClr val="tx1">
                    <a:lumMod val="50000"/>
                    <a:lumOff val="50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请输入你的描述文字在</a:t>
            </a:r>
            <a:r>
              <a:rPr lang="zh-CN" altLang="en-US" sz="14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这里</a:t>
            </a:r>
            <a:r>
              <a:rPr lang="zh-CN" altLang="en-US" sz="1400" dirty="0">
                <a:solidFill>
                  <a:schemeClr val="tx1">
                    <a:lumMod val="50000"/>
                    <a:lumOff val="50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请输入你的描述文字在</a:t>
            </a:r>
            <a:r>
              <a:rPr lang="zh-CN" altLang="en-US" sz="14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这里请</a:t>
            </a:r>
            <a:r>
              <a:rPr lang="zh-CN" altLang="en-US" sz="1400" dirty="0">
                <a:solidFill>
                  <a:schemeClr val="tx1">
                    <a:lumMod val="50000"/>
                    <a:lumOff val="50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输入你的描述文字在</a:t>
            </a:r>
            <a:r>
              <a:rPr lang="zh-CN" altLang="en-US" sz="14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这里</a:t>
            </a:r>
            <a:r>
              <a:rPr lang="zh-CN" altLang="en-US" sz="1400" dirty="0">
                <a:solidFill>
                  <a:schemeClr val="tx1">
                    <a:lumMod val="50000"/>
                    <a:lumOff val="50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请输入你的描述文字在这里请输入你的描述文字在</a:t>
            </a:r>
            <a:r>
              <a:rPr lang="zh-CN" altLang="en-US" sz="14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这里</a:t>
            </a:r>
            <a:r>
              <a:rPr lang="zh-CN" altLang="en-US" sz="1400" dirty="0">
                <a:solidFill>
                  <a:schemeClr val="tx1">
                    <a:lumMod val="50000"/>
                    <a:lumOff val="50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文字在这里请输入你的</a:t>
            </a:r>
            <a:r>
              <a:rPr lang="zh-CN" altLang="en-US" sz="14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描述</a:t>
            </a:r>
            <a:r>
              <a:rPr lang="zh-CN" altLang="en-US" sz="1400" dirty="0">
                <a:solidFill>
                  <a:schemeClr val="tx1">
                    <a:lumMod val="50000"/>
                    <a:lumOff val="50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文字在</a:t>
            </a:r>
            <a:r>
              <a:rPr lang="zh-CN" altLang="en-US" sz="14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这里</a:t>
            </a:r>
            <a:r>
              <a:rPr lang="zh-CN" altLang="en-US" sz="1400" dirty="0">
                <a:solidFill>
                  <a:schemeClr val="tx1">
                    <a:lumMod val="50000"/>
                    <a:lumOff val="50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文字在</a:t>
            </a:r>
            <a:r>
              <a:rPr lang="zh-CN" altLang="en-US" sz="14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这里</a:t>
            </a:r>
            <a:r>
              <a:rPr lang="zh-CN" altLang="en-US" sz="1400" dirty="0">
                <a:solidFill>
                  <a:schemeClr val="tx1">
                    <a:lumMod val="50000"/>
                    <a:lumOff val="50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文字在</a:t>
            </a:r>
            <a:r>
              <a:rPr lang="zh-CN" altLang="en-US" sz="14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这里</a:t>
            </a:r>
            <a:endParaRPr lang="en-US" altLang="zh-CN" sz="1400" dirty="0">
              <a:solidFill>
                <a:schemeClr val="tx1">
                  <a:lumMod val="50000"/>
                  <a:lumOff val="50000"/>
                </a:schemeClr>
              </a:solidFill>
              <a:latin typeface="思源黑体 CN Light" panose="020B0300000000000000" pitchFamily="34" charset="-122"/>
              <a:ea typeface="思源黑体 CN Light" panose="020B0300000000000000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027742121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4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500"/>
                            </p:stCondLst>
                            <p:childTnLst>
                              <p:par>
                                <p:cTn id="1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20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矩形 25"/>
          <p:cNvSpPr/>
          <p:nvPr/>
        </p:nvSpPr>
        <p:spPr>
          <a:xfrm>
            <a:off x="0" y="1975075"/>
            <a:ext cx="12192000" cy="3778636"/>
          </a:xfrm>
          <a:prstGeom prst="rect">
            <a:avLst/>
          </a:prstGeom>
          <a:solidFill>
            <a:srgbClr val="006EC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rgbClr val="72D557"/>
              </a:solidFill>
            </a:endParaRPr>
          </a:p>
        </p:txBody>
      </p:sp>
      <p:graphicFrame>
        <p:nvGraphicFramePr>
          <p:cNvPr id="2" name="表格 1"/>
          <p:cNvGraphicFramePr>
            <a:graphicFrameLocks noGrp="1"/>
          </p:cNvGraphicFramePr>
          <p:nvPr>
            <p:extLst/>
          </p:nvPr>
        </p:nvGraphicFramePr>
        <p:xfrm>
          <a:off x="9207116" y="4200140"/>
          <a:ext cx="2866081" cy="940357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045019">
                  <a:extLst>
                    <a:ext uri="{9D8B030D-6E8A-4147-A177-3AD203B41FA5}">
                      <a16:colId xmlns="" xmlns:a16="http://schemas.microsoft.com/office/drawing/2014/main" val="20000"/>
                    </a:ext>
                  </a:extLst>
                </a:gridCol>
                <a:gridCol w="1821062">
                  <a:extLst>
                    <a:ext uri="{9D8B030D-6E8A-4147-A177-3AD203B41FA5}">
                      <a16:colId xmlns="" xmlns:a16="http://schemas.microsoft.com/office/drawing/2014/main" val="20001"/>
                    </a:ext>
                  </a:extLst>
                </a:gridCol>
              </a:tblGrid>
              <a:tr h="940357">
                <a:tc>
                  <a:txBody>
                    <a:bodyPr/>
                    <a:lstStyle/>
                    <a:p>
                      <a:endParaRPr lang="zh-CN" altLang="en-US" sz="1400" dirty="0"/>
                    </a:p>
                  </a:txBody>
                  <a:tcPr marL="71423" marR="71423" marT="35711" marB="35711"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alpha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zh-CN" altLang="en-US" sz="1400" dirty="0"/>
                    </a:p>
                  </a:txBody>
                  <a:tcPr marL="71423" marR="71423" marT="35711" marB="35711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alpha val="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0"/>
                  </a:ext>
                </a:extLst>
              </a:tr>
            </a:tbl>
          </a:graphicData>
        </a:graphic>
      </p:graphicFrame>
      <p:graphicFrame>
        <p:nvGraphicFramePr>
          <p:cNvPr id="3" name="表格 2"/>
          <p:cNvGraphicFramePr>
            <a:graphicFrameLocks noGrp="1"/>
          </p:cNvGraphicFramePr>
          <p:nvPr>
            <p:extLst/>
          </p:nvPr>
        </p:nvGraphicFramePr>
        <p:xfrm>
          <a:off x="6179201" y="4196385"/>
          <a:ext cx="2866081" cy="940357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045019">
                  <a:extLst>
                    <a:ext uri="{9D8B030D-6E8A-4147-A177-3AD203B41FA5}">
                      <a16:colId xmlns="" xmlns:a16="http://schemas.microsoft.com/office/drawing/2014/main" val="20000"/>
                    </a:ext>
                  </a:extLst>
                </a:gridCol>
                <a:gridCol w="1821062">
                  <a:extLst>
                    <a:ext uri="{9D8B030D-6E8A-4147-A177-3AD203B41FA5}">
                      <a16:colId xmlns="" xmlns:a16="http://schemas.microsoft.com/office/drawing/2014/main" val="20001"/>
                    </a:ext>
                  </a:extLst>
                </a:gridCol>
              </a:tblGrid>
              <a:tr h="940357">
                <a:tc>
                  <a:txBody>
                    <a:bodyPr/>
                    <a:lstStyle/>
                    <a:p>
                      <a:endParaRPr lang="zh-CN" altLang="en-US" sz="1400" dirty="0"/>
                    </a:p>
                  </a:txBody>
                  <a:tcPr marL="71423" marR="71423" marT="35711" marB="35711"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alpha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zh-CN" altLang="en-US" sz="1400" dirty="0"/>
                    </a:p>
                  </a:txBody>
                  <a:tcPr marL="71423" marR="71423" marT="35711" marB="35711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alpha val="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0"/>
                  </a:ext>
                </a:extLst>
              </a:tr>
            </a:tbl>
          </a:graphicData>
        </a:graphic>
      </p:graphicFrame>
      <p:graphicFrame>
        <p:nvGraphicFramePr>
          <p:cNvPr id="4" name="表格 3"/>
          <p:cNvGraphicFramePr>
            <a:graphicFrameLocks noGrp="1"/>
          </p:cNvGraphicFramePr>
          <p:nvPr>
            <p:extLst/>
          </p:nvPr>
        </p:nvGraphicFramePr>
        <p:xfrm>
          <a:off x="130470" y="4210661"/>
          <a:ext cx="2866081" cy="940357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045019">
                  <a:extLst>
                    <a:ext uri="{9D8B030D-6E8A-4147-A177-3AD203B41FA5}">
                      <a16:colId xmlns="" xmlns:a16="http://schemas.microsoft.com/office/drawing/2014/main" val="20000"/>
                    </a:ext>
                  </a:extLst>
                </a:gridCol>
                <a:gridCol w="1821062">
                  <a:extLst>
                    <a:ext uri="{9D8B030D-6E8A-4147-A177-3AD203B41FA5}">
                      <a16:colId xmlns="" xmlns:a16="http://schemas.microsoft.com/office/drawing/2014/main" val="20001"/>
                    </a:ext>
                  </a:extLst>
                </a:gridCol>
              </a:tblGrid>
              <a:tr h="940357">
                <a:tc>
                  <a:txBody>
                    <a:bodyPr/>
                    <a:lstStyle/>
                    <a:p>
                      <a:endParaRPr lang="zh-CN" altLang="en-US" sz="1400" dirty="0"/>
                    </a:p>
                  </a:txBody>
                  <a:tcPr marL="71423" marR="71423" marT="35711" marB="35711"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alpha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zh-CN" altLang="en-US" sz="1400" dirty="0"/>
                    </a:p>
                  </a:txBody>
                  <a:tcPr marL="71423" marR="71423" marT="35711" marB="35711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alpha val="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0"/>
                  </a:ext>
                </a:extLst>
              </a:tr>
            </a:tbl>
          </a:graphicData>
        </a:graphic>
      </p:graphicFrame>
      <p:graphicFrame>
        <p:nvGraphicFramePr>
          <p:cNvPr id="5" name="表格 4"/>
          <p:cNvGraphicFramePr>
            <a:graphicFrameLocks noGrp="1"/>
          </p:cNvGraphicFramePr>
          <p:nvPr>
            <p:extLst/>
          </p:nvPr>
        </p:nvGraphicFramePr>
        <p:xfrm>
          <a:off x="6175559" y="2661524"/>
          <a:ext cx="2866081" cy="940357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045019">
                  <a:extLst>
                    <a:ext uri="{9D8B030D-6E8A-4147-A177-3AD203B41FA5}">
                      <a16:colId xmlns="" xmlns:a16="http://schemas.microsoft.com/office/drawing/2014/main" val="20000"/>
                    </a:ext>
                  </a:extLst>
                </a:gridCol>
                <a:gridCol w="1821062">
                  <a:extLst>
                    <a:ext uri="{9D8B030D-6E8A-4147-A177-3AD203B41FA5}">
                      <a16:colId xmlns="" xmlns:a16="http://schemas.microsoft.com/office/drawing/2014/main" val="20001"/>
                    </a:ext>
                  </a:extLst>
                </a:gridCol>
              </a:tblGrid>
              <a:tr h="940357">
                <a:tc>
                  <a:txBody>
                    <a:bodyPr/>
                    <a:lstStyle/>
                    <a:p>
                      <a:endParaRPr lang="zh-CN" altLang="en-US" sz="1400" dirty="0"/>
                    </a:p>
                  </a:txBody>
                  <a:tcPr marL="71423" marR="71423" marT="35711" marB="35711"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alpha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zh-CN" altLang="en-US" sz="1400" dirty="0"/>
                    </a:p>
                  </a:txBody>
                  <a:tcPr marL="71423" marR="71423" marT="35711" marB="35711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alpha val="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0"/>
                  </a:ext>
                </a:extLst>
              </a:tr>
            </a:tbl>
          </a:graphicData>
        </a:graphic>
      </p:graphicFrame>
      <p:graphicFrame>
        <p:nvGraphicFramePr>
          <p:cNvPr id="6" name="表格 5"/>
          <p:cNvGraphicFramePr>
            <a:graphicFrameLocks noGrp="1"/>
          </p:cNvGraphicFramePr>
          <p:nvPr>
            <p:extLst/>
          </p:nvPr>
        </p:nvGraphicFramePr>
        <p:xfrm>
          <a:off x="3153255" y="2663915"/>
          <a:ext cx="2866081" cy="940357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045019">
                  <a:extLst>
                    <a:ext uri="{9D8B030D-6E8A-4147-A177-3AD203B41FA5}">
                      <a16:colId xmlns="" xmlns:a16="http://schemas.microsoft.com/office/drawing/2014/main" val="20000"/>
                    </a:ext>
                  </a:extLst>
                </a:gridCol>
                <a:gridCol w="1821062">
                  <a:extLst>
                    <a:ext uri="{9D8B030D-6E8A-4147-A177-3AD203B41FA5}">
                      <a16:colId xmlns="" xmlns:a16="http://schemas.microsoft.com/office/drawing/2014/main" val="20001"/>
                    </a:ext>
                  </a:extLst>
                </a:gridCol>
              </a:tblGrid>
              <a:tr h="940357">
                <a:tc>
                  <a:txBody>
                    <a:bodyPr/>
                    <a:lstStyle/>
                    <a:p>
                      <a:endParaRPr lang="zh-CN" altLang="en-US" sz="1400" dirty="0"/>
                    </a:p>
                  </a:txBody>
                  <a:tcPr marL="71423" marR="71423" marT="35711" marB="35711"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alpha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zh-CN" altLang="en-US" sz="1400" dirty="0"/>
                    </a:p>
                  </a:txBody>
                  <a:tcPr marL="71423" marR="71423" marT="35711" marB="35711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alpha val="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0"/>
                  </a:ext>
                </a:extLst>
              </a:tr>
            </a:tbl>
          </a:graphicData>
        </a:graphic>
      </p:graphicFrame>
      <p:graphicFrame>
        <p:nvGraphicFramePr>
          <p:cNvPr id="7" name="表格 6"/>
          <p:cNvGraphicFramePr>
            <a:graphicFrameLocks noGrp="1"/>
          </p:cNvGraphicFramePr>
          <p:nvPr>
            <p:extLst/>
          </p:nvPr>
        </p:nvGraphicFramePr>
        <p:xfrm>
          <a:off x="129795" y="2661636"/>
          <a:ext cx="2866081" cy="940357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045019">
                  <a:extLst>
                    <a:ext uri="{9D8B030D-6E8A-4147-A177-3AD203B41FA5}">
                      <a16:colId xmlns="" xmlns:a16="http://schemas.microsoft.com/office/drawing/2014/main" val="20000"/>
                    </a:ext>
                  </a:extLst>
                </a:gridCol>
                <a:gridCol w="1821062">
                  <a:extLst>
                    <a:ext uri="{9D8B030D-6E8A-4147-A177-3AD203B41FA5}">
                      <a16:colId xmlns="" xmlns:a16="http://schemas.microsoft.com/office/drawing/2014/main" val="20001"/>
                    </a:ext>
                  </a:extLst>
                </a:gridCol>
              </a:tblGrid>
              <a:tr h="940357">
                <a:tc>
                  <a:txBody>
                    <a:bodyPr/>
                    <a:lstStyle/>
                    <a:p>
                      <a:endParaRPr lang="zh-CN" altLang="en-US" sz="1400" dirty="0"/>
                    </a:p>
                  </a:txBody>
                  <a:tcPr marL="71423" marR="71423" marT="35711" marB="35711"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alpha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zh-CN" altLang="en-US" sz="1400" dirty="0"/>
                    </a:p>
                  </a:txBody>
                  <a:tcPr marL="71423" marR="71423" marT="35711" marB="35711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alpha val="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0"/>
                  </a:ext>
                </a:extLst>
              </a:tr>
            </a:tbl>
          </a:graphicData>
        </a:graphic>
      </p:graphicFrame>
      <p:sp>
        <p:nvSpPr>
          <p:cNvPr id="8" name="TextBox 1"/>
          <p:cNvSpPr txBox="1">
            <a:spLocks noChangeArrowheads="1"/>
          </p:cNvSpPr>
          <p:nvPr/>
        </p:nvSpPr>
        <p:spPr bwMode="auto">
          <a:xfrm>
            <a:off x="4200057" y="2729493"/>
            <a:ext cx="1915953" cy="93871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lnSpc>
                <a:spcPts val="2160"/>
              </a:lnSpc>
              <a:defRPr/>
            </a:pPr>
            <a:r>
              <a:rPr lang="zh-CN" altLang="en-US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微软雅黑" pitchFamily="34" charset="-122"/>
              </a:rPr>
              <a:t>课程格子</a:t>
            </a:r>
            <a:endParaRPr lang="en-US" altLang="zh-CN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ea typeface="微软雅黑" pitchFamily="34" charset="-122"/>
            </a:endParaRPr>
          </a:p>
          <a:p>
            <a:pPr>
              <a:lnSpc>
                <a:spcPts val="2160"/>
              </a:lnSpc>
              <a:defRPr/>
            </a:pPr>
            <a:r>
              <a:rPr lang="zh-CN" altLang="en-US" sz="1200" dirty="0" smtClean="0">
                <a:solidFill>
                  <a:schemeClr val="bg1"/>
                </a:solidFill>
                <a:ea typeface="微软雅黑" pitchFamily="34" charset="-122"/>
              </a:rPr>
              <a:t>只为大学生设计的课表应用</a:t>
            </a:r>
            <a:r>
              <a:rPr lang="zh-CN" altLang="en-US" sz="1400" dirty="0" smtClean="0">
                <a:solidFill>
                  <a:schemeClr val="bg1"/>
                </a:solidFill>
                <a:ea typeface="微软雅黑" pitchFamily="34" charset="-122"/>
              </a:rPr>
              <a:t>。</a:t>
            </a:r>
            <a:endParaRPr lang="en-US" altLang="zh-CN" sz="1400" dirty="0" smtClean="0">
              <a:solidFill>
                <a:schemeClr val="bg1"/>
              </a:solidFill>
              <a:ea typeface="微软雅黑" pitchFamily="34" charset="-122"/>
            </a:endParaRPr>
          </a:p>
        </p:txBody>
      </p:sp>
      <p:pic>
        <p:nvPicPr>
          <p:cNvPr id="9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 bwMode="auto">
          <a:xfrm>
            <a:off x="3324596" y="2809082"/>
            <a:ext cx="659305" cy="65930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" name="TextBox 1"/>
          <p:cNvSpPr txBox="1">
            <a:spLocks noChangeArrowheads="1"/>
          </p:cNvSpPr>
          <p:nvPr/>
        </p:nvSpPr>
        <p:spPr bwMode="auto">
          <a:xfrm>
            <a:off x="7261932" y="4208632"/>
            <a:ext cx="1915953" cy="71558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defRPr/>
            </a:pPr>
            <a:r>
              <a:rPr lang="zh-CN" altLang="en-US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微软雅黑" pitchFamily="34" charset="-122"/>
              </a:rPr>
              <a:t>微信</a:t>
            </a:r>
            <a:endParaRPr lang="en-US" altLang="zh-CN" b="1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ea typeface="微软雅黑" pitchFamily="34" charset="-122"/>
            </a:endParaRPr>
          </a:p>
          <a:p>
            <a:pPr>
              <a:defRPr/>
            </a:pPr>
            <a:endParaRPr lang="en-US" altLang="zh-CN" sz="1050" dirty="0" smtClean="0">
              <a:solidFill>
                <a:schemeClr val="bg1"/>
              </a:solidFill>
              <a:ea typeface="微软雅黑" pitchFamily="34" charset="-122"/>
            </a:endParaRPr>
          </a:p>
          <a:p>
            <a:pPr>
              <a:defRPr/>
            </a:pPr>
            <a:r>
              <a:rPr lang="zh-CN" altLang="en-US" sz="1200" dirty="0" smtClean="0">
                <a:solidFill>
                  <a:schemeClr val="bg1"/>
                </a:solidFill>
                <a:ea typeface="微软雅黑" pitchFamily="34" charset="-122"/>
              </a:rPr>
              <a:t>国内移动社交软件</a:t>
            </a:r>
            <a:endParaRPr lang="zh-CN" altLang="en-US" sz="1200" dirty="0">
              <a:solidFill>
                <a:schemeClr val="bg1"/>
              </a:solidFill>
              <a:ea typeface="微软雅黑" pitchFamily="34" charset="-122"/>
            </a:endParaRPr>
          </a:p>
        </p:txBody>
      </p:sp>
      <p:pic>
        <p:nvPicPr>
          <p:cNvPr id="11" name="Picture 6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 bwMode="auto">
          <a:xfrm>
            <a:off x="6363475" y="4342479"/>
            <a:ext cx="659305" cy="65930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" name="TextBox 1"/>
          <p:cNvSpPr txBox="1">
            <a:spLocks noChangeArrowheads="1"/>
          </p:cNvSpPr>
          <p:nvPr/>
        </p:nvSpPr>
        <p:spPr bwMode="auto">
          <a:xfrm>
            <a:off x="10269656" y="4229645"/>
            <a:ext cx="1915953" cy="93871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lnSpc>
                <a:spcPts val="2160"/>
              </a:lnSpc>
              <a:defRPr/>
            </a:pPr>
            <a:r>
              <a:rPr lang="zh-CN" altLang="en-US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微软雅黑" pitchFamily="34" charset="-122"/>
              </a:rPr>
              <a:t>微博</a:t>
            </a:r>
            <a:endParaRPr lang="en-US" altLang="zh-CN" b="1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ea typeface="微软雅黑" pitchFamily="34" charset="-122"/>
            </a:endParaRPr>
          </a:p>
          <a:p>
            <a:pPr>
              <a:lnSpc>
                <a:spcPts val="2160"/>
              </a:lnSpc>
              <a:defRPr/>
            </a:pPr>
            <a:r>
              <a:rPr lang="zh-CN" altLang="en-US" sz="1200" dirty="0" smtClean="0">
                <a:solidFill>
                  <a:schemeClr val="bg1"/>
                </a:solidFill>
                <a:ea typeface="微软雅黑" pitchFamily="34" charset="-122"/>
              </a:rPr>
              <a:t>随时随地同朋友分享身边新鲜事</a:t>
            </a:r>
            <a:endParaRPr lang="zh-CN" altLang="en-US" sz="1200" dirty="0">
              <a:solidFill>
                <a:schemeClr val="bg1"/>
              </a:solidFill>
              <a:ea typeface="微软雅黑" pitchFamily="34" charset="-122"/>
            </a:endParaRPr>
          </a:p>
        </p:txBody>
      </p:sp>
      <p:pic>
        <p:nvPicPr>
          <p:cNvPr id="13" name="Picture 7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 bwMode="auto">
          <a:xfrm>
            <a:off x="9390939" y="4342479"/>
            <a:ext cx="659305" cy="65930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" name="Picture 5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 bwMode="auto">
          <a:xfrm>
            <a:off x="320652" y="2808858"/>
            <a:ext cx="657357" cy="65735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5" name="TextBox 1"/>
          <p:cNvSpPr txBox="1">
            <a:spLocks noChangeArrowheads="1"/>
          </p:cNvSpPr>
          <p:nvPr/>
        </p:nvSpPr>
        <p:spPr bwMode="auto">
          <a:xfrm>
            <a:off x="1146748" y="2770627"/>
            <a:ext cx="1915953" cy="65659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lnSpc>
                <a:spcPts val="2160"/>
              </a:lnSpc>
              <a:defRPr/>
            </a:pPr>
            <a:r>
              <a:rPr lang="zh-CN" altLang="en-US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微软雅黑" pitchFamily="34" charset="-122"/>
              </a:rPr>
              <a:t>人人网</a:t>
            </a:r>
          </a:p>
          <a:p>
            <a:pPr>
              <a:lnSpc>
                <a:spcPts val="2160"/>
              </a:lnSpc>
              <a:defRPr/>
            </a:pPr>
            <a:r>
              <a:rPr lang="zh-CN" altLang="en-US" sz="1200" dirty="0" smtClean="0">
                <a:solidFill>
                  <a:schemeClr val="bg1"/>
                </a:solidFill>
                <a:ea typeface="微软雅黑" pitchFamily="34" charset="-122"/>
              </a:rPr>
              <a:t>国内首家实名制社交网站</a:t>
            </a:r>
            <a:endParaRPr lang="zh-CN" altLang="en-US" sz="1200" dirty="0">
              <a:solidFill>
                <a:schemeClr val="bg1"/>
              </a:solidFill>
              <a:ea typeface="微软雅黑" pitchFamily="34" charset="-122"/>
            </a:endParaRPr>
          </a:p>
        </p:txBody>
      </p:sp>
      <p:pic>
        <p:nvPicPr>
          <p:cNvPr id="16" name="Picture 4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 bwMode="auto">
          <a:xfrm>
            <a:off x="6364782" y="2801710"/>
            <a:ext cx="659305" cy="65930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7" name="TextBox 1"/>
          <p:cNvSpPr txBox="1">
            <a:spLocks noChangeArrowheads="1"/>
          </p:cNvSpPr>
          <p:nvPr/>
        </p:nvSpPr>
        <p:spPr bwMode="auto">
          <a:xfrm>
            <a:off x="7199343" y="2691393"/>
            <a:ext cx="1915953" cy="93871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lnSpc>
                <a:spcPts val="2160"/>
              </a:lnSpc>
              <a:defRPr/>
            </a:pPr>
            <a:r>
              <a:rPr lang="zh-CN" altLang="en-US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微软雅黑" pitchFamily="34" charset="-122"/>
              </a:rPr>
              <a:t>超级课程表</a:t>
            </a:r>
            <a:endParaRPr lang="en-US" altLang="zh-CN" b="1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ea typeface="微软雅黑" pitchFamily="34" charset="-122"/>
            </a:endParaRPr>
          </a:p>
          <a:p>
            <a:pPr>
              <a:lnSpc>
                <a:spcPts val="2160"/>
              </a:lnSpc>
              <a:defRPr/>
            </a:pPr>
            <a:r>
              <a:rPr lang="zh-CN" altLang="en-US" sz="1200" dirty="0" smtClean="0">
                <a:solidFill>
                  <a:schemeClr val="bg1"/>
                </a:solidFill>
                <a:ea typeface="微软雅黑" pitchFamily="34" charset="-122"/>
              </a:rPr>
              <a:t>快速登录教务系统</a:t>
            </a:r>
            <a:endParaRPr lang="en-US" altLang="zh-CN" sz="1200" dirty="0" smtClean="0">
              <a:solidFill>
                <a:schemeClr val="bg1"/>
              </a:solidFill>
              <a:ea typeface="微软雅黑" pitchFamily="34" charset="-122"/>
            </a:endParaRPr>
          </a:p>
          <a:p>
            <a:pPr>
              <a:lnSpc>
                <a:spcPts val="2160"/>
              </a:lnSpc>
              <a:defRPr/>
            </a:pPr>
            <a:r>
              <a:rPr lang="en-US" altLang="zh-CN" sz="1200" dirty="0" smtClean="0">
                <a:solidFill>
                  <a:schemeClr val="bg1"/>
                </a:solidFill>
                <a:ea typeface="微软雅黑" pitchFamily="34" charset="-122"/>
              </a:rPr>
              <a:t>1</a:t>
            </a:r>
            <a:r>
              <a:rPr lang="zh-CN" altLang="en-US" sz="1200" dirty="0" smtClean="0">
                <a:solidFill>
                  <a:schemeClr val="bg1"/>
                </a:solidFill>
                <a:ea typeface="微软雅黑" pitchFamily="34" charset="-122"/>
              </a:rPr>
              <a:t>秒导入课程表</a:t>
            </a:r>
            <a:endParaRPr lang="zh-CN" altLang="en-US" sz="1200" dirty="0">
              <a:solidFill>
                <a:schemeClr val="bg1"/>
              </a:solidFill>
              <a:ea typeface="微软雅黑" pitchFamily="34" charset="-122"/>
            </a:endParaRPr>
          </a:p>
        </p:txBody>
      </p:sp>
      <p:pic>
        <p:nvPicPr>
          <p:cNvPr id="18" name="Picture 2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 bwMode="auto">
          <a:xfrm>
            <a:off x="323743" y="4342479"/>
            <a:ext cx="659305" cy="65930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9" name="TextBox 1"/>
          <p:cNvSpPr txBox="1">
            <a:spLocks noChangeArrowheads="1"/>
          </p:cNvSpPr>
          <p:nvPr/>
        </p:nvSpPr>
        <p:spPr bwMode="auto">
          <a:xfrm>
            <a:off x="1182590" y="4261589"/>
            <a:ext cx="1915953" cy="93871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lnSpc>
                <a:spcPts val="2160"/>
              </a:lnSpc>
              <a:defRPr/>
            </a:pPr>
            <a:r>
              <a:rPr lang="en-US" altLang="zh-CN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微软雅黑" pitchFamily="34" charset="-122"/>
              </a:rPr>
              <a:t>T</a:t>
            </a:r>
            <a:r>
              <a:rPr lang="zh-CN" altLang="en-US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微软雅黑" pitchFamily="34" charset="-122"/>
              </a:rPr>
              <a:t>派校园</a:t>
            </a:r>
            <a:endParaRPr lang="en-US" altLang="zh-CN" sz="1200" b="1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ea typeface="微软雅黑" pitchFamily="34" charset="-122"/>
            </a:endParaRPr>
          </a:p>
          <a:p>
            <a:pPr>
              <a:lnSpc>
                <a:spcPts val="2160"/>
              </a:lnSpc>
              <a:defRPr/>
            </a:pPr>
            <a:r>
              <a:rPr lang="zh-CN" altLang="en-US" sz="1200" dirty="0" smtClean="0">
                <a:solidFill>
                  <a:schemeClr val="bg1"/>
                </a:solidFill>
                <a:ea typeface="微软雅黑" pitchFamily="34" charset="-122"/>
              </a:rPr>
              <a:t>面向大学生的兴趣同好社区</a:t>
            </a:r>
            <a:endParaRPr lang="en-US" altLang="zh-CN" sz="1200" dirty="0" smtClean="0">
              <a:solidFill>
                <a:schemeClr val="bg1"/>
              </a:solidFill>
              <a:ea typeface="微软雅黑" pitchFamily="34" charset="-122"/>
            </a:endParaRPr>
          </a:p>
        </p:txBody>
      </p:sp>
      <p:graphicFrame>
        <p:nvGraphicFramePr>
          <p:cNvPr id="20" name="表格 19"/>
          <p:cNvGraphicFramePr>
            <a:graphicFrameLocks noGrp="1"/>
          </p:cNvGraphicFramePr>
          <p:nvPr>
            <p:extLst/>
          </p:nvPr>
        </p:nvGraphicFramePr>
        <p:xfrm>
          <a:off x="3142037" y="4199326"/>
          <a:ext cx="2866081" cy="940357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045019">
                  <a:extLst>
                    <a:ext uri="{9D8B030D-6E8A-4147-A177-3AD203B41FA5}">
                      <a16:colId xmlns="" xmlns:a16="http://schemas.microsoft.com/office/drawing/2014/main" val="20000"/>
                    </a:ext>
                  </a:extLst>
                </a:gridCol>
                <a:gridCol w="1821062">
                  <a:extLst>
                    <a:ext uri="{9D8B030D-6E8A-4147-A177-3AD203B41FA5}">
                      <a16:colId xmlns="" xmlns:a16="http://schemas.microsoft.com/office/drawing/2014/main" val="20001"/>
                    </a:ext>
                  </a:extLst>
                </a:gridCol>
              </a:tblGrid>
              <a:tr h="940357">
                <a:tc>
                  <a:txBody>
                    <a:bodyPr/>
                    <a:lstStyle/>
                    <a:p>
                      <a:endParaRPr lang="zh-CN" altLang="en-US" sz="1400" dirty="0"/>
                    </a:p>
                  </a:txBody>
                  <a:tcPr marL="71423" marR="71423" marT="35711" marB="35711"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alpha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zh-CN" altLang="en-US" sz="1400" dirty="0"/>
                    </a:p>
                  </a:txBody>
                  <a:tcPr marL="71423" marR="71423" marT="35711" marB="35711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alpha val="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0"/>
                  </a:ext>
                </a:extLst>
              </a:tr>
            </a:tbl>
          </a:graphicData>
        </a:graphic>
      </p:graphicFrame>
      <p:graphicFrame>
        <p:nvGraphicFramePr>
          <p:cNvPr id="21" name="表格 20"/>
          <p:cNvGraphicFramePr>
            <a:graphicFrameLocks noGrp="1"/>
          </p:cNvGraphicFramePr>
          <p:nvPr>
            <p:extLst/>
          </p:nvPr>
        </p:nvGraphicFramePr>
        <p:xfrm>
          <a:off x="9201716" y="2634606"/>
          <a:ext cx="2866081" cy="940357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045019">
                  <a:extLst>
                    <a:ext uri="{9D8B030D-6E8A-4147-A177-3AD203B41FA5}">
                      <a16:colId xmlns="" xmlns:a16="http://schemas.microsoft.com/office/drawing/2014/main" val="20000"/>
                    </a:ext>
                  </a:extLst>
                </a:gridCol>
                <a:gridCol w="1821062">
                  <a:extLst>
                    <a:ext uri="{9D8B030D-6E8A-4147-A177-3AD203B41FA5}">
                      <a16:colId xmlns="" xmlns:a16="http://schemas.microsoft.com/office/drawing/2014/main" val="20001"/>
                    </a:ext>
                  </a:extLst>
                </a:gridCol>
              </a:tblGrid>
              <a:tr h="940357">
                <a:tc>
                  <a:txBody>
                    <a:bodyPr/>
                    <a:lstStyle/>
                    <a:p>
                      <a:endParaRPr lang="zh-CN" altLang="en-US" sz="1400" dirty="0"/>
                    </a:p>
                  </a:txBody>
                  <a:tcPr marL="71423" marR="71423" marT="35711" marB="35711"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alpha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zh-CN" altLang="en-US" sz="1400" dirty="0"/>
                    </a:p>
                  </a:txBody>
                  <a:tcPr marL="71423" marR="71423" marT="35711" marB="35711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alpha val="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0"/>
                  </a:ext>
                </a:extLst>
              </a:tr>
            </a:tbl>
          </a:graphicData>
        </a:graphic>
      </p:graphicFrame>
      <p:sp>
        <p:nvSpPr>
          <p:cNvPr id="22" name="TextBox 1"/>
          <p:cNvSpPr txBox="1">
            <a:spLocks noChangeArrowheads="1"/>
          </p:cNvSpPr>
          <p:nvPr/>
        </p:nvSpPr>
        <p:spPr bwMode="auto">
          <a:xfrm>
            <a:off x="4200056" y="4237560"/>
            <a:ext cx="1915953" cy="93871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lnSpc>
                <a:spcPts val="2160"/>
              </a:lnSpc>
              <a:defRPr/>
            </a:pPr>
            <a:r>
              <a:rPr lang="zh-CN" altLang="en-US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微软雅黑" pitchFamily="34" charset="-122"/>
              </a:rPr>
              <a:t>百度贴吧</a:t>
            </a:r>
            <a:endParaRPr lang="en-US" altLang="zh-CN" b="1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ea typeface="微软雅黑" pitchFamily="34" charset="-122"/>
            </a:endParaRPr>
          </a:p>
          <a:p>
            <a:pPr>
              <a:lnSpc>
                <a:spcPts val="2160"/>
              </a:lnSpc>
              <a:defRPr/>
            </a:pPr>
            <a:r>
              <a:rPr lang="zh-CN" altLang="en-US" sz="1200" dirty="0" smtClean="0">
                <a:solidFill>
                  <a:schemeClr val="bg1"/>
                </a:solidFill>
                <a:ea typeface="微软雅黑" pitchFamily="34" charset="-122"/>
              </a:rPr>
              <a:t>以兴趣主题聚合志同道合的互动平台</a:t>
            </a:r>
            <a:endParaRPr lang="zh-CN" altLang="en-US" sz="1200" dirty="0">
              <a:solidFill>
                <a:schemeClr val="bg1"/>
              </a:solidFill>
              <a:ea typeface="微软雅黑" pitchFamily="34" charset="-122"/>
            </a:endParaRPr>
          </a:p>
        </p:txBody>
      </p:sp>
      <p:pic>
        <p:nvPicPr>
          <p:cNvPr id="23" name="Picture 7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 bwMode="auto">
          <a:xfrm>
            <a:off x="3335559" y="4345669"/>
            <a:ext cx="659305" cy="65930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4" name="Picture 4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 bwMode="auto">
          <a:xfrm>
            <a:off x="9390939" y="2774792"/>
            <a:ext cx="659305" cy="65930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5" name="TextBox 1"/>
          <p:cNvSpPr txBox="1">
            <a:spLocks noChangeArrowheads="1"/>
          </p:cNvSpPr>
          <p:nvPr/>
        </p:nvSpPr>
        <p:spPr bwMode="auto">
          <a:xfrm>
            <a:off x="10237947" y="2690156"/>
            <a:ext cx="1915953" cy="7078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defRPr/>
            </a:pPr>
            <a:r>
              <a:rPr lang="zh-CN" altLang="en-US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微软雅黑" pitchFamily="34" charset="-122"/>
              </a:rPr>
              <a:t>黑白校园</a:t>
            </a:r>
            <a:endParaRPr lang="en-US" altLang="zh-CN" b="1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ea typeface="微软雅黑" pitchFamily="34" charset="-122"/>
            </a:endParaRPr>
          </a:p>
          <a:p>
            <a:pPr>
              <a:defRPr/>
            </a:pPr>
            <a:endParaRPr lang="en-US" altLang="zh-CN" sz="1000" dirty="0" smtClean="0">
              <a:solidFill>
                <a:schemeClr val="bg1"/>
              </a:solidFill>
              <a:ea typeface="微软雅黑" pitchFamily="34" charset="-122"/>
            </a:endParaRPr>
          </a:p>
          <a:p>
            <a:pPr>
              <a:defRPr/>
            </a:pPr>
            <a:r>
              <a:rPr lang="zh-CN" altLang="en-US" sz="1200" dirty="0" smtClean="0">
                <a:solidFill>
                  <a:schemeClr val="bg1"/>
                </a:solidFill>
                <a:ea typeface="微软雅黑" pitchFamily="34" charset="-122"/>
              </a:rPr>
              <a:t>白天实名，黑夜匿名</a:t>
            </a:r>
            <a:endParaRPr lang="zh-CN" altLang="en-US" sz="1200" dirty="0">
              <a:solidFill>
                <a:schemeClr val="bg1"/>
              </a:solidFill>
              <a:ea typeface="微软雅黑" pitchFamily="34" charset="-122"/>
            </a:endParaRPr>
          </a:p>
        </p:txBody>
      </p:sp>
      <p:sp>
        <p:nvSpPr>
          <p:cNvPr id="27" name="文本框 26"/>
          <p:cNvSpPr txBox="1"/>
          <p:nvPr/>
        </p:nvSpPr>
        <p:spPr>
          <a:xfrm>
            <a:off x="603250" y="461804"/>
            <a:ext cx="162095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8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合作伙伴</a:t>
            </a:r>
            <a:endParaRPr lang="zh-CN" altLang="en-US" sz="2800" dirty="0">
              <a:solidFill>
                <a:schemeClr val="tx1">
                  <a:lumMod val="85000"/>
                  <a:lumOff val="15000"/>
                </a:schemeClr>
              </a:solidFill>
              <a:latin typeface="思源黑体 CN Light" panose="020B0300000000000000" pitchFamily="34" charset="-122"/>
              <a:ea typeface="思源黑体 CN Light" panose="020B0300000000000000" pitchFamily="34" charset="-122"/>
            </a:endParaRPr>
          </a:p>
        </p:txBody>
      </p:sp>
      <p:sp>
        <p:nvSpPr>
          <p:cNvPr id="28" name="文本框 27"/>
          <p:cNvSpPr txBox="1"/>
          <p:nvPr/>
        </p:nvSpPr>
        <p:spPr>
          <a:xfrm>
            <a:off x="603250" y="1037411"/>
            <a:ext cx="249299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他们是我们成长的力量</a:t>
            </a:r>
            <a:endParaRPr lang="zh-CN" altLang="en-US" dirty="0">
              <a:solidFill>
                <a:schemeClr val="tx1">
                  <a:lumMod val="85000"/>
                  <a:lumOff val="15000"/>
                </a:schemeClr>
              </a:solidFill>
              <a:latin typeface="思源黑体 CN Light" panose="020B0300000000000000" pitchFamily="34" charset="-122"/>
              <a:ea typeface="思源黑体 CN Light" panose="020B0300000000000000" pitchFamily="34" charset="-122"/>
            </a:endParaRPr>
          </a:p>
        </p:txBody>
      </p:sp>
      <p:cxnSp>
        <p:nvCxnSpPr>
          <p:cNvPr id="29" name="直接连接符 28"/>
          <p:cNvCxnSpPr/>
          <p:nvPr/>
        </p:nvCxnSpPr>
        <p:spPr>
          <a:xfrm>
            <a:off x="710406" y="1006455"/>
            <a:ext cx="1954973" cy="0"/>
          </a:xfrm>
          <a:prstGeom prst="line">
            <a:avLst/>
          </a:prstGeom>
          <a:ln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315527310"/>
      </p:ext>
    </p:extLst>
  </p:cSld>
  <p:clrMapOvr>
    <a:masterClrMapping/>
  </p:clrMapOvr>
  <p:transition spd="slow">
    <p:push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6" presetClass="emph" presetSubtype="0" fill="hold" grpId="1" nodeType="withEffect">
                                  <p:stCondLst>
                                    <p:cond delay="100"/>
                                  </p:stCondLst>
                                  <p:childTnLst>
                                    <p:animScale>
                                      <p:cBhvr>
                                        <p:cTn id="11" dur="100" fill="hold"/>
                                        <p:tgtEl>
                                          <p:spTgt spid="15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  <p:par>
                                <p:cTn id="12" presetID="6" presetClass="emph" presetSubtype="0" fill="hold" grpId="2" nodeType="withEffect">
                                  <p:stCondLst>
                                    <p:cond delay="200"/>
                                  </p:stCondLst>
                                  <p:childTnLst>
                                    <p:animScale>
                                      <p:cBhvr>
                                        <p:cTn id="13" dur="200" fill="hold"/>
                                        <p:tgtEl>
                                          <p:spTgt spid="15"/>
                                        </p:tgtEl>
                                      </p:cBhvr>
                                      <p:by x="90000" y="90000"/>
                                    </p:animScale>
                                  </p:childTnLst>
                                </p:cTn>
                              </p:par>
                              <p:par>
                                <p:cTn id="14" presetID="6" presetClass="emph" presetSubtype="0" fill="hold" grpId="3" nodeType="withEffect">
                                  <p:stCondLst>
                                    <p:cond delay="400"/>
                                  </p:stCondLst>
                                  <p:childTnLst>
                                    <p:animScale>
                                      <p:cBhvr>
                                        <p:cTn id="15" dur="100" fill="hold"/>
                                        <p:tgtEl>
                                          <p:spTgt spid="1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6" presetID="6" presetClass="emph" presetSubtype="0" fill="hold" grpId="4" nodeType="withEffect">
                                  <p:stCondLst>
                                    <p:cond delay="500"/>
                                  </p:stCondLst>
                                  <p:childTnLst>
                                    <p:animScale>
                                      <p:cBhvr>
                                        <p:cTn id="17" dur="200" fill="hold"/>
                                        <p:tgtEl>
                                          <p:spTgt spid="15"/>
                                        </p:tgtEl>
                                      </p:cBhvr>
                                      <p:by x="95000" y="95000"/>
                                    </p:animScale>
                                  </p:childTnLst>
                                </p:cTn>
                              </p:par>
                              <p:par>
                                <p:cTn id="18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1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1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6" presetClass="emph" presetSubtype="0" fill="hold" nodeType="withEffect">
                                  <p:stCondLst>
                                    <p:cond delay="100"/>
                                  </p:stCondLst>
                                  <p:childTnLst>
                                    <p:animScale>
                                      <p:cBhvr>
                                        <p:cTn id="24" dur="100" fill="hold"/>
                                        <p:tgtEl>
                                          <p:spTgt spid="14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  <p:par>
                                <p:cTn id="25" presetID="6" presetClass="emph" presetSubtype="0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animScale>
                                      <p:cBhvr>
                                        <p:cTn id="26" dur="200" fill="hold"/>
                                        <p:tgtEl>
                                          <p:spTgt spid="14"/>
                                        </p:tgtEl>
                                      </p:cBhvr>
                                      <p:by x="90000" y="90000"/>
                                    </p:animScale>
                                  </p:childTnLst>
                                </p:cTn>
                              </p:par>
                              <p:par>
                                <p:cTn id="27" presetID="6" presetClass="emph" presetSubtype="0" fill="hold" nodeType="withEffect">
                                  <p:stCondLst>
                                    <p:cond delay="400"/>
                                  </p:stCondLst>
                                  <p:childTnLst>
                                    <p:animScale>
                                      <p:cBhvr>
                                        <p:cTn id="28" dur="100" fill="hold"/>
                                        <p:tgtEl>
                                          <p:spTgt spid="1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9" presetID="6" presetClass="emph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Scale>
                                      <p:cBhvr>
                                        <p:cTn id="30" dur="200" fill="hold"/>
                                        <p:tgtEl>
                                          <p:spTgt spid="14"/>
                                        </p:tgtEl>
                                      </p:cBhvr>
                                      <p:by x="95000" y="95000"/>
                                    </p:animScale>
                                  </p:childTnLst>
                                </p:cTn>
                              </p:par>
                              <p:par>
                                <p:cTn id="31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1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1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6" presetClass="emph" presetSubtype="0" fill="hold" nodeType="withEffect">
                                  <p:stCondLst>
                                    <p:cond delay="100"/>
                                  </p:stCondLst>
                                  <p:childTnLst>
                                    <p:animScale>
                                      <p:cBhvr>
                                        <p:cTn id="37" dur="100" fill="hold"/>
                                        <p:tgtEl>
                                          <p:spTgt spid="7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  <p:par>
                                <p:cTn id="38" presetID="6" presetClass="emph" presetSubtype="0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animScale>
                                      <p:cBhvr>
                                        <p:cTn id="39" dur="200" fill="hold"/>
                                        <p:tgtEl>
                                          <p:spTgt spid="7"/>
                                        </p:tgtEl>
                                      </p:cBhvr>
                                      <p:by x="90000" y="90000"/>
                                    </p:animScale>
                                  </p:childTnLst>
                                </p:cTn>
                              </p:par>
                              <p:par>
                                <p:cTn id="40" presetID="6" presetClass="emph" presetSubtype="0" fill="hold" nodeType="withEffect">
                                  <p:stCondLst>
                                    <p:cond delay="400"/>
                                  </p:stCondLst>
                                  <p:childTnLst>
                                    <p:animScale>
                                      <p:cBhvr>
                                        <p:cTn id="41" dur="100" fill="hold"/>
                                        <p:tgtEl>
                                          <p:spTgt spid="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42" presetID="6" presetClass="emph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Scale>
                                      <p:cBhvr>
                                        <p:cTn id="43" dur="200" fill="hold"/>
                                        <p:tgtEl>
                                          <p:spTgt spid="7"/>
                                        </p:tgtEl>
                                      </p:cBhvr>
                                      <p:by x="95000" y="95000"/>
                                    </p:animScale>
                                  </p:childTnLst>
                                </p:cTn>
                              </p:par>
                              <p:par>
                                <p:cTn id="44" presetID="53" presetClass="entr" presetSubtype="16" fill="hold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1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" dur="1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6" presetClass="emph" presetSubtype="0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animScale>
                                      <p:cBhvr>
                                        <p:cTn id="50" dur="100" fill="hold"/>
                                        <p:tgtEl>
                                          <p:spTgt spid="9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  <p:par>
                                <p:cTn id="51" presetID="6" presetClass="emph" presetSubtype="0" fill="hold" nodeType="withEffect">
                                  <p:stCondLst>
                                    <p:cond delay="400"/>
                                  </p:stCondLst>
                                  <p:childTnLst>
                                    <p:animScale>
                                      <p:cBhvr>
                                        <p:cTn id="52" dur="200" fill="hold"/>
                                        <p:tgtEl>
                                          <p:spTgt spid="9"/>
                                        </p:tgtEl>
                                      </p:cBhvr>
                                      <p:by x="90000" y="90000"/>
                                    </p:animScale>
                                  </p:childTnLst>
                                </p:cTn>
                              </p:par>
                              <p:par>
                                <p:cTn id="53" presetID="6" presetClass="emph" presetSubtype="0" fill="hold" nodeType="withEffect">
                                  <p:stCondLst>
                                    <p:cond delay="600"/>
                                  </p:stCondLst>
                                  <p:childTnLst>
                                    <p:animScale>
                                      <p:cBhvr>
                                        <p:cTn id="54" dur="100" fill="hold"/>
                                        <p:tgtEl>
                                          <p:spTgt spid="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55" presetID="6" presetClass="emph" presetSubtype="0" fill="hold" nodeType="withEffect">
                                  <p:stCondLst>
                                    <p:cond delay="700"/>
                                  </p:stCondLst>
                                  <p:childTnLst>
                                    <p:animScale>
                                      <p:cBhvr>
                                        <p:cTn id="56" dur="200" fill="hold"/>
                                        <p:tgtEl>
                                          <p:spTgt spid="9"/>
                                        </p:tgtEl>
                                      </p:cBhvr>
                                      <p:by x="95000" y="95000"/>
                                    </p:animScale>
                                  </p:childTnLst>
                                </p:cTn>
                              </p:par>
                              <p:par>
                                <p:cTn id="57" presetID="53" presetClass="entr" presetSubtype="16" fill="hold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1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1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1" dur="1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6" presetClass="emph" presetSubtype="0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animScale>
                                      <p:cBhvr>
                                        <p:cTn id="63" dur="100" fill="hold"/>
                                        <p:tgtEl>
                                          <p:spTgt spid="6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  <p:par>
                                <p:cTn id="64" presetID="6" presetClass="emph" presetSubtype="0" fill="hold" nodeType="withEffect">
                                  <p:stCondLst>
                                    <p:cond delay="400"/>
                                  </p:stCondLst>
                                  <p:childTnLst>
                                    <p:animScale>
                                      <p:cBhvr>
                                        <p:cTn id="65" dur="200" fill="hold"/>
                                        <p:tgtEl>
                                          <p:spTgt spid="6"/>
                                        </p:tgtEl>
                                      </p:cBhvr>
                                      <p:by x="90000" y="90000"/>
                                    </p:animScale>
                                  </p:childTnLst>
                                </p:cTn>
                              </p:par>
                              <p:par>
                                <p:cTn id="66" presetID="6" presetClass="emph" presetSubtype="0" fill="hold" nodeType="withEffect">
                                  <p:stCondLst>
                                    <p:cond delay="600"/>
                                  </p:stCondLst>
                                  <p:childTnLst>
                                    <p:animScale>
                                      <p:cBhvr>
                                        <p:cTn id="67" dur="100" fill="hold"/>
                                        <p:tgtEl>
                                          <p:spTgt spid="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68" presetID="6" presetClass="emph" presetSubtype="0" fill="hold" nodeType="withEffect">
                                  <p:stCondLst>
                                    <p:cond delay="700"/>
                                  </p:stCondLst>
                                  <p:childTnLst>
                                    <p:animScale>
                                      <p:cBhvr>
                                        <p:cTn id="69" dur="200" fill="hold"/>
                                        <p:tgtEl>
                                          <p:spTgt spid="6"/>
                                        </p:tgtEl>
                                      </p:cBhvr>
                                      <p:by x="95000" y="95000"/>
                                    </p:animScale>
                                  </p:childTnLst>
                                </p:cTn>
                              </p:par>
                              <p:par>
                                <p:cTn id="70" presetID="53" presetClass="entr" presetSubtype="16" fill="hold" grpId="0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2" dur="1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1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4" dur="1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6" presetClass="emph" presetSubtype="0" fill="hold" grpId="1" nodeType="withEffect">
                                  <p:stCondLst>
                                    <p:cond delay="200"/>
                                  </p:stCondLst>
                                  <p:childTnLst>
                                    <p:animScale>
                                      <p:cBhvr>
                                        <p:cTn id="76" dur="100" fill="hold"/>
                                        <p:tgtEl>
                                          <p:spTgt spid="8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  <p:par>
                                <p:cTn id="77" presetID="6" presetClass="emph" presetSubtype="0" fill="hold" grpId="2" nodeType="withEffect">
                                  <p:stCondLst>
                                    <p:cond delay="400"/>
                                  </p:stCondLst>
                                  <p:childTnLst>
                                    <p:animScale>
                                      <p:cBhvr>
                                        <p:cTn id="78" dur="200" fill="hold"/>
                                        <p:tgtEl>
                                          <p:spTgt spid="8"/>
                                        </p:tgtEl>
                                      </p:cBhvr>
                                      <p:by x="90000" y="90000"/>
                                    </p:animScale>
                                  </p:childTnLst>
                                </p:cTn>
                              </p:par>
                              <p:par>
                                <p:cTn id="79" presetID="6" presetClass="emph" presetSubtype="0" fill="hold" grpId="3" nodeType="withEffect">
                                  <p:stCondLst>
                                    <p:cond delay="600"/>
                                  </p:stCondLst>
                                  <p:childTnLst>
                                    <p:animScale>
                                      <p:cBhvr>
                                        <p:cTn id="80" dur="100" fill="hold"/>
                                        <p:tgtEl>
                                          <p:spTgt spid="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81" presetID="6" presetClass="emph" presetSubtype="0" fill="hold" grpId="4" nodeType="withEffect">
                                  <p:stCondLst>
                                    <p:cond delay="700"/>
                                  </p:stCondLst>
                                  <p:childTnLst>
                                    <p:animScale>
                                      <p:cBhvr>
                                        <p:cTn id="82" dur="200" fill="hold"/>
                                        <p:tgtEl>
                                          <p:spTgt spid="8"/>
                                        </p:tgtEl>
                                      </p:cBhvr>
                                      <p:by x="95000" y="95000"/>
                                    </p:animScale>
                                  </p:childTnLst>
                                </p:cTn>
                              </p:par>
                              <p:par>
                                <p:cTn id="83" presetID="53" presetClass="entr" presetSubtype="16" fill="hold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5" dur="1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1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7" dur="1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8" presetID="6" presetClass="emph" presetSubtype="0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animScale>
                                      <p:cBhvr>
                                        <p:cTn id="89" dur="100" fill="hold"/>
                                        <p:tgtEl>
                                          <p:spTgt spid="16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  <p:par>
                                <p:cTn id="90" presetID="6" presetClass="emph" presetSubtype="0" fill="hold" nodeType="withEffect">
                                  <p:stCondLst>
                                    <p:cond delay="300"/>
                                  </p:stCondLst>
                                  <p:childTnLst>
                                    <p:animScale>
                                      <p:cBhvr>
                                        <p:cTn id="91" dur="200" fill="hold"/>
                                        <p:tgtEl>
                                          <p:spTgt spid="16"/>
                                        </p:tgtEl>
                                      </p:cBhvr>
                                      <p:by x="90000" y="90000"/>
                                    </p:animScale>
                                  </p:childTnLst>
                                </p:cTn>
                              </p:par>
                              <p:par>
                                <p:cTn id="92" presetID="6" presetClass="emph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Scale>
                                      <p:cBhvr>
                                        <p:cTn id="93" dur="100" fill="hold"/>
                                        <p:tgtEl>
                                          <p:spTgt spid="1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94" presetID="6" presetClass="emph" presetSubtype="0" fill="hold" nodeType="withEffect">
                                  <p:stCondLst>
                                    <p:cond delay="600"/>
                                  </p:stCondLst>
                                  <p:childTnLst>
                                    <p:animScale>
                                      <p:cBhvr>
                                        <p:cTn id="95" dur="200" fill="hold"/>
                                        <p:tgtEl>
                                          <p:spTgt spid="16"/>
                                        </p:tgtEl>
                                      </p:cBhvr>
                                      <p:by x="95000" y="95000"/>
                                    </p:animScale>
                                  </p:childTnLst>
                                </p:cTn>
                              </p:par>
                              <p:par>
                                <p:cTn id="96" presetID="53" presetClass="entr" presetSubtype="16" fill="hold" grpId="0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8" dur="1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1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0" dur="1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1" presetID="6" presetClass="emph" presetSubtype="0" fill="hold" grpId="1" nodeType="withEffect">
                                  <p:stCondLst>
                                    <p:cond delay="200"/>
                                  </p:stCondLst>
                                  <p:childTnLst>
                                    <p:animScale>
                                      <p:cBhvr>
                                        <p:cTn id="102" dur="100" fill="hold"/>
                                        <p:tgtEl>
                                          <p:spTgt spid="17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  <p:par>
                                <p:cTn id="103" presetID="6" presetClass="emph" presetSubtype="0" fill="hold" grpId="2" nodeType="withEffect">
                                  <p:stCondLst>
                                    <p:cond delay="300"/>
                                  </p:stCondLst>
                                  <p:childTnLst>
                                    <p:animScale>
                                      <p:cBhvr>
                                        <p:cTn id="104" dur="200" fill="hold"/>
                                        <p:tgtEl>
                                          <p:spTgt spid="17"/>
                                        </p:tgtEl>
                                      </p:cBhvr>
                                      <p:by x="90000" y="90000"/>
                                    </p:animScale>
                                  </p:childTnLst>
                                </p:cTn>
                              </p:par>
                              <p:par>
                                <p:cTn id="105" presetID="6" presetClass="emph" presetSubtype="0" fill="hold" grpId="3" nodeType="withEffect">
                                  <p:stCondLst>
                                    <p:cond delay="500"/>
                                  </p:stCondLst>
                                  <p:childTnLst>
                                    <p:animScale>
                                      <p:cBhvr>
                                        <p:cTn id="106" dur="100" fill="hold"/>
                                        <p:tgtEl>
                                          <p:spTgt spid="1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07" presetID="6" presetClass="emph" presetSubtype="0" fill="hold" grpId="4" nodeType="withEffect">
                                  <p:stCondLst>
                                    <p:cond delay="600"/>
                                  </p:stCondLst>
                                  <p:childTnLst>
                                    <p:animScale>
                                      <p:cBhvr>
                                        <p:cTn id="108" dur="200" fill="hold"/>
                                        <p:tgtEl>
                                          <p:spTgt spid="17"/>
                                        </p:tgtEl>
                                      </p:cBhvr>
                                      <p:by x="95000" y="95000"/>
                                    </p:animScale>
                                  </p:childTnLst>
                                </p:cTn>
                              </p:par>
                              <p:par>
                                <p:cTn id="109" presetID="53" presetClass="entr" presetSubtype="16" fill="hold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1" dur="1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1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3" dur="1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4" presetID="6" presetClass="emph" presetSubtype="0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animScale>
                                      <p:cBhvr>
                                        <p:cTn id="115" dur="100" fill="hold"/>
                                        <p:tgtEl>
                                          <p:spTgt spid="5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  <p:par>
                                <p:cTn id="116" presetID="6" presetClass="emph" presetSubtype="0" fill="hold" nodeType="withEffect">
                                  <p:stCondLst>
                                    <p:cond delay="300"/>
                                  </p:stCondLst>
                                  <p:childTnLst>
                                    <p:animScale>
                                      <p:cBhvr>
                                        <p:cTn id="117" dur="200" fill="hold"/>
                                        <p:tgtEl>
                                          <p:spTgt spid="5"/>
                                        </p:tgtEl>
                                      </p:cBhvr>
                                      <p:by x="90000" y="90000"/>
                                    </p:animScale>
                                  </p:childTnLst>
                                </p:cTn>
                              </p:par>
                              <p:par>
                                <p:cTn id="118" presetID="6" presetClass="emph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Scale>
                                      <p:cBhvr>
                                        <p:cTn id="119" dur="100" fill="hold"/>
                                        <p:tgtEl>
                                          <p:spTgt spid="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20" presetID="6" presetClass="emph" presetSubtype="0" fill="hold" nodeType="withEffect">
                                  <p:stCondLst>
                                    <p:cond delay="600"/>
                                  </p:stCondLst>
                                  <p:childTnLst>
                                    <p:animScale>
                                      <p:cBhvr>
                                        <p:cTn id="121" dur="200" fill="hold"/>
                                        <p:tgtEl>
                                          <p:spTgt spid="5"/>
                                        </p:tgtEl>
                                      </p:cBhvr>
                                      <p:by x="95000" y="95000"/>
                                    </p:animScale>
                                  </p:childTnLst>
                                </p:cTn>
                              </p:par>
                              <p:par>
                                <p:cTn id="122" presetID="53" presetClass="entr" presetSubtype="16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4" dur="1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5" dur="1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6" dur="1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7" presetID="6" presetClass="emph" presetSubtype="0" fill="hold" grpId="1" nodeType="withEffect">
                                  <p:stCondLst>
                                    <p:cond delay="400"/>
                                  </p:stCondLst>
                                  <p:childTnLst>
                                    <p:animScale>
                                      <p:cBhvr>
                                        <p:cTn id="128" dur="100" fill="hold"/>
                                        <p:tgtEl>
                                          <p:spTgt spid="12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  <p:par>
                                <p:cTn id="129" presetID="6" presetClass="emph" presetSubtype="0" fill="hold" grpId="2" nodeType="withEffect">
                                  <p:stCondLst>
                                    <p:cond delay="500"/>
                                  </p:stCondLst>
                                  <p:childTnLst>
                                    <p:animScale>
                                      <p:cBhvr>
                                        <p:cTn id="130" dur="200" fill="hold"/>
                                        <p:tgtEl>
                                          <p:spTgt spid="12"/>
                                        </p:tgtEl>
                                      </p:cBhvr>
                                      <p:by x="90000" y="90000"/>
                                    </p:animScale>
                                  </p:childTnLst>
                                </p:cTn>
                              </p:par>
                              <p:par>
                                <p:cTn id="131" presetID="6" presetClass="emph" presetSubtype="0" fill="hold" grpId="3" nodeType="withEffect">
                                  <p:stCondLst>
                                    <p:cond delay="700"/>
                                  </p:stCondLst>
                                  <p:childTnLst>
                                    <p:animScale>
                                      <p:cBhvr>
                                        <p:cTn id="132" dur="100" fill="hold"/>
                                        <p:tgtEl>
                                          <p:spTgt spid="1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33" presetID="6" presetClass="emph" presetSubtype="0" fill="hold" grpId="4" nodeType="withEffect">
                                  <p:stCondLst>
                                    <p:cond delay="800"/>
                                  </p:stCondLst>
                                  <p:childTnLst>
                                    <p:animScale>
                                      <p:cBhvr>
                                        <p:cTn id="134" dur="200" fill="hold"/>
                                        <p:tgtEl>
                                          <p:spTgt spid="12"/>
                                        </p:tgtEl>
                                      </p:cBhvr>
                                      <p:by x="95000" y="95000"/>
                                    </p:animScale>
                                  </p:childTnLst>
                                </p:cTn>
                              </p:par>
                              <p:par>
                                <p:cTn id="135" presetID="53" presetClass="entr" presetSubtype="16" fill="hold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7" dur="1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8" dur="1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9" dur="1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0" presetID="6" presetClass="emph" presetSubtype="0" fill="hold" nodeType="withEffect">
                                  <p:stCondLst>
                                    <p:cond delay="400"/>
                                  </p:stCondLst>
                                  <p:childTnLst>
                                    <p:animScale>
                                      <p:cBhvr>
                                        <p:cTn id="141" dur="100" fill="hold"/>
                                        <p:tgtEl>
                                          <p:spTgt spid="13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  <p:par>
                                <p:cTn id="142" presetID="6" presetClass="emph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Scale>
                                      <p:cBhvr>
                                        <p:cTn id="143" dur="200" fill="hold"/>
                                        <p:tgtEl>
                                          <p:spTgt spid="13"/>
                                        </p:tgtEl>
                                      </p:cBhvr>
                                      <p:by x="90000" y="90000"/>
                                    </p:animScale>
                                  </p:childTnLst>
                                </p:cTn>
                              </p:par>
                              <p:par>
                                <p:cTn id="144" presetID="6" presetClass="emph" presetSubtype="0" fill="hold" nodeType="withEffect">
                                  <p:stCondLst>
                                    <p:cond delay="700"/>
                                  </p:stCondLst>
                                  <p:childTnLst>
                                    <p:animScale>
                                      <p:cBhvr>
                                        <p:cTn id="145" dur="100" fill="hold"/>
                                        <p:tgtEl>
                                          <p:spTgt spid="1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46" presetID="6" presetClass="emph" presetSubtype="0" fill="hold" nodeType="withEffect">
                                  <p:stCondLst>
                                    <p:cond delay="800"/>
                                  </p:stCondLst>
                                  <p:childTnLst>
                                    <p:animScale>
                                      <p:cBhvr>
                                        <p:cTn id="147" dur="200" fill="hold"/>
                                        <p:tgtEl>
                                          <p:spTgt spid="13"/>
                                        </p:tgtEl>
                                      </p:cBhvr>
                                      <p:by x="95000" y="95000"/>
                                    </p:animScale>
                                  </p:childTnLst>
                                </p:cTn>
                              </p:par>
                              <p:par>
                                <p:cTn id="148" presetID="53" presetClass="entr" presetSubtype="16" fill="hold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0" dur="1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1" dur="1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2" dur="1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3" presetID="6" presetClass="emph" presetSubtype="0" fill="hold" nodeType="withEffect">
                                  <p:stCondLst>
                                    <p:cond delay="400"/>
                                  </p:stCondLst>
                                  <p:childTnLst>
                                    <p:animScale>
                                      <p:cBhvr>
                                        <p:cTn id="154" dur="100" fill="hold"/>
                                        <p:tgtEl>
                                          <p:spTgt spid="2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  <p:par>
                                <p:cTn id="155" presetID="6" presetClass="emph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Scale>
                                      <p:cBhvr>
                                        <p:cTn id="156" dur="200" fill="hold"/>
                                        <p:tgtEl>
                                          <p:spTgt spid="2"/>
                                        </p:tgtEl>
                                      </p:cBhvr>
                                      <p:by x="90000" y="90000"/>
                                    </p:animScale>
                                  </p:childTnLst>
                                </p:cTn>
                              </p:par>
                              <p:par>
                                <p:cTn id="157" presetID="6" presetClass="emph" presetSubtype="0" fill="hold" nodeType="withEffect">
                                  <p:stCondLst>
                                    <p:cond delay="700"/>
                                  </p:stCondLst>
                                  <p:childTnLst>
                                    <p:animScale>
                                      <p:cBhvr>
                                        <p:cTn id="158" dur="100" fill="hold"/>
                                        <p:tgtEl>
                                          <p:spTgt spid="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59" presetID="6" presetClass="emph" presetSubtype="0" fill="hold" nodeType="withEffect">
                                  <p:stCondLst>
                                    <p:cond delay="800"/>
                                  </p:stCondLst>
                                  <p:childTnLst>
                                    <p:animScale>
                                      <p:cBhvr>
                                        <p:cTn id="160" dur="200" fill="hold"/>
                                        <p:tgtEl>
                                          <p:spTgt spid="2"/>
                                        </p:tgtEl>
                                      </p:cBhvr>
                                      <p:by x="95000" y="95000"/>
                                    </p:animScale>
                                  </p:childTnLst>
                                </p:cTn>
                              </p:par>
                              <p:par>
                                <p:cTn id="161" presetID="53" presetClass="entr" presetSubtype="16" fill="hold" grpId="0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3" dur="1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4" dur="1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5" dur="1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6" presetID="6" presetClass="emph" presetSubtype="0" fill="hold" grpId="1" nodeType="withEffect">
                                  <p:stCondLst>
                                    <p:cond delay="200"/>
                                  </p:stCondLst>
                                  <p:childTnLst>
                                    <p:animScale>
                                      <p:cBhvr>
                                        <p:cTn id="167" dur="100" fill="hold"/>
                                        <p:tgtEl>
                                          <p:spTgt spid="10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  <p:par>
                                <p:cTn id="168" presetID="6" presetClass="emph" presetSubtype="0" fill="hold" grpId="2" nodeType="withEffect">
                                  <p:stCondLst>
                                    <p:cond delay="300"/>
                                  </p:stCondLst>
                                  <p:childTnLst>
                                    <p:animScale>
                                      <p:cBhvr>
                                        <p:cTn id="169" dur="200" fill="hold"/>
                                        <p:tgtEl>
                                          <p:spTgt spid="10"/>
                                        </p:tgtEl>
                                      </p:cBhvr>
                                      <p:by x="90000" y="90000"/>
                                    </p:animScale>
                                  </p:childTnLst>
                                </p:cTn>
                              </p:par>
                              <p:par>
                                <p:cTn id="170" presetID="6" presetClass="emph" presetSubtype="0" fill="hold" grpId="3" nodeType="withEffect">
                                  <p:stCondLst>
                                    <p:cond delay="500"/>
                                  </p:stCondLst>
                                  <p:childTnLst>
                                    <p:animScale>
                                      <p:cBhvr>
                                        <p:cTn id="171" dur="100" fill="hold"/>
                                        <p:tgtEl>
                                          <p:spTgt spid="1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72" presetID="6" presetClass="emph" presetSubtype="0" fill="hold" grpId="4" nodeType="withEffect">
                                  <p:stCondLst>
                                    <p:cond delay="600"/>
                                  </p:stCondLst>
                                  <p:childTnLst>
                                    <p:animScale>
                                      <p:cBhvr>
                                        <p:cTn id="173" dur="200" fill="hold"/>
                                        <p:tgtEl>
                                          <p:spTgt spid="10"/>
                                        </p:tgtEl>
                                      </p:cBhvr>
                                      <p:by x="95000" y="95000"/>
                                    </p:animScale>
                                  </p:childTnLst>
                                </p:cTn>
                              </p:par>
                              <p:par>
                                <p:cTn id="174" presetID="53" presetClass="entr" presetSubtype="16" fill="hold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6" dur="1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7" dur="1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8" dur="1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9" presetID="6" presetClass="emph" presetSubtype="0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animScale>
                                      <p:cBhvr>
                                        <p:cTn id="180" dur="100" fill="hold"/>
                                        <p:tgtEl>
                                          <p:spTgt spid="11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  <p:par>
                                <p:cTn id="181" presetID="6" presetClass="emph" presetSubtype="0" fill="hold" nodeType="withEffect">
                                  <p:stCondLst>
                                    <p:cond delay="300"/>
                                  </p:stCondLst>
                                  <p:childTnLst>
                                    <p:animScale>
                                      <p:cBhvr>
                                        <p:cTn id="182" dur="200" fill="hold"/>
                                        <p:tgtEl>
                                          <p:spTgt spid="11"/>
                                        </p:tgtEl>
                                      </p:cBhvr>
                                      <p:by x="90000" y="90000"/>
                                    </p:animScale>
                                  </p:childTnLst>
                                </p:cTn>
                              </p:par>
                              <p:par>
                                <p:cTn id="183" presetID="6" presetClass="emph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Scale>
                                      <p:cBhvr>
                                        <p:cTn id="184" dur="100" fill="hold"/>
                                        <p:tgtEl>
                                          <p:spTgt spid="1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85" presetID="6" presetClass="emph" presetSubtype="0" fill="hold" nodeType="withEffect">
                                  <p:stCondLst>
                                    <p:cond delay="600"/>
                                  </p:stCondLst>
                                  <p:childTnLst>
                                    <p:animScale>
                                      <p:cBhvr>
                                        <p:cTn id="186" dur="200" fill="hold"/>
                                        <p:tgtEl>
                                          <p:spTgt spid="11"/>
                                        </p:tgtEl>
                                      </p:cBhvr>
                                      <p:by x="95000" y="95000"/>
                                    </p:animScale>
                                  </p:childTnLst>
                                </p:cTn>
                              </p:par>
                              <p:par>
                                <p:cTn id="187" presetID="53" presetClass="entr" presetSubtype="16" fill="hold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9" dur="1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0" dur="1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1" dur="1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2" presetID="6" presetClass="emph" presetSubtype="0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animScale>
                                      <p:cBhvr>
                                        <p:cTn id="193" dur="100" fill="hold"/>
                                        <p:tgtEl>
                                          <p:spTgt spid="3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  <p:par>
                                <p:cTn id="194" presetID="6" presetClass="emph" presetSubtype="0" fill="hold" nodeType="withEffect">
                                  <p:stCondLst>
                                    <p:cond delay="300"/>
                                  </p:stCondLst>
                                  <p:childTnLst>
                                    <p:animScale>
                                      <p:cBhvr>
                                        <p:cTn id="195" dur="200" fill="hold"/>
                                        <p:tgtEl>
                                          <p:spTgt spid="3"/>
                                        </p:tgtEl>
                                      </p:cBhvr>
                                      <p:by x="90000" y="90000"/>
                                    </p:animScale>
                                  </p:childTnLst>
                                </p:cTn>
                              </p:par>
                              <p:par>
                                <p:cTn id="196" presetID="6" presetClass="emph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Scale>
                                      <p:cBhvr>
                                        <p:cTn id="197" dur="100" fill="hold"/>
                                        <p:tgtEl>
                                          <p:spTgt spid="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98" presetID="6" presetClass="emph" presetSubtype="0" fill="hold" nodeType="withEffect">
                                  <p:stCondLst>
                                    <p:cond delay="600"/>
                                  </p:stCondLst>
                                  <p:childTnLst>
                                    <p:animScale>
                                      <p:cBhvr>
                                        <p:cTn id="199" dur="200" fill="hold"/>
                                        <p:tgtEl>
                                          <p:spTgt spid="3"/>
                                        </p:tgtEl>
                                      </p:cBhvr>
                                      <p:by x="95000" y="95000"/>
                                    </p:animScale>
                                  </p:childTnLst>
                                </p:cTn>
                              </p:par>
                              <p:par>
                                <p:cTn id="20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2" dur="1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3" dur="1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4" dur="1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5" presetID="6" presetClass="emph" presetSubtype="0" fill="hold" nodeType="withEffect">
                                  <p:stCondLst>
                                    <p:cond delay="100"/>
                                  </p:stCondLst>
                                  <p:childTnLst>
                                    <p:animScale>
                                      <p:cBhvr>
                                        <p:cTn id="206" dur="100" fill="hold"/>
                                        <p:tgtEl>
                                          <p:spTgt spid="18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  <p:par>
                                <p:cTn id="207" presetID="6" presetClass="emph" presetSubtype="0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animScale>
                                      <p:cBhvr>
                                        <p:cTn id="208" dur="200" fill="hold"/>
                                        <p:tgtEl>
                                          <p:spTgt spid="18"/>
                                        </p:tgtEl>
                                      </p:cBhvr>
                                      <p:by x="90000" y="90000"/>
                                    </p:animScale>
                                  </p:childTnLst>
                                </p:cTn>
                              </p:par>
                              <p:par>
                                <p:cTn id="209" presetID="6" presetClass="emph" presetSubtype="0" fill="hold" nodeType="withEffect">
                                  <p:stCondLst>
                                    <p:cond delay="400"/>
                                  </p:stCondLst>
                                  <p:childTnLst>
                                    <p:animScale>
                                      <p:cBhvr>
                                        <p:cTn id="210" dur="100" fill="hold"/>
                                        <p:tgtEl>
                                          <p:spTgt spid="1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11" presetID="6" presetClass="emph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Scale>
                                      <p:cBhvr>
                                        <p:cTn id="212" dur="200" fill="hold"/>
                                        <p:tgtEl>
                                          <p:spTgt spid="18"/>
                                        </p:tgtEl>
                                      </p:cBhvr>
                                      <p:by x="95000" y="95000"/>
                                    </p:animScale>
                                  </p:childTnLst>
                                </p:cTn>
                              </p:par>
                              <p:par>
                                <p:cTn id="213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5" dur="1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6" dur="1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7" dur="1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8" presetID="6" presetClass="emph" presetSubtype="0" fill="hold" grpId="1" nodeType="withEffect">
                                  <p:stCondLst>
                                    <p:cond delay="100"/>
                                  </p:stCondLst>
                                  <p:childTnLst>
                                    <p:animScale>
                                      <p:cBhvr>
                                        <p:cTn id="219" dur="100" fill="hold"/>
                                        <p:tgtEl>
                                          <p:spTgt spid="19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  <p:par>
                                <p:cTn id="220" presetID="6" presetClass="emph" presetSubtype="0" fill="hold" grpId="2" nodeType="withEffect">
                                  <p:stCondLst>
                                    <p:cond delay="200"/>
                                  </p:stCondLst>
                                  <p:childTnLst>
                                    <p:animScale>
                                      <p:cBhvr>
                                        <p:cTn id="221" dur="200" fill="hold"/>
                                        <p:tgtEl>
                                          <p:spTgt spid="19"/>
                                        </p:tgtEl>
                                      </p:cBhvr>
                                      <p:by x="90000" y="90000"/>
                                    </p:animScale>
                                  </p:childTnLst>
                                </p:cTn>
                              </p:par>
                              <p:par>
                                <p:cTn id="222" presetID="6" presetClass="emph" presetSubtype="0" fill="hold" grpId="3" nodeType="withEffect">
                                  <p:stCondLst>
                                    <p:cond delay="400"/>
                                  </p:stCondLst>
                                  <p:childTnLst>
                                    <p:animScale>
                                      <p:cBhvr>
                                        <p:cTn id="223" dur="100" fill="hold"/>
                                        <p:tgtEl>
                                          <p:spTgt spid="1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24" presetID="6" presetClass="emph" presetSubtype="0" fill="hold" grpId="4" nodeType="withEffect">
                                  <p:stCondLst>
                                    <p:cond delay="500"/>
                                  </p:stCondLst>
                                  <p:childTnLst>
                                    <p:animScale>
                                      <p:cBhvr>
                                        <p:cTn id="225" dur="200" fill="hold"/>
                                        <p:tgtEl>
                                          <p:spTgt spid="19"/>
                                        </p:tgtEl>
                                      </p:cBhvr>
                                      <p:by x="95000" y="95000"/>
                                    </p:animScale>
                                  </p:childTnLst>
                                </p:cTn>
                              </p:par>
                              <p:par>
                                <p:cTn id="226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8" dur="1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9" dur="1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0" dur="1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1" presetID="6" presetClass="emph" presetSubtype="0" fill="hold" nodeType="withEffect">
                                  <p:stCondLst>
                                    <p:cond delay="100"/>
                                  </p:stCondLst>
                                  <p:childTnLst>
                                    <p:animScale>
                                      <p:cBhvr>
                                        <p:cTn id="232" dur="100" fill="hold"/>
                                        <p:tgtEl>
                                          <p:spTgt spid="4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  <p:par>
                                <p:cTn id="233" presetID="6" presetClass="emph" presetSubtype="0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animScale>
                                      <p:cBhvr>
                                        <p:cTn id="234" dur="200" fill="hold"/>
                                        <p:tgtEl>
                                          <p:spTgt spid="4"/>
                                        </p:tgtEl>
                                      </p:cBhvr>
                                      <p:by x="90000" y="90000"/>
                                    </p:animScale>
                                  </p:childTnLst>
                                </p:cTn>
                              </p:par>
                              <p:par>
                                <p:cTn id="235" presetID="6" presetClass="emph" presetSubtype="0" fill="hold" nodeType="withEffect">
                                  <p:stCondLst>
                                    <p:cond delay="400"/>
                                  </p:stCondLst>
                                  <p:childTnLst>
                                    <p:animScale>
                                      <p:cBhvr>
                                        <p:cTn id="236" dur="100" fill="hold"/>
                                        <p:tgtEl>
                                          <p:spTgt spid="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37" presetID="6" presetClass="emph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Scale>
                                      <p:cBhvr>
                                        <p:cTn id="238" dur="200" fill="hold"/>
                                        <p:tgtEl>
                                          <p:spTgt spid="4"/>
                                        </p:tgtEl>
                                      </p:cBhvr>
                                      <p:by x="95000" y="95000"/>
                                    </p:animScale>
                                  </p:childTnLst>
                                </p:cTn>
                              </p:par>
                              <p:par>
                                <p:cTn id="239" presetID="53" presetClass="entr" presetSubtype="16" fill="hold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1" dur="1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2" dur="1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3" dur="1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4" presetID="6" presetClass="emph" presetSubtype="0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animScale>
                                      <p:cBhvr>
                                        <p:cTn id="245" dur="100" fill="hold"/>
                                        <p:tgtEl>
                                          <p:spTgt spid="24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  <p:par>
                                <p:cTn id="246" presetID="6" presetClass="emph" presetSubtype="0" fill="hold" nodeType="withEffect">
                                  <p:stCondLst>
                                    <p:cond delay="300"/>
                                  </p:stCondLst>
                                  <p:childTnLst>
                                    <p:animScale>
                                      <p:cBhvr>
                                        <p:cTn id="247" dur="200" fill="hold"/>
                                        <p:tgtEl>
                                          <p:spTgt spid="24"/>
                                        </p:tgtEl>
                                      </p:cBhvr>
                                      <p:by x="90000" y="90000"/>
                                    </p:animScale>
                                  </p:childTnLst>
                                </p:cTn>
                              </p:par>
                              <p:par>
                                <p:cTn id="248" presetID="6" presetClass="emph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Scale>
                                      <p:cBhvr>
                                        <p:cTn id="249" dur="100" fill="hold"/>
                                        <p:tgtEl>
                                          <p:spTgt spid="2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50" presetID="6" presetClass="emph" presetSubtype="0" fill="hold" nodeType="withEffect">
                                  <p:stCondLst>
                                    <p:cond delay="600"/>
                                  </p:stCondLst>
                                  <p:childTnLst>
                                    <p:animScale>
                                      <p:cBhvr>
                                        <p:cTn id="251" dur="200" fill="hold"/>
                                        <p:tgtEl>
                                          <p:spTgt spid="24"/>
                                        </p:tgtEl>
                                      </p:cBhvr>
                                      <p:by x="95000" y="95000"/>
                                    </p:animScale>
                                  </p:childTnLst>
                                </p:cTn>
                              </p:par>
                              <p:par>
                                <p:cTn id="252" presetID="53" presetClass="entr" presetSubtype="16" fill="hold" grpId="0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2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4" dur="1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5" dur="1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6" dur="1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7" presetID="6" presetClass="emph" presetSubtype="0" fill="hold" grpId="1" nodeType="withEffect">
                                  <p:stCondLst>
                                    <p:cond delay="200"/>
                                  </p:stCondLst>
                                  <p:childTnLst>
                                    <p:animScale>
                                      <p:cBhvr>
                                        <p:cTn id="258" dur="100" fill="hold"/>
                                        <p:tgtEl>
                                          <p:spTgt spid="25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  <p:par>
                                <p:cTn id="259" presetID="6" presetClass="emph" presetSubtype="0" fill="hold" grpId="2" nodeType="withEffect">
                                  <p:stCondLst>
                                    <p:cond delay="300"/>
                                  </p:stCondLst>
                                  <p:childTnLst>
                                    <p:animScale>
                                      <p:cBhvr>
                                        <p:cTn id="260" dur="200" fill="hold"/>
                                        <p:tgtEl>
                                          <p:spTgt spid="25"/>
                                        </p:tgtEl>
                                      </p:cBhvr>
                                      <p:by x="90000" y="90000"/>
                                    </p:animScale>
                                  </p:childTnLst>
                                </p:cTn>
                              </p:par>
                              <p:par>
                                <p:cTn id="261" presetID="6" presetClass="emph" presetSubtype="0" fill="hold" grpId="3" nodeType="withEffect">
                                  <p:stCondLst>
                                    <p:cond delay="500"/>
                                  </p:stCondLst>
                                  <p:childTnLst>
                                    <p:animScale>
                                      <p:cBhvr>
                                        <p:cTn id="262" dur="100" fill="hold"/>
                                        <p:tgtEl>
                                          <p:spTgt spid="2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63" presetID="6" presetClass="emph" presetSubtype="0" fill="hold" grpId="4" nodeType="withEffect">
                                  <p:stCondLst>
                                    <p:cond delay="600"/>
                                  </p:stCondLst>
                                  <p:childTnLst>
                                    <p:animScale>
                                      <p:cBhvr>
                                        <p:cTn id="264" dur="200" fill="hold"/>
                                        <p:tgtEl>
                                          <p:spTgt spid="25"/>
                                        </p:tgtEl>
                                      </p:cBhvr>
                                      <p:by x="95000" y="95000"/>
                                    </p:animScale>
                                  </p:childTnLst>
                                </p:cTn>
                              </p:par>
                              <p:par>
                                <p:cTn id="265" presetID="53" presetClass="entr" presetSubtype="16" fill="hold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2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7" dur="1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8" dur="1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9" dur="1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0" presetID="6" presetClass="emph" presetSubtype="0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animScale>
                                      <p:cBhvr>
                                        <p:cTn id="271" dur="100" fill="hold"/>
                                        <p:tgtEl>
                                          <p:spTgt spid="21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  <p:par>
                                <p:cTn id="272" presetID="6" presetClass="emph" presetSubtype="0" fill="hold" nodeType="withEffect">
                                  <p:stCondLst>
                                    <p:cond delay="300"/>
                                  </p:stCondLst>
                                  <p:childTnLst>
                                    <p:animScale>
                                      <p:cBhvr>
                                        <p:cTn id="273" dur="200" fill="hold"/>
                                        <p:tgtEl>
                                          <p:spTgt spid="21"/>
                                        </p:tgtEl>
                                      </p:cBhvr>
                                      <p:by x="90000" y="90000"/>
                                    </p:animScale>
                                  </p:childTnLst>
                                </p:cTn>
                              </p:par>
                              <p:par>
                                <p:cTn id="274" presetID="6" presetClass="emph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Scale>
                                      <p:cBhvr>
                                        <p:cTn id="275" dur="100" fill="hold"/>
                                        <p:tgtEl>
                                          <p:spTgt spid="2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76" presetID="6" presetClass="emph" presetSubtype="0" fill="hold" nodeType="withEffect">
                                  <p:stCondLst>
                                    <p:cond delay="600"/>
                                  </p:stCondLst>
                                  <p:childTnLst>
                                    <p:animScale>
                                      <p:cBhvr>
                                        <p:cTn id="277" dur="200" fill="hold"/>
                                        <p:tgtEl>
                                          <p:spTgt spid="21"/>
                                        </p:tgtEl>
                                      </p:cBhvr>
                                      <p:by x="95000" y="95000"/>
                                    </p:animScale>
                                  </p:childTnLst>
                                </p:cTn>
                              </p:par>
                              <p:par>
                                <p:cTn id="278" presetID="53" presetClass="entr" presetSubtype="16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2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0" dur="1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1" dur="1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2" dur="1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3" presetID="6" presetClass="emph" presetSubtype="0" fill="hold" grpId="1" nodeType="withEffect">
                                  <p:stCondLst>
                                    <p:cond delay="400"/>
                                  </p:stCondLst>
                                  <p:childTnLst>
                                    <p:animScale>
                                      <p:cBhvr>
                                        <p:cTn id="284" dur="100" fill="hold"/>
                                        <p:tgtEl>
                                          <p:spTgt spid="22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  <p:par>
                                <p:cTn id="285" presetID="6" presetClass="emph" presetSubtype="0" fill="hold" grpId="2" nodeType="withEffect">
                                  <p:stCondLst>
                                    <p:cond delay="500"/>
                                  </p:stCondLst>
                                  <p:childTnLst>
                                    <p:animScale>
                                      <p:cBhvr>
                                        <p:cTn id="286" dur="200" fill="hold"/>
                                        <p:tgtEl>
                                          <p:spTgt spid="22"/>
                                        </p:tgtEl>
                                      </p:cBhvr>
                                      <p:by x="90000" y="90000"/>
                                    </p:animScale>
                                  </p:childTnLst>
                                </p:cTn>
                              </p:par>
                              <p:par>
                                <p:cTn id="287" presetID="6" presetClass="emph" presetSubtype="0" fill="hold" grpId="3" nodeType="withEffect">
                                  <p:stCondLst>
                                    <p:cond delay="700"/>
                                  </p:stCondLst>
                                  <p:childTnLst>
                                    <p:animScale>
                                      <p:cBhvr>
                                        <p:cTn id="288" dur="100" fill="hold"/>
                                        <p:tgtEl>
                                          <p:spTgt spid="2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89" presetID="6" presetClass="emph" presetSubtype="0" fill="hold" grpId="4" nodeType="withEffect">
                                  <p:stCondLst>
                                    <p:cond delay="800"/>
                                  </p:stCondLst>
                                  <p:childTnLst>
                                    <p:animScale>
                                      <p:cBhvr>
                                        <p:cTn id="290" dur="200" fill="hold"/>
                                        <p:tgtEl>
                                          <p:spTgt spid="22"/>
                                        </p:tgtEl>
                                      </p:cBhvr>
                                      <p:by x="95000" y="95000"/>
                                    </p:animScale>
                                  </p:childTnLst>
                                </p:cTn>
                              </p:par>
                              <p:par>
                                <p:cTn id="291" presetID="53" presetClass="entr" presetSubtype="16" fill="hold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2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3" dur="1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4" dur="1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5" dur="1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6" presetID="6" presetClass="emph" presetSubtype="0" fill="hold" nodeType="withEffect">
                                  <p:stCondLst>
                                    <p:cond delay="400"/>
                                  </p:stCondLst>
                                  <p:childTnLst>
                                    <p:animScale>
                                      <p:cBhvr>
                                        <p:cTn id="297" dur="100" fill="hold"/>
                                        <p:tgtEl>
                                          <p:spTgt spid="23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  <p:par>
                                <p:cTn id="298" presetID="6" presetClass="emph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Scale>
                                      <p:cBhvr>
                                        <p:cTn id="299" dur="200" fill="hold"/>
                                        <p:tgtEl>
                                          <p:spTgt spid="23"/>
                                        </p:tgtEl>
                                      </p:cBhvr>
                                      <p:by x="90000" y="90000"/>
                                    </p:animScale>
                                  </p:childTnLst>
                                </p:cTn>
                              </p:par>
                              <p:par>
                                <p:cTn id="300" presetID="6" presetClass="emph" presetSubtype="0" fill="hold" nodeType="withEffect">
                                  <p:stCondLst>
                                    <p:cond delay="700"/>
                                  </p:stCondLst>
                                  <p:childTnLst>
                                    <p:animScale>
                                      <p:cBhvr>
                                        <p:cTn id="301" dur="100" fill="hold"/>
                                        <p:tgtEl>
                                          <p:spTgt spid="2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302" presetID="6" presetClass="emph" presetSubtype="0" fill="hold" nodeType="withEffect">
                                  <p:stCondLst>
                                    <p:cond delay="800"/>
                                  </p:stCondLst>
                                  <p:childTnLst>
                                    <p:animScale>
                                      <p:cBhvr>
                                        <p:cTn id="303" dur="200" fill="hold"/>
                                        <p:tgtEl>
                                          <p:spTgt spid="23"/>
                                        </p:tgtEl>
                                      </p:cBhvr>
                                      <p:by x="95000" y="95000"/>
                                    </p:animScale>
                                  </p:childTnLst>
                                </p:cTn>
                              </p:par>
                              <p:par>
                                <p:cTn id="304" presetID="53" presetClass="entr" presetSubtype="16" fill="hold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3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6" dur="1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7" dur="1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8" dur="1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9" presetID="6" presetClass="emph" presetSubtype="0" fill="hold" nodeType="withEffect">
                                  <p:stCondLst>
                                    <p:cond delay="400"/>
                                  </p:stCondLst>
                                  <p:childTnLst>
                                    <p:animScale>
                                      <p:cBhvr>
                                        <p:cTn id="310" dur="100" fill="hold"/>
                                        <p:tgtEl>
                                          <p:spTgt spid="20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  <p:par>
                                <p:cTn id="311" presetID="6" presetClass="emph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Scale>
                                      <p:cBhvr>
                                        <p:cTn id="312" dur="200" fill="hold"/>
                                        <p:tgtEl>
                                          <p:spTgt spid="20"/>
                                        </p:tgtEl>
                                      </p:cBhvr>
                                      <p:by x="90000" y="90000"/>
                                    </p:animScale>
                                  </p:childTnLst>
                                </p:cTn>
                              </p:par>
                              <p:par>
                                <p:cTn id="313" presetID="6" presetClass="emph" presetSubtype="0" fill="hold" nodeType="withEffect">
                                  <p:stCondLst>
                                    <p:cond delay="700"/>
                                  </p:stCondLst>
                                  <p:childTnLst>
                                    <p:animScale>
                                      <p:cBhvr>
                                        <p:cTn id="314" dur="100" fill="hold"/>
                                        <p:tgtEl>
                                          <p:spTgt spid="2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315" presetID="6" presetClass="emph" presetSubtype="0" fill="hold" nodeType="withEffect">
                                  <p:stCondLst>
                                    <p:cond delay="800"/>
                                  </p:stCondLst>
                                  <p:childTnLst>
                                    <p:animScale>
                                      <p:cBhvr>
                                        <p:cTn id="316" dur="200" fill="hold"/>
                                        <p:tgtEl>
                                          <p:spTgt spid="20"/>
                                        </p:tgtEl>
                                      </p:cBhvr>
                                      <p:by x="95000" y="9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8" grpId="1"/>
      <p:bldP spid="8" grpId="2"/>
      <p:bldP spid="8" grpId="3"/>
      <p:bldP spid="8" grpId="4"/>
      <p:bldP spid="10" grpId="0"/>
      <p:bldP spid="10" grpId="1"/>
      <p:bldP spid="10" grpId="2"/>
      <p:bldP spid="10" grpId="3"/>
      <p:bldP spid="10" grpId="4"/>
      <p:bldP spid="12" grpId="0"/>
      <p:bldP spid="12" grpId="1"/>
      <p:bldP spid="12" grpId="2"/>
      <p:bldP spid="12" grpId="3"/>
      <p:bldP spid="12" grpId="4"/>
      <p:bldP spid="15" grpId="0"/>
      <p:bldP spid="15" grpId="1"/>
      <p:bldP spid="15" grpId="2"/>
      <p:bldP spid="15" grpId="3"/>
      <p:bldP spid="15" grpId="4"/>
      <p:bldP spid="17" grpId="0"/>
      <p:bldP spid="17" grpId="1"/>
      <p:bldP spid="17" grpId="2"/>
      <p:bldP spid="17" grpId="3"/>
      <p:bldP spid="17" grpId="4"/>
      <p:bldP spid="19" grpId="0"/>
      <p:bldP spid="19" grpId="1"/>
      <p:bldP spid="19" grpId="2"/>
      <p:bldP spid="19" grpId="3"/>
      <p:bldP spid="19" grpId="4"/>
      <p:bldP spid="22" grpId="0"/>
      <p:bldP spid="22" grpId="1"/>
      <p:bldP spid="22" grpId="2"/>
      <p:bldP spid="22" grpId="3"/>
      <p:bldP spid="22" grpId="4"/>
      <p:bldP spid="25" grpId="0"/>
      <p:bldP spid="25" grpId="1"/>
      <p:bldP spid="25" grpId="2"/>
      <p:bldP spid="25" grpId="3"/>
      <p:bldP spid="25" grpId="4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0"/>
            <a:ext cx="12217400" cy="6858000"/>
          </a:xfrm>
          <a:prstGeom prst="rect">
            <a:avLst/>
          </a:prstGeom>
        </p:spPr>
      </p:pic>
      <p:sp>
        <p:nvSpPr>
          <p:cNvPr id="3" name="矩形 2"/>
          <p:cNvSpPr/>
          <p:nvPr/>
        </p:nvSpPr>
        <p:spPr>
          <a:xfrm>
            <a:off x="12700" y="0"/>
            <a:ext cx="12204700" cy="6858000"/>
          </a:xfrm>
          <a:prstGeom prst="rect">
            <a:avLst/>
          </a:prstGeom>
          <a:solidFill>
            <a:schemeClr val="tx1">
              <a:alpha val="2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文本框 3"/>
          <p:cNvSpPr txBox="1"/>
          <p:nvPr/>
        </p:nvSpPr>
        <p:spPr>
          <a:xfrm>
            <a:off x="980792" y="2170041"/>
            <a:ext cx="2954655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3600" dirty="0" smtClean="0">
                <a:solidFill>
                  <a:schemeClr val="bg1"/>
                </a:solidFill>
                <a:latin typeface="思源黑体 CN Heavy" panose="020B0A00000000000000" pitchFamily="34" charset="-122"/>
                <a:ea typeface="思源黑体 CN Heavy" panose="020B0A00000000000000" pitchFamily="34" charset="-122"/>
              </a:rPr>
              <a:t>欢迎联系我们</a:t>
            </a:r>
            <a:endParaRPr lang="zh-CN" altLang="en-US" sz="3600" dirty="0">
              <a:solidFill>
                <a:schemeClr val="bg1"/>
              </a:solidFill>
              <a:latin typeface="思源黑体 CN Heavy" panose="020B0A00000000000000" pitchFamily="34" charset="-122"/>
              <a:ea typeface="思源黑体 CN Heavy" panose="020B0A00000000000000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426233319"/>
      </p:ext>
    </p:extLst>
  </p:cSld>
  <p:clrMapOvr>
    <a:masterClrMapping/>
  </p:clrMapOvr>
  <p:transition spd="med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2000" fill="hold"/>
                                        <p:tgtEl>
                                          <p:spTgt spid="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7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腾讯云科技产品介绍PPT模板2"/>
</p:tagLst>
</file>

<file path=ppt/theme/theme1.xml><?xml version="1.0" encoding="utf-8"?>
<a:theme xmlns:a="http://schemas.openxmlformats.org/drawingml/2006/main" name="第一PPT，www.1ppt.com">
  <a:themeElements>
    <a:clrScheme name="自定义 13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282828"/>
      </a:accent1>
      <a:accent2>
        <a:srgbClr val="8BC145"/>
      </a:accent2>
      <a:accent3>
        <a:srgbClr val="36AFCE"/>
      </a:accent3>
      <a:accent4>
        <a:srgbClr val="1D6FA9"/>
      </a:accent4>
      <a:accent5>
        <a:srgbClr val="B74919"/>
      </a:accent5>
      <a:accent6>
        <a:srgbClr val="F19D19"/>
      </a:accent6>
      <a:hlink>
        <a:srgbClr val="0563C1"/>
      </a:hlink>
      <a:folHlink>
        <a:srgbClr val="954F72"/>
      </a:folHlink>
    </a:clrScheme>
    <a:fontScheme name="Office 主题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主题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AE6F2518-B084-4896-AF52-66CC2144AA26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等线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3753</TotalTime>
  <Words>1779</Words>
  <Application>Microsoft Office PowerPoint</Application>
  <PresentationFormat>宽屏</PresentationFormat>
  <Paragraphs>248</Paragraphs>
  <Slides>18</Slides>
  <Notes>18</Notes>
  <HiddenSlides>0</HiddenSlides>
  <MMClips>0</MMClips>
  <ScaleCrop>false</ScaleCrop>
  <HeadingPairs>
    <vt:vector size="6" baseType="variant">
      <vt:variant>
        <vt:lpstr>已用的字体</vt:lpstr>
      </vt:variant>
      <vt:variant>
        <vt:i4>11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18</vt:i4>
      </vt:variant>
    </vt:vector>
  </HeadingPairs>
  <TitlesOfParts>
    <vt:vector size="30" baseType="lpstr">
      <vt:lpstr>等线</vt:lpstr>
      <vt:lpstr>等线 Light</vt:lpstr>
      <vt:lpstr>方正兰亭细黑_GBK_M</vt:lpstr>
      <vt:lpstr>思源黑体 CN Heavy</vt:lpstr>
      <vt:lpstr>思源黑体 CN Light</vt:lpstr>
      <vt:lpstr>思源黑体 CN Medium</vt:lpstr>
      <vt:lpstr>宋体</vt:lpstr>
      <vt:lpstr>微软雅黑</vt:lpstr>
      <vt:lpstr>Arial</vt:lpstr>
      <vt:lpstr>Calibri</vt:lpstr>
      <vt:lpstr>Calibri Light</vt:lpstr>
      <vt:lpstr>第一PPT，www.1ppt.com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>P R C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腾讯云科技产品介绍PPT模板2</dc:title>
  <dc:creator>第一PPT</dc:creator>
  <cp:keywords>www.1ppt.com</cp:keywords>
  <cp:lastModifiedBy>faith123</cp:lastModifiedBy>
  <cp:revision>329</cp:revision>
  <dcterms:created xsi:type="dcterms:W3CDTF">2015-11-26T12:54:06Z</dcterms:created>
  <dcterms:modified xsi:type="dcterms:W3CDTF">2019-12-03T05:50:19Z</dcterms:modified>
</cp:coreProperties>
</file>